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Lst>
  <p:notesMasterIdLst>
    <p:notesMasterId r:id="rId23"/>
  </p:notesMasterIdLst>
  <p:sldIdLst>
    <p:sldId id="256" r:id="rId2"/>
    <p:sldId id="315" r:id="rId3"/>
    <p:sldId id="257" r:id="rId4"/>
    <p:sldId id="316" r:id="rId5"/>
    <p:sldId id="312" r:id="rId6"/>
    <p:sldId id="261" r:id="rId7"/>
    <p:sldId id="262" r:id="rId8"/>
    <p:sldId id="319" r:id="rId9"/>
    <p:sldId id="314" r:id="rId10"/>
    <p:sldId id="320" r:id="rId11"/>
    <p:sldId id="270" r:id="rId12"/>
    <p:sldId id="259" r:id="rId13"/>
    <p:sldId id="271" r:id="rId14"/>
    <p:sldId id="317" r:id="rId15"/>
    <p:sldId id="322" r:id="rId16"/>
    <p:sldId id="323" r:id="rId17"/>
    <p:sldId id="324" r:id="rId18"/>
    <p:sldId id="318" r:id="rId19"/>
    <p:sldId id="325" r:id="rId20"/>
    <p:sldId id="290" r:id="rId21"/>
    <p:sldId id="289"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8412A5-64DF-4346-81A0-2615A18F1814}">
  <a:tblStyle styleId="{298412A5-64DF-4346-81A0-2615A18F1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4"/>
  </p:normalViewPr>
  <p:slideViewPr>
    <p:cSldViewPr snapToGrid="0" snapToObjects="1">
      <p:cViewPr varScale="1">
        <p:scale>
          <a:sx n="103" d="100"/>
          <a:sy n="103"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FDA067-9B17-4E51-8FFB-60ED14AA651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vi-VN"/>
        </a:p>
      </dgm:t>
    </dgm:pt>
    <dgm:pt modelId="{93BA8F10-CA37-4079-BC09-885E694ED3D8}">
      <dgm:prSet/>
      <dgm:spPr/>
      <dgm:t>
        <a:bodyPr/>
        <a:lstStyle/>
        <a:p>
          <a:r>
            <a:rPr lang="en-US" b="0" i="0" dirty="0"/>
            <a:t>1, </a:t>
          </a:r>
          <a:r>
            <a:rPr lang="en-US" b="0" i="0" dirty="0" err="1"/>
            <a:t>Những</a:t>
          </a:r>
          <a:r>
            <a:rPr lang="en-US" b="0" i="0" dirty="0"/>
            <a:t> </a:t>
          </a:r>
          <a:r>
            <a:rPr lang="en-US" b="0" i="0" dirty="0" err="1"/>
            <a:t>hành</a:t>
          </a:r>
          <a:r>
            <a:rPr lang="en-US" b="0" i="0" dirty="0"/>
            <a:t> vi </a:t>
          </a:r>
          <a:r>
            <a:rPr lang="en-US" b="0" i="0" dirty="0" err="1"/>
            <a:t>nào</a:t>
          </a:r>
          <a:r>
            <a:rPr lang="en-US" b="0" i="0" dirty="0"/>
            <a:t> </a:t>
          </a:r>
          <a:r>
            <a:rPr lang="en-US" b="0" i="0" dirty="0" err="1"/>
            <a:t>sau</a:t>
          </a:r>
          <a:r>
            <a:rPr lang="en-US" b="0" i="0" dirty="0"/>
            <a:t> </a:t>
          </a:r>
          <a:r>
            <a:rPr lang="en-US" b="0" i="0" dirty="0" err="1"/>
            <a:t>đây</a:t>
          </a:r>
          <a:r>
            <a:rPr lang="en-US" b="0" i="0" dirty="0"/>
            <a:t> </a:t>
          </a:r>
          <a:r>
            <a:rPr lang="en-US" b="0" i="0" dirty="0" err="1"/>
            <a:t>thể</a:t>
          </a:r>
          <a:r>
            <a:rPr lang="en-US" b="0" i="0" dirty="0"/>
            <a:t> </a:t>
          </a:r>
          <a:r>
            <a:rPr lang="en-US" b="0" i="0" dirty="0" err="1"/>
            <a:t>hiện</a:t>
          </a:r>
          <a:r>
            <a:rPr lang="en-US" b="0" i="0" dirty="0"/>
            <a:t> </a:t>
          </a:r>
          <a:r>
            <a:rPr lang="en-US" b="0" i="0" dirty="0" err="1"/>
            <a:t>rõ</a:t>
          </a:r>
          <a:r>
            <a:rPr lang="en-US" b="0" i="0" dirty="0"/>
            <a:t> </a:t>
          </a:r>
          <a:r>
            <a:rPr lang="en-US" b="0" i="0" dirty="0" err="1"/>
            <a:t>sự</a:t>
          </a:r>
          <a:r>
            <a:rPr lang="en-US" b="0" i="0" dirty="0"/>
            <a:t> </a:t>
          </a:r>
          <a:r>
            <a:rPr lang="en-US" b="0" i="0" dirty="0" err="1"/>
            <a:t>tôn</a:t>
          </a:r>
          <a:r>
            <a:rPr lang="en-US" b="0" i="0" dirty="0"/>
            <a:t> </a:t>
          </a:r>
          <a:r>
            <a:rPr lang="en-US" b="0" i="0" dirty="0" err="1"/>
            <a:t>trọng</a:t>
          </a:r>
          <a:r>
            <a:rPr lang="en-US" b="0" i="0" dirty="0"/>
            <a:t> ng</a:t>
          </a:r>
          <a:r>
            <a:rPr lang="vi-VN" b="0" i="0" dirty="0"/>
            <a:t>ười</a:t>
          </a:r>
          <a:r>
            <a:rPr lang="en-US" b="0" i="0" dirty="0"/>
            <a:t> </a:t>
          </a:r>
          <a:r>
            <a:rPr lang="en-US" b="0" i="0" dirty="0" err="1"/>
            <a:t>khác</a:t>
          </a:r>
          <a:r>
            <a:rPr lang="en-US" b="0" i="0" dirty="0"/>
            <a:t>? </a:t>
          </a:r>
          <a:r>
            <a:rPr lang="en-US" b="0" i="0" dirty="0" err="1"/>
            <a:t>Vì</a:t>
          </a:r>
          <a:r>
            <a:rPr lang="en-US" b="0" i="0" dirty="0"/>
            <a:t> </a:t>
          </a:r>
          <a:r>
            <a:rPr lang="en-US" b="0" i="0" dirty="0" err="1"/>
            <a:t>sao</a:t>
          </a:r>
          <a:r>
            <a:rPr lang="en-US" b="0" i="0" dirty="0"/>
            <a:t>?</a:t>
          </a:r>
          <a:endParaRPr lang="vi-VN" dirty="0"/>
        </a:p>
      </dgm:t>
    </dgm:pt>
    <dgm:pt modelId="{E7AB2CDC-0502-4235-A66F-96B4DF7C5BB8}" type="parTrans" cxnId="{78ECDDA6-1C0A-4CD5-869B-88D667CB0455}">
      <dgm:prSet/>
      <dgm:spPr/>
      <dgm:t>
        <a:bodyPr/>
        <a:lstStyle/>
        <a:p>
          <a:endParaRPr lang="vi-VN"/>
        </a:p>
      </dgm:t>
    </dgm:pt>
    <dgm:pt modelId="{58251E96-E114-473A-8ACC-E7D93D0B2D81}" type="sibTrans" cxnId="{78ECDDA6-1C0A-4CD5-869B-88D667CB0455}">
      <dgm:prSet/>
      <dgm:spPr/>
      <dgm:t>
        <a:bodyPr/>
        <a:lstStyle/>
        <a:p>
          <a:endParaRPr lang="vi-VN"/>
        </a:p>
      </dgm:t>
    </dgm:pt>
    <dgm:pt modelId="{D6437911-3188-4823-9E52-1519DABB4B62}">
      <dgm:prSet/>
      <dgm:spPr/>
      <dgm:t>
        <a:bodyPr/>
        <a:lstStyle/>
        <a:p>
          <a:r>
            <a:rPr lang="en-US" b="0" i="0" dirty="0"/>
            <a:t>a, </a:t>
          </a:r>
          <a:r>
            <a:rPr lang="en-US" b="0" i="0" dirty="0" err="1"/>
            <a:t>Đi</a:t>
          </a:r>
          <a:r>
            <a:rPr lang="en-US" b="0" i="0" dirty="0"/>
            <a:t> </a:t>
          </a:r>
          <a:r>
            <a:rPr lang="en-US" b="0" i="0" dirty="0" err="1"/>
            <a:t>nhẹ</a:t>
          </a:r>
          <a:r>
            <a:rPr lang="en-US" b="0" i="0" dirty="0"/>
            <a:t> </a:t>
          </a:r>
          <a:r>
            <a:rPr lang="en-US" b="0" i="0" dirty="0" err="1"/>
            <a:t>nói</a:t>
          </a:r>
          <a:r>
            <a:rPr lang="en-US" b="0" i="0" dirty="0"/>
            <a:t> </a:t>
          </a:r>
          <a:r>
            <a:rPr lang="en-US" b="0" i="0" dirty="0" err="1"/>
            <a:t>khẽ</a:t>
          </a:r>
          <a:r>
            <a:rPr lang="en-US" b="0" i="0" dirty="0"/>
            <a:t> </a:t>
          </a:r>
          <a:r>
            <a:rPr lang="en-US" b="0" i="0" dirty="0" err="1"/>
            <a:t>khi</a:t>
          </a:r>
          <a:r>
            <a:rPr lang="en-US" b="0" i="0" dirty="0"/>
            <a:t> </a:t>
          </a:r>
          <a:r>
            <a:rPr lang="en-US" b="0" i="0" dirty="0" err="1"/>
            <a:t>vào</a:t>
          </a:r>
          <a:r>
            <a:rPr lang="en-US" b="0" i="0" dirty="0"/>
            <a:t> </a:t>
          </a:r>
          <a:r>
            <a:rPr lang="en-US" b="0" i="0" dirty="0" err="1"/>
            <a:t>bệnh</a:t>
          </a:r>
          <a:r>
            <a:rPr lang="en-US" b="0" i="0" dirty="0"/>
            <a:t> </a:t>
          </a:r>
          <a:r>
            <a:rPr lang="en-US" b="0" i="0" dirty="0" err="1"/>
            <a:t>viện</a:t>
          </a:r>
          <a:endParaRPr lang="vi-VN" dirty="0"/>
        </a:p>
      </dgm:t>
    </dgm:pt>
    <dgm:pt modelId="{CC84AB9D-03E7-47CC-8480-F521D2BB5533}" type="parTrans" cxnId="{33339703-A678-4305-84BC-40E908F05ABB}">
      <dgm:prSet/>
      <dgm:spPr/>
      <dgm:t>
        <a:bodyPr/>
        <a:lstStyle/>
        <a:p>
          <a:endParaRPr lang="vi-VN"/>
        </a:p>
      </dgm:t>
    </dgm:pt>
    <dgm:pt modelId="{8767847F-2A1A-455D-9A34-2FF29366067F}" type="sibTrans" cxnId="{33339703-A678-4305-84BC-40E908F05ABB}">
      <dgm:prSet/>
      <dgm:spPr/>
      <dgm:t>
        <a:bodyPr/>
        <a:lstStyle/>
        <a:p>
          <a:endParaRPr lang="vi-VN"/>
        </a:p>
      </dgm:t>
    </dgm:pt>
    <dgm:pt modelId="{65F348F2-DEC1-441F-A90D-0E5435C46CE4}">
      <dgm:prSet/>
      <dgm:spPr/>
      <dgm:t>
        <a:bodyPr/>
        <a:lstStyle/>
        <a:p>
          <a:r>
            <a:rPr lang="en-US" b="0" i="0" dirty="0"/>
            <a:t>b, </a:t>
          </a:r>
          <a:r>
            <a:rPr lang="en-US" b="0" i="0" dirty="0" err="1"/>
            <a:t>Chỉ</a:t>
          </a:r>
          <a:r>
            <a:rPr lang="en-US" b="0" i="0" dirty="0"/>
            <a:t> </a:t>
          </a:r>
          <a:r>
            <a:rPr lang="en-US" b="0" i="0" dirty="0" err="1"/>
            <a:t>làm</a:t>
          </a:r>
          <a:r>
            <a:rPr lang="en-US" b="0" i="0" dirty="0"/>
            <a:t> </a:t>
          </a:r>
          <a:r>
            <a:rPr lang="en-US" b="0" i="0" dirty="0" err="1"/>
            <a:t>theo</a:t>
          </a:r>
          <a:r>
            <a:rPr lang="en-US" b="0" i="0" dirty="0"/>
            <a:t> </a:t>
          </a:r>
          <a:r>
            <a:rPr lang="en-US" b="0" i="0" dirty="0" err="1"/>
            <a:t>sở</a:t>
          </a:r>
          <a:r>
            <a:rPr lang="en-US" b="0" i="0" dirty="0"/>
            <a:t> </a:t>
          </a:r>
          <a:r>
            <a:rPr lang="en-US" b="0" i="0" dirty="0" err="1"/>
            <a:t>thích</a:t>
          </a:r>
          <a:r>
            <a:rPr lang="en-US" b="0" i="0" dirty="0"/>
            <a:t> </a:t>
          </a:r>
          <a:r>
            <a:rPr lang="en-US" b="0" i="0" dirty="0" err="1"/>
            <a:t>của</a:t>
          </a:r>
          <a:r>
            <a:rPr lang="en-US" b="0" i="0" dirty="0"/>
            <a:t> </a:t>
          </a:r>
          <a:r>
            <a:rPr lang="en-US" b="0" i="0" dirty="0" err="1"/>
            <a:t>mình</a:t>
          </a:r>
          <a:r>
            <a:rPr lang="en-US" b="0" i="0" dirty="0"/>
            <a:t> </a:t>
          </a:r>
          <a:r>
            <a:rPr lang="en-US" b="0" i="0" dirty="0" err="1"/>
            <a:t>không</a:t>
          </a:r>
          <a:r>
            <a:rPr lang="en-US" b="0" i="0" dirty="0"/>
            <a:t> </a:t>
          </a:r>
          <a:r>
            <a:rPr lang="en-US" b="0" i="0" dirty="0" err="1"/>
            <a:t>cần</a:t>
          </a:r>
          <a:r>
            <a:rPr lang="en-US" b="0" i="0" dirty="0"/>
            <a:t> </a:t>
          </a:r>
          <a:r>
            <a:rPr lang="en-US" b="0" i="0" dirty="0" err="1"/>
            <a:t>đến</a:t>
          </a:r>
          <a:r>
            <a:rPr lang="en-US" b="0" i="0" dirty="0"/>
            <a:t> </a:t>
          </a:r>
          <a:r>
            <a:rPr lang="en-US" b="0" i="0" dirty="0" err="1"/>
            <a:t>mọi</a:t>
          </a:r>
          <a:r>
            <a:rPr lang="en-US" b="0" i="0" dirty="0"/>
            <a:t> ng</a:t>
          </a:r>
          <a:r>
            <a:rPr lang="vi-VN" b="0" i="0" dirty="0"/>
            <a:t>ười</a:t>
          </a:r>
          <a:r>
            <a:rPr lang="en-US" b="0" i="0" dirty="0"/>
            <a:t> </a:t>
          </a:r>
          <a:r>
            <a:rPr lang="en-US" b="0" i="0" dirty="0" err="1"/>
            <a:t>xung</a:t>
          </a:r>
          <a:r>
            <a:rPr lang="en-US" b="0" i="0" dirty="0"/>
            <a:t> </a:t>
          </a:r>
          <a:r>
            <a:rPr lang="en-US" b="0" i="0" dirty="0" err="1"/>
            <a:t>quanh</a:t>
          </a:r>
          <a:endParaRPr lang="vi-VN" dirty="0"/>
        </a:p>
      </dgm:t>
    </dgm:pt>
    <dgm:pt modelId="{2D671AAD-2C6E-428A-8B34-0449A285D6F0}" type="parTrans" cxnId="{E6AB6266-AEFF-42F2-9238-9EB8DB2C7462}">
      <dgm:prSet/>
      <dgm:spPr/>
      <dgm:t>
        <a:bodyPr/>
        <a:lstStyle/>
        <a:p>
          <a:endParaRPr lang="vi-VN"/>
        </a:p>
      </dgm:t>
    </dgm:pt>
    <dgm:pt modelId="{F9AD6F63-AFDE-44B8-B1F4-39A3F70DC32E}" type="sibTrans" cxnId="{E6AB6266-AEFF-42F2-9238-9EB8DB2C7462}">
      <dgm:prSet/>
      <dgm:spPr/>
      <dgm:t>
        <a:bodyPr/>
        <a:lstStyle/>
        <a:p>
          <a:endParaRPr lang="vi-VN"/>
        </a:p>
      </dgm:t>
    </dgm:pt>
    <dgm:pt modelId="{3C1E73B7-680F-4AEB-A62B-B2526C4D9A76}">
      <dgm:prSet/>
      <dgm:spPr/>
      <dgm:t>
        <a:bodyPr/>
        <a:lstStyle/>
        <a:p>
          <a:r>
            <a:rPr lang="en-US" b="0" i="0" dirty="0"/>
            <a:t>c, </a:t>
          </a:r>
          <a:r>
            <a:rPr lang="en-US" b="0" i="0" dirty="0" err="1"/>
            <a:t>Nói</a:t>
          </a:r>
          <a:r>
            <a:rPr lang="en-US" b="0" i="0" dirty="0"/>
            <a:t> </a:t>
          </a:r>
          <a:r>
            <a:rPr lang="en-US" b="0" i="0" dirty="0" err="1"/>
            <a:t>chuyện</a:t>
          </a:r>
          <a:r>
            <a:rPr lang="en-US" b="0" i="0" dirty="0"/>
            <a:t> </a:t>
          </a:r>
          <a:r>
            <a:rPr lang="en-US" b="0" i="0" dirty="0" err="1"/>
            <a:t>riêng</a:t>
          </a:r>
          <a:r>
            <a:rPr lang="en-US" b="0" i="0" dirty="0"/>
            <a:t> , </a:t>
          </a:r>
          <a:r>
            <a:rPr lang="en-US" b="0" i="0" dirty="0" err="1"/>
            <a:t>làm</a:t>
          </a:r>
          <a:r>
            <a:rPr lang="en-US" b="0" i="0" dirty="0"/>
            <a:t> </a:t>
          </a:r>
          <a:r>
            <a:rPr lang="en-US" b="0" i="0" dirty="0" err="1"/>
            <a:t>việc</a:t>
          </a:r>
          <a:r>
            <a:rPr lang="en-US" b="0" i="0" dirty="0"/>
            <a:t> </a:t>
          </a:r>
          <a:r>
            <a:rPr lang="en-US" b="0" i="0" dirty="0" err="1"/>
            <a:t>riêng</a:t>
          </a:r>
          <a:r>
            <a:rPr lang="en-US" b="0" i="0" dirty="0"/>
            <a:t>, </a:t>
          </a:r>
          <a:r>
            <a:rPr lang="en-US" b="0" i="0" dirty="0" err="1"/>
            <a:t>và</a:t>
          </a:r>
          <a:r>
            <a:rPr lang="en-US" b="0" i="0" dirty="0"/>
            <a:t> </a:t>
          </a:r>
          <a:r>
            <a:rPr lang="en-US" b="0" i="0" dirty="0" err="1"/>
            <a:t>đùa</a:t>
          </a:r>
          <a:r>
            <a:rPr lang="en-US" b="0" i="0" dirty="0"/>
            <a:t> </a:t>
          </a:r>
          <a:r>
            <a:rPr lang="en-US" b="0" i="0" dirty="0" err="1"/>
            <a:t>nghịch</a:t>
          </a:r>
          <a:r>
            <a:rPr lang="en-US" b="0" i="0" dirty="0"/>
            <a:t> </a:t>
          </a:r>
          <a:r>
            <a:rPr lang="en-US" b="0" i="0" dirty="0" err="1"/>
            <a:t>trong</a:t>
          </a:r>
          <a:r>
            <a:rPr lang="en-US" b="0" i="0" dirty="0"/>
            <a:t> </a:t>
          </a:r>
          <a:r>
            <a:rPr lang="en-US" b="0" i="0" dirty="0" err="1"/>
            <a:t>giờ</a:t>
          </a:r>
          <a:r>
            <a:rPr lang="en-US" b="0" i="0" dirty="0"/>
            <a:t> </a:t>
          </a:r>
          <a:r>
            <a:rPr lang="en-US" b="0" i="0" dirty="0" err="1"/>
            <a:t>học</a:t>
          </a:r>
          <a:endParaRPr lang="vi-VN" dirty="0"/>
        </a:p>
      </dgm:t>
    </dgm:pt>
    <dgm:pt modelId="{60F5F1FD-BBEA-499F-A2BE-5F8809605B80}" type="parTrans" cxnId="{BE880FAD-17EB-4115-9DB2-736A2B25F052}">
      <dgm:prSet/>
      <dgm:spPr/>
      <dgm:t>
        <a:bodyPr/>
        <a:lstStyle/>
        <a:p>
          <a:endParaRPr lang="vi-VN"/>
        </a:p>
      </dgm:t>
    </dgm:pt>
    <dgm:pt modelId="{1FEACCD4-6BC7-44F2-90C8-7A561EF05704}" type="sibTrans" cxnId="{BE880FAD-17EB-4115-9DB2-736A2B25F052}">
      <dgm:prSet/>
      <dgm:spPr/>
      <dgm:t>
        <a:bodyPr/>
        <a:lstStyle/>
        <a:p>
          <a:endParaRPr lang="vi-VN"/>
        </a:p>
      </dgm:t>
    </dgm:pt>
    <dgm:pt modelId="{CDE4D17C-9053-42BA-912E-F2821B503383}">
      <dgm:prSet/>
      <dgm:spPr/>
      <dgm:t>
        <a:bodyPr/>
        <a:lstStyle/>
        <a:p>
          <a:r>
            <a:rPr lang="en-US" b="0" i="0" dirty="0"/>
            <a:t>d C</a:t>
          </a:r>
          <a:r>
            <a:rPr lang="vi-VN" b="0" i="0" dirty="0"/>
            <a:t>ười</a:t>
          </a:r>
          <a:r>
            <a:rPr lang="en-US" b="0" i="0" dirty="0"/>
            <a:t> </a:t>
          </a:r>
          <a:r>
            <a:rPr lang="en-US" b="0" i="0" dirty="0" err="1"/>
            <a:t>ầm</a:t>
          </a:r>
          <a:r>
            <a:rPr lang="en-US" b="0" i="0" dirty="0"/>
            <a:t> ĩ </a:t>
          </a:r>
          <a:r>
            <a:rPr lang="en-US" b="0" i="0" dirty="0" err="1"/>
            <a:t>khi</a:t>
          </a:r>
          <a:r>
            <a:rPr lang="en-US" b="0" i="0" dirty="0"/>
            <a:t> </a:t>
          </a:r>
          <a:r>
            <a:rPr lang="en-US" b="0" i="0" dirty="0" err="1"/>
            <a:t>đi</a:t>
          </a:r>
          <a:r>
            <a:rPr lang="en-US" b="0" i="0" dirty="0"/>
            <a:t> d</a:t>
          </a:r>
          <a:r>
            <a:rPr lang="vi-VN" b="0" i="0" dirty="0"/>
            <a:t>ự</a:t>
          </a:r>
          <a:r>
            <a:rPr lang="en-US" b="0" i="0" dirty="0"/>
            <a:t> </a:t>
          </a:r>
          <a:r>
            <a:rPr lang="vi-VN" b="0" i="0" dirty="0"/>
            <a:t>đám</a:t>
          </a:r>
          <a:r>
            <a:rPr lang="en-US" b="0" i="0" dirty="0"/>
            <a:t> tang </a:t>
          </a:r>
          <a:r>
            <a:rPr lang="en-US" b="0" i="0" dirty="0" err="1"/>
            <a:t>hoặc</a:t>
          </a:r>
          <a:r>
            <a:rPr lang="en-US" b="0" i="0" dirty="0"/>
            <a:t> </a:t>
          </a:r>
          <a:r>
            <a:rPr lang="en-US" b="0" i="0" dirty="0" err="1"/>
            <a:t>gặp</a:t>
          </a:r>
          <a:r>
            <a:rPr lang="en-US" b="0" i="0" dirty="0"/>
            <a:t> </a:t>
          </a:r>
          <a:r>
            <a:rPr lang="en-US" b="0" i="0" dirty="0" err="1"/>
            <a:t>các</a:t>
          </a:r>
          <a:r>
            <a:rPr lang="en-US" b="0" i="0" dirty="0"/>
            <a:t> </a:t>
          </a:r>
          <a:r>
            <a:rPr lang="en-US" b="0" i="0" dirty="0" err="1"/>
            <a:t>đám</a:t>
          </a:r>
          <a:r>
            <a:rPr lang="en-US" b="0" i="0" dirty="0"/>
            <a:t> tang</a:t>
          </a:r>
          <a:endParaRPr lang="vi-VN" dirty="0"/>
        </a:p>
      </dgm:t>
    </dgm:pt>
    <dgm:pt modelId="{E3AAF047-D5AC-4F63-8C68-0B1D09A92600}" type="parTrans" cxnId="{ED81E158-AEA3-4685-9E07-B488F7415F0A}">
      <dgm:prSet/>
      <dgm:spPr/>
      <dgm:t>
        <a:bodyPr/>
        <a:lstStyle/>
        <a:p>
          <a:endParaRPr lang="vi-VN"/>
        </a:p>
      </dgm:t>
    </dgm:pt>
    <dgm:pt modelId="{93FBFED9-95C7-46A5-BA41-1B689167A124}" type="sibTrans" cxnId="{ED81E158-AEA3-4685-9E07-B488F7415F0A}">
      <dgm:prSet/>
      <dgm:spPr/>
      <dgm:t>
        <a:bodyPr/>
        <a:lstStyle/>
        <a:p>
          <a:endParaRPr lang="vi-VN"/>
        </a:p>
      </dgm:t>
    </dgm:pt>
    <dgm:pt modelId="{37EAABB6-F765-4F9B-8259-CCFDDBCE1115}" type="pres">
      <dgm:prSet presAssocID="{1FFDA067-9B17-4E51-8FFB-60ED14AA6518}" presName="Name0" presStyleCnt="0">
        <dgm:presLayoutVars>
          <dgm:dir/>
          <dgm:animLvl val="lvl"/>
          <dgm:resizeHandles val="exact"/>
        </dgm:presLayoutVars>
      </dgm:prSet>
      <dgm:spPr/>
    </dgm:pt>
    <dgm:pt modelId="{A8E27984-AD25-421D-9868-8D19FABB78CF}" type="pres">
      <dgm:prSet presAssocID="{93BA8F10-CA37-4079-BC09-885E694ED3D8}" presName="linNode" presStyleCnt="0"/>
      <dgm:spPr/>
    </dgm:pt>
    <dgm:pt modelId="{D97A08A5-6E72-44EE-AAA1-FF504AC12753}" type="pres">
      <dgm:prSet presAssocID="{93BA8F10-CA37-4079-BC09-885E694ED3D8}" presName="parentText" presStyleLbl="node1" presStyleIdx="0" presStyleCnt="5" custScaleX="205122" custLinFactNeighborX="767" custLinFactNeighborY="-229">
        <dgm:presLayoutVars>
          <dgm:chMax val="1"/>
          <dgm:bulletEnabled val="1"/>
        </dgm:presLayoutVars>
      </dgm:prSet>
      <dgm:spPr/>
    </dgm:pt>
    <dgm:pt modelId="{E29FE756-2418-46AB-A95D-F80D0E510CA6}" type="pres">
      <dgm:prSet presAssocID="{58251E96-E114-473A-8ACC-E7D93D0B2D81}" presName="sp" presStyleCnt="0"/>
      <dgm:spPr/>
    </dgm:pt>
    <dgm:pt modelId="{7DB57A5E-4595-40E7-BA3C-8653D3BAC45C}" type="pres">
      <dgm:prSet presAssocID="{D6437911-3188-4823-9E52-1519DABB4B62}" presName="linNode" presStyleCnt="0"/>
      <dgm:spPr/>
    </dgm:pt>
    <dgm:pt modelId="{C8CF3AE6-EF7E-4586-B44B-096950531CA9}" type="pres">
      <dgm:prSet presAssocID="{D6437911-3188-4823-9E52-1519DABB4B62}" presName="parentText" presStyleLbl="node1" presStyleIdx="1" presStyleCnt="5">
        <dgm:presLayoutVars>
          <dgm:chMax val="1"/>
          <dgm:bulletEnabled val="1"/>
        </dgm:presLayoutVars>
      </dgm:prSet>
      <dgm:spPr/>
    </dgm:pt>
    <dgm:pt modelId="{8A47C18B-947C-45D5-B102-50A5D3C38B8F}" type="pres">
      <dgm:prSet presAssocID="{8767847F-2A1A-455D-9A34-2FF29366067F}" presName="sp" presStyleCnt="0"/>
      <dgm:spPr/>
    </dgm:pt>
    <dgm:pt modelId="{DB430C8B-9AFF-46DA-93D5-20D0758460AC}" type="pres">
      <dgm:prSet presAssocID="{65F348F2-DEC1-441F-A90D-0E5435C46CE4}" presName="linNode" presStyleCnt="0"/>
      <dgm:spPr/>
    </dgm:pt>
    <dgm:pt modelId="{38A4F7A5-C016-4785-BCC0-DDAB3E54D2A5}" type="pres">
      <dgm:prSet presAssocID="{65F348F2-DEC1-441F-A90D-0E5435C46CE4}" presName="parentText" presStyleLbl="node1" presStyleIdx="2" presStyleCnt="5">
        <dgm:presLayoutVars>
          <dgm:chMax val="1"/>
          <dgm:bulletEnabled val="1"/>
        </dgm:presLayoutVars>
      </dgm:prSet>
      <dgm:spPr/>
    </dgm:pt>
    <dgm:pt modelId="{E555FCA7-9D90-4AE6-A844-B197D691B00E}" type="pres">
      <dgm:prSet presAssocID="{F9AD6F63-AFDE-44B8-B1F4-39A3F70DC32E}" presName="sp" presStyleCnt="0"/>
      <dgm:spPr/>
    </dgm:pt>
    <dgm:pt modelId="{81CF72C0-738B-439C-AE65-9696C42E0B14}" type="pres">
      <dgm:prSet presAssocID="{3C1E73B7-680F-4AEB-A62B-B2526C4D9A76}" presName="linNode" presStyleCnt="0"/>
      <dgm:spPr/>
    </dgm:pt>
    <dgm:pt modelId="{D578D27F-CA83-4B11-AC23-9B86A4FE17D7}" type="pres">
      <dgm:prSet presAssocID="{3C1E73B7-680F-4AEB-A62B-B2526C4D9A76}" presName="parentText" presStyleLbl="node1" presStyleIdx="3" presStyleCnt="5">
        <dgm:presLayoutVars>
          <dgm:chMax val="1"/>
          <dgm:bulletEnabled val="1"/>
        </dgm:presLayoutVars>
      </dgm:prSet>
      <dgm:spPr/>
    </dgm:pt>
    <dgm:pt modelId="{2FA669C8-E079-4579-947C-BA6C91BB0729}" type="pres">
      <dgm:prSet presAssocID="{1FEACCD4-6BC7-44F2-90C8-7A561EF05704}" presName="sp" presStyleCnt="0"/>
      <dgm:spPr/>
    </dgm:pt>
    <dgm:pt modelId="{84379298-D191-497A-BD85-A2D9226B7E15}" type="pres">
      <dgm:prSet presAssocID="{CDE4D17C-9053-42BA-912E-F2821B503383}" presName="linNode" presStyleCnt="0"/>
      <dgm:spPr/>
    </dgm:pt>
    <dgm:pt modelId="{8F9A0F6F-4361-4098-96AB-C054D0522B10}" type="pres">
      <dgm:prSet presAssocID="{CDE4D17C-9053-42BA-912E-F2821B503383}" presName="parentText" presStyleLbl="node1" presStyleIdx="4" presStyleCnt="5" custLinFactNeighborX="-335" custLinFactNeighborY="229">
        <dgm:presLayoutVars>
          <dgm:chMax val="1"/>
          <dgm:bulletEnabled val="1"/>
        </dgm:presLayoutVars>
      </dgm:prSet>
      <dgm:spPr/>
    </dgm:pt>
  </dgm:ptLst>
  <dgm:cxnLst>
    <dgm:cxn modelId="{C0C21E03-37B8-4DAD-9578-465C0CF2C78D}" type="presOf" srcId="{93BA8F10-CA37-4079-BC09-885E694ED3D8}" destId="{D97A08A5-6E72-44EE-AAA1-FF504AC12753}" srcOrd="0" destOrd="0" presId="urn:microsoft.com/office/officeart/2005/8/layout/vList5"/>
    <dgm:cxn modelId="{33339703-A678-4305-84BC-40E908F05ABB}" srcId="{1FFDA067-9B17-4E51-8FFB-60ED14AA6518}" destId="{D6437911-3188-4823-9E52-1519DABB4B62}" srcOrd="1" destOrd="0" parTransId="{CC84AB9D-03E7-47CC-8480-F521D2BB5533}" sibTransId="{8767847F-2A1A-455D-9A34-2FF29366067F}"/>
    <dgm:cxn modelId="{76E7520D-46C2-42FA-A852-468EE4B89AA4}" type="presOf" srcId="{1FFDA067-9B17-4E51-8FFB-60ED14AA6518}" destId="{37EAABB6-F765-4F9B-8259-CCFDDBCE1115}" srcOrd="0" destOrd="0" presId="urn:microsoft.com/office/officeart/2005/8/layout/vList5"/>
    <dgm:cxn modelId="{768B782B-538B-4DEE-8E9E-6A913AEDAD10}" type="presOf" srcId="{65F348F2-DEC1-441F-A90D-0E5435C46CE4}" destId="{38A4F7A5-C016-4785-BCC0-DDAB3E54D2A5}" srcOrd="0" destOrd="0" presId="urn:microsoft.com/office/officeart/2005/8/layout/vList5"/>
    <dgm:cxn modelId="{E6AB6266-AEFF-42F2-9238-9EB8DB2C7462}" srcId="{1FFDA067-9B17-4E51-8FFB-60ED14AA6518}" destId="{65F348F2-DEC1-441F-A90D-0E5435C46CE4}" srcOrd="2" destOrd="0" parTransId="{2D671AAD-2C6E-428A-8B34-0449A285D6F0}" sibTransId="{F9AD6F63-AFDE-44B8-B1F4-39A3F70DC32E}"/>
    <dgm:cxn modelId="{ED81E158-AEA3-4685-9E07-B488F7415F0A}" srcId="{1FFDA067-9B17-4E51-8FFB-60ED14AA6518}" destId="{CDE4D17C-9053-42BA-912E-F2821B503383}" srcOrd="4" destOrd="0" parTransId="{E3AAF047-D5AC-4F63-8C68-0B1D09A92600}" sibTransId="{93FBFED9-95C7-46A5-BA41-1B689167A124}"/>
    <dgm:cxn modelId="{78ECDDA6-1C0A-4CD5-869B-88D667CB0455}" srcId="{1FFDA067-9B17-4E51-8FFB-60ED14AA6518}" destId="{93BA8F10-CA37-4079-BC09-885E694ED3D8}" srcOrd="0" destOrd="0" parTransId="{E7AB2CDC-0502-4235-A66F-96B4DF7C5BB8}" sibTransId="{58251E96-E114-473A-8ACC-E7D93D0B2D81}"/>
    <dgm:cxn modelId="{BE880FAD-17EB-4115-9DB2-736A2B25F052}" srcId="{1FFDA067-9B17-4E51-8FFB-60ED14AA6518}" destId="{3C1E73B7-680F-4AEB-A62B-B2526C4D9A76}" srcOrd="3" destOrd="0" parTransId="{60F5F1FD-BBEA-499F-A2BE-5F8809605B80}" sibTransId="{1FEACCD4-6BC7-44F2-90C8-7A561EF05704}"/>
    <dgm:cxn modelId="{C230A1B8-9B77-4967-A079-D03B46620ED9}" type="presOf" srcId="{CDE4D17C-9053-42BA-912E-F2821B503383}" destId="{8F9A0F6F-4361-4098-96AB-C054D0522B10}" srcOrd="0" destOrd="0" presId="urn:microsoft.com/office/officeart/2005/8/layout/vList5"/>
    <dgm:cxn modelId="{55FFD9E8-7FDA-46FE-8213-A13DC18F6E55}" type="presOf" srcId="{3C1E73B7-680F-4AEB-A62B-B2526C4D9A76}" destId="{D578D27F-CA83-4B11-AC23-9B86A4FE17D7}" srcOrd="0" destOrd="0" presId="urn:microsoft.com/office/officeart/2005/8/layout/vList5"/>
    <dgm:cxn modelId="{4147A9F4-B3B3-4E6A-9641-BB735107EC49}" type="presOf" srcId="{D6437911-3188-4823-9E52-1519DABB4B62}" destId="{C8CF3AE6-EF7E-4586-B44B-096950531CA9}" srcOrd="0" destOrd="0" presId="urn:microsoft.com/office/officeart/2005/8/layout/vList5"/>
    <dgm:cxn modelId="{A0EFEFE6-A93B-4A3D-9656-C766BFEE9F02}" type="presParOf" srcId="{37EAABB6-F765-4F9B-8259-CCFDDBCE1115}" destId="{A8E27984-AD25-421D-9868-8D19FABB78CF}" srcOrd="0" destOrd="0" presId="urn:microsoft.com/office/officeart/2005/8/layout/vList5"/>
    <dgm:cxn modelId="{2DA37A59-DC29-4CAD-914B-705F8FAB08C1}" type="presParOf" srcId="{A8E27984-AD25-421D-9868-8D19FABB78CF}" destId="{D97A08A5-6E72-44EE-AAA1-FF504AC12753}" srcOrd="0" destOrd="0" presId="urn:microsoft.com/office/officeart/2005/8/layout/vList5"/>
    <dgm:cxn modelId="{D6C6C454-4BAF-4394-A393-5F77B1D04CE4}" type="presParOf" srcId="{37EAABB6-F765-4F9B-8259-CCFDDBCE1115}" destId="{E29FE756-2418-46AB-A95D-F80D0E510CA6}" srcOrd="1" destOrd="0" presId="urn:microsoft.com/office/officeart/2005/8/layout/vList5"/>
    <dgm:cxn modelId="{3362E927-B6A4-4801-8242-215FF8B35F1E}" type="presParOf" srcId="{37EAABB6-F765-4F9B-8259-CCFDDBCE1115}" destId="{7DB57A5E-4595-40E7-BA3C-8653D3BAC45C}" srcOrd="2" destOrd="0" presId="urn:microsoft.com/office/officeart/2005/8/layout/vList5"/>
    <dgm:cxn modelId="{598B6417-7E99-483F-8ACE-D9DEAB032D7D}" type="presParOf" srcId="{7DB57A5E-4595-40E7-BA3C-8653D3BAC45C}" destId="{C8CF3AE6-EF7E-4586-B44B-096950531CA9}" srcOrd="0" destOrd="0" presId="urn:microsoft.com/office/officeart/2005/8/layout/vList5"/>
    <dgm:cxn modelId="{3A9ACF26-2137-408B-AEFA-F4F06B04E41B}" type="presParOf" srcId="{37EAABB6-F765-4F9B-8259-CCFDDBCE1115}" destId="{8A47C18B-947C-45D5-B102-50A5D3C38B8F}" srcOrd="3" destOrd="0" presId="urn:microsoft.com/office/officeart/2005/8/layout/vList5"/>
    <dgm:cxn modelId="{F160203E-8911-464A-B487-1C102F5B4D91}" type="presParOf" srcId="{37EAABB6-F765-4F9B-8259-CCFDDBCE1115}" destId="{DB430C8B-9AFF-46DA-93D5-20D0758460AC}" srcOrd="4" destOrd="0" presId="urn:microsoft.com/office/officeart/2005/8/layout/vList5"/>
    <dgm:cxn modelId="{F947F0F9-A5DA-4F6B-B10B-97256860D1F5}" type="presParOf" srcId="{DB430C8B-9AFF-46DA-93D5-20D0758460AC}" destId="{38A4F7A5-C016-4785-BCC0-DDAB3E54D2A5}" srcOrd="0" destOrd="0" presId="urn:microsoft.com/office/officeart/2005/8/layout/vList5"/>
    <dgm:cxn modelId="{47E2F3AB-12AE-4C62-89D8-93C5E69A812D}" type="presParOf" srcId="{37EAABB6-F765-4F9B-8259-CCFDDBCE1115}" destId="{E555FCA7-9D90-4AE6-A844-B197D691B00E}" srcOrd="5" destOrd="0" presId="urn:microsoft.com/office/officeart/2005/8/layout/vList5"/>
    <dgm:cxn modelId="{4B7CCC34-6D6C-49FF-AD45-DEB87284C538}" type="presParOf" srcId="{37EAABB6-F765-4F9B-8259-CCFDDBCE1115}" destId="{81CF72C0-738B-439C-AE65-9696C42E0B14}" srcOrd="6" destOrd="0" presId="urn:microsoft.com/office/officeart/2005/8/layout/vList5"/>
    <dgm:cxn modelId="{EDA383CE-849A-4F56-9B3C-AC798871910F}" type="presParOf" srcId="{81CF72C0-738B-439C-AE65-9696C42E0B14}" destId="{D578D27F-CA83-4B11-AC23-9B86A4FE17D7}" srcOrd="0" destOrd="0" presId="urn:microsoft.com/office/officeart/2005/8/layout/vList5"/>
    <dgm:cxn modelId="{115F3522-B126-40BB-B1EE-97EA28D6662A}" type="presParOf" srcId="{37EAABB6-F765-4F9B-8259-CCFDDBCE1115}" destId="{2FA669C8-E079-4579-947C-BA6C91BB0729}" srcOrd="7" destOrd="0" presId="urn:microsoft.com/office/officeart/2005/8/layout/vList5"/>
    <dgm:cxn modelId="{A8AB937E-348F-40B0-BFFE-36C118D9132B}" type="presParOf" srcId="{37EAABB6-F765-4F9B-8259-CCFDDBCE1115}" destId="{84379298-D191-497A-BD85-A2D9226B7E15}" srcOrd="8" destOrd="0" presId="urn:microsoft.com/office/officeart/2005/8/layout/vList5"/>
    <dgm:cxn modelId="{0C8538BA-A1CE-4654-8AD1-06F738F9A2E2}" type="presParOf" srcId="{84379298-D191-497A-BD85-A2D9226B7E15}" destId="{8F9A0F6F-4361-4098-96AB-C054D0522B10}"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FDA067-9B17-4E51-8FFB-60ED14AA651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vi-VN"/>
        </a:p>
      </dgm:t>
    </dgm:pt>
    <dgm:pt modelId="{93BA8F10-CA37-4079-BC09-885E694ED3D8}">
      <dgm:prSet/>
      <dgm:spPr/>
      <dgm:t>
        <a:bodyPr/>
        <a:lstStyle/>
        <a:p>
          <a:r>
            <a:rPr lang="en-US" b="0" i="0" dirty="0"/>
            <a:t>1, </a:t>
          </a:r>
          <a:r>
            <a:rPr lang="en-US" b="0" i="0" dirty="0" err="1"/>
            <a:t>Những</a:t>
          </a:r>
          <a:r>
            <a:rPr lang="en-US" b="0" i="0" dirty="0"/>
            <a:t> </a:t>
          </a:r>
          <a:r>
            <a:rPr lang="en-US" b="0" i="0" dirty="0" err="1"/>
            <a:t>hành</a:t>
          </a:r>
          <a:r>
            <a:rPr lang="en-US" b="0" i="0" dirty="0"/>
            <a:t> vi </a:t>
          </a:r>
          <a:r>
            <a:rPr lang="en-US" b="0" i="0" dirty="0" err="1"/>
            <a:t>nào</a:t>
          </a:r>
          <a:r>
            <a:rPr lang="en-US" b="0" i="0" dirty="0"/>
            <a:t> </a:t>
          </a:r>
          <a:r>
            <a:rPr lang="en-US" b="0" i="0" dirty="0" err="1"/>
            <a:t>sau</a:t>
          </a:r>
          <a:r>
            <a:rPr lang="en-US" b="0" i="0" dirty="0"/>
            <a:t> </a:t>
          </a:r>
          <a:r>
            <a:rPr lang="en-US" b="0" i="0" dirty="0" err="1"/>
            <a:t>đây</a:t>
          </a:r>
          <a:r>
            <a:rPr lang="en-US" b="0" i="0" dirty="0"/>
            <a:t> </a:t>
          </a:r>
          <a:r>
            <a:rPr lang="en-US" b="0" i="0" dirty="0" err="1"/>
            <a:t>thể</a:t>
          </a:r>
          <a:r>
            <a:rPr lang="en-US" b="0" i="0" dirty="0"/>
            <a:t> </a:t>
          </a:r>
          <a:r>
            <a:rPr lang="en-US" b="0" i="0" dirty="0" err="1"/>
            <a:t>hiện</a:t>
          </a:r>
          <a:r>
            <a:rPr lang="en-US" b="0" i="0" dirty="0"/>
            <a:t> </a:t>
          </a:r>
          <a:r>
            <a:rPr lang="en-US" b="0" i="0" dirty="0" err="1"/>
            <a:t>rõ</a:t>
          </a:r>
          <a:r>
            <a:rPr lang="en-US" b="0" i="0" dirty="0"/>
            <a:t> </a:t>
          </a:r>
          <a:r>
            <a:rPr lang="en-US" b="0" i="0" dirty="0" err="1"/>
            <a:t>sự</a:t>
          </a:r>
          <a:r>
            <a:rPr lang="en-US" b="0" i="0" dirty="0"/>
            <a:t> </a:t>
          </a:r>
          <a:r>
            <a:rPr lang="en-US" b="0" i="0" dirty="0" err="1"/>
            <a:t>tôn</a:t>
          </a:r>
          <a:r>
            <a:rPr lang="en-US" b="0" i="0" dirty="0"/>
            <a:t> </a:t>
          </a:r>
          <a:r>
            <a:rPr lang="en-US" b="0" i="0" dirty="0" err="1"/>
            <a:t>trọng</a:t>
          </a:r>
          <a:r>
            <a:rPr lang="en-US" b="0" i="0" dirty="0"/>
            <a:t> ng</a:t>
          </a:r>
          <a:r>
            <a:rPr lang="vi-VN" b="0" i="0" dirty="0"/>
            <a:t>ười</a:t>
          </a:r>
          <a:r>
            <a:rPr lang="en-US" b="0" i="0" dirty="0"/>
            <a:t> </a:t>
          </a:r>
          <a:r>
            <a:rPr lang="en-US" b="0" i="0" dirty="0" err="1"/>
            <a:t>khác</a:t>
          </a:r>
          <a:r>
            <a:rPr lang="en-US" b="0" i="0" dirty="0"/>
            <a:t>? </a:t>
          </a:r>
          <a:r>
            <a:rPr lang="en-US" b="0" i="0" dirty="0" err="1"/>
            <a:t>Vì</a:t>
          </a:r>
          <a:r>
            <a:rPr lang="en-US" b="0" i="0" dirty="0"/>
            <a:t> </a:t>
          </a:r>
          <a:r>
            <a:rPr lang="en-US" b="0" i="0" dirty="0" err="1"/>
            <a:t>sao</a:t>
          </a:r>
          <a:r>
            <a:rPr lang="en-US" b="0" i="0" dirty="0"/>
            <a:t>?</a:t>
          </a:r>
          <a:endParaRPr lang="vi-VN" dirty="0"/>
        </a:p>
      </dgm:t>
    </dgm:pt>
    <dgm:pt modelId="{E7AB2CDC-0502-4235-A66F-96B4DF7C5BB8}" type="parTrans" cxnId="{78ECDDA6-1C0A-4CD5-869B-88D667CB0455}">
      <dgm:prSet/>
      <dgm:spPr/>
      <dgm:t>
        <a:bodyPr/>
        <a:lstStyle/>
        <a:p>
          <a:endParaRPr lang="vi-VN"/>
        </a:p>
      </dgm:t>
    </dgm:pt>
    <dgm:pt modelId="{58251E96-E114-473A-8ACC-E7D93D0B2D81}" type="sibTrans" cxnId="{78ECDDA6-1C0A-4CD5-869B-88D667CB0455}">
      <dgm:prSet/>
      <dgm:spPr/>
      <dgm:t>
        <a:bodyPr/>
        <a:lstStyle/>
        <a:p>
          <a:endParaRPr lang="vi-VN"/>
        </a:p>
      </dgm:t>
    </dgm:pt>
    <dgm:pt modelId="{D6437911-3188-4823-9E52-1519DABB4B62}">
      <dgm:prSet/>
      <dgm:spPr/>
      <dgm:t>
        <a:bodyPr/>
        <a:lstStyle/>
        <a:p>
          <a:r>
            <a:rPr lang="en-US" b="0" i="0" dirty="0"/>
            <a:t>a, B</a:t>
          </a:r>
          <a:r>
            <a:rPr lang="vi-VN" b="0" i="0" dirty="0"/>
            <a:t>ật</a:t>
          </a:r>
          <a:r>
            <a:rPr lang="en-US" b="0" i="0" dirty="0"/>
            <a:t> </a:t>
          </a:r>
          <a:r>
            <a:rPr lang="en-US" b="0" i="0" dirty="0" err="1"/>
            <a:t>nh</a:t>
          </a:r>
          <a:r>
            <a:rPr lang="vi-VN" b="0" i="0" dirty="0"/>
            <a:t>ạc</a:t>
          </a:r>
          <a:r>
            <a:rPr lang="en-US" b="0" i="0" dirty="0"/>
            <a:t> to </a:t>
          </a:r>
          <a:r>
            <a:rPr lang="en-US" b="0" i="0" dirty="0" err="1"/>
            <a:t>khi</a:t>
          </a:r>
          <a:r>
            <a:rPr lang="en-US" b="0" i="0" dirty="0"/>
            <a:t> </a:t>
          </a:r>
          <a:r>
            <a:rPr lang="vi-VN" b="0" i="0" dirty="0"/>
            <a:t>đã</a:t>
          </a:r>
          <a:r>
            <a:rPr lang="en-US" b="0" i="0" dirty="0"/>
            <a:t> </a:t>
          </a:r>
          <a:r>
            <a:rPr lang="en-US" b="0" i="0" dirty="0" err="1"/>
            <a:t>khuya</a:t>
          </a:r>
          <a:endParaRPr lang="vi-VN" dirty="0"/>
        </a:p>
      </dgm:t>
    </dgm:pt>
    <dgm:pt modelId="{CC84AB9D-03E7-47CC-8480-F521D2BB5533}" type="parTrans" cxnId="{33339703-A678-4305-84BC-40E908F05ABB}">
      <dgm:prSet/>
      <dgm:spPr/>
      <dgm:t>
        <a:bodyPr/>
        <a:lstStyle/>
        <a:p>
          <a:endParaRPr lang="vi-VN"/>
        </a:p>
      </dgm:t>
    </dgm:pt>
    <dgm:pt modelId="{8767847F-2A1A-455D-9A34-2FF29366067F}" type="sibTrans" cxnId="{33339703-A678-4305-84BC-40E908F05ABB}">
      <dgm:prSet/>
      <dgm:spPr/>
      <dgm:t>
        <a:bodyPr/>
        <a:lstStyle/>
        <a:p>
          <a:endParaRPr lang="vi-VN"/>
        </a:p>
      </dgm:t>
    </dgm:pt>
    <dgm:pt modelId="{65F348F2-DEC1-441F-A90D-0E5435C46CE4}">
      <dgm:prSet/>
      <dgm:spPr/>
      <dgm:t>
        <a:bodyPr/>
        <a:lstStyle/>
        <a:p>
          <a:r>
            <a:rPr lang="en-US" b="0" i="0" dirty="0"/>
            <a:t>b, Ch</a:t>
          </a:r>
          <a:r>
            <a:rPr lang="vi-VN" b="0" i="0" dirty="0"/>
            <a:t>â</a:t>
          </a:r>
          <a:r>
            <a:rPr lang="en-US" b="0" i="0" dirty="0"/>
            <a:t>m </a:t>
          </a:r>
          <a:r>
            <a:rPr lang="en-US" b="0" i="0" dirty="0" err="1"/>
            <a:t>ch</a:t>
          </a:r>
          <a:r>
            <a:rPr lang="vi-VN" b="0" i="0" dirty="0"/>
            <a:t>ọc</a:t>
          </a:r>
          <a:r>
            <a:rPr lang="en-US" b="0" i="0" dirty="0"/>
            <a:t> </a:t>
          </a:r>
          <a:r>
            <a:rPr lang="en-US" b="0" i="0" dirty="0" err="1"/>
            <a:t>ch</a:t>
          </a:r>
          <a:r>
            <a:rPr lang="vi-VN" b="0" i="0" dirty="0"/>
            <a:t>ễ</a:t>
          </a:r>
          <a:r>
            <a:rPr lang="en-US" b="0" i="0" dirty="0"/>
            <a:t> </a:t>
          </a:r>
          <a:r>
            <a:rPr lang="en-US" b="0" i="0" dirty="0" err="1"/>
            <a:t>gi</a:t>
          </a:r>
          <a:r>
            <a:rPr lang="vi-VN" b="0" i="0" dirty="0"/>
            <a:t>ễu</a:t>
          </a:r>
          <a:r>
            <a:rPr lang="en-US" b="0" i="0" dirty="0"/>
            <a:t> ng</a:t>
          </a:r>
          <a:r>
            <a:rPr lang="vi-VN" b="0" i="0" dirty="0"/>
            <a:t>ười</a:t>
          </a:r>
          <a:r>
            <a:rPr lang="en-US" b="0" i="0" dirty="0"/>
            <a:t> </a:t>
          </a:r>
          <a:r>
            <a:rPr lang="en-US" b="0" i="0" dirty="0" err="1"/>
            <a:t>khuy</a:t>
          </a:r>
          <a:r>
            <a:rPr lang="vi-VN" b="0" i="0" dirty="0"/>
            <a:t>ết</a:t>
          </a:r>
          <a:r>
            <a:rPr lang="en-US" b="0" i="0" dirty="0"/>
            <a:t> t</a:t>
          </a:r>
          <a:r>
            <a:rPr lang="vi-VN" b="0" i="0" dirty="0"/>
            <a:t>ật</a:t>
          </a:r>
          <a:endParaRPr lang="vi-VN" dirty="0"/>
        </a:p>
      </dgm:t>
    </dgm:pt>
    <dgm:pt modelId="{2D671AAD-2C6E-428A-8B34-0449A285D6F0}" type="parTrans" cxnId="{E6AB6266-AEFF-42F2-9238-9EB8DB2C7462}">
      <dgm:prSet/>
      <dgm:spPr/>
      <dgm:t>
        <a:bodyPr/>
        <a:lstStyle/>
        <a:p>
          <a:endParaRPr lang="vi-VN"/>
        </a:p>
      </dgm:t>
    </dgm:pt>
    <dgm:pt modelId="{F9AD6F63-AFDE-44B8-B1F4-39A3F70DC32E}" type="sibTrans" cxnId="{E6AB6266-AEFF-42F2-9238-9EB8DB2C7462}">
      <dgm:prSet/>
      <dgm:spPr/>
      <dgm:t>
        <a:bodyPr/>
        <a:lstStyle/>
        <a:p>
          <a:endParaRPr lang="vi-VN"/>
        </a:p>
      </dgm:t>
    </dgm:pt>
    <dgm:pt modelId="{3C1E73B7-680F-4AEB-A62B-B2526C4D9A76}">
      <dgm:prSet/>
      <dgm:spPr/>
      <dgm:t>
        <a:bodyPr/>
        <a:lstStyle/>
        <a:p>
          <a:r>
            <a:rPr lang="en-US" b="0" i="0" dirty="0"/>
            <a:t>c, C</a:t>
          </a:r>
          <a:r>
            <a:rPr lang="vi-VN" b="0" i="0" dirty="0"/>
            <a:t>ảm</a:t>
          </a:r>
          <a:r>
            <a:rPr lang="en-US" b="0" i="0" dirty="0"/>
            <a:t> </a:t>
          </a:r>
          <a:r>
            <a:rPr lang="en-US" b="0" i="0" dirty="0" err="1"/>
            <a:t>th</a:t>
          </a:r>
          <a:r>
            <a:rPr lang="vi-VN" b="0" i="0" dirty="0"/>
            <a:t>ô</a:t>
          </a:r>
          <a:r>
            <a:rPr lang="en-US" b="0" i="0" dirty="0"/>
            <a:t>ng chia s</a:t>
          </a:r>
          <a:r>
            <a:rPr lang="vi-VN" b="0" i="0" dirty="0"/>
            <a:t>ẻ</a:t>
          </a:r>
          <a:r>
            <a:rPr lang="en-US" b="0" i="0" dirty="0"/>
            <a:t> </a:t>
          </a:r>
          <a:r>
            <a:rPr lang="en-US" b="0" i="0" dirty="0" err="1"/>
            <a:t>khi</a:t>
          </a:r>
          <a:r>
            <a:rPr lang="en-US" b="0" i="0" dirty="0"/>
            <a:t> ng</a:t>
          </a:r>
          <a:r>
            <a:rPr lang="vi-VN" b="0" i="0" dirty="0"/>
            <a:t>ười</a:t>
          </a:r>
          <a:r>
            <a:rPr lang="en-US" b="0" i="0" dirty="0"/>
            <a:t> </a:t>
          </a:r>
          <a:r>
            <a:rPr lang="en-US" b="0" i="0" dirty="0" err="1"/>
            <a:t>kh</a:t>
          </a:r>
          <a:r>
            <a:rPr lang="vi-VN" b="0" i="0" dirty="0"/>
            <a:t>ác</a:t>
          </a:r>
          <a:r>
            <a:rPr lang="en-US" b="0" i="0" dirty="0"/>
            <a:t> g</a:t>
          </a:r>
          <a:r>
            <a:rPr lang="vi-VN" b="0" i="0" dirty="0"/>
            <a:t>ặp</a:t>
          </a:r>
          <a:r>
            <a:rPr lang="en-US" b="0" i="0" dirty="0"/>
            <a:t> b</a:t>
          </a:r>
          <a:r>
            <a:rPr lang="vi-VN" b="0" i="0" dirty="0"/>
            <a:t>ất</a:t>
          </a:r>
          <a:r>
            <a:rPr lang="en-US" b="0" i="0" dirty="0"/>
            <a:t> h</a:t>
          </a:r>
          <a:r>
            <a:rPr lang="vi-VN" b="0" i="0" dirty="0"/>
            <a:t>ạnh</a:t>
          </a:r>
          <a:endParaRPr lang="vi-VN" dirty="0"/>
        </a:p>
      </dgm:t>
    </dgm:pt>
    <dgm:pt modelId="{60F5F1FD-BBEA-499F-A2BE-5F8809605B80}" type="parTrans" cxnId="{BE880FAD-17EB-4115-9DB2-736A2B25F052}">
      <dgm:prSet/>
      <dgm:spPr/>
      <dgm:t>
        <a:bodyPr/>
        <a:lstStyle/>
        <a:p>
          <a:endParaRPr lang="vi-VN"/>
        </a:p>
      </dgm:t>
    </dgm:pt>
    <dgm:pt modelId="{1FEACCD4-6BC7-44F2-90C8-7A561EF05704}" type="sibTrans" cxnId="{BE880FAD-17EB-4115-9DB2-736A2B25F052}">
      <dgm:prSet/>
      <dgm:spPr/>
      <dgm:t>
        <a:bodyPr/>
        <a:lstStyle/>
        <a:p>
          <a:endParaRPr lang="vi-VN"/>
        </a:p>
      </dgm:t>
    </dgm:pt>
    <dgm:pt modelId="{CDE4D17C-9053-42BA-912E-F2821B503383}">
      <dgm:prSet/>
      <dgm:spPr/>
      <dgm:t>
        <a:bodyPr/>
        <a:lstStyle/>
        <a:p>
          <a:r>
            <a:rPr lang="en-US" dirty="0"/>
            <a:t>d, </a:t>
          </a:r>
          <a:r>
            <a:rPr lang="en-US" dirty="0" err="1"/>
            <a:t>Coi</a:t>
          </a:r>
          <a:r>
            <a:rPr lang="en-US" dirty="0"/>
            <a:t> </a:t>
          </a:r>
          <a:r>
            <a:rPr lang="en-US" dirty="0" err="1"/>
            <a:t>th</a:t>
          </a:r>
          <a:r>
            <a:rPr lang="vi-VN" dirty="0"/>
            <a:t>ường</a:t>
          </a:r>
          <a:r>
            <a:rPr lang="en-US" dirty="0"/>
            <a:t> ,mi</a:t>
          </a:r>
          <a:r>
            <a:rPr lang="vi-VN" dirty="0"/>
            <a:t>ệt</a:t>
          </a:r>
          <a:r>
            <a:rPr lang="en-US" dirty="0"/>
            <a:t> </a:t>
          </a:r>
          <a:r>
            <a:rPr lang="en-US" dirty="0" err="1"/>
            <a:t>th</a:t>
          </a:r>
          <a:r>
            <a:rPr lang="vi-VN" dirty="0"/>
            <a:t>ị</a:t>
          </a:r>
          <a:r>
            <a:rPr lang="en-US" dirty="0"/>
            <a:t> </a:t>
          </a:r>
          <a:r>
            <a:rPr lang="en-US" dirty="0" err="1"/>
            <a:t>nh</a:t>
          </a:r>
          <a:r>
            <a:rPr lang="vi-VN" dirty="0"/>
            <a:t>ững</a:t>
          </a:r>
          <a:r>
            <a:rPr lang="en-US" dirty="0"/>
            <a:t> ng</a:t>
          </a:r>
          <a:r>
            <a:rPr lang="vi-VN" dirty="0"/>
            <a:t>ười</a:t>
          </a:r>
          <a:r>
            <a:rPr lang="en-US" dirty="0"/>
            <a:t> </a:t>
          </a:r>
          <a:r>
            <a:rPr lang="en-US" dirty="0" err="1"/>
            <a:t>ngh</a:t>
          </a:r>
          <a:r>
            <a:rPr lang="vi-VN" dirty="0"/>
            <a:t>èo</a:t>
          </a:r>
          <a:r>
            <a:rPr lang="en-US" dirty="0"/>
            <a:t> </a:t>
          </a:r>
          <a:r>
            <a:rPr lang="en-US" dirty="0" err="1"/>
            <a:t>kh</a:t>
          </a:r>
          <a:r>
            <a:rPr lang="vi-VN" dirty="0"/>
            <a:t>ó</a:t>
          </a:r>
        </a:p>
      </dgm:t>
    </dgm:pt>
    <dgm:pt modelId="{E3AAF047-D5AC-4F63-8C68-0B1D09A92600}" type="parTrans" cxnId="{ED81E158-AEA3-4685-9E07-B488F7415F0A}">
      <dgm:prSet/>
      <dgm:spPr/>
      <dgm:t>
        <a:bodyPr/>
        <a:lstStyle/>
        <a:p>
          <a:endParaRPr lang="vi-VN"/>
        </a:p>
      </dgm:t>
    </dgm:pt>
    <dgm:pt modelId="{93FBFED9-95C7-46A5-BA41-1B689167A124}" type="sibTrans" cxnId="{ED81E158-AEA3-4685-9E07-B488F7415F0A}">
      <dgm:prSet/>
      <dgm:spPr/>
      <dgm:t>
        <a:bodyPr/>
        <a:lstStyle/>
        <a:p>
          <a:endParaRPr lang="vi-VN"/>
        </a:p>
      </dgm:t>
    </dgm:pt>
    <dgm:pt modelId="{37EAABB6-F765-4F9B-8259-CCFDDBCE1115}" type="pres">
      <dgm:prSet presAssocID="{1FFDA067-9B17-4E51-8FFB-60ED14AA6518}" presName="Name0" presStyleCnt="0">
        <dgm:presLayoutVars>
          <dgm:dir/>
          <dgm:animLvl val="lvl"/>
          <dgm:resizeHandles val="exact"/>
        </dgm:presLayoutVars>
      </dgm:prSet>
      <dgm:spPr/>
    </dgm:pt>
    <dgm:pt modelId="{A8E27984-AD25-421D-9868-8D19FABB78CF}" type="pres">
      <dgm:prSet presAssocID="{93BA8F10-CA37-4079-BC09-885E694ED3D8}" presName="linNode" presStyleCnt="0"/>
      <dgm:spPr/>
    </dgm:pt>
    <dgm:pt modelId="{D97A08A5-6E72-44EE-AAA1-FF504AC12753}" type="pres">
      <dgm:prSet presAssocID="{93BA8F10-CA37-4079-BC09-885E694ED3D8}" presName="parentText" presStyleLbl="node1" presStyleIdx="0" presStyleCnt="5" custScaleX="185664" custScaleY="88344" custLinFactNeighborX="-575" custLinFactNeighborY="-229">
        <dgm:presLayoutVars>
          <dgm:chMax val="1"/>
          <dgm:bulletEnabled val="1"/>
        </dgm:presLayoutVars>
      </dgm:prSet>
      <dgm:spPr/>
    </dgm:pt>
    <dgm:pt modelId="{E29FE756-2418-46AB-A95D-F80D0E510CA6}" type="pres">
      <dgm:prSet presAssocID="{58251E96-E114-473A-8ACC-E7D93D0B2D81}" presName="sp" presStyleCnt="0"/>
      <dgm:spPr/>
    </dgm:pt>
    <dgm:pt modelId="{7DB57A5E-4595-40E7-BA3C-8653D3BAC45C}" type="pres">
      <dgm:prSet presAssocID="{D6437911-3188-4823-9E52-1519DABB4B62}" presName="linNode" presStyleCnt="0"/>
      <dgm:spPr/>
    </dgm:pt>
    <dgm:pt modelId="{C8CF3AE6-EF7E-4586-B44B-096950531CA9}" type="pres">
      <dgm:prSet presAssocID="{D6437911-3188-4823-9E52-1519DABB4B62}" presName="parentText" presStyleLbl="node1" presStyleIdx="1" presStyleCnt="5">
        <dgm:presLayoutVars>
          <dgm:chMax val="1"/>
          <dgm:bulletEnabled val="1"/>
        </dgm:presLayoutVars>
      </dgm:prSet>
      <dgm:spPr/>
    </dgm:pt>
    <dgm:pt modelId="{8A47C18B-947C-45D5-B102-50A5D3C38B8F}" type="pres">
      <dgm:prSet presAssocID="{8767847F-2A1A-455D-9A34-2FF29366067F}" presName="sp" presStyleCnt="0"/>
      <dgm:spPr/>
    </dgm:pt>
    <dgm:pt modelId="{DB430C8B-9AFF-46DA-93D5-20D0758460AC}" type="pres">
      <dgm:prSet presAssocID="{65F348F2-DEC1-441F-A90D-0E5435C46CE4}" presName="linNode" presStyleCnt="0"/>
      <dgm:spPr/>
    </dgm:pt>
    <dgm:pt modelId="{38A4F7A5-C016-4785-BCC0-DDAB3E54D2A5}" type="pres">
      <dgm:prSet presAssocID="{65F348F2-DEC1-441F-A90D-0E5435C46CE4}" presName="parentText" presStyleLbl="node1" presStyleIdx="2" presStyleCnt="5">
        <dgm:presLayoutVars>
          <dgm:chMax val="1"/>
          <dgm:bulletEnabled val="1"/>
        </dgm:presLayoutVars>
      </dgm:prSet>
      <dgm:spPr/>
    </dgm:pt>
    <dgm:pt modelId="{E555FCA7-9D90-4AE6-A844-B197D691B00E}" type="pres">
      <dgm:prSet presAssocID="{F9AD6F63-AFDE-44B8-B1F4-39A3F70DC32E}" presName="sp" presStyleCnt="0"/>
      <dgm:spPr/>
    </dgm:pt>
    <dgm:pt modelId="{81CF72C0-738B-439C-AE65-9696C42E0B14}" type="pres">
      <dgm:prSet presAssocID="{3C1E73B7-680F-4AEB-A62B-B2526C4D9A76}" presName="linNode" presStyleCnt="0"/>
      <dgm:spPr/>
    </dgm:pt>
    <dgm:pt modelId="{D578D27F-CA83-4B11-AC23-9B86A4FE17D7}" type="pres">
      <dgm:prSet presAssocID="{3C1E73B7-680F-4AEB-A62B-B2526C4D9A76}" presName="parentText" presStyleLbl="node1" presStyleIdx="3" presStyleCnt="5">
        <dgm:presLayoutVars>
          <dgm:chMax val="1"/>
          <dgm:bulletEnabled val="1"/>
        </dgm:presLayoutVars>
      </dgm:prSet>
      <dgm:spPr/>
    </dgm:pt>
    <dgm:pt modelId="{2FA669C8-E079-4579-947C-BA6C91BB0729}" type="pres">
      <dgm:prSet presAssocID="{1FEACCD4-6BC7-44F2-90C8-7A561EF05704}" presName="sp" presStyleCnt="0"/>
      <dgm:spPr/>
    </dgm:pt>
    <dgm:pt modelId="{84379298-D191-497A-BD85-A2D9226B7E15}" type="pres">
      <dgm:prSet presAssocID="{CDE4D17C-9053-42BA-912E-F2821B503383}" presName="linNode" presStyleCnt="0"/>
      <dgm:spPr/>
    </dgm:pt>
    <dgm:pt modelId="{8F9A0F6F-4361-4098-96AB-C054D0522B10}" type="pres">
      <dgm:prSet presAssocID="{CDE4D17C-9053-42BA-912E-F2821B503383}" presName="parentText" presStyleLbl="node1" presStyleIdx="4" presStyleCnt="5" custLinFactNeighborX="-335" custLinFactNeighborY="229">
        <dgm:presLayoutVars>
          <dgm:chMax val="1"/>
          <dgm:bulletEnabled val="1"/>
        </dgm:presLayoutVars>
      </dgm:prSet>
      <dgm:spPr/>
    </dgm:pt>
  </dgm:ptLst>
  <dgm:cxnLst>
    <dgm:cxn modelId="{C0C21E03-37B8-4DAD-9578-465C0CF2C78D}" type="presOf" srcId="{93BA8F10-CA37-4079-BC09-885E694ED3D8}" destId="{D97A08A5-6E72-44EE-AAA1-FF504AC12753}" srcOrd="0" destOrd="0" presId="urn:microsoft.com/office/officeart/2005/8/layout/vList5"/>
    <dgm:cxn modelId="{33339703-A678-4305-84BC-40E908F05ABB}" srcId="{1FFDA067-9B17-4E51-8FFB-60ED14AA6518}" destId="{D6437911-3188-4823-9E52-1519DABB4B62}" srcOrd="1" destOrd="0" parTransId="{CC84AB9D-03E7-47CC-8480-F521D2BB5533}" sibTransId="{8767847F-2A1A-455D-9A34-2FF29366067F}"/>
    <dgm:cxn modelId="{76E7520D-46C2-42FA-A852-468EE4B89AA4}" type="presOf" srcId="{1FFDA067-9B17-4E51-8FFB-60ED14AA6518}" destId="{37EAABB6-F765-4F9B-8259-CCFDDBCE1115}" srcOrd="0" destOrd="0" presId="urn:microsoft.com/office/officeart/2005/8/layout/vList5"/>
    <dgm:cxn modelId="{768B782B-538B-4DEE-8E9E-6A913AEDAD10}" type="presOf" srcId="{65F348F2-DEC1-441F-A90D-0E5435C46CE4}" destId="{38A4F7A5-C016-4785-BCC0-DDAB3E54D2A5}" srcOrd="0" destOrd="0" presId="urn:microsoft.com/office/officeart/2005/8/layout/vList5"/>
    <dgm:cxn modelId="{E6AB6266-AEFF-42F2-9238-9EB8DB2C7462}" srcId="{1FFDA067-9B17-4E51-8FFB-60ED14AA6518}" destId="{65F348F2-DEC1-441F-A90D-0E5435C46CE4}" srcOrd="2" destOrd="0" parTransId="{2D671AAD-2C6E-428A-8B34-0449A285D6F0}" sibTransId="{F9AD6F63-AFDE-44B8-B1F4-39A3F70DC32E}"/>
    <dgm:cxn modelId="{ED81E158-AEA3-4685-9E07-B488F7415F0A}" srcId="{1FFDA067-9B17-4E51-8FFB-60ED14AA6518}" destId="{CDE4D17C-9053-42BA-912E-F2821B503383}" srcOrd="4" destOrd="0" parTransId="{E3AAF047-D5AC-4F63-8C68-0B1D09A92600}" sibTransId="{93FBFED9-95C7-46A5-BA41-1B689167A124}"/>
    <dgm:cxn modelId="{78ECDDA6-1C0A-4CD5-869B-88D667CB0455}" srcId="{1FFDA067-9B17-4E51-8FFB-60ED14AA6518}" destId="{93BA8F10-CA37-4079-BC09-885E694ED3D8}" srcOrd="0" destOrd="0" parTransId="{E7AB2CDC-0502-4235-A66F-96B4DF7C5BB8}" sibTransId="{58251E96-E114-473A-8ACC-E7D93D0B2D81}"/>
    <dgm:cxn modelId="{BE880FAD-17EB-4115-9DB2-736A2B25F052}" srcId="{1FFDA067-9B17-4E51-8FFB-60ED14AA6518}" destId="{3C1E73B7-680F-4AEB-A62B-B2526C4D9A76}" srcOrd="3" destOrd="0" parTransId="{60F5F1FD-BBEA-499F-A2BE-5F8809605B80}" sibTransId="{1FEACCD4-6BC7-44F2-90C8-7A561EF05704}"/>
    <dgm:cxn modelId="{C230A1B8-9B77-4967-A079-D03B46620ED9}" type="presOf" srcId="{CDE4D17C-9053-42BA-912E-F2821B503383}" destId="{8F9A0F6F-4361-4098-96AB-C054D0522B10}" srcOrd="0" destOrd="0" presId="urn:microsoft.com/office/officeart/2005/8/layout/vList5"/>
    <dgm:cxn modelId="{55FFD9E8-7FDA-46FE-8213-A13DC18F6E55}" type="presOf" srcId="{3C1E73B7-680F-4AEB-A62B-B2526C4D9A76}" destId="{D578D27F-CA83-4B11-AC23-9B86A4FE17D7}" srcOrd="0" destOrd="0" presId="urn:microsoft.com/office/officeart/2005/8/layout/vList5"/>
    <dgm:cxn modelId="{4147A9F4-B3B3-4E6A-9641-BB735107EC49}" type="presOf" srcId="{D6437911-3188-4823-9E52-1519DABB4B62}" destId="{C8CF3AE6-EF7E-4586-B44B-096950531CA9}" srcOrd="0" destOrd="0" presId="urn:microsoft.com/office/officeart/2005/8/layout/vList5"/>
    <dgm:cxn modelId="{A0EFEFE6-A93B-4A3D-9656-C766BFEE9F02}" type="presParOf" srcId="{37EAABB6-F765-4F9B-8259-CCFDDBCE1115}" destId="{A8E27984-AD25-421D-9868-8D19FABB78CF}" srcOrd="0" destOrd="0" presId="urn:microsoft.com/office/officeart/2005/8/layout/vList5"/>
    <dgm:cxn modelId="{2DA37A59-DC29-4CAD-914B-705F8FAB08C1}" type="presParOf" srcId="{A8E27984-AD25-421D-9868-8D19FABB78CF}" destId="{D97A08A5-6E72-44EE-AAA1-FF504AC12753}" srcOrd="0" destOrd="0" presId="urn:microsoft.com/office/officeart/2005/8/layout/vList5"/>
    <dgm:cxn modelId="{D6C6C454-4BAF-4394-A393-5F77B1D04CE4}" type="presParOf" srcId="{37EAABB6-F765-4F9B-8259-CCFDDBCE1115}" destId="{E29FE756-2418-46AB-A95D-F80D0E510CA6}" srcOrd="1" destOrd="0" presId="urn:microsoft.com/office/officeart/2005/8/layout/vList5"/>
    <dgm:cxn modelId="{3362E927-B6A4-4801-8242-215FF8B35F1E}" type="presParOf" srcId="{37EAABB6-F765-4F9B-8259-CCFDDBCE1115}" destId="{7DB57A5E-4595-40E7-BA3C-8653D3BAC45C}" srcOrd="2" destOrd="0" presId="urn:microsoft.com/office/officeart/2005/8/layout/vList5"/>
    <dgm:cxn modelId="{598B6417-7E99-483F-8ACE-D9DEAB032D7D}" type="presParOf" srcId="{7DB57A5E-4595-40E7-BA3C-8653D3BAC45C}" destId="{C8CF3AE6-EF7E-4586-B44B-096950531CA9}" srcOrd="0" destOrd="0" presId="urn:microsoft.com/office/officeart/2005/8/layout/vList5"/>
    <dgm:cxn modelId="{3A9ACF26-2137-408B-AEFA-F4F06B04E41B}" type="presParOf" srcId="{37EAABB6-F765-4F9B-8259-CCFDDBCE1115}" destId="{8A47C18B-947C-45D5-B102-50A5D3C38B8F}" srcOrd="3" destOrd="0" presId="urn:microsoft.com/office/officeart/2005/8/layout/vList5"/>
    <dgm:cxn modelId="{F160203E-8911-464A-B487-1C102F5B4D91}" type="presParOf" srcId="{37EAABB6-F765-4F9B-8259-CCFDDBCE1115}" destId="{DB430C8B-9AFF-46DA-93D5-20D0758460AC}" srcOrd="4" destOrd="0" presId="urn:microsoft.com/office/officeart/2005/8/layout/vList5"/>
    <dgm:cxn modelId="{F947F0F9-A5DA-4F6B-B10B-97256860D1F5}" type="presParOf" srcId="{DB430C8B-9AFF-46DA-93D5-20D0758460AC}" destId="{38A4F7A5-C016-4785-BCC0-DDAB3E54D2A5}" srcOrd="0" destOrd="0" presId="urn:microsoft.com/office/officeart/2005/8/layout/vList5"/>
    <dgm:cxn modelId="{47E2F3AB-12AE-4C62-89D8-93C5E69A812D}" type="presParOf" srcId="{37EAABB6-F765-4F9B-8259-CCFDDBCE1115}" destId="{E555FCA7-9D90-4AE6-A844-B197D691B00E}" srcOrd="5" destOrd="0" presId="urn:microsoft.com/office/officeart/2005/8/layout/vList5"/>
    <dgm:cxn modelId="{4B7CCC34-6D6C-49FF-AD45-DEB87284C538}" type="presParOf" srcId="{37EAABB6-F765-4F9B-8259-CCFDDBCE1115}" destId="{81CF72C0-738B-439C-AE65-9696C42E0B14}" srcOrd="6" destOrd="0" presId="urn:microsoft.com/office/officeart/2005/8/layout/vList5"/>
    <dgm:cxn modelId="{EDA383CE-849A-4F56-9B3C-AC798871910F}" type="presParOf" srcId="{81CF72C0-738B-439C-AE65-9696C42E0B14}" destId="{D578D27F-CA83-4B11-AC23-9B86A4FE17D7}" srcOrd="0" destOrd="0" presId="urn:microsoft.com/office/officeart/2005/8/layout/vList5"/>
    <dgm:cxn modelId="{115F3522-B126-40BB-B1EE-97EA28D6662A}" type="presParOf" srcId="{37EAABB6-F765-4F9B-8259-CCFDDBCE1115}" destId="{2FA669C8-E079-4579-947C-BA6C91BB0729}" srcOrd="7" destOrd="0" presId="urn:microsoft.com/office/officeart/2005/8/layout/vList5"/>
    <dgm:cxn modelId="{A8AB937E-348F-40B0-BFFE-36C118D9132B}" type="presParOf" srcId="{37EAABB6-F765-4F9B-8259-CCFDDBCE1115}" destId="{84379298-D191-497A-BD85-A2D9226B7E15}" srcOrd="8" destOrd="0" presId="urn:microsoft.com/office/officeart/2005/8/layout/vList5"/>
    <dgm:cxn modelId="{0C8538BA-A1CE-4654-8AD1-06F738F9A2E2}" type="presParOf" srcId="{84379298-D191-497A-BD85-A2D9226B7E15}" destId="{8F9A0F6F-4361-4098-96AB-C054D0522B10}"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FDA067-9B17-4E51-8FFB-60ED14AA651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vi-VN"/>
        </a:p>
      </dgm:t>
    </dgm:pt>
    <dgm:pt modelId="{93BA8F10-CA37-4079-BC09-885E694ED3D8}">
      <dgm:prSet/>
      <dgm:spPr/>
      <dgm:t>
        <a:bodyPr/>
        <a:lstStyle/>
        <a:p>
          <a:r>
            <a:rPr lang="en-US" b="0" i="0" dirty="0"/>
            <a:t>1, </a:t>
          </a:r>
          <a:r>
            <a:rPr lang="en-US" b="0" i="0" dirty="0" err="1"/>
            <a:t>Những</a:t>
          </a:r>
          <a:r>
            <a:rPr lang="en-US" b="0" i="0" dirty="0"/>
            <a:t> </a:t>
          </a:r>
          <a:r>
            <a:rPr lang="en-US" b="0" i="0" dirty="0" err="1"/>
            <a:t>hành</a:t>
          </a:r>
          <a:r>
            <a:rPr lang="en-US" b="0" i="0" dirty="0"/>
            <a:t> vi </a:t>
          </a:r>
          <a:r>
            <a:rPr lang="en-US" b="0" i="0" dirty="0" err="1"/>
            <a:t>nào</a:t>
          </a:r>
          <a:r>
            <a:rPr lang="en-US" b="0" i="0" dirty="0"/>
            <a:t> </a:t>
          </a:r>
          <a:r>
            <a:rPr lang="en-US" b="0" i="0" dirty="0" err="1"/>
            <a:t>sau</a:t>
          </a:r>
          <a:r>
            <a:rPr lang="en-US" b="0" i="0" dirty="0"/>
            <a:t> </a:t>
          </a:r>
          <a:r>
            <a:rPr lang="en-US" b="0" i="0" dirty="0" err="1"/>
            <a:t>đây</a:t>
          </a:r>
          <a:r>
            <a:rPr lang="en-US" b="0" i="0" dirty="0"/>
            <a:t> </a:t>
          </a:r>
          <a:r>
            <a:rPr lang="en-US" b="0" i="0" dirty="0" err="1"/>
            <a:t>thể</a:t>
          </a:r>
          <a:r>
            <a:rPr lang="en-US" b="0" i="0" dirty="0"/>
            <a:t> </a:t>
          </a:r>
          <a:r>
            <a:rPr lang="en-US" b="0" i="0" dirty="0" err="1"/>
            <a:t>hiện</a:t>
          </a:r>
          <a:r>
            <a:rPr lang="en-US" b="0" i="0" dirty="0"/>
            <a:t> </a:t>
          </a:r>
          <a:r>
            <a:rPr lang="en-US" b="0" i="0" dirty="0" err="1"/>
            <a:t>rõ</a:t>
          </a:r>
          <a:r>
            <a:rPr lang="en-US" b="0" i="0" dirty="0"/>
            <a:t> </a:t>
          </a:r>
          <a:r>
            <a:rPr lang="en-US" b="0" i="0" dirty="0" err="1"/>
            <a:t>sự</a:t>
          </a:r>
          <a:r>
            <a:rPr lang="en-US" b="0" i="0" dirty="0"/>
            <a:t> </a:t>
          </a:r>
          <a:r>
            <a:rPr lang="en-US" b="0" i="0" dirty="0" err="1"/>
            <a:t>tôn</a:t>
          </a:r>
          <a:r>
            <a:rPr lang="en-US" b="0" i="0" dirty="0"/>
            <a:t> </a:t>
          </a:r>
          <a:r>
            <a:rPr lang="en-US" b="0" i="0" dirty="0" err="1"/>
            <a:t>trọng</a:t>
          </a:r>
          <a:r>
            <a:rPr lang="en-US" b="0" i="0" dirty="0"/>
            <a:t> ng</a:t>
          </a:r>
          <a:r>
            <a:rPr lang="vi-VN" b="0" i="0" dirty="0"/>
            <a:t>ười</a:t>
          </a:r>
          <a:r>
            <a:rPr lang="en-US" b="0" i="0" dirty="0"/>
            <a:t> </a:t>
          </a:r>
          <a:r>
            <a:rPr lang="en-US" b="0" i="0" dirty="0" err="1"/>
            <a:t>khác</a:t>
          </a:r>
          <a:r>
            <a:rPr lang="en-US" b="0" i="0" dirty="0"/>
            <a:t>? </a:t>
          </a:r>
          <a:r>
            <a:rPr lang="en-US" b="0" i="0" dirty="0" err="1"/>
            <a:t>Vì</a:t>
          </a:r>
          <a:r>
            <a:rPr lang="en-US" b="0" i="0" dirty="0"/>
            <a:t> </a:t>
          </a:r>
          <a:r>
            <a:rPr lang="en-US" b="0" i="0" dirty="0" err="1"/>
            <a:t>sao</a:t>
          </a:r>
          <a:r>
            <a:rPr lang="en-US" b="0" i="0" dirty="0"/>
            <a:t>?</a:t>
          </a:r>
          <a:endParaRPr lang="vi-VN" dirty="0"/>
        </a:p>
      </dgm:t>
    </dgm:pt>
    <dgm:pt modelId="{E7AB2CDC-0502-4235-A66F-96B4DF7C5BB8}" type="parTrans" cxnId="{78ECDDA6-1C0A-4CD5-869B-88D667CB0455}">
      <dgm:prSet/>
      <dgm:spPr/>
      <dgm:t>
        <a:bodyPr/>
        <a:lstStyle/>
        <a:p>
          <a:endParaRPr lang="vi-VN"/>
        </a:p>
      </dgm:t>
    </dgm:pt>
    <dgm:pt modelId="{58251E96-E114-473A-8ACC-E7D93D0B2D81}" type="sibTrans" cxnId="{78ECDDA6-1C0A-4CD5-869B-88D667CB0455}">
      <dgm:prSet/>
      <dgm:spPr/>
      <dgm:t>
        <a:bodyPr/>
        <a:lstStyle/>
        <a:p>
          <a:endParaRPr lang="vi-VN"/>
        </a:p>
      </dgm:t>
    </dgm:pt>
    <dgm:pt modelId="{D6437911-3188-4823-9E52-1519DABB4B62}">
      <dgm:prSet/>
      <dgm:spPr/>
      <dgm:t>
        <a:bodyPr/>
        <a:lstStyle/>
        <a:p>
          <a:r>
            <a:rPr lang="en-US" b="0" i="0" dirty="0"/>
            <a:t>a, C</a:t>
          </a:r>
          <a:r>
            <a:rPr lang="vi-VN" b="0" i="0" dirty="0"/>
            <a:t>ô</a:t>
          </a:r>
          <a:r>
            <a:rPr lang="en-US" b="0" i="0" dirty="0"/>
            <a:t>ng k</a:t>
          </a:r>
          <a:r>
            <a:rPr lang="vi-VN" b="0" i="0" dirty="0"/>
            <a:t>ích</a:t>
          </a:r>
          <a:r>
            <a:rPr lang="en-US" b="0" i="0" dirty="0"/>
            <a:t> </a:t>
          </a:r>
          <a:r>
            <a:rPr lang="en-US" b="0" i="0" dirty="0" err="1"/>
            <a:t>ch</a:t>
          </a:r>
          <a:r>
            <a:rPr lang="vi-VN" b="0" i="0" dirty="0"/>
            <a:t>ê</a:t>
          </a:r>
          <a:r>
            <a:rPr lang="en-US" b="0" i="0" dirty="0"/>
            <a:t> bai </a:t>
          </a:r>
          <a:r>
            <a:rPr lang="en-US" b="0" i="0" dirty="0" err="1"/>
            <a:t>khi</a:t>
          </a:r>
          <a:r>
            <a:rPr lang="en-US" b="0" i="0" dirty="0"/>
            <a:t>  ng</a:t>
          </a:r>
          <a:r>
            <a:rPr lang="vi-VN" b="0" i="0" dirty="0"/>
            <a:t>ười</a:t>
          </a:r>
          <a:r>
            <a:rPr lang="en-US" b="0" i="0" dirty="0"/>
            <a:t> </a:t>
          </a:r>
          <a:r>
            <a:rPr lang="en-US" b="0" i="0" dirty="0" err="1"/>
            <a:t>kh</a:t>
          </a:r>
          <a:r>
            <a:rPr lang="vi-VN" b="0" i="0" dirty="0"/>
            <a:t>ác</a:t>
          </a:r>
          <a:r>
            <a:rPr lang="en-US" b="0" i="0" dirty="0"/>
            <a:t> </a:t>
          </a:r>
          <a:r>
            <a:rPr lang="en-US" b="0" i="0" dirty="0" err="1"/>
            <a:t>kh</a:t>
          </a:r>
          <a:r>
            <a:rPr lang="vi-VN" b="0" i="0" dirty="0"/>
            <a:t>ô</a:t>
          </a:r>
          <a:r>
            <a:rPr lang="en-US" b="0" i="0" dirty="0"/>
            <a:t>ng c</a:t>
          </a:r>
          <a:r>
            <a:rPr lang="vi-VN" b="0" i="0" dirty="0"/>
            <a:t>ó</a:t>
          </a:r>
          <a:r>
            <a:rPr lang="en-US" b="0" i="0" dirty="0"/>
            <a:t> s</a:t>
          </a:r>
          <a:r>
            <a:rPr lang="vi-VN" b="0" i="0" dirty="0"/>
            <a:t>ở</a:t>
          </a:r>
          <a:r>
            <a:rPr lang="en-US" b="0" i="0" dirty="0"/>
            <a:t> </a:t>
          </a:r>
          <a:r>
            <a:rPr lang="en-US" b="0" i="0" dirty="0" err="1"/>
            <a:t>th</a:t>
          </a:r>
          <a:r>
            <a:rPr lang="vi-VN" b="0" i="0" dirty="0"/>
            <a:t>ích</a:t>
          </a:r>
          <a:r>
            <a:rPr lang="en-US" b="0" i="0" dirty="0"/>
            <a:t> </a:t>
          </a:r>
          <a:r>
            <a:rPr lang="en-US" b="0" i="0" dirty="0" err="1"/>
            <a:t>gi</a:t>
          </a:r>
          <a:r>
            <a:rPr lang="vi-VN" b="0" i="0" dirty="0"/>
            <a:t>ống</a:t>
          </a:r>
          <a:r>
            <a:rPr lang="en-US" b="0" i="0" dirty="0"/>
            <a:t> m</a:t>
          </a:r>
          <a:r>
            <a:rPr lang="vi-VN" b="0" i="0" dirty="0"/>
            <a:t>ình</a:t>
          </a:r>
          <a:r>
            <a:rPr lang="en-US" b="0" i="0" dirty="0"/>
            <a:t> </a:t>
          </a:r>
          <a:endParaRPr lang="vi-VN" dirty="0"/>
        </a:p>
      </dgm:t>
    </dgm:pt>
    <dgm:pt modelId="{CC84AB9D-03E7-47CC-8480-F521D2BB5533}" type="parTrans" cxnId="{33339703-A678-4305-84BC-40E908F05ABB}">
      <dgm:prSet/>
      <dgm:spPr/>
      <dgm:t>
        <a:bodyPr/>
        <a:lstStyle/>
        <a:p>
          <a:endParaRPr lang="vi-VN"/>
        </a:p>
      </dgm:t>
    </dgm:pt>
    <dgm:pt modelId="{8767847F-2A1A-455D-9A34-2FF29366067F}" type="sibTrans" cxnId="{33339703-A678-4305-84BC-40E908F05ABB}">
      <dgm:prSet/>
      <dgm:spPr/>
      <dgm:t>
        <a:bodyPr/>
        <a:lstStyle/>
        <a:p>
          <a:endParaRPr lang="vi-VN"/>
        </a:p>
      </dgm:t>
    </dgm:pt>
    <dgm:pt modelId="{65F348F2-DEC1-441F-A90D-0E5435C46CE4}">
      <dgm:prSet/>
      <dgm:spPr/>
      <dgm:t>
        <a:bodyPr/>
        <a:lstStyle/>
        <a:p>
          <a:r>
            <a:rPr lang="en-US" b="0" i="0" dirty="0"/>
            <a:t>b, B</a:t>
          </a:r>
          <a:r>
            <a:rPr lang="vi-VN" b="0" i="0" dirty="0"/>
            <a:t>ắt</a:t>
          </a:r>
          <a:r>
            <a:rPr lang="en-US" b="0" i="0" dirty="0"/>
            <a:t> n</a:t>
          </a:r>
          <a:r>
            <a:rPr lang="vi-VN" b="0" i="0" dirty="0"/>
            <a:t>ạt</a:t>
          </a:r>
          <a:r>
            <a:rPr lang="en-US" b="0" i="0" dirty="0"/>
            <a:t> ng</a:t>
          </a:r>
          <a:r>
            <a:rPr lang="vi-VN" b="0" i="0" dirty="0"/>
            <a:t>ười</a:t>
          </a:r>
          <a:r>
            <a:rPr lang="en-US" b="0" i="0" dirty="0"/>
            <a:t> y</a:t>
          </a:r>
          <a:r>
            <a:rPr lang="vi-VN" b="0" i="0" dirty="0"/>
            <a:t>ếu</a:t>
          </a:r>
          <a:r>
            <a:rPr lang="en-US" b="0" i="0" dirty="0"/>
            <a:t> h</a:t>
          </a:r>
          <a:r>
            <a:rPr lang="vi-VN" b="0" i="0" dirty="0"/>
            <a:t>ơn</a:t>
          </a:r>
          <a:r>
            <a:rPr lang="en-US" b="0" i="0" dirty="0"/>
            <a:t> m</a:t>
          </a:r>
          <a:r>
            <a:rPr lang="vi-VN" b="0" i="0" dirty="0"/>
            <a:t>ình</a:t>
          </a:r>
          <a:endParaRPr lang="vi-VN" dirty="0"/>
        </a:p>
      </dgm:t>
    </dgm:pt>
    <dgm:pt modelId="{2D671AAD-2C6E-428A-8B34-0449A285D6F0}" type="parTrans" cxnId="{E6AB6266-AEFF-42F2-9238-9EB8DB2C7462}">
      <dgm:prSet/>
      <dgm:spPr/>
      <dgm:t>
        <a:bodyPr/>
        <a:lstStyle/>
        <a:p>
          <a:endParaRPr lang="vi-VN"/>
        </a:p>
      </dgm:t>
    </dgm:pt>
    <dgm:pt modelId="{F9AD6F63-AFDE-44B8-B1F4-39A3F70DC32E}" type="sibTrans" cxnId="{E6AB6266-AEFF-42F2-9238-9EB8DB2C7462}">
      <dgm:prSet/>
      <dgm:spPr/>
      <dgm:t>
        <a:bodyPr/>
        <a:lstStyle/>
        <a:p>
          <a:endParaRPr lang="vi-VN"/>
        </a:p>
      </dgm:t>
    </dgm:pt>
    <dgm:pt modelId="{3C1E73B7-680F-4AEB-A62B-B2526C4D9A76}">
      <dgm:prSet/>
      <dgm:spPr/>
      <dgm:t>
        <a:bodyPr/>
        <a:lstStyle/>
        <a:p>
          <a:r>
            <a:rPr lang="en-US" b="0" i="0" dirty="0"/>
            <a:t>c, G</a:t>
          </a:r>
          <a:r>
            <a:rPr lang="vi-VN" b="0" i="0" dirty="0"/>
            <a:t>â</a:t>
          </a:r>
          <a:r>
            <a:rPr lang="en-US" b="0" i="0" dirty="0"/>
            <a:t>y g</a:t>
          </a:r>
          <a:r>
            <a:rPr lang="vi-VN" b="0" i="0" dirty="0"/>
            <a:t>ổ</a:t>
          </a:r>
          <a:r>
            <a:rPr lang="en-US" b="0" i="0" dirty="0"/>
            <a:t> , to </a:t>
          </a:r>
          <a:r>
            <a:rPr lang="en-US" b="0" i="0" dirty="0" err="1"/>
            <a:t>ti</a:t>
          </a:r>
          <a:r>
            <a:rPr lang="vi-VN" b="0" i="0" dirty="0"/>
            <a:t>ếng</a:t>
          </a:r>
          <a:r>
            <a:rPr lang="en-US" b="0" i="0" dirty="0"/>
            <a:t> v</a:t>
          </a:r>
          <a:r>
            <a:rPr lang="vi-VN" b="0" i="0" dirty="0"/>
            <a:t>ới</a:t>
          </a:r>
          <a:r>
            <a:rPr lang="en-US" b="0" i="0" dirty="0"/>
            <a:t> ng</a:t>
          </a:r>
          <a:r>
            <a:rPr lang="vi-VN" b="0" i="0" dirty="0"/>
            <a:t>ười</a:t>
          </a:r>
          <a:r>
            <a:rPr lang="en-US" b="0" i="0" dirty="0"/>
            <a:t> </a:t>
          </a:r>
          <a:r>
            <a:rPr lang="en-US" b="0" i="0" dirty="0" err="1"/>
            <a:t>xung</a:t>
          </a:r>
          <a:r>
            <a:rPr lang="en-US" b="0" i="0" dirty="0"/>
            <a:t> </a:t>
          </a:r>
          <a:r>
            <a:rPr lang="en-US" b="0" i="0" dirty="0" err="1"/>
            <a:t>quanh</a:t>
          </a:r>
          <a:r>
            <a:rPr lang="en-US" b="0" i="0" dirty="0"/>
            <a:t> m</a:t>
          </a:r>
          <a:r>
            <a:rPr lang="vi-VN" b="0" i="0" dirty="0"/>
            <a:t>ình</a:t>
          </a:r>
          <a:r>
            <a:rPr lang="en-US" b="0" i="0" dirty="0"/>
            <a:t> </a:t>
          </a:r>
          <a:endParaRPr lang="vi-VN" dirty="0"/>
        </a:p>
      </dgm:t>
    </dgm:pt>
    <dgm:pt modelId="{60F5F1FD-BBEA-499F-A2BE-5F8809605B80}" type="parTrans" cxnId="{BE880FAD-17EB-4115-9DB2-736A2B25F052}">
      <dgm:prSet/>
      <dgm:spPr/>
      <dgm:t>
        <a:bodyPr/>
        <a:lstStyle/>
        <a:p>
          <a:endParaRPr lang="vi-VN"/>
        </a:p>
      </dgm:t>
    </dgm:pt>
    <dgm:pt modelId="{1FEACCD4-6BC7-44F2-90C8-7A561EF05704}" type="sibTrans" cxnId="{BE880FAD-17EB-4115-9DB2-736A2B25F052}">
      <dgm:prSet/>
      <dgm:spPr/>
      <dgm:t>
        <a:bodyPr/>
        <a:lstStyle/>
        <a:p>
          <a:endParaRPr lang="vi-VN"/>
        </a:p>
      </dgm:t>
    </dgm:pt>
    <dgm:pt modelId="{CDE4D17C-9053-42BA-912E-F2821B503383}">
      <dgm:prSet/>
      <dgm:spPr/>
      <dgm:t>
        <a:bodyPr/>
        <a:lstStyle/>
        <a:p>
          <a:r>
            <a:rPr lang="en-US" dirty="0"/>
            <a:t>d, </a:t>
          </a:r>
          <a:r>
            <a:rPr lang="en-US" dirty="0" err="1"/>
            <a:t>Kh</a:t>
          </a:r>
          <a:r>
            <a:rPr lang="vi-VN" dirty="0"/>
            <a:t>ô</a:t>
          </a:r>
          <a:r>
            <a:rPr lang="en-US" dirty="0"/>
            <a:t>ng v</a:t>
          </a:r>
          <a:r>
            <a:rPr lang="vi-VN" dirty="0"/>
            <a:t>ứt</a:t>
          </a:r>
          <a:r>
            <a:rPr lang="en-US" dirty="0"/>
            <a:t> r</a:t>
          </a:r>
          <a:r>
            <a:rPr lang="vi-VN" dirty="0"/>
            <a:t>ác</a:t>
          </a:r>
          <a:r>
            <a:rPr lang="en-US" dirty="0"/>
            <a:t> n</a:t>
          </a:r>
          <a:r>
            <a:rPr lang="vi-VN" dirty="0"/>
            <a:t>ơi</a:t>
          </a:r>
          <a:r>
            <a:rPr lang="en-US" dirty="0"/>
            <a:t> c</a:t>
          </a:r>
          <a:r>
            <a:rPr lang="vi-VN" dirty="0"/>
            <a:t>ô</a:t>
          </a:r>
          <a:r>
            <a:rPr lang="en-US" dirty="0"/>
            <a:t>ng c</a:t>
          </a:r>
          <a:r>
            <a:rPr lang="vi-VN" dirty="0"/>
            <a:t>ộng</a:t>
          </a:r>
        </a:p>
      </dgm:t>
    </dgm:pt>
    <dgm:pt modelId="{E3AAF047-D5AC-4F63-8C68-0B1D09A92600}" type="parTrans" cxnId="{ED81E158-AEA3-4685-9E07-B488F7415F0A}">
      <dgm:prSet/>
      <dgm:spPr/>
      <dgm:t>
        <a:bodyPr/>
        <a:lstStyle/>
        <a:p>
          <a:endParaRPr lang="vi-VN"/>
        </a:p>
      </dgm:t>
    </dgm:pt>
    <dgm:pt modelId="{93FBFED9-95C7-46A5-BA41-1B689167A124}" type="sibTrans" cxnId="{ED81E158-AEA3-4685-9E07-B488F7415F0A}">
      <dgm:prSet/>
      <dgm:spPr/>
      <dgm:t>
        <a:bodyPr/>
        <a:lstStyle/>
        <a:p>
          <a:endParaRPr lang="vi-VN"/>
        </a:p>
      </dgm:t>
    </dgm:pt>
    <dgm:pt modelId="{37EAABB6-F765-4F9B-8259-CCFDDBCE1115}" type="pres">
      <dgm:prSet presAssocID="{1FFDA067-9B17-4E51-8FFB-60ED14AA6518}" presName="Name0" presStyleCnt="0">
        <dgm:presLayoutVars>
          <dgm:dir/>
          <dgm:animLvl val="lvl"/>
          <dgm:resizeHandles val="exact"/>
        </dgm:presLayoutVars>
      </dgm:prSet>
      <dgm:spPr/>
    </dgm:pt>
    <dgm:pt modelId="{A8E27984-AD25-421D-9868-8D19FABB78CF}" type="pres">
      <dgm:prSet presAssocID="{93BA8F10-CA37-4079-BC09-885E694ED3D8}" presName="linNode" presStyleCnt="0"/>
      <dgm:spPr/>
    </dgm:pt>
    <dgm:pt modelId="{D97A08A5-6E72-44EE-AAA1-FF504AC12753}" type="pres">
      <dgm:prSet presAssocID="{93BA8F10-CA37-4079-BC09-885E694ED3D8}" presName="parentText" presStyleLbl="node1" presStyleIdx="0" presStyleCnt="5" custScaleX="185664" custScaleY="88344" custLinFactNeighborX="-575" custLinFactNeighborY="-229">
        <dgm:presLayoutVars>
          <dgm:chMax val="1"/>
          <dgm:bulletEnabled val="1"/>
        </dgm:presLayoutVars>
      </dgm:prSet>
      <dgm:spPr/>
    </dgm:pt>
    <dgm:pt modelId="{E29FE756-2418-46AB-A95D-F80D0E510CA6}" type="pres">
      <dgm:prSet presAssocID="{58251E96-E114-473A-8ACC-E7D93D0B2D81}" presName="sp" presStyleCnt="0"/>
      <dgm:spPr/>
    </dgm:pt>
    <dgm:pt modelId="{7DB57A5E-4595-40E7-BA3C-8653D3BAC45C}" type="pres">
      <dgm:prSet presAssocID="{D6437911-3188-4823-9E52-1519DABB4B62}" presName="linNode" presStyleCnt="0"/>
      <dgm:spPr/>
    </dgm:pt>
    <dgm:pt modelId="{C8CF3AE6-EF7E-4586-B44B-096950531CA9}" type="pres">
      <dgm:prSet presAssocID="{D6437911-3188-4823-9E52-1519DABB4B62}" presName="parentText" presStyleLbl="node1" presStyleIdx="1" presStyleCnt="5">
        <dgm:presLayoutVars>
          <dgm:chMax val="1"/>
          <dgm:bulletEnabled val="1"/>
        </dgm:presLayoutVars>
      </dgm:prSet>
      <dgm:spPr/>
    </dgm:pt>
    <dgm:pt modelId="{8A47C18B-947C-45D5-B102-50A5D3C38B8F}" type="pres">
      <dgm:prSet presAssocID="{8767847F-2A1A-455D-9A34-2FF29366067F}" presName="sp" presStyleCnt="0"/>
      <dgm:spPr/>
    </dgm:pt>
    <dgm:pt modelId="{DB430C8B-9AFF-46DA-93D5-20D0758460AC}" type="pres">
      <dgm:prSet presAssocID="{65F348F2-DEC1-441F-A90D-0E5435C46CE4}" presName="linNode" presStyleCnt="0"/>
      <dgm:spPr/>
    </dgm:pt>
    <dgm:pt modelId="{38A4F7A5-C016-4785-BCC0-DDAB3E54D2A5}" type="pres">
      <dgm:prSet presAssocID="{65F348F2-DEC1-441F-A90D-0E5435C46CE4}" presName="parentText" presStyleLbl="node1" presStyleIdx="2" presStyleCnt="5">
        <dgm:presLayoutVars>
          <dgm:chMax val="1"/>
          <dgm:bulletEnabled val="1"/>
        </dgm:presLayoutVars>
      </dgm:prSet>
      <dgm:spPr/>
    </dgm:pt>
    <dgm:pt modelId="{E555FCA7-9D90-4AE6-A844-B197D691B00E}" type="pres">
      <dgm:prSet presAssocID="{F9AD6F63-AFDE-44B8-B1F4-39A3F70DC32E}" presName="sp" presStyleCnt="0"/>
      <dgm:spPr/>
    </dgm:pt>
    <dgm:pt modelId="{81CF72C0-738B-439C-AE65-9696C42E0B14}" type="pres">
      <dgm:prSet presAssocID="{3C1E73B7-680F-4AEB-A62B-B2526C4D9A76}" presName="linNode" presStyleCnt="0"/>
      <dgm:spPr/>
    </dgm:pt>
    <dgm:pt modelId="{D578D27F-CA83-4B11-AC23-9B86A4FE17D7}" type="pres">
      <dgm:prSet presAssocID="{3C1E73B7-680F-4AEB-A62B-B2526C4D9A76}" presName="parentText" presStyleLbl="node1" presStyleIdx="3" presStyleCnt="5">
        <dgm:presLayoutVars>
          <dgm:chMax val="1"/>
          <dgm:bulletEnabled val="1"/>
        </dgm:presLayoutVars>
      </dgm:prSet>
      <dgm:spPr/>
    </dgm:pt>
    <dgm:pt modelId="{2FA669C8-E079-4579-947C-BA6C91BB0729}" type="pres">
      <dgm:prSet presAssocID="{1FEACCD4-6BC7-44F2-90C8-7A561EF05704}" presName="sp" presStyleCnt="0"/>
      <dgm:spPr/>
    </dgm:pt>
    <dgm:pt modelId="{84379298-D191-497A-BD85-A2D9226B7E15}" type="pres">
      <dgm:prSet presAssocID="{CDE4D17C-9053-42BA-912E-F2821B503383}" presName="linNode" presStyleCnt="0"/>
      <dgm:spPr/>
    </dgm:pt>
    <dgm:pt modelId="{8F9A0F6F-4361-4098-96AB-C054D0522B10}" type="pres">
      <dgm:prSet presAssocID="{CDE4D17C-9053-42BA-912E-F2821B503383}" presName="parentText" presStyleLbl="node1" presStyleIdx="4" presStyleCnt="5" custLinFactNeighborX="-335" custLinFactNeighborY="229">
        <dgm:presLayoutVars>
          <dgm:chMax val="1"/>
          <dgm:bulletEnabled val="1"/>
        </dgm:presLayoutVars>
      </dgm:prSet>
      <dgm:spPr/>
    </dgm:pt>
  </dgm:ptLst>
  <dgm:cxnLst>
    <dgm:cxn modelId="{C0C21E03-37B8-4DAD-9578-465C0CF2C78D}" type="presOf" srcId="{93BA8F10-CA37-4079-BC09-885E694ED3D8}" destId="{D97A08A5-6E72-44EE-AAA1-FF504AC12753}" srcOrd="0" destOrd="0" presId="urn:microsoft.com/office/officeart/2005/8/layout/vList5"/>
    <dgm:cxn modelId="{33339703-A678-4305-84BC-40E908F05ABB}" srcId="{1FFDA067-9B17-4E51-8FFB-60ED14AA6518}" destId="{D6437911-3188-4823-9E52-1519DABB4B62}" srcOrd="1" destOrd="0" parTransId="{CC84AB9D-03E7-47CC-8480-F521D2BB5533}" sibTransId="{8767847F-2A1A-455D-9A34-2FF29366067F}"/>
    <dgm:cxn modelId="{76E7520D-46C2-42FA-A852-468EE4B89AA4}" type="presOf" srcId="{1FFDA067-9B17-4E51-8FFB-60ED14AA6518}" destId="{37EAABB6-F765-4F9B-8259-CCFDDBCE1115}" srcOrd="0" destOrd="0" presId="urn:microsoft.com/office/officeart/2005/8/layout/vList5"/>
    <dgm:cxn modelId="{768B782B-538B-4DEE-8E9E-6A913AEDAD10}" type="presOf" srcId="{65F348F2-DEC1-441F-A90D-0E5435C46CE4}" destId="{38A4F7A5-C016-4785-BCC0-DDAB3E54D2A5}" srcOrd="0" destOrd="0" presId="urn:microsoft.com/office/officeart/2005/8/layout/vList5"/>
    <dgm:cxn modelId="{E6AB6266-AEFF-42F2-9238-9EB8DB2C7462}" srcId="{1FFDA067-9B17-4E51-8FFB-60ED14AA6518}" destId="{65F348F2-DEC1-441F-A90D-0E5435C46CE4}" srcOrd="2" destOrd="0" parTransId="{2D671AAD-2C6E-428A-8B34-0449A285D6F0}" sibTransId="{F9AD6F63-AFDE-44B8-B1F4-39A3F70DC32E}"/>
    <dgm:cxn modelId="{ED81E158-AEA3-4685-9E07-B488F7415F0A}" srcId="{1FFDA067-9B17-4E51-8FFB-60ED14AA6518}" destId="{CDE4D17C-9053-42BA-912E-F2821B503383}" srcOrd="4" destOrd="0" parTransId="{E3AAF047-D5AC-4F63-8C68-0B1D09A92600}" sibTransId="{93FBFED9-95C7-46A5-BA41-1B689167A124}"/>
    <dgm:cxn modelId="{78ECDDA6-1C0A-4CD5-869B-88D667CB0455}" srcId="{1FFDA067-9B17-4E51-8FFB-60ED14AA6518}" destId="{93BA8F10-CA37-4079-BC09-885E694ED3D8}" srcOrd="0" destOrd="0" parTransId="{E7AB2CDC-0502-4235-A66F-96B4DF7C5BB8}" sibTransId="{58251E96-E114-473A-8ACC-E7D93D0B2D81}"/>
    <dgm:cxn modelId="{BE880FAD-17EB-4115-9DB2-736A2B25F052}" srcId="{1FFDA067-9B17-4E51-8FFB-60ED14AA6518}" destId="{3C1E73B7-680F-4AEB-A62B-B2526C4D9A76}" srcOrd="3" destOrd="0" parTransId="{60F5F1FD-BBEA-499F-A2BE-5F8809605B80}" sibTransId="{1FEACCD4-6BC7-44F2-90C8-7A561EF05704}"/>
    <dgm:cxn modelId="{C230A1B8-9B77-4967-A079-D03B46620ED9}" type="presOf" srcId="{CDE4D17C-9053-42BA-912E-F2821B503383}" destId="{8F9A0F6F-4361-4098-96AB-C054D0522B10}" srcOrd="0" destOrd="0" presId="urn:microsoft.com/office/officeart/2005/8/layout/vList5"/>
    <dgm:cxn modelId="{55FFD9E8-7FDA-46FE-8213-A13DC18F6E55}" type="presOf" srcId="{3C1E73B7-680F-4AEB-A62B-B2526C4D9A76}" destId="{D578D27F-CA83-4B11-AC23-9B86A4FE17D7}" srcOrd="0" destOrd="0" presId="urn:microsoft.com/office/officeart/2005/8/layout/vList5"/>
    <dgm:cxn modelId="{4147A9F4-B3B3-4E6A-9641-BB735107EC49}" type="presOf" srcId="{D6437911-3188-4823-9E52-1519DABB4B62}" destId="{C8CF3AE6-EF7E-4586-B44B-096950531CA9}" srcOrd="0" destOrd="0" presId="urn:microsoft.com/office/officeart/2005/8/layout/vList5"/>
    <dgm:cxn modelId="{A0EFEFE6-A93B-4A3D-9656-C766BFEE9F02}" type="presParOf" srcId="{37EAABB6-F765-4F9B-8259-CCFDDBCE1115}" destId="{A8E27984-AD25-421D-9868-8D19FABB78CF}" srcOrd="0" destOrd="0" presId="urn:microsoft.com/office/officeart/2005/8/layout/vList5"/>
    <dgm:cxn modelId="{2DA37A59-DC29-4CAD-914B-705F8FAB08C1}" type="presParOf" srcId="{A8E27984-AD25-421D-9868-8D19FABB78CF}" destId="{D97A08A5-6E72-44EE-AAA1-FF504AC12753}" srcOrd="0" destOrd="0" presId="urn:microsoft.com/office/officeart/2005/8/layout/vList5"/>
    <dgm:cxn modelId="{D6C6C454-4BAF-4394-A393-5F77B1D04CE4}" type="presParOf" srcId="{37EAABB6-F765-4F9B-8259-CCFDDBCE1115}" destId="{E29FE756-2418-46AB-A95D-F80D0E510CA6}" srcOrd="1" destOrd="0" presId="urn:microsoft.com/office/officeart/2005/8/layout/vList5"/>
    <dgm:cxn modelId="{3362E927-B6A4-4801-8242-215FF8B35F1E}" type="presParOf" srcId="{37EAABB6-F765-4F9B-8259-CCFDDBCE1115}" destId="{7DB57A5E-4595-40E7-BA3C-8653D3BAC45C}" srcOrd="2" destOrd="0" presId="urn:microsoft.com/office/officeart/2005/8/layout/vList5"/>
    <dgm:cxn modelId="{598B6417-7E99-483F-8ACE-D9DEAB032D7D}" type="presParOf" srcId="{7DB57A5E-4595-40E7-BA3C-8653D3BAC45C}" destId="{C8CF3AE6-EF7E-4586-B44B-096950531CA9}" srcOrd="0" destOrd="0" presId="urn:microsoft.com/office/officeart/2005/8/layout/vList5"/>
    <dgm:cxn modelId="{3A9ACF26-2137-408B-AEFA-F4F06B04E41B}" type="presParOf" srcId="{37EAABB6-F765-4F9B-8259-CCFDDBCE1115}" destId="{8A47C18B-947C-45D5-B102-50A5D3C38B8F}" srcOrd="3" destOrd="0" presId="urn:microsoft.com/office/officeart/2005/8/layout/vList5"/>
    <dgm:cxn modelId="{F160203E-8911-464A-B487-1C102F5B4D91}" type="presParOf" srcId="{37EAABB6-F765-4F9B-8259-CCFDDBCE1115}" destId="{DB430C8B-9AFF-46DA-93D5-20D0758460AC}" srcOrd="4" destOrd="0" presId="urn:microsoft.com/office/officeart/2005/8/layout/vList5"/>
    <dgm:cxn modelId="{F947F0F9-A5DA-4F6B-B10B-97256860D1F5}" type="presParOf" srcId="{DB430C8B-9AFF-46DA-93D5-20D0758460AC}" destId="{38A4F7A5-C016-4785-BCC0-DDAB3E54D2A5}" srcOrd="0" destOrd="0" presId="urn:microsoft.com/office/officeart/2005/8/layout/vList5"/>
    <dgm:cxn modelId="{47E2F3AB-12AE-4C62-89D8-93C5E69A812D}" type="presParOf" srcId="{37EAABB6-F765-4F9B-8259-CCFDDBCE1115}" destId="{E555FCA7-9D90-4AE6-A844-B197D691B00E}" srcOrd="5" destOrd="0" presId="urn:microsoft.com/office/officeart/2005/8/layout/vList5"/>
    <dgm:cxn modelId="{4B7CCC34-6D6C-49FF-AD45-DEB87284C538}" type="presParOf" srcId="{37EAABB6-F765-4F9B-8259-CCFDDBCE1115}" destId="{81CF72C0-738B-439C-AE65-9696C42E0B14}" srcOrd="6" destOrd="0" presId="urn:microsoft.com/office/officeart/2005/8/layout/vList5"/>
    <dgm:cxn modelId="{EDA383CE-849A-4F56-9B3C-AC798871910F}" type="presParOf" srcId="{81CF72C0-738B-439C-AE65-9696C42E0B14}" destId="{D578D27F-CA83-4B11-AC23-9B86A4FE17D7}" srcOrd="0" destOrd="0" presId="urn:microsoft.com/office/officeart/2005/8/layout/vList5"/>
    <dgm:cxn modelId="{115F3522-B126-40BB-B1EE-97EA28D6662A}" type="presParOf" srcId="{37EAABB6-F765-4F9B-8259-CCFDDBCE1115}" destId="{2FA669C8-E079-4579-947C-BA6C91BB0729}" srcOrd="7" destOrd="0" presId="urn:microsoft.com/office/officeart/2005/8/layout/vList5"/>
    <dgm:cxn modelId="{A8AB937E-348F-40B0-BFFE-36C118D9132B}" type="presParOf" srcId="{37EAABB6-F765-4F9B-8259-CCFDDBCE1115}" destId="{84379298-D191-497A-BD85-A2D9226B7E15}" srcOrd="8" destOrd="0" presId="urn:microsoft.com/office/officeart/2005/8/layout/vList5"/>
    <dgm:cxn modelId="{0C8538BA-A1CE-4654-8AD1-06F738F9A2E2}" type="presParOf" srcId="{84379298-D191-497A-BD85-A2D9226B7E15}" destId="{8F9A0F6F-4361-4098-96AB-C054D0522B10}"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A08A5-6E72-44EE-AAA1-FF504AC12753}">
      <dsp:nvSpPr>
        <dsp:cNvPr id="0" name=""/>
        <dsp:cNvSpPr/>
      </dsp:nvSpPr>
      <dsp:spPr>
        <a:xfrm>
          <a:off x="1136038" y="0"/>
          <a:ext cx="6281903" cy="6455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b="0" i="0" kern="1200" dirty="0"/>
            <a:t>1, </a:t>
          </a:r>
          <a:r>
            <a:rPr lang="en-US" sz="1300" b="0" i="0" kern="1200" dirty="0" err="1"/>
            <a:t>Những</a:t>
          </a:r>
          <a:r>
            <a:rPr lang="en-US" sz="1300" b="0" i="0" kern="1200" dirty="0"/>
            <a:t> </a:t>
          </a:r>
          <a:r>
            <a:rPr lang="en-US" sz="1300" b="0" i="0" kern="1200" dirty="0" err="1"/>
            <a:t>hành</a:t>
          </a:r>
          <a:r>
            <a:rPr lang="en-US" sz="1300" b="0" i="0" kern="1200" dirty="0"/>
            <a:t> vi </a:t>
          </a:r>
          <a:r>
            <a:rPr lang="en-US" sz="1300" b="0" i="0" kern="1200" dirty="0" err="1"/>
            <a:t>nào</a:t>
          </a:r>
          <a:r>
            <a:rPr lang="en-US" sz="1300" b="0" i="0" kern="1200" dirty="0"/>
            <a:t> </a:t>
          </a:r>
          <a:r>
            <a:rPr lang="en-US" sz="1300" b="0" i="0" kern="1200" dirty="0" err="1"/>
            <a:t>sau</a:t>
          </a:r>
          <a:r>
            <a:rPr lang="en-US" sz="1300" b="0" i="0" kern="1200" dirty="0"/>
            <a:t> </a:t>
          </a:r>
          <a:r>
            <a:rPr lang="en-US" sz="1300" b="0" i="0" kern="1200" dirty="0" err="1"/>
            <a:t>đây</a:t>
          </a:r>
          <a:r>
            <a:rPr lang="en-US" sz="1300" b="0" i="0" kern="1200" dirty="0"/>
            <a:t> </a:t>
          </a:r>
          <a:r>
            <a:rPr lang="en-US" sz="1300" b="0" i="0" kern="1200" dirty="0" err="1"/>
            <a:t>thể</a:t>
          </a:r>
          <a:r>
            <a:rPr lang="en-US" sz="1300" b="0" i="0" kern="1200" dirty="0"/>
            <a:t> </a:t>
          </a:r>
          <a:r>
            <a:rPr lang="en-US" sz="1300" b="0" i="0" kern="1200" dirty="0" err="1"/>
            <a:t>hiện</a:t>
          </a:r>
          <a:r>
            <a:rPr lang="en-US" sz="1300" b="0" i="0" kern="1200" dirty="0"/>
            <a:t> </a:t>
          </a:r>
          <a:r>
            <a:rPr lang="en-US" sz="1300" b="0" i="0" kern="1200" dirty="0" err="1"/>
            <a:t>rõ</a:t>
          </a:r>
          <a:r>
            <a:rPr lang="en-US" sz="1300" b="0" i="0" kern="1200" dirty="0"/>
            <a:t> </a:t>
          </a:r>
          <a:r>
            <a:rPr lang="en-US" sz="1300" b="0" i="0" kern="1200" dirty="0" err="1"/>
            <a:t>sự</a:t>
          </a:r>
          <a:r>
            <a:rPr lang="en-US" sz="1300" b="0" i="0" kern="1200" dirty="0"/>
            <a:t> </a:t>
          </a:r>
          <a:r>
            <a:rPr lang="en-US" sz="1300" b="0" i="0" kern="1200" dirty="0" err="1"/>
            <a:t>tôn</a:t>
          </a:r>
          <a:r>
            <a:rPr lang="en-US" sz="1300" b="0" i="0" kern="1200" dirty="0"/>
            <a:t> </a:t>
          </a:r>
          <a:r>
            <a:rPr lang="en-US" sz="1300" b="0" i="0" kern="1200" dirty="0" err="1"/>
            <a:t>trọng</a:t>
          </a:r>
          <a:r>
            <a:rPr lang="en-US" sz="1300" b="0" i="0" kern="1200" dirty="0"/>
            <a:t> ng</a:t>
          </a:r>
          <a:r>
            <a:rPr lang="vi-VN" sz="1300" b="0" i="0" kern="1200" dirty="0"/>
            <a:t>ười</a:t>
          </a:r>
          <a:r>
            <a:rPr lang="en-US" sz="1300" b="0" i="0" kern="1200" dirty="0"/>
            <a:t> </a:t>
          </a:r>
          <a:r>
            <a:rPr lang="en-US" sz="1300" b="0" i="0" kern="1200" dirty="0" err="1"/>
            <a:t>khác</a:t>
          </a:r>
          <a:r>
            <a:rPr lang="en-US" sz="1300" b="0" i="0" kern="1200" dirty="0"/>
            <a:t>? </a:t>
          </a:r>
          <a:r>
            <a:rPr lang="en-US" sz="1300" b="0" i="0" kern="1200" dirty="0" err="1"/>
            <a:t>Vì</a:t>
          </a:r>
          <a:r>
            <a:rPr lang="en-US" sz="1300" b="0" i="0" kern="1200" dirty="0"/>
            <a:t> </a:t>
          </a:r>
          <a:r>
            <a:rPr lang="en-US" sz="1300" b="0" i="0" kern="1200" dirty="0" err="1"/>
            <a:t>sao</a:t>
          </a:r>
          <a:r>
            <a:rPr lang="en-US" sz="1300" b="0" i="0" kern="1200" dirty="0"/>
            <a:t>?</a:t>
          </a:r>
          <a:endParaRPr lang="vi-VN" sz="1300" kern="1200" dirty="0"/>
        </a:p>
      </dsp:txBody>
      <dsp:txXfrm>
        <a:off x="1167550" y="31512"/>
        <a:ext cx="6218879" cy="582494"/>
      </dsp:txXfrm>
    </dsp:sp>
    <dsp:sp modelId="{C8CF3AE6-EF7E-4586-B44B-096950531CA9}">
      <dsp:nvSpPr>
        <dsp:cNvPr id="0" name=""/>
        <dsp:cNvSpPr/>
      </dsp:nvSpPr>
      <dsp:spPr>
        <a:xfrm>
          <a:off x="1112549" y="679270"/>
          <a:ext cx="3062520" cy="6455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b="0" i="0" kern="1200" dirty="0"/>
            <a:t>a, </a:t>
          </a:r>
          <a:r>
            <a:rPr lang="en-US" sz="1300" b="0" i="0" kern="1200" dirty="0" err="1"/>
            <a:t>Đi</a:t>
          </a:r>
          <a:r>
            <a:rPr lang="en-US" sz="1300" b="0" i="0" kern="1200" dirty="0"/>
            <a:t> </a:t>
          </a:r>
          <a:r>
            <a:rPr lang="en-US" sz="1300" b="0" i="0" kern="1200" dirty="0" err="1"/>
            <a:t>nhẹ</a:t>
          </a:r>
          <a:r>
            <a:rPr lang="en-US" sz="1300" b="0" i="0" kern="1200" dirty="0"/>
            <a:t> </a:t>
          </a:r>
          <a:r>
            <a:rPr lang="en-US" sz="1300" b="0" i="0" kern="1200" dirty="0" err="1"/>
            <a:t>nói</a:t>
          </a:r>
          <a:r>
            <a:rPr lang="en-US" sz="1300" b="0" i="0" kern="1200" dirty="0"/>
            <a:t> </a:t>
          </a:r>
          <a:r>
            <a:rPr lang="en-US" sz="1300" b="0" i="0" kern="1200" dirty="0" err="1"/>
            <a:t>khẽ</a:t>
          </a:r>
          <a:r>
            <a:rPr lang="en-US" sz="1300" b="0" i="0" kern="1200" dirty="0"/>
            <a:t> </a:t>
          </a:r>
          <a:r>
            <a:rPr lang="en-US" sz="1300" b="0" i="0" kern="1200" dirty="0" err="1"/>
            <a:t>khi</a:t>
          </a:r>
          <a:r>
            <a:rPr lang="en-US" sz="1300" b="0" i="0" kern="1200" dirty="0"/>
            <a:t> </a:t>
          </a:r>
          <a:r>
            <a:rPr lang="en-US" sz="1300" b="0" i="0" kern="1200" dirty="0" err="1"/>
            <a:t>vào</a:t>
          </a:r>
          <a:r>
            <a:rPr lang="en-US" sz="1300" b="0" i="0" kern="1200" dirty="0"/>
            <a:t> </a:t>
          </a:r>
          <a:r>
            <a:rPr lang="en-US" sz="1300" b="0" i="0" kern="1200" dirty="0" err="1"/>
            <a:t>bệnh</a:t>
          </a:r>
          <a:r>
            <a:rPr lang="en-US" sz="1300" b="0" i="0" kern="1200" dirty="0"/>
            <a:t> </a:t>
          </a:r>
          <a:r>
            <a:rPr lang="en-US" sz="1300" b="0" i="0" kern="1200" dirty="0" err="1"/>
            <a:t>viện</a:t>
          </a:r>
          <a:endParaRPr lang="vi-VN" sz="1300" kern="1200" dirty="0"/>
        </a:p>
      </dsp:txBody>
      <dsp:txXfrm>
        <a:off x="1144061" y="710782"/>
        <a:ext cx="2999496" cy="582494"/>
      </dsp:txXfrm>
    </dsp:sp>
    <dsp:sp modelId="{38A4F7A5-C016-4785-BCC0-DDAB3E54D2A5}">
      <dsp:nvSpPr>
        <dsp:cNvPr id="0" name=""/>
        <dsp:cNvSpPr/>
      </dsp:nvSpPr>
      <dsp:spPr>
        <a:xfrm>
          <a:off x="1112549" y="1357065"/>
          <a:ext cx="3062520" cy="6455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b="0" i="0" kern="1200" dirty="0"/>
            <a:t>b, </a:t>
          </a:r>
          <a:r>
            <a:rPr lang="en-US" sz="1300" b="0" i="0" kern="1200" dirty="0" err="1"/>
            <a:t>Chỉ</a:t>
          </a:r>
          <a:r>
            <a:rPr lang="en-US" sz="1300" b="0" i="0" kern="1200" dirty="0"/>
            <a:t> </a:t>
          </a:r>
          <a:r>
            <a:rPr lang="en-US" sz="1300" b="0" i="0" kern="1200" dirty="0" err="1"/>
            <a:t>làm</a:t>
          </a:r>
          <a:r>
            <a:rPr lang="en-US" sz="1300" b="0" i="0" kern="1200" dirty="0"/>
            <a:t> </a:t>
          </a:r>
          <a:r>
            <a:rPr lang="en-US" sz="1300" b="0" i="0" kern="1200" dirty="0" err="1"/>
            <a:t>theo</a:t>
          </a:r>
          <a:r>
            <a:rPr lang="en-US" sz="1300" b="0" i="0" kern="1200" dirty="0"/>
            <a:t> </a:t>
          </a:r>
          <a:r>
            <a:rPr lang="en-US" sz="1300" b="0" i="0" kern="1200" dirty="0" err="1"/>
            <a:t>sở</a:t>
          </a:r>
          <a:r>
            <a:rPr lang="en-US" sz="1300" b="0" i="0" kern="1200" dirty="0"/>
            <a:t> </a:t>
          </a:r>
          <a:r>
            <a:rPr lang="en-US" sz="1300" b="0" i="0" kern="1200" dirty="0" err="1"/>
            <a:t>thích</a:t>
          </a:r>
          <a:r>
            <a:rPr lang="en-US" sz="1300" b="0" i="0" kern="1200" dirty="0"/>
            <a:t> </a:t>
          </a:r>
          <a:r>
            <a:rPr lang="en-US" sz="1300" b="0" i="0" kern="1200" dirty="0" err="1"/>
            <a:t>của</a:t>
          </a:r>
          <a:r>
            <a:rPr lang="en-US" sz="1300" b="0" i="0" kern="1200" dirty="0"/>
            <a:t> </a:t>
          </a:r>
          <a:r>
            <a:rPr lang="en-US" sz="1300" b="0" i="0" kern="1200" dirty="0" err="1"/>
            <a:t>mình</a:t>
          </a:r>
          <a:r>
            <a:rPr lang="en-US" sz="1300" b="0" i="0" kern="1200" dirty="0"/>
            <a:t> </a:t>
          </a:r>
          <a:r>
            <a:rPr lang="en-US" sz="1300" b="0" i="0" kern="1200" dirty="0" err="1"/>
            <a:t>không</a:t>
          </a:r>
          <a:r>
            <a:rPr lang="en-US" sz="1300" b="0" i="0" kern="1200" dirty="0"/>
            <a:t> </a:t>
          </a:r>
          <a:r>
            <a:rPr lang="en-US" sz="1300" b="0" i="0" kern="1200" dirty="0" err="1"/>
            <a:t>cần</a:t>
          </a:r>
          <a:r>
            <a:rPr lang="en-US" sz="1300" b="0" i="0" kern="1200" dirty="0"/>
            <a:t> </a:t>
          </a:r>
          <a:r>
            <a:rPr lang="en-US" sz="1300" b="0" i="0" kern="1200" dirty="0" err="1"/>
            <a:t>đến</a:t>
          </a:r>
          <a:r>
            <a:rPr lang="en-US" sz="1300" b="0" i="0" kern="1200" dirty="0"/>
            <a:t> </a:t>
          </a:r>
          <a:r>
            <a:rPr lang="en-US" sz="1300" b="0" i="0" kern="1200" dirty="0" err="1"/>
            <a:t>mọi</a:t>
          </a:r>
          <a:r>
            <a:rPr lang="en-US" sz="1300" b="0" i="0" kern="1200" dirty="0"/>
            <a:t> ng</a:t>
          </a:r>
          <a:r>
            <a:rPr lang="vi-VN" sz="1300" b="0" i="0" kern="1200" dirty="0"/>
            <a:t>ười</a:t>
          </a:r>
          <a:r>
            <a:rPr lang="en-US" sz="1300" b="0" i="0" kern="1200" dirty="0"/>
            <a:t> </a:t>
          </a:r>
          <a:r>
            <a:rPr lang="en-US" sz="1300" b="0" i="0" kern="1200" dirty="0" err="1"/>
            <a:t>xung</a:t>
          </a:r>
          <a:r>
            <a:rPr lang="en-US" sz="1300" b="0" i="0" kern="1200" dirty="0"/>
            <a:t> </a:t>
          </a:r>
          <a:r>
            <a:rPr lang="en-US" sz="1300" b="0" i="0" kern="1200" dirty="0" err="1"/>
            <a:t>quanh</a:t>
          </a:r>
          <a:endParaRPr lang="vi-VN" sz="1300" kern="1200" dirty="0"/>
        </a:p>
      </dsp:txBody>
      <dsp:txXfrm>
        <a:off x="1144061" y="1388577"/>
        <a:ext cx="2999496" cy="582494"/>
      </dsp:txXfrm>
    </dsp:sp>
    <dsp:sp modelId="{D578D27F-CA83-4B11-AC23-9B86A4FE17D7}">
      <dsp:nvSpPr>
        <dsp:cNvPr id="0" name=""/>
        <dsp:cNvSpPr/>
      </dsp:nvSpPr>
      <dsp:spPr>
        <a:xfrm>
          <a:off x="1112549" y="2034859"/>
          <a:ext cx="3062520" cy="6455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b="0" i="0" kern="1200" dirty="0"/>
            <a:t>c, </a:t>
          </a:r>
          <a:r>
            <a:rPr lang="en-US" sz="1300" b="0" i="0" kern="1200" dirty="0" err="1"/>
            <a:t>Nói</a:t>
          </a:r>
          <a:r>
            <a:rPr lang="en-US" sz="1300" b="0" i="0" kern="1200" dirty="0"/>
            <a:t> </a:t>
          </a:r>
          <a:r>
            <a:rPr lang="en-US" sz="1300" b="0" i="0" kern="1200" dirty="0" err="1"/>
            <a:t>chuyện</a:t>
          </a:r>
          <a:r>
            <a:rPr lang="en-US" sz="1300" b="0" i="0" kern="1200" dirty="0"/>
            <a:t> </a:t>
          </a:r>
          <a:r>
            <a:rPr lang="en-US" sz="1300" b="0" i="0" kern="1200" dirty="0" err="1"/>
            <a:t>riêng</a:t>
          </a:r>
          <a:r>
            <a:rPr lang="en-US" sz="1300" b="0" i="0" kern="1200" dirty="0"/>
            <a:t> , </a:t>
          </a:r>
          <a:r>
            <a:rPr lang="en-US" sz="1300" b="0" i="0" kern="1200" dirty="0" err="1"/>
            <a:t>làm</a:t>
          </a:r>
          <a:r>
            <a:rPr lang="en-US" sz="1300" b="0" i="0" kern="1200" dirty="0"/>
            <a:t> </a:t>
          </a:r>
          <a:r>
            <a:rPr lang="en-US" sz="1300" b="0" i="0" kern="1200" dirty="0" err="1"/>
            <a:t>việc</a:t>
          </a:r>
          <a:r>
            <a:rPr lang="en-US" sz="1300" b="0" i="0" kern="1200" dirty="0"/>
            <a:t> </a:t>
          </a:r>
          <a:r>
            <a:rPr lang="en-US" sz="1300" b="0" i="0" kern="1200" dirty="0" err="1"/>
            <a:t>riêng</a:t>
          </a:r>
          <a:r>
            <a:rPr lang="en-US" sz="1300" b="0" i="0" kern="1200" dirty="0"/>
            <a:t>, </a:t>
          </a:r>
          <a:r>
            <a:rPr lang="en-US" sz="1300" b="0" i="0" kern="1200" dirty="0" err="1"/>
            <a:t>và</a:t>
          </a:r>
          <a:r>
            <a:rPr lang="en-US" sz="1300" b="0" i="0" kern="1200" dirty="0"/>
            <a:t> </a:t>
          </a:r>
          <a:r>
            <a:rPr lang="en-US" sz="1300" b="0" i="0" kern="1200" dirty="0" err="1"/>
            <a:t>đùa</a:t>
          </a:r>
          <a:r>
            <a:rPr lang="en-US" sz="1300" b="0" i="0" kern="1200" dirty="0"/>
            <a:t> </a:t>
          </a:r>
          <a:r>
            <a:rPr lang="en-US" sz="1300" b="0" i="0" kern="1200" dirty="0" err="1"/>
            <a:t>nghịch</a:t>
          </a:r>
          <a:r>
            <a:rPr lang="en-US" sz="1300" b="0" i="0" kern="1200" dirty="0"/>
            <a:t> </a:t>
          </a:r>
          <a:r>
            <a:rPr lang="en-US" sz="1300" b="0" i="0" kern="1200" dirty="0" err="1"/>
            <a:t>trong</a:t>
          </a:r>
          <a:r>
            <a:rPr lang="en-US" sz="1300" b="0" i="0" kern="1200" dirty="0"/>
            <a:t> </a:t>
          </a:r>
          <a:r>
            <a:rPr lang="en-US" sz="1300" b="0" i="0" kern="1200" dirty="0" err="1"/>
            <a:t>giờ</a:t>
          </a:r>
          <a:r>
            <a:rPr lang="en-US" sz="1300" b="0" i="0" kern="1200" dirty="0"/>
            <a:t> </a:t>
          </a:r>
          <a:r>
            <a:rPr lang="en-US" sz="1300" b="0" i="0" kern="1200" dirty="0" err="1"/>
            <a:t>học</a:t>
          </a:r>
          <a:endParaRPr lang="vi-VN" sz="1300" kern="1200" dirty="0"/>
        </a:p>
      </dsp:txBody>
      <dsp:txXfrm>
        <a:off x="1144061" y="2066371"/>
        <a:ext cx="2999496" cy="582494"/>
      </dsp:txXfrm>
    </dsp:sp>
    <dsp:sp modelId="{8F9A0F6F-4361-4098-96AB-C054D0522B10}">
      <dsp:nvSpPr>
        <dsp:cNvPr id="0" name=""/>
        <dsp:cNvSpPr/>
      </dsp:nvSpPr>
      <dsp:spPr>
        <a:xfrm>
          <a:off x="1102289" y="2714130"/>
          <a:ext cx="3062520" cy="6455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b="0" i="0" kern="1200" dirty="0"/>
            <a:t>d C</a:t>
          </a:r>
          <a:r>
            <a:rPr lang="vi-VN" sz="1300" b="0" i="0" kern="1200" dirty="0"/>
            <a:t>ười</a:t>
          </a:r>
          <a:r>
            <a:rPr lang="en-US" sz="1300" b="0" i="0" kern="1200" dirty="0"/>
            <a:t> </a:t>
          </a:r>
          <a:r>
            <a:rPr lang="en-US" sz="1300" b="0" i="0" kern="1200" dirty="0" err="1"/>
            <a:t>ầm</a:t>
          </a:r>
          <a:r>
            <a:rPr lang="en-US" sz="1300" b="0" i="0" kern="1200" dirty="0"/>
            <a:t> ĩ </a:t>
          </a:r>
          <a:r>
            <a:rPr lang="en-US" sz="1300" b="0" i="0" kern="1200" dirty="0" err="1"/>
            <a:t>khi</a:t>
          </a:r>
          <a:r>
            <a:rPr lang="en-US" sz="1300" b="0" i="0" kern="1200" dirty="0"/>
            <a:t> </a:t>
          </a:r>
          <a:r>
            <a:rPr lang="en-US" sz="1300" b="0" i="0" kern="1200" dirty="0" err="1"/>
            <a:t>đi</a:t>
          </a:r>
          <a:r>
            <a:rPr lang="en-US" sz="1300" b="0" i="0" kern="1200" dirty="0"/>
            <a:t> d</a:t>
          </a:r>
          <a:r>
            <a:rPr lang="vi-VN" sz="1300" b="0" i="0" kern="1200" dirty="0"/>
            <a:t>ự</a:t>
          </a:r>
          <a:r>
            <a:rPr lang="en-US" sz="1300" b="0" i="0" kern="1200" dirty="0"/>
            <a:t> </a:t>
          </a:r>
          <a:r>
            <a:rPr lang="vi-VN" sz="1300" b="0" i="0" kern="1200" dirty="0"/>
            <a:t>đám</a:t>
          </a:r>
          <a:r>
            <a:rPr lang="en-US" sz="1300" b="0" i="0" kern="1200" dirty="0"/>
            <a:t> tang </a:t>
          </a:r>
          <a:r>
            <a:rPr lang="en-US" sz="1300" b="0" i="0" kern="1200" dirty="0" err="1"/>
            <a:t>hoặc</a:t>
          </a:r>
          <a:r>
            <a:rPr lang="en-US" sz="1300" b="0" i="0" kern="1200" dirty="0"/>
            <a:t> </a:t>
          </a:r>
          <a:r>
            <a:rPr lang="en-US" sz="1300" b="0" i="0" kern="1200" dirty="0" err="1"/>
            <a:t>gặp</a:t>
          </a:r>
          <a:r>
            <a:rPr lang="en-US" sz="1300" b="0" i="0" kern="1200" dirty="0"/>
            <a:t> </a:t>
          </a:r>
          <a:r>
            <a:rPr lang="en-US" sz="1300" b="0" i="0" kern="1200" dirty="0" err="1"/>
            <a:t>các</a:t>
          </a:r>
          <a:r>
            <a:rPr lang="en-US" sz="1300" b="0" i="0" kern="1200" dirty="0"/>
            <a:t> </a:t>
          </a:r>
          <a:r>
            <a:rPr lang="en-US" sz="1300" b="0" i="0" kern="1200" dirty="0" err="1"/>
            <a:t>đám</a:t>
          </a:r>
          <a:r>
            <a:rPr lang="en-US" sz="1300" b="0" i="0" kern="1200" dirty="0"/>
            <a:t> tang</a:t>
          </a:r>
          <a:endParaRPr lang="vi-VN" sz="1300" kern="1200" dirty="0"/>
        </a:p>
      </dsp:txBody>
      <dsp:txXfrm>
        <a:off x="1133801" y="2745642"/>
        <a:ext cx="2999496" cy="582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A08A5-6E72-44EE-AAA1-FF504AC12753}">
      <dsp:nvSpPr>
        <dsp:cNvPr id="0" name=""/>
        <dsp:cNvSpPr/>
      </dsp:nvSpPr>
      <dsp:spPr>
        <a:xfrm>
          <a:off x="1392892" y="59"/>
          <a:ext cx="5685998" cy="583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b="0" i="0" kern="1200" dirty="0"/>
            <a:t>1, </a:t>
          </a:r>
          <a:r>
            <a:rPr lang="en-US" sz="1700" b="0" i="0" kern="1200" dirty="0" err="1"/>
            <a:t>Những</a:t>
          </a:r>
          <a:r>
            <a:rPr lang="en-US" sz="1700" b="0" i="0" kern="1200" dirty="0"/>
            <a:t> </a:t>
          </a:r>
          <a:r>
            <a:rPr lang="en-US" sz="1700" b="0" i="0" kern="1200" dirty="0" err="1"/>
            <a:t>hành</a:t>
          </a:r>
          <a:r>
            <a:rPr lang="en-US" sz="1700" b="0" i="0" kern="1200" dirty="0"/>
            <a:t> vi </a:t>
          </a:r>
          <a:r>
            <a:rPr lang="en-US" sz="1700" b="0" i="0" kern="1200" dirty="0" err="1"/>
            <a:t>nào</a:t>
          </a:r>
          <a:r>
            <a:rPr lang="en-US" sz="1700" b="0" i="0" kern="1200" dirty="0"/>
            <a:t> </a:t>
          </a:r>
          <a:r>
            <a:rPr lang="en-US" sz="1700" b="0" i="0" kern="1200" dirty="0" err="1"/>
            <a:t>sau</a:t>
          </a:r>
          <a:r>
            <a:rPr lang="en-US" sz="1700" b="0" i="0" kern="1200" dirty="0"/>
            <a:t> </a:t>
          </a:r>
          <a:r>
            <a:rPr lang="en-US" sz="1700" b="0" i="0" kern="1200" dirty="0" err="1"/>
            <a:t>đây</a:t>
          </a:r>
          <a:r>
            <a:rPr lang="en-US" sz="1700" b="0" i="0" kern="1200" dirty="0"/>
            <a:t> </a:t>
          </a:r>
          <a:r>
            <a:rPr lang="en-US" sz="1700" b="0" i="0" kern="1200" dirty="0" err="1"/>
            <a:t>thể</a:t>
          </a:r>
          <a:r>
            <a:rPr lang="en-US" sz="1700" b="0" i="0" kern="1200" dirty="0"/>
            <a:t> </a:t>
          </a:r>
          <a:r>
            <a:rPr lang="en-US" sz="1700" b="0" i="0" kern="1200" dirty="0" err="1"/>
            <a:t>hiện</a:t>
          </a:r>
          <a:r>
            <a:rPr lang="en-US" sz="1700" b="0" i="0" kern="1200" dirty="0"/>
            <a:t> </a:t>
          </a:r>
          <a:r>
            <a:rPr lang="en-US" sz="1700" b="0" i="0" kern="1200" dirty="0" err="1"/>
            <a:t>rõ</a:t>
          </a:r>
          <a:r>
            <a:rPr lang="en-US" sz="1700" b="0" i="0" kern="1200" dirty="0"/>
            <a:t> </a:t>
          </a:r>
          <a:r>
            <a:rPr lang="en-US" sz="1700" b="0" i="0" kern="1200" dirty="0" err="1"/>
            <a:t>sự</a:t>
          </a:r>
          <a:r>
            <a:rPr lang="en-US" sz="1700" b="0" i="0" kern="1200" dirty="0"/>
            <a:t> </a:t>
          </a:r>
          <a:r>
            <a:rPr lang="en-US" sz="1700" b="0" i="0" kern="1200" dirty="0" err="1"/>
            <a:t>tôn</a:t>
          </a:r>
          <a:r>
            <a:rPr lang="en-US" sz="1700" b="0" i="0" kern="1200" dirty="0"/>
            <a:t> </a:t>
          </a:r>
          <a:r>
            <a:rPr lang="en-US" sz="1700" b="0" i="0" kern="1200" dirty="0" err="1"/>
            <a:t>trọng</a:t>
          </a:r>
          <a:r>
            <a:rPr lang="en-US" sz="1700" b="0" i="0" kern="1200" dirty="0"/>
            <a:t> ng</a:t>
          </a:r>
          <a:r>
            <a:rPr lang="vi-VN" sz="1700" b="0" i="0" kern="1200" dirty="0"/>
            <a:t>ười</a:t>
          </a:r>
          <a:r>
            <a:rPr lang="en-US" sz="1700" b="0" i="0" kern="1200" dirty="0"/>
            <a:t> </a:t>
          </a:r>
          <a:r>
            <a:rPr lang="en-US" sz="1700" b="0" i="0" kern="1200" dirty="0" err="1"/>
            <a:t>khác</a:t>
          </a:r>
          <a:r>
            <a:rPr lang="en-US" sz="1700" b="0" i="0" kern="1200" dirty="0"/>
            <a:t>? </a:t>
          </a:r>
          <a:r>
            <a:rPr lang="en-US" sz="1700" b="0" i="0" kern="1200" dirty="0" err="1"/>
            <a:t>Vì</a:t>
          </a:r>
          <a:r>
            <a:rPr lang="en-US" sz="1700" b="0" i="0" kern="1200" dirty="0"/>
            <a:t> </a:t>
          </a:r>
          <a:r>
            <a:rPr lang="en-US" sz="1700" b="0" i="0" kern="1200" dirty="0" err="1"/>
            <a:t>sao</a:t>
          </a:r>
          <a:r>
            <a:rPr lang="en-US" sz="1700" b="0" i="0" kern="1200" dirty="0"/>
            <a:t>?</a:t>
          </a:r>
          <a:endParaRPr lang="vi-VN" sz="1700" kern="1200" dirty="0"/>
        </a:p>
      </dsp:txBody>
      <dsp:txXfrm>
        <a:off x="1421367" y="28534"/>
        <a:ext cx="5629048" cy="526370"/>
      </dsp:txXfrm>
    </dsp:sp>
    <dsp:sp modelId="{C8CF3AE6-EF7E-4586-B44B-096950531CA9}">
      <dsp:nvSpPr>
        <dsp:cNvPr id="0" name=""/>
        <dsp:cNvSpPr/>
      </dsp:nvSpPr>
      <dsp:spPr>
        <a:xfrm>
          <a:off x="1410501" y="617905"/>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b="0" i="0" kern="1200" dirty="0"/>
            <a:t>a, B</a:t>
          </a:r>
          <a:r>
            <a:rPr lang="vi-VN" sz="1700" b="0" i="0" kern="1200" dirty="0"/>
            <a:t>ật</a:t>
          </a:r>
          <a:r>
            <a:rPr lang="en-US" sz="1700" b="0" i="0" kern="1200" dirty="0"/>
            <a:t> </a:t>
          </a:r>
          <a:r>
            <a:rPr lang="en-US" sz="1700" b="0" i="0" kern="1200" dirty="0" err="1"/>
            <a:t>nh</a:t>
          </a:r>
          <a:r>
            <a:rPr lang="vi-VN" sz="1700" b="0" i="0" kern="1200" dirty="0"/>
            <a:t>ạc</a:t>
          </a:r>
          <a:r>
            <a:rPr lang="en-US" sz="1700" b="0" i="0" kern="1200" dirty="0"/>
            <a:t> to </a:t>
          </a:r>
          <a:r>
            <a:rPr lang="en-US" sz="1700" b="0" i="0" kern="1200" dirty="0" err="1"/>
            <a:t>khi</a:t>
          </a:r>
          <a:r>
            <a:rPr lang="en-US" sz="1700" b="0" i="0" kern="1200" dirty="0"/>
            <a:t> </a:t>
          </a:r>
          <a:r>
            <a:rPr lang="vi-VN" sz="1700" b="0" i="0" kern="1200" dirty="0"/>
            <a:t>đã</a:t>
          </a:r>
          <a:r>
            <a:rPr lang="en-US" sz="1700" b="0" i="0" kern="1200" dirty="0"/>
            <a:t> </a:t>
          </a:r>
          <a:r>
            <a:rPr lang="en-US" sz="1700" b="0" i="0" kern="1200" dirty="0" err="1"/>
            <a:t>khuya</a:t>
          </a:r>
          <a:endParaRPr lang="vi-VN" sz="1700" kern="1200" dirty="0"/>
        </a:p>
      </dsp:txBody>
      <dsp:txXfrm>
        <a:off x="1442733" y="650137"/>
        <a:ext cx="2998056" cy="595818"/>
      </dsp:txXfrm>
    </dsp:sp>
    <dsp:sp modelId="{38A4F7A5-C016-4785-BCC0-DDAB3E54D2A5}">
      <dsp:nvSpPr>
        <dsp:cNvPr id="0" name=""/>
        <dsp:cNvSpPr/>
      </dsp:nvSpPr>
      <dsp:spPr>
        <a:xfrm>
          <a:off x="1410501" y="1311201"/>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b="0" i="0" kern="1200" dirty="0"/>
            <a:t>b, Ch</a:t>
          </a:r>
          <a:r>
            <a:rPr lang="vi-VN" sz="1700" b="0" i="0" kern="1200" dirty="0"/>
            <a:t>â</a:t>
          </a:r>
          <a:r>
            <a:rPr lang="en-US" sz="1700" b="0" i="0" kern="1200" dirty="0"/>
            <a:t>m </a:t>
          </a:r>
          <a:r>
            <a:rPr lang="en-US" sz="1700" b="0" i="0" kern="1200" dirty="0" err="1"/>
            <a:t>ch</a:t>
          </a:r>
          <a:r>
            <a:rPr lang="vi-VN" sz="1700" b="0" i="0" kern="1200" dirty="0"/>
            <a:t>ọc</a:t>
          </a:r>
          <a:r>
            <a:rPr lang="en-US" sz="1700" b="0" i="0" kern="1200" dirty="0"/>
            <a:t> </a:t>
          </a:r>
          <a:r>
            <a:rPr lang="en-US" sz="1700" b="0" i="0" kern="1200" dirty="0" err="1"/>
            <a:t>ch</a:t>
          </a:r>
          <a:r>
            <a:rPr lang="vi-VN" sz="1700" b="0" i="0" kern="1200" dirty="0"/>
            <a:t>ễ</a:t>
          </a:r>
          <a:r>
            <a:rPr lang="en-US" sz="1700" b="0" i="0" kern="1200" dirty="0"/>
            <a:t> </a:t>
          </a:r>
          <a:r>
            <a:rPr lang="en-US" sz="1700" b="0" i="0" kern="1200" dirty="0" err="1"/>
            <a:t>gi</a:t>
          </a:r>
          <a:r>
            <a:rPr lang="vi-VN" sz="1700" b="0" i="0" kern="1200" dirty="0"/>
            <a:t>ễu</a:t>
          </a:r>
          <a:r>
            <a:rPr lang="en-US" sz="1700" b="0" i="0" kern="1200" dirty="0"/>
            <a:t> ng</a:t>
          </a:r>
          <a:r>
            <a:rPr lang="vi-VN" sz="1700" b="0" i="0" kern="1200" dirty="0"/>
            <a:t>ười</a:t>
          </a:r>
          <a:r>
            <a:rPr lang="en-US" sz="1700" b="0" i="0" kern="1200" dirty="0"/>
            <a:t> </a:t>
          </a:r>
          <a:r>
            <a:rPr lang="en-US" sz="1700" b="0" i="0" kern="1200" dirty="0" err="1"/>
            <a:t>khuy</a:t>
          </a:r>
          <a:r>
            <a:rPr lang="vi-VN" sz="1700" b="0" i="0" kern="1200" dirty="0"/>
            <a:t>ết</a:t>
          </a:r>
          <a:r>
            <a:rPr lang="en-US" sz="1700" b="0" i="0" kern="1200" dirty="0"/>
            <a:t> t</a:t>
          </a:r>
          <a:r>
            <a:rPr lang="vi-VN" sz="1700" b="0" i="0" kern="1200" dirty="0"/>
            <a:t>ật</a:t>
          </a:r>
          <a:endParaRPr lang="vi-VN" sz="1700" kern="1200" dirty="0"/>
        </a:p>
      </dsp:txBody>
      <dsp:txXfrm>
        <a:off x="1442733" y="1343433"/>
        <a:ext cx="2998056" cy="595818"/>
      </dsp:txXfrm>
    </dsp:sp>
    <dsp:sp modelId="{D578D27F-CA83-4B11-AC23-9B86A4FE17D7}">
      <dsp:nvSpPr>
        <dsp:cNvPr id="0" name=""/>
        <dsp:cNvSpPr/>
      </dsp:nvSpPr>
      <dsp:spPr>
        <a:xfrm>
          <a:off x="1410501" y="2004498"/>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b="0" i="0" kern="1200" dirty="0"/>
            <a:t>c, C</a:t>
          </a:r>
          <a:r>
            <a:rPr lang="vi-VN" sz="1700" b="0" i="0" kern="1200" dirty="0"/>
            <a:t>ảm</a:t>
          </a:r>
          <a:r>
            <a:rPr lang="en-US" sz="1700" b="0" i="0" kern="1200" dirty="0"/>
            <a:t> </a:t>
          </a:r>
          <a:r>
            <a:rPr lang="en-US" sz="1700" b="0" i="0" kern="1200" dirty="0" err="1"/>
            <a:t>th</a:t>
          </a:r>
          <a:r>
            <a:rPr lang="vi-VN" sz="1700" b="0" i="0" kern="1200" dirty="0"/>
            <a:t>ô</a:t>
          </a:r>
          <a:r>
            <a:rPr lang="en-US" sz="1700" b="0" i="0" kern="1200" dirty="0"/>
            <a:t>ng chia s</a:t>
          </a:r>
          <a:r>
            <a:rPr lang="vi-VN" sz="1700" b="0" i="0" kern="1200" dirty="0"/>
            <a:t>ẻ</a:t>
          </a:r>
          <a:r>
            <a:rPr lang="en-US" sz="1700" b="0" i="0" kern="1200" dirty="0"/>
            <a:t> </a:t>
          </a:r>
          <a:r>
            <a:rPr lang="en-US" sz="1700" b="0" i="0" kern="1200" dirty="0" err="1"/>
            <a:t>khi</a:t>
          </a:r>
          <a:r>
            <a:rPr lang="en-US" sz="1700" b="0" i="0" kern="1200" dirty="0"/>
            <a:t> ng</a:t>
          </a:r>
          <a:r>
            <a:rPr lang="vi-VN" sz="1700" b="0" i="0" kern="1200" dirty="0"/>
            <a:t>ười</a:t>
          </a:r>
          <a:r>
            <a:rPr lang="en-US" sz="1700" b="0" i="0" kern="1200" dirty="0"/>
            <a:t> </a:t>
          </a:r>
          <a:r>
            <a:rPr lang="en-US" sz="1700" b="0" i="0" kern="1200" dirty="0" err="1"/>
            <a:t>kh</a:t>
          </a:r>
          <a:r>
            <a:rPr lang="vi-VN" sz="1700" b="0" i="0" kern="1200" dirty="0"/>
            <a:t>ác</a:t>
          </a:r>
          <a:r>
            <a:rPr lang="en-US" sz="1700" b="0" i="0" kern="1200" dirty="0"/>
            <a:t> g</a:t>
          </a:r>
          <a:r>
            <a:rPr lang="vi-VN" sz="1700" b="0" i="0" kern="1200" dirty="0"/>
            <a:t>ặp</a:t>
          </a:r>
          <a:r>
            <a:rPr lang="en-US" sz="1700" b="0" i="0" kern="1200" dirty="0"/>
            <a:t> b</a:t>
          </a:r>
          <a:r>
            <a:rPr lang="vi-VN" sz="1700" b="0" i="0" kern="1200" dirty="0"/>
            <a:t>ất</a:t>
          </a:r>
          <a:r>
            <a:rPr lang="en-US" sz="1700" b="0" i="0" kern="1200" dirty="0"/>
            <a:t> h</a:t>
          </a:r>
          <a:r>
            <a:rPr lang="vi-VN" sz="1700" b="0" i="0" kern="1200" dirty="0"/>
            <a:t>ạnh</a:t>
          </a:r>
          <a:endParaRPr lang="vi-VN" sz="1700" kern="1200" dirty="0"/>
        </a:p>
      </dsp:txBody>
      <dsp:txXfrm>
        <a:off x="1442733" y="2036730"/>
        <a:ext cx="2998056" cy="595818"/>
      </dsp:txXfrm>
    </dsp:sp>
    <dsp:sp modelId="{8F9A0F6F-4361-4098-96AB-C054D0522B10}">
      <dsp:nvSpPr>
        <dsp:cNvPr id="0" name=""/>
        <dsp:cNvSpPr/>
      </dsp:nvSpPr>
      <dsp:spPr>
        <a:xfrm>
          <a:off x="1400242" y="2699307"/>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dirty="0"/>
            <a:t>d, </a:t>
          </a:r>
          <a:r>
            <a:rPr lang="en-US" sz="1700" kern="1200" dirty="0" err="1"/>
            <a:t>Coi</a:t>
          </a:r>
          <a:r>
            <a:rPr lang="en-US" sz="1700" kern="1200" dirty="0"/>
            <a:t> </a:t>
          </a:r>
          <a:r>
            <a:rPr lang="en-US" sz="1700" kern="1200" dirty="0" err="1"/>
            <a:t>th</a:t>
          </a:r>
          <a:r>
            <a:rPr lang="vi-VN" sz="1700" kern="1200" dirty="0"/>
            <a:t>ường</a:t>
          </a:r>
          <a:r>
            <a:rPr lang="en-US" sz="1700" kern="1200" dirty="0"/>
            <a:t> ,mi</a:t>
          </a:r>
          <a:r>
            <a:rPr lang="vi-VN" sz="1700" kern="1200" dirty="0"/>
            <a:t>ệt</a:t>
          </a:r>
          <a:r>
            <a:rPr lang="en-US" sz="1700" kern="1200" dirty="0"/>
            <a:t> </a:t>
          </a:r>
          <a:r>
            <a:rPr lang="en-US" sz="1700" kern="1200" dirty="0" err="1"/>
            <a:t>th</a:t>
          </a:r>
          <a:r>
            <a:rPr lang="vi-VN" sz="1700" kern="1200" dirty="0"/>
            <a:t>ị</a:t>
          </a:r>
          <a:r>
            <a:rPr lang="en-US" sz="1700" kern="1200" dirty="0"/>
            <a:t> </a:t>
          </a:r>
          <a:r>
            <a:rPr lang="en-US" sz="1700" kern="1200" dirty="0" err="1"/>
            <a:t>nh</a:t>
          </a:r>
          <a:r>
            <a:rPr lang="vi-VN" sz="1700" kern="1200" dirty="0"/>
            <a:t>ững</a:t>
          </a:r>
          <a:r>
            <a:rPr lang="en-US" sz="1700" kern="1200" dirty="0"/>
            <a:t> ng</a:t>
          </a:r>
          <a:r>
            <a:rPr lang="vi-VN" sz="1700" kern="1200" dirty="0"/>
            <a:t>ười</a:t>
          </a:r>
          <a:r>
            <a:rPr lang="en-US" sz="1700" kern="1200" dirty="0"/>
            <a:t> </a:t>
          </a:r>
          <a:r>
            <a:rPr lang="en-US" sz="1700" kern="1200" dirty="0" err="1"/>
            <a:t>ngh</a:t>
          </a:r>
          <a:r>
            <a:rPr lang="vi-VN" sz="1700" kern="1200" dirty="0"/>
            <a:t>èo</a:t>
          </a:r>
          <a:r>
            <a:rPr lang="en-US" sz="1700" kern="1200" dirty="0"/>
            <a:t> </a:t>
          </a:r>
          <a:r>
            <a:rPr lang="en-US" sz="1700" kern="1200" dirty="0" err="1"/>
            <a:t>kh</a:t>
          </a:r>
          <a:r>
            <a:rPr lang="vi-VN" sz="1700" kern="1200" dirty="0"/>
            <a:t>ó</a:t>
          </a:r>
        </a:p>
      </dsp:txBody>
      <dsp:txXfrm>
        <a:off x="1432474" y="2731539"/>
        <a:ext cx="2998056" cy="5958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A08A5-6E72-44EE-AAA1-FF504AC12753}">
      <dsp:nvSpPr>
        <dsp:cNvPr id="0" name=""/>
        <dsp:cNvSpPr/>
      </dsp:nvSpPr>
      <dsp:spPr>
        <a:xfrm>
          <a:off x="1392892" y="59"/>
          <a:ext cx="5685998" cy="583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0" i="0" kern="1200" dirty="0"/>
            <a:t>1, </a:t>
          </a:r>
          <a:r>
            <a:rPr lang="en-US" sz="1400" b="0" i="0" kern="1200" dirty="0" err="1"/>
            <a:t>Những</a:t>
          </a:r>
          <a:r>
            <a:rPr lang="en-US" sz="1400" b="0" i="0" kern="1200" dirty="0"/>
            <a:t> </a:t>
          </a:r>
          <a:r>
            <a:rPr lang="en-US" sz="1400" b="0" i="0" kern="1200" dirty="0" err="1"/>
            <a:t>hành</a:t>
          </a:r>
          <a:r>
            <a:rPr lang="en-US" sz="1400" b="0" i="0" kern="1200" dirty="0"/>
            <a:t> vi </a:t>
          </a:r>
          <a:r>
            <a:rPr lang="en-US" sz="1400" b="0" i="0" kern="1200" dirty="0" err="1"/>
            <a:t>nào</a:t>
          </a:r>
          <a:r>
            <a:rPr lang="en-US" sz="1400" b="0" i="0" kern="1200" dirty="0"/>
            <a:t> </a:t>
          </a:r>
          <a:r>
            <a:rPr lang="en-US" sz="1400" b="0" i="0" kern="1200" dirty="0" err="1"/>
            <a:t>sau</a:t>
          </a:r>
          <a:r>
            <a:rPr lang="en-US" sz="1400" b="0" i="0" kern="1200" dirty="0"/>
            <a:t> </a:t>
          </a:r>
          <a:r>
            <a:rPr lang="en-US" sz="1400" b="0" i="0" kern="1200" dirty="0" err="1"/>
            <a:t>đây</a:t>
          </a:r>
          <a:r>
            <a:rPr lang="en-US" sz="1400" b="0" i="0" kern="1200" dirty="0"/>
            <a:t> </a:t>
          </a:r>
          <a:r>
            <a:rPr lang="en-US" sz="1400" b="0" i="0" kern="1200" dirty="0" err="1"/>
            <a:t>thể</a:t>
          </a:r>
          <a:r>
            <a:rPr lang="en-US" sz="1400" b="0" i="0" kern="1200" dirty="0"/>
            <a:t> </a:t>
          </a:r>
          <a:r>
            <a:rPr lang="en-US" sz="1400" b="0" i="0" kern="1200" dirty="0" err="1"/>
            <a:t>hiện</a:t>
          </a:r>
          <a:r>
            <a:rPr lang="en-US" sz="1400" b="0" i="0" kern="1200" dirty="0"/>
            <a:t> </a:t>
          </a:r>
          <a:r>
            <a:rPr lang="en-US" sz="1400" b="0" i="0" kern="1200" dirty="0" err="1"/>
            <a:t>rõ</a:t>
          </a:r>
          <a:r>
            <a:rPr lang="en-US" sz="1400" b="0" i="0" kern="1200" dirty="0"/>
            <a:t> </a:t>
          </a:r>
          <a:r>
            <a:rPr lang="en-US" sz="1400" b="0" i="0" kern="1200" dirty="0" err="1"/>
            <a:t>sự</a:t>
          </a:r>
          <a:r>
            <a:rPr lang="en-US" sz="1400" b="0" i="0" kern="1200" dirty="0"/>
            <a:t> </a:t>
          </a:r>
          <a:r>
            <a:rPr lang="en-US" sz="1400" b="0" i="0" kern="1200" dirty="0" err="1"/>
            <a:t>tôn</a:t>
          </a:r>
          <a:r>
            <a:rPr lang="en-US" sz="1400" b="0" i="0" kern="1200" dirty="0"/>
            <a:t> </a:t>
          </a:r>
          <a:r>
            <a:rPr lang="en-US" sz="1400" b="0" i="0" kern="1200" dirty="0" err="1"/>
            <a:t>trọng</a:t>
          </a:r>
          <a:r>
            <a:rPr lang="en-US" sz="1400" b="0" i="0" kern="1200" dirty="0"/>
            <a:t> ng</a:t>
          </a:r>
          <a:r>
            <a:rPr lang="vi-VN" sz="1400" b="0" i="0" kern="1200" dirty="0"/>
            <a:t>ười</a:t>
          </a:r>
          <a:r>
            <a:rPr lang="en-US" sz="1400" b="0" i="0" kern="1200" dirty="0"/>
            <a:t> </a:t>
          </a:r>
          <a:r>
            <a:rPr lang="en-US" sz="1400" b="0" i="0" kern="1200" dirty="0" err="1"/>
            <a:t>khác</a:t>
          </a:r>
          <a:r>
            <a:rPr lang="en-US" sz="1400" b="0" i="0" kern="1200" dirty="0"/>
            <a:t>? </a:t>
          </a:r>
          <a:r>
            <a:rPr lang="en-US" sz="1400" b="0" i="0" kern="1200" dirty="0" err="1"/>
            <a:t>Vì</a:t>
          </a:r>
          <a:r>
            <a:rPr lang="en-US" sz="1400" b="0" i="0" kern="1200" dirty="0"/>
            <a:t> </a:t>
          </a:r>
          <a:r>
            <a:rPr lang="en-US" sz="1400" b="0" i="0" kern="1200" dirty="0" err="1"/>
            <a:t>sao</a:t>
          </a:r>
          <a:r>
            <a:rPr lang="en-US" sz="1400" b="0" i="0" kern="1200" dirty="0"/>
            <a:t>?</a:t>
          </a:r>
          <a:endParaRPr lang="vi-VN" sz="1400" kern="1200" dirty="0"/>
        </a:p>
      </dsp:txBody>
      <dsp:txXfrm>
        <a:off x="1421367" y="28534"/>
        <a:ext cx="5629048" cy="526370"/>
      </dsp:txXfrm>
    </dsp:sp>
    <dsp:sp modelId="{C8CF3AE6-EF7E-4586-B44B-096950531CA9}">
      <dsp:nvSpPr>
        <dsp:cNvPr id="0" name=""/>
        <dsp:cNvSpPr/>
      </dsp:nvSpPr>
      <dsp:spPr>
        <a:xfrm>
          <a:off x="1410501" y="617905"/>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0" i="0" kern="1200" dirty="0"/>
            <a:t>a, C</a:t>
          </a:r>
          <a:r>
            <a:rPr lang="vi-VN" sz="1400" b="0" i="0" kern="1200" dirty="0"/>
            <a:t>ô</a:t>
          </a:r>
          <a:r>
            <a:rPr lang="en-US" sz="1400" b="0" i="0" kern="1200" dirty="0"/>
            <a:t>ng k</a:t>
          </a:r>
          <a:r>
            <a:rPr lang="vi-VN" sz="1400" b="0" i="0" kern="1200" dirty="0"/>
            <a:t>ích</a:t>
          </a:r>
          <a:r>
            <a:rPr lang="en-US" sz="1400" b="0" i="0" kern="1200" dirty="0"/>
            <a:t> </a:t>
          </a:r>
          <a:r>
            <a:rPr lang="en-US" sz="1400" b="0" i="0" kern="1200" dirty="0" err="1"/>
            <a:t>ch</a:t>
          </a:r>
          <a:r>
            <a:rPr lang="vi-VN" sz="1400" b="0" i="0" kern="1200" dirty="0"/>
            <a:t>ê</a:t>
          </a:r>
          <a:r>
            <a:rPr lang="en-US" sz="1400" b="0" i="0" kern="1200" dirty="0"/>
            <a:t> bai </a:t>
          </a:r>
          <a:r>
            <a:rPr lang="en-US" sz="1400" b="0" i="0" kern="1200" dirty="0" err="1"/>
            <a:t>khi</a:t>
          </a:r>
          <a:r>
            <a:rPr lang="en-US" sz="1400" b="0" i="0" kern="1200" dirty="0"/>
            <a:t>  ng</a:t>
          </a:r>
          <a:r>
            <a:rPr lang="vi-VN" sz="1400" b="0" i="0" kern="1200" dirty="0"/>
            <a:t>ười</a:t>
          </a:r>
          <a:r>
            <a:rPr lang="en-US" sz="1400" b="0" i="0" kern="1200" dirty="0"/>
            <a:t> </a:t>
          </a:r>
          <a:r>
            <a:rPr lang="en-US" sz="1400" b="0" i="0" kern="1200" dirty="0" err="1"/>
            <a:t>kh</a:t>
          </a:r>
          <a:r>
            <a:rPr lang="vi-VN" sz="1400" b="0" i="0" kern="1200" dirty="0"/>
            <a:t>ác</a:t>
          </a:r>
          <a:r>
            <a:rPr lang="en-US" sz="1400" b="0" i="0" kern="1200" dirty="0"/>
            <a:t> </a:t>
          </a:r>
          <a:r>
            <a:rPr lang="en-US" sz="1400" b="0" i="0" kern="1200" dirty="0" err="1"/>
            <a:t>kh</a:t>
          </a:r>
          <a:r>
            <a:rPr lang="vi-VN" sz="1400" b="0" i="0" kern="1200" dirty="0"/>
            <a:t>ô</a:t>
          </a:r>
          <a:r>
            <a:rPr lang="en-US" sz="1400" b="0" i="0" kern="1200" dirty="0"/>
            <a:t>ng c</a:t>
          </a:r>
          <a:r>
            <a:rPr lang="vi-VN" sz="1400" b="0" i="0" kern="1200" dirty="0"/>
            <a:t>ó</a:t>
          </a:r>
          <a:r>
            <a:rPr lang="en-US" sz="1400" b="0" i="0" kern="1200" dirty="0"/>
            <a:t> s</a:t>
          </a:r>
          <a:r>
            <a:rPr lang="vi-VN" sz="1400" b="0" i="0" kern="1200" dirty="0"/>
            <a:t>ở</a:t>
          </a:r>
          <a:r>
            <a:rPr lang="en-US" sz="1400" b="0" i="0" kern="1200" dirty="0"/>
            <a:t> </a:t>
          </a:r>
          <a:r>
            <a:rPr lang="en-US" sz="1400" b="0" i="0" kern="1200" dirty="0" err="1"/>
            <a:t>th</a:t>
          </a:r>
          <a:r>
            <a:rPr lang="vi-VN" sz="1400" b="0" i="0" kern="1200" dirty="0"/>
            <a:t>ích</a:t>
          </a:r>
          <a:r>
            <a:rPr lang="en-US" sz="1400" b="0" i="0" kern="1200" dirty="0"/>
            <a:t> </a:t>
          </a:r>
          <a:r>
            <a:rPr lang="en-US" sz="1400" b="0" i="0" kern="1200" dirty="0" err="1"/>
            <a:t>gi</a:t>
          </a:r>
          <a:r>
            <a:rPr lang="vi-VN" sz="1400" b="0" i="0" kern="1200" dirty="0"/>
            <a:t>ống</a:t>
          </a:r>
          <a:r>
            <a:rPr lang="en-US" sz="1400" b="0" i="0" kern="1200" dirty="0"/>
            <a:t> m</a:t>
          </a:r>
          <a:r>
            <a:rPr lang="vi-VN" sz="1400" b="0" i="0" kern="1200" dirty="0"/>
            <a:t>ình</a:t>
          </a:r>
          <a:r>
            <a:rPr lang="en-US" sz="1400" b="0" i="0" kern="1200" dirty="0"/>
            <a:t> </a:t>
          </a:r>
          <a:endParaRPr lang="vi-VN" sz="1400" kern="1200" dirty="0"/>
        </a:p>
      </dsp:txBody>
      <dsp:txXfrm>
        <a:off x="1442733" y="650137"/>
        <a:ext cx="2998056" cy="595818"/>
      </dsp:txXfrm>
    </dsp:sp>
    <dsp:sp modelId="{38A4F7A5-C016-4785-BCC0-DDAB3E54D2A5}">
      <dsp:nvSpPr>
        <dsp:cNvPr id="0" name=""/>
        <dsp:cNvSpPr/>
      </dsp:nvSpPr>
      <dsp:spPr>
        <a:xfrm>
          <a:off x="1410501" y="1311201"/>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0" i="0" kern="1200" dirty="0"/>
            <a:t>b, B</a:t>
          </a:r>
          <a:r>
            <a:rPr lang="vi-VN" sz="1400" b="0" i="0" kern="1200" dirty="0"/>
            <a:t>ắt</a:t>
          </a:r>
          <a:r>
            <a:rPr lang="en-US" sz="1400" b="0" i="0" kern="1200" dirty="0"/>
            <a:t> n</a:t>
          </a:r>
          <a:r>
            <a:rPr lang="vi-VN" sz="1400" b="0" i="0" kern="1200" dirty="0"/>
            <a:t>ạt</a:t>
          </a:r>
          <a:r>
            <a:rPr lang="en-US" sz="1400" b="0" i="0" kern="1200" dirty="0"/>
            <a:t> ng</a:t>
          </a:r>
          <a:r>
            <a:rPr lang="vi-VN" sz="1400" b="0" i="0" kern="1200" dirty="0"/>
            <a:t>ười</a:t>
          </a:r>
          <a:r>
            <a:rPr lang="en-US" sz="1400" b="0" i="0" kern="1200" dirty="0"/>
            <a:t> y</a:t>
          </a:r>
          <a:r>
            <a:rPr lang="vi-VN" sz="1400" b="0" i="0" kern="1200" dirty="0"/>
            <a:t>ếu</a:t>
          </a:r>
          <a:r>
            <a:rPr lang="en-US" sz="1400" b="0" i="0" kern="1200" dirty="0"/>
            <a:t> h</a:t>
          </a:r>
          <a:r>
            <a:rPr lang="vi-VN" sz="1400" b="0" i="0" kern="1200" dirty="0"/>
            <a:t>ơn</a:t>
          </a:r>
          <a:r>
            <a:rPr lang="en-US" sz="1400" b="0" i="0" kern="1200" dirty="0"/>
            <a:t> m</a:t>
          </a:r>
          <a:r>
            <a:rPr lang="vi-VN" sz="1400" b="0" i="0" kern="1200" dirty="0"/>
            <a:t>ình</a:t>
          </a:r>
          <a:endParaRPr lang="vi-VN" sz="1400" kern="1200" dirty="0"/>
        </a:p>
      </dsp:txBody>
      <dsp:txXfrm>
        <a:off x="1442733" y="1343433"/>
        <a:ext cx="2998056" cy="595818"/>
      </dsp:txXfrm>
    </dsp:sp>
    <dsp:sp modelId="{D578D27F-CA83-4B11-AC23-9B86A4FE17D7}">
      <dsp:nvSpPr>
        <dsp:cNvPr id="0" name=""/>
        <dsp:cNvSpPr/>
      </dsp:nvSpPr>
      <dsp:spPr>
        <a:xfrm>
          <a:off x="1410501" y="2004498"/>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0" i="0" kern="1200" dirty="0"/>
            <a:t>c, G</a:t>
          </a:r>
          <a:r>
            <a:rPr lang="vi-VN" sz="1400" b="0" i="0" kern="1200" dirty="0"/>
            <a:t>â</a:t>
          </a:r>
          <a:r>
            <a:rPr lang="en-US" sz="1400" b="0" i="0" kern="1200" dirty="0"/>
            <a:t>y g</a:t>
          </a:r>
          <a:r>
            <a:rPr lang="vi-VN" sz="1400" b="0" i="0" kern="1200" dirty="0"/>
            <a:t>ổ</a:t>
          </a:r>
          <a:r>
            <a:rPr lang="en-US" sz="1400" b="0" i="0" kern="1200" dirty="0"/>
            <a:t> , to </a:t>
          </a:r>
          <a:r>
            <a:rPr lang="en-US" sz="1400" b="0" i="0" kern="1200" dirty="0" err="1"/>
            <a:t>ti</a:t>
          </a:r>
          <a:r>
            <a:rPr lang="vi-VN" sz="1400" b="0" i="0" kern="1200" dirty="0"/>
            <a:t>ếng</a:t>
          </a:r>
          <a:r>
            <a:rPr lang="en-US" sz="1400" b="0" i="0" kern="1200" dirty="0"/>
            <a:t> v</a:t>
          </a:r>
          <a:r>
            <a:rPr lang="vi-VN" sz="1400" b="0" i="0" kern="1200" dirty="0"/>
            <a:t>ới</a:t>
          </a:r>
          <a:r>
            <a:rPr lang="en-US" sz="1400" b="0" i="0" kern="1200" dirty="0"/>
            <a:t> ng</a:t>
          </a:r>
          <a:r>
            <a:rPr lang="vi-VN" sz="1400" b="0" i="0" kern="1200" dirty="0"/>
            <a:t>ười</a:t>
          </a:r>
          <a:r>
            <a:rPr lang="en-US" sz="1400" b="0" i="0" kern="1200" dirty="0"/>
            <a:t> </a:t>
          </a:r>
          <a:r>
            <a:rPr lang="en-US" sz="1400" b="0" i="0" kern="1200" dirty="0" err="1"/>
            <a:t>xung</a:t>
          </a:r>
          <a:r>
            <a:rPr lang="en-US" sz="1400" b="0" i="0" kern="1200" dirty="0"/>
            <a:t> </a:t>
          </a:r>
          <a:r>
            <a:rPr lang="en-US" sz="1400" b="0" i="0" kern="1200" dirty="0" err="1"/>
            <a:t>quanh</a:t>
          </a:r>
          <a:r>
            <a:rPr lang="en-US" sz="1400" b="0" i="0" kern="1200" dirty="0"/>
            <a:t> m</a:t>
          </a:r>
          <a:r>
            <a:rPr lang="vi-VN" sz="1400" b="0" i="0" kern="1200" dirty="0"/>
            <a:t>ình</a:t>
          </a:r>
          <a:r>
            <a:rPr lang="en-US" sz="1400" b="0" i="0" kern="1200" dirty="0"/>
            <a:t> </a:t>
          </a:r>
          <a:endParaRPr lang="vi-VN" sz="1400" kern="1200" dirty="0"/>
        </a:p>
      </dsp:txBody>
      <dsp:txXfrm>
        <a:off x="1442733" y="2036730"/>
        <a:ext cx="2998056" cy="595818"/>
      </dsp:txXfrm>
    </dsp:sp>
    <dsp:sp modelId="{8F9A0F6F-4361-4098-96AB-C054D0522B10}">
      <dsp:nvSpPr>
        <dsp:cNvPr id="0" name=""/>
        <dsp:cNvSpPr/>
      </dsp:nvSpPr>
      <dsp:spPr>
        <a:xfrm>
          <a:off x="1400242" y="2699307"/>
          <a:ext cx="3062520" cy="6602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t>d, </a:t>
          </a:r>
          <a:r>
            <a:rPr lang="en-US" sz="1400" kern="1200" dirty="0" err="1"/>
            <a:t>Kh</a:t>
          </a:r>
          <a:r>
            <a:rPr lang="vi-VN" sz="1400" kern="1200" dirty="0"/>
            <a:t>ô</a:t>
          </a:r>
          <a:r>
            <a:rPr lang="en-US" sz="1400" kern="1200" dirty="0"/>
            <a:t>ng v</a:t>
          </a:r>
          <a:r>
            <a:rPr lang="vi-VN" sz="1400" kern="1200" dirty="0"/>
            <a:t>ứt</a:t>
          </a:r>
          <a:r>
            <a:rPr lang="en-US" sz="1400" kern="1200" dirty="0"/>
            <a:t> r</a:t>
          </a:r>
          <a:r>
            <a:rPr lang="vi-VN" sz="1400" kern="1200" dirty="0"/>
            <a:t>ác</a:t>
          </a:r>
          <a:r>
            <a:rPr lang="en-US" sz="1400" kern="1200" dirty="0"/>
            <a:t> n</a:t>
          </a:r>
          <a:r>
            <a:rPr lang="vi-VN" sz="1400" kern="1200" dirty="0"/>
            <a:t>ơi</a:t>
          </a:r>
          <a:r>
            <a:rPr lang="en-US" sz="1400" kern="1200" dirty="0"/>
            <a:t> c</a:t>
          </a:r>
          <a:r>
            <a:rPr lang="vi-VN" sz="1400" kern="1200" dirty="0"/>
            <a:t>ô</a:t>
          </a:r>
          <a:r>
            <a:rPr lang="en-US" sz="1400" kern="1200" dirty="0"/>
            <a:t>ng c</a:t>
          </a:r>
          <a:r>
            <a:rPr lang="vi-VN" sz="1400" kern="1200" dirty="0"/>
            <a:t>ộng</a:t>
          </a:r>
        </a:p>
      </dsp:txBody>
      <dsp:txXfrm>
        <a:off x="1432474" y="2731539"/>
        <a:ext cx="2998056" cy="59581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4"/>
        <p:cNvGrpSpPr/>
        <p:nvPr/>
      </p:nvGrpSpPr>
      <p:grpSpPr>
        <a:xfrm>
          <a:off x="0" y="0"/>
          <a:ext cx="0" cy="0"/>
          <a:chOff x="0" y="0"/>
          <a:chExt cx="0" cy="0"/>
        </a:xfrm>
      </p:grpSpPr>
      <p:sp>
        <p:nvSpPr>
          <p:cNvPr id="1705" name="Google Shape;17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6" name="Google Shape;17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5"/>
        <p:cNvGrpSpPr/>
        <p:nvPr/>
      </p:nvGrpSpPr>
      <p:grpSpPr>
        <a:xfrm>
          <a:off x="0" y="0"/>
          <a:ext cx="0" cy="0"/>
          <a:chOff x="0" y="0"/>
          <a:chExt cx="0" cy="0"/>
        </a:xfrm>
      </p:grpSpPr>
      <p:sp>
        <p:nvSpPr>
          <p:cNvPr id="1886" name="Google Shape;1886;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7" name="Google Shape;1887;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3828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3"/>
        <p:cNvGrpSpPr/>
        <p:nvPr/>
      </p:nvGrpSpPr>
      <p:grpSpPr>
        <a:xfrm>
          <a:off x="0" y="0"/>
          <a:ext cx="0" cy="0"/>
          <a:chOff x="0" y="0"/>
          <a:chExt cx="0" cy="0"/>
        </a:xfrm>
      </p:grpSpPr>
      <p:sp>
        <p:nvSpPr>
          <p:cNvPr id="2824" name="Google Shape;2824;g99f2f57a71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5" name="Google Shape;2825;g99f2f57a71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5"/>
        <p:cNvGrpSpPr/>
        <p:nvPr/>
      </p:nvGrpSpPr>
      <p:grpSpPr>
        <a:xfrm>
          <a:off x="0" y="0"/>
          <a:ext cx="0" cy="0"/>
          <a:chOff x="0" y="0"/>
          <a:chExt cx="0" cy="0"/>
        </a:xfrm>
      </p:grpSpPr>
      <p:sp>
        <p:nvSpPr>
          <p:cNvPr id="1816" name="Google Shape;1816;gbd6c00e7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7" name="Google Shape;1817;gbd6c00e7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9"/>
        <p:cNvGrpSpPr/>
        <p:nvPr/>
      </p:nvGrpSpPr>
      <p:grpSpPr>
        <a:xfrm>
          <a:off x="0" y="0"/>
          <a:ext cx="0" cy="0"/>
          <a:chOff x="0" y="0"/>
          <a:chExt cx="0" cy="0"/>
        </a:xfrm>
      </p:grpSpPr>
      <p:sp>
        <p:nvSpPr>
          <p:cNvPr id="2830" name="Google Shape;2830;gdb5bff8053_0_29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1" name="Google Shape;2831;gdb5bff8053_0_29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9967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6455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4914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9576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55667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660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4001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0"/>
        <p:cNvGrpSpPr/>
        <p:nvPr/>
      </p:nvGrpSpPr>
      <p:grpSpPr>
        <a:xfrm>
          <a:off x="0" y="0"/>
          <a:ext cx="0" cy="0"/>
          <a:chOff x="0" y="0"/>
          <a:chExt cx="0" cy="0"/>
        </a:xfrm>
      </p:grpSpPr>
      <p:sp>
        <p:nvSpPr>
          <p:cNvPr id="3891" name="Google Shape;3891;g99f2f57a71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2" name="Google Shape;3892;g99f2f57a71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9"/>
        <p:cNvGrpSpPr/>
        <p:nvPr/>
      </p:nvGrpSpPr>
      <p:grpSpPr>
        <a:xfrm>
          <a:off x="0" y="0"/>
          <a:ext cx="0" cy="0"/>
          <a:chOff x="0" y="0"/>
          <a:chExt cx="0" cy="0"/>
        </a:xfrm>
      </p:grpSpPr>
      <p:sp>
        <p:nvSpPr>
          <p:cNvPr id="3800" name="Google Shape;3800;gbd6c00e730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1" name="Google Shape;3801;gbd6c00e730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2"/>
        <p:cNvGrpSpPr/>
        <p:nvPr/>
      </p:nvGrpSpPr>
      <p:grpSpPr>
        <a:xfrm>
          <a:off x="0" y="0"/>
          <a:ext cx="0" cy="0"/>
          <a:chOff x="0" y="0"/>
          <a:chExt cx="0" cy="0"/>
        </a:xfrm>
      </p:grpSpPr>
      <p:sp>
        <p:nvSpPr>
          <p:cNvPr id="1803" name="Google Shape;1803;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4" name="Google Shape;1804;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4617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3"/>
        <p:cNvGrpSpPr/>
        <p:nvPr/>
      </p:nvGrpSpPr>
      <p:grpSpPr>
        <a:xfrm>
          <a:off x="0" y="0"/>
          <a:ext cx="0" cy="0"/>
          <a:chOff x="0" y="0"/>
          <a:chExt cx="0" cy="0"/>
        </a:xfrm>
      </p:grpSpPr>
      <p:sp>
        <p:nvSpPr>
          <p:cNvPr id="2674" name="Google Shape;2674;g7b4597294f_0_9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5" name="Google Shape;2675;g7b4597294f_0_9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7424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5"/>
        <p:cNvGrpSpPr/>
        <p:nvPr/>
      </p:nvGrpSpPr>
      <p:grpSpPr>
        <a:xfrm>
          <a:off x="0" y="0"/>
          <a:ext cx="0" cy="0"/>
          <a:chOff x="0" y="0"/>
          <a:chExt cx="0" cy="0"/>
        </a:xfrm>
      </p:grpSpPr>
      <p:sp>
        <p:nvSpPr>
          <p:cNvPr id="1886" name="Google Shape;1886;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7" name="Google Shape;1887;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1"/>
        <p:cNvGrpSpPr/>
        <p:nvPr/>
      </p:nvGrpSpPr>
      <p:grpSpPr>
        <a:xfrm>
          <a:off x="0" y="0"/>
          <a:ext cx="0" cy="0"/>
          <a:chOff x="0" y="0"/>
          <a:chExt cx="0" cy="0"/>
        </a:xfrm>
      </p:grpSpPr>
      <p:sp>
        <p:nvSpPr>
          <p:cNvPr id="1952" name="Google Shape;1952;g99f2f57a71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3" name="Google Shape;1953;g99f2f57a71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5"/>
        <p:cNvGrpSpPr/>
        <p:nvPr/>
      </p:nvGrpSpPr>
      <p:grpSpPr>
        <a:xfrm>
          <a:off x="0" y="0"/>
          <a:ext cx="0" cy="0"/>
          <a:chOff x="0" y="0"/>
          <a:chExt cx="0" cy="0"/>
        </a:xfrm>
      </p:grpSpPr>
      <p:sp>
        <p:nvSpPr>
          <p:cNvPr id="1886" name="Google Shape;1886;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7" name="Google Shape;1887;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299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9"/>
        <p:cNvGrpSpPr/>
        <p:nvPr/>
      </p:nvGrpSpPr>
      <p:grpSpPr>
        <a:xfrm>
          <a:off x="0" y="0"/>
          <a:ext cx="0" cy="0"/>
          <a:chOff x="0" y="0"/>
          <a:chExt cx="0" cy="0"/>
        </a:xfrm>
      </p:grpSpPr>
      <p:sp>
        <p:nvSpPr>
          <p:cNvPr id="2180" name="Google Shape;2180;gd933c29b79_0_7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1" name="Google Shape;2181;gd933c29b79_0_7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306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400000">
            <a:off x="-2508752" y="-1993629"/>
            <a:ext cx="7236064" cy="737297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4801044" y="4513495"/>
            <a:ext cx="1231155" cy="117910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rot="-5400000" flipH="1">
            <a:off x="7592635" y="3478533"/>
            <a:ext cx="2241432" cy="2283840"/>
            <a:chOff x="5510175" y="238275"/>
            <a:chExt cx="2841932" cy="2895701"/>
          </a:xfrm>
        </p:grpSpPr>
        <p:sp>
          <p:nvSpPr>
            <p:cNvPr id="12" name="Google Shape;12;p2"/>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flipH="1">
            <a:off x="8587918" y="272431"/>
            <a:ext cx="458032" cy="801281"/>
            <a:chOff x="2458950" y="394315"/>
            <a:chExt cx="267012" cy="467110"/>
          </a:xfrm>
        </p:grpSpPr>
        <p:sp>
          <p:nvSpPr>
            <p:cNvPr id="27" name="Google Shape;27;p2"/>
            <p:cNvSpPr/>
            <p:nvPr/>
          </p:nvSpPr>
          <p:spPr>
            <a:xfrm>
              <a:off x="2637962" y="394315"/>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2"/>
          <p:cNvGrpSpPr/>
          <p:nvPr/>
        </p:nvGrpSpPr>
        <p:grpSpPr>
          <a:xfrm flipH="1">
            <a:off x="1318103" y="599275"/>
            <a:ext cx="211171" cy="242778"/>
            <a:chOff x="2084367" y="2625888"/>
            <a:chExt cx="211171" cy="242778"/>
          </a:xfrm>
        </p:grpSpPr>
        <p:sp>
          <p:nvSpPr>
            <p:cNvPr id="32" name="Google Shape;32;p2"/>
            <p:cNvSpPr/>
            <p:nvPr/>
          </p:nvSpPr>
          <p:spPr>
            <a:xfrm>
              <a:off x="2119678" y="2802384"/>
              <a:ext cx="85335" cy="66281"/>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084367" y="2625888"/>
              <a:ext cx="85335" cy="66302"/>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214297" y="2670227"/>
              <a:ext cx="81241" cy="74847"/>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35;p2"/>
          <p:cNvGrpSpPr/>
          <p:nvPr/>
        </p:nvGrpSpPr>
        <p:grpSpPr>
          <a:xfrm flipH="1">
            <a:off x="251690" y="248679"/>
            <a:ext cx="469882" cy="778495"/>
            <a:chOff x="3330825" y="1367375"/>
            <a:chExt cx="280075" cy="464025"/>
          </a:xfrm>
        </p:grpSpPr>
        <p:sp>
          <p:nvSpPr>
            <p:cNvPr id="36" name="Google Shape;36;p2"/>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 name="Google Shape;44;p2"/>
          <p:cNvSpPr/>
          <p:nvPr/>
        </p:nvSpPr>
        <p:spPr>
          <a:xfrm flipH="1">
            <a:off x="2029825" y="-270775"/>
            <a:ext cx="941978" cy="949101"/>
          </a:xfrm>
          <a:custGeom>
            <a:avLst/>
            <a:gdLst/>
            <a:ahLst/>
            <a:cxnLst/>
            <a:rect l="l" t="t" r="r" b="b"/>
            <a:pathLst>
              <a:path w="15606" h="15724" extrusionOk="0">
                <a:moveTo>
                  <a:pt x="12171" y="1"/>
                </a:moveTo>
                <a:cubicBezTo>
                  <a:pt x="11362" y="1"/>
                  <a:pt x="10564" y="470"/>
                  <a:pt x="10389" y="1561"/>
                </a:cubicBezTo>
                <a:cubicBezTo>
                  <a:pt x="10272" y="2229"/>
                  <a:pt x="10577" y="2768"/>
                  <a:pt x="11046" y="3108"/>
                </a:cubicBezTo>
                <a:lnTo>
                  <a:pt x="11057" y="3120"/>
                </a:lnTo>
                <a:cubicBezTo>
                  <a:pt x="11080" y="3132"/>
                  <a:pt x="11093" y="3143"/>
                  <a:pt x="11116" y="3155"/>
                </a:cubicBezTo>
                <a:cubicBezTo>
                  <a:pt x="11139" y="3179"/>
                  <a:pt x="11174" y="3213"/>
                  <a:pt x="11210" y="3237"/>
                </a:cubicBezTo>
                <a:cubicBezTo>
                  <a:pt x="11221" y="3237"/>
                  <a:pt x="11221" y="3237"/>
                  <a:pt x="11233" y="3249"/>
                </a:cubicBezTo>
                <a:cubicBezTo>
                  <a:pt x="11233" y="3249"/>
                  <a:pt x="11244" y="3249"/>
                  <a:pt x="11244" y="3260"/>
                </a:cubicBezTo>
                <a:cubicBezTo>
                  <a:pt x="10952" y="3812"/>
                  <a:pt x="10682" y="4375"/>
                  <a:pt x="10389" y="4925"/>
                </a:cubicBezTo>
                <a:cubicBezTo>
                  <a:pt x="9920" y="4738"/>
                  <a:pt x="9415" y="4633"/>
                  <a:pt x="8923" y="4633"/>
                </a:cubicBezTo>
                <a:cubicBezTo>
                  <a:pt x="7751" y="4633"/>
                  <a:pt x="6602" y="5183"/>
                  <a:pt x="6051" y="6438"/>
                </a:cubicBezTo>
                <a:cubicBezTo>
                  <a:pt x="5348" y="6144"/>
                  <a:pt x="4621" y="5899"/>
                  <a:pt x="3917" y="5594"/>
                </a:cubicBezTo>
                <a:lnTo>
                  <a:pt x="3917" y="5570"/>
                </a:lnTo>
                <a:lnTo>
                  <a:pt x="3917" y="5535"/>
                </a:lnTo>
                <a:cubicBezTo>
                  <a:pt x="3929" y="5488"/>
                  <a:pt x="3929" y="5430"/>
                  <a:pt x="3929" y="5371"/>
                </a:cubicBezTo>
                <a:lnTo>
                  <a:pt x="3929" y="5347"/>
                </a:lnTo>
                <a:cubicBezTo>
                  <a:pt x="3929" y="5289"/>
                  <a:pt x="3917" y="5230"/>
                  <a:pt x="3905" y="5172"/>
                </a:cubicBezTo>
                <a:lnTo>
                  <a:pt x="3905" y="5136"/>
                </a:lnTo>
                <a:cubicBezTo>
                  <a:pt x="3894" y="5078"/>
                  <a:pt x="3882" y="5019"/>
                  <a:pt x="3870" y="4972"/>
                </a:cubicBezTo>
                <a:cubicBezTo>
                  <a:pt x="3858" y="4914"/>
                  <a:pt x="3835" y="4867"/>
                  <a:pt x="3811" y="4808"/>
                </a:cubicBezTo>
                <a:cubicBezTo>
                  <a:pt x="3811" y="4797"/>
                  <a:pt x="3811" y="4784"/>
                  <a:pt x="3800" y="4773"/>
                </a:cubicBezTo>
                <a:lnTo>
                  <a:pt x="3730" y="4633"/>
                </a:lnTo>
                <a:cubicBezTo>
                  <a:pt x="3730" y="4620"/>
                  <a:pt x="3730" y="4620"/>
                  <a:pt x="3718" y="4609"/>
                </a:cubicBezTo>
                <a:cubicBezTo>
                  <a:pt x="3694" y="4562"/>
                  <a:pt x="3671" y="4527"/>
                  <a:pt x="3647" y="4480"/>
                </a:cubicBezTo>
                <a:cubicBezTo>
                  <a:pt x="3636" y="4480"/>
                  <a:pt x="3636" y="4468"/>
                  <a:pt x="3624" y="4456"/>
                </a:cubicBezTo>
                <a:cubicBezTo>
                  <a:pt x="3600" y="4421"/>
                  <a:pt x="3566" y="4375"/>
                  <a:pt x="3530" y="4339"/>
                </a:cubicBezTo>
                <a:cubicBezTo>
                  <a:pt x="3519" y="4328"/>
                  <a:pt x="3519" y="4316"/>
                  <a:pt x="3506" y="4316"/>
                </a:cubicBezTo>
                <a:cubicBezTo>
                  <a:pt x="3472" y="4269"/>
                  <a:pt x="3436" y="4234"/>
                  <a:pt x="3389" y="4198"/>
                </a:cubicBezTo>
                <a:cubicBezTo>
                  <a:pt x="3003" y="3823"/>
                  <a:pt x="2451" y="3612"/>
                  <a:pt x="1901" y="3612"/>
                </a:cubicBezTo>
                <a:cubicBezTo>
                  <a:pt x="1080" y="3612"/>
                  <a:pt x="294" y="4081"/>
                  <a:pt x="106" y="5172"/>
                </a:cubicBezTo>
                <a:cubicBezTo>
                  <a:pt x="0" y="5840"/>
                  <a:pt x="294" y="6379"/>
                  <a:pt x="763" y="6719"/>
                </a:cubicBezTo>
                <a:cubicBezTo>
                  <a:pt x="775" y="6719"/>
                  <a:pt x="775" y="6731"/>
                  <a:pt x="786" y="6731"/>
                </a:cubicBezTo>
                <a:cubicBezTo>
                  <a:pt x="833" y="6766"/>
                  <a:pt x="892" y="6801"/>
                  <a:pt x="951" y="6837"/>
                </a:cubicBezTo>
                <a:cubicBezTo>
                  <a:pt x="1010" y="6871"/>
                  <a:pt x="1068" y="6907"/>
                  <a:pt x="1127" y="6930"/>
                </a:cubicBezTo>
                <a:cubicBezTo>
                  <a:pt x="1138" y="6942"/>
                  <a:pt x="1162" y="6942"/>
                  <a:pt x="1185" y="6954"/>
                </a:cubicBezTo>
                <a:cubicBezTo>
                  <a:pt x="1221" y="6977"/>
                  <a:pt x="1268" y="6989"/>
                  <a:pt x="1315" y="7012"/>
                </a:cubicBezTo>
                <a:cubicBezTo>
                  <a:pt x="1338" y="7012"/>
                  <a:pt x="1361" y="7024"/>
                  <a:pt x="1373" y="7024"/>
                </a:cubicBezTo>
                <a:cubicBezTo>
                  <a:pt x="1443" y="7048"/>
                  <a:pt x="1502" y="7071"/>
                  <a:pt x="1572" y="7082"/>
                </a:cubicBezTo>
                <a:cubicBezTo>
                  <a:pt x="1643" y="7106"/>
                  <a:pt x="1701" y="7106"/>
                  <a:pt x="1771" y="7118"/>
                </a:cubicBezTo>
                <a:cubicBezTo>
                  <a:pt x="1795" y="7129"/>
                  <a:pt x="1807" y="7129"/>
                  <a:pt x="1830" y="7129"/>
                </a:cubicBezTo>
                <a:cubicBezTo>
                  <a:pt x="1877" y="7129"/>
                  <a:pt x="1924" y="7142"/>
                  <a:pt x="1982" y="7142"/>
                </a:cubicBezTo>
                <a:lnTo>
                  <a:pt x="2252" y="7142"/>
                </a:lnTo>
                <a:cubicBezTo>
                  <a:pt x="2311" y="7142"/>
                  <a:pt x="2381" y="7129"/>
                  <a:pt x="2440" y="7118"/>
                </a:cubicBezTo>
                <a:cubicBezTo>
                  <a:pt x="2463" y="7118"/>
                  <a:pt x="2487" y="7118"/>
                  <a:pt x="2498" y="7106"/>
                </a:cubicBezTo>
                <a:cubicBezTo>
                  <a:pt x="2545" y="7106"/>
                  <a:pt x="2592" y="7095"/>
                  <a:pt x="2639" y="7082"/>
                </a:cubicBezTo>
                <a:cubicBezTo>
                  <a:pt x="2662" y="7071"/>
                  <a:pt x="2686" y="7071"/>
                  <a:pt x="2698" y="7059"/>
                </a:cubicBezTo>
                <a:cubicBezTo>
                  <a:pt x="2768" y="7048"/>
                  <a:pt x="2826" y="7024"/>
                  <a:pt x="2886" y="7001"/>
                </a:cubicBezTo>
                <a:cubicBezTo>
                  <a:pt x="2897" y="7001"/>
                  <a:pt x="2897" y="6989"/>
                  <a:pt x="2897" y="6989"/>
                </a:cubicBezTo>
                <a:cubicBezTo>
                  <a:pt x="2956" y="6965"/>
                  <a:pt x="3014" y="6942"/>
                  <a:pt x="3073" y="6907"/>
                </a:cubicBezTo>
                <a:cubicBezTo>
                  <a:pt x="3084" y="6895"/>
                  <a:pt x="3108" y="6884"/>
                  <a:pt x="3120" y="6871"/>
                </a:cubicBezTo>
                <a:cubicBezTo>
                  <a:pt x="3167" y="6848"/>
                  <a:pt x="3202" y="6825"/>
                  <a:pt x="3249" y="6790"/>
                </a:cubicBezTo>
                <a:cubicBezTo>
                  <a:pt x="3261" y="6778"/>
                  <a:pt x="3272" y="6766"/>
                  <a:pt x="3295" y="6754"/>
                </a:cubicBezTo>
                <a:cubicBezTo>
                  <a:pt x="3342" y="6719"/>
                  <a:pt x="3401" y="6673"/>
                  <a:pt x="3448" y="6626"/>
                </a:cubicBezTo>
                <a:lnTo>
                  <a:pt x="3448" y="6613"/>
                </a:lnTo>
                <a:cubicBezTo>
                  <a:pt x="3495" y="6567"/>
                  <a:pt x="3542" y="6520"/>
                  <a:pt x="3577" y="6462"/>
                </a:cubicBezTo>
                <a:cubicBezTo>
                  <a:pt x="3589" y="6449"/>
                  <a:pt x="3600" y="6426"/>
                  <a:pt x="3612" y="6402"/>
                </a:cubicBezTo>
                <a:cubicBezTo>
                  <a:pt x="3636" y="6379"/>
                  <a:pt x="3659" y="6344"/>
                  <a:pt x="3683" y="6321"/>
                </a:cubicBezTo>
                <a:cubicBezTo>
                  <a:pt x="4386" y="6613"/>
                  <a:pt x="5113" y="6860"/>
                  <a:pt x="5817" y="7165"/>
                </a:cubicBezTo>
                <a:cubicBezTo>
                  <a:pt x="5804" y="7235"/>
                  <a:pt x="5781" y="7306"/>
                  <a:pt x="5770" y="7376"/>
                </a:cubicBezTo>
                <a:cubicBezTo>
                  <a:pt x="5606" y="8372"/>
                  <a:pt x="5969" y="9205"/>
                  <a:pt x="6590" y="9802"/>
                </a:cubicBezTo>
                <a:cubicBezTo>
                  <a:pt x="6109" y="10612"/>
                  <a:pt x="5734" y="11467"/>
                  <a:pt x="5289" y="12288"/>
                </a:cubicBezTo>
                <a:cubicBezTo>
                  <a:pt x="5078" y="12230"/>
                  <a:pt x="4866" y="12194"/>
                  <a:pt x="4655" y="12194"/>
                </a:cubicBezTo>
                <a:cubicBezTo>
                  <a:pt x="3847" y="12194"/>
                  <a:pt x="3050" y="12663"/>
                  <a:pt x="2873" y="13754"/>
                </a:cubicBezTo>
                <a:cubicBezTo>
                  <a:pt x="2756" y="14422"/>
                  <a:pt x="3061" y="14950"/>
                  <a:pt x="3530" y="15302"/>
                </a:cubicBezTo>
                <a:cubicBezTo>
                  <a:pt x="3530" y="15302"/>
                  <a:pt x="3542" y="15302"/>
                  <a:pt x="3542" y="15313"/>
                </a:cubicBezTo>
                <a:cubicBezTo>
                  <a:pt x="3600" y="15349"/>
                  <a:pt x="3647" y="15383"/>
                  <a:pt x="3706" y="15419"/>
                </a:cubicBezTo>
                <a:lnTo>
                  <a:pt x="3718" y="15419"/>
                </a:lnTo>
                <a:cubicBezTo>
                  <a:pt x="3764" y="15454"/>
                  <a:pt x="3823" y="15477"/>
                  <a:pt x="3882" y="15513"/>
                </a:cubicBezTo>
                <a:cubicBezTo>
                  <a:pt x="3905" y="15513"/>
                  <a:pt x="3917" y="15524"/>
                  <a:pt x="3941" y="15536"/>
                </a:cubicBezTo>
                <a:cubicBezTo>
                  <a:pt x="3988" y="15547"/>
                  <a:pt x="4035" y="15571"/>
                  <a:pt x="4081" y="15583"/>
                </a:cubicBezTo>
                <a:cubicBezTo>
                  <a:pt x="4093" y="15594"/>
                  <a:pt x="4116" y="15606"/>
                  <a:pt x="4140" y="15606"/>
                </a:cubicBezTo>
                <a:cubicBezTo>
                  <a:pt x="4199" y="15630"/>
                  <a:pt x="4269" y="15653"/>
                  <a:pt x="4327" y="15665"/>
                </a:cubicBezTo>
                <a:lnTo>
                  <a:pt x="4339" y="15665"/>
                </a:lnTo>
                <a:cubicBezTo>
                  <a:pt x="4398" y="15677"/>
                  <a:pt x="4468" y="15688"/>
                  <a:pt x="4527" y="15700"/>
                </a:cubicBezTo>
                <a:cubicBezTo>
                  <a:pt x="4550" y="15700"/>
                  <a:pt x="4574" y="15700"/>
                  <a:pt x="4585" y="15711"/>
                </a:cubicBezTo>
                <a:cubicBezTo>
                  <a:pt x="4644" y="15711"/>
                  <a:pt x="4691" y="15724"/>
                  <a:pt x="4738" y="15724"/>
                </a:cubicBezTo>
                <a:lnTo>
                  <a:pt x="5007" y="15724"/>
                </a:lnTo>
                <a:cubicBezTo>
                  <a:pt x="5078" y="15724"/>
                  <a:pt x="5137" y="15711"/>
                  <a:pt x="5207" y="15700"/>
                </a:cubicBezTo>
                <a:cubicBezTo>
                  <a:pt x="5218" y="15700"/>
                  <a:pt x="5242" y="15688"/>
                  <a:pt x="5265" y="15688"/>
                </a:cubicBezTo>
                <a:lnTo>
                  <a:pt x="5406" y="15653"/>
                </a:lnTo>
                <a:cubicBezTo>
                  <a:pt x="5429" y="15653"/>
                  <a:pt x="5441" y="15641"/>
                  <a:pt x="5465" y="15641"/>
                </a:cubicBezTo>
                <a:cubicBezTo>
                  <a:pt x="5523" y="15618"/>
                  <a:pt x="5593" y="15606"/>
                  <a:pt x="5652" y="15571"/>
                </a:cubicBezTo>
                <a:cubicBezTo>
                  <a:pt x="5711" y="15547"/>
                  <a:pt x="5770" y="15513"/>
                  <a:pt x="5828" y="15489"/>
                </a:cubicBezTo>
                <a:cubicBezTo>
                  <a:pt x="5851" y="15477"/>
                  <a:pt x="5864" y="15466"/>
                  <a:pt x="5887" y="15454"/>
                </a:cubicBezTo>
                <a:cubicBezTo>
                  <a:pt x="5922" y="15430"/>
                  <a:pt x="5969" y="15407"/>
                  <a:pt x="6004" y="15372"/>
                </a:cubicBezTo>
                <a:cubicBezTo>
                  <a:pt x="6015" y="15360"/>
                  <a:pt x="6039" y="15349"/>
                  <a:pt x="6051" y="15336"/>
                </a:cubicBezTo>
                <a:cubicBezTo>
                  <a:pt x="6109" y="15289"/>
                  <a:pt x="6156" y="15255"/>
                  <a:pt x="6203" y="15196"/>
                </a:cubicBezTo>
                <a:cubicBezTo>
                  <a:pt x="6250" y="15149"/>
                  <a:pt x="6297" y="15091"/>
                  <a:pt x="6344" y="15044"/>
                </a:cubicBezTo>
                <a:cubicBezTo>
                  <a:pt x="6356" y="15020"/>
                  <a:pt x="6367" y="15008"/>
                  <a:pt x="6379" y="14985"/>
                </a:cubicBezTo>
                <a:cubicBezTo>
                  <a:pt x="6414" y="14938"/>
                  <a:pt x="6438" y="14903"/>
                  <a:pt x="6461" y="14844"/>
                </a:cubicBezTo>
                <a:cubicBezTo>
                  <a:pt x="6473" y="14833"/>
                  <a:pt x="6484" y="14809"/>
                  <a:pt x="6497" y="14797"/>
                </a:cubicBezTo>
                <a:cubicBezTo>
                  <a:pt x="6531" y="14727"/>
                  <a:pt x="6567" y="14656"/>
                  <a:pt x="6590" y="14575"/>
                </a:cubicBezTo>
                <a:cubicBezTo>
                  <a:pt x="6614" y="14516"/>
                  <a:pt x="6625" y="14445"/>
                  <a:pt x="6649" y="14375"/>
                </a:cubicBezTo>
                <a:lnTo>
                  <a:pt x="6649" y="14340"/>
                </a:lnTo>
                <a:cubicBezTo>
                  <a:pt x="6661" y="14270"/>
                  <a:pt x="6672" y="14211"/>
                  <a:pt x="6684" y="14153"/>
                </a:cubicBezTo>
                <a:lnTo>
                  <a:pt x="6684" y="14117"/>
                </a:lnTo>
                <a:lnTo>
                  <a:pt x="6684" y="13953"/>
                </a:lnTo>
                <a:lnTo>
                  <a:pt x="6684" y="13918"/>
                </a:lnTo>
                <a:cubicBezTo>
                  <a:pt x="6684" y="13859"/>
                  <a:pt x="6684" y="13812"/>
                  <a:pt x="6672" y="13754"/>
                </a:cubicBezTo>
                <a:cubicBezTo>
                  <a:pt x="6672" y="13742"/>
                  <a:pt x="6672" y="13731"/>
                  <a:pt x="6661" y="13718"/>
                </a:cubicBezTo>
                <a:cubicBezTo>
                  <a:pt x="6649" y="13601"/>
                  <a:pt x="6614" y="13496"/>
                  <a:pt x="6578" y="13390"/>
                </a:cubicBezTo>
                <a:cubicBezTo>
                  <a:pt x="6567" y="13379"/>
                  <a:pt x="6567" y="13367"/>
                  <a:pt x="6567" y="13355"/>
                </a:cubicBezTo>
                <a:lnTo>
                  <a:pt x="6497" y="13215"/>
                </a:lnTo>
                <a:cubicBezTo>
                  <a:pt x="6484" y="13202"/>
                  <a:pt x="6484" y="13191"/>
                  <a:pt x="6484" y="13191"/>
                </a:cubicBezTo>
                <a:cubicBezTo>
                  <a:pt x="6461" y="13144"/>
                  <a:pt x="6426" y="13097"/>
                  <a:pt x="6403" y="13062"/>
                </a:cubicBezTo>
                <a:cubicBezTo>
                  <a:pt x="6403" y="13051"/>
                  <a:pt x="6391" y="13051"/>
                  <a:pt x="6391" y="13038"/>
                </a:cubicBezTo>
                <a:cubicBezTo>
                  <a:pt x="6356" y="13004"/>
                  <a:pt x="6320" y="12957"/>
                  <a:pt x="6286" y="12910"/>
                </a:cubicBezTo>
                <a:cubicBezTo>
                  <a:pt x="6286" y="12910"/>
                  <a:pt x="6273" y="12898"/>
                  <a:pt x="6273" y="12886"/>
                </a:cubicBezTo>
                <a:cubicBezTo>
                  <a:pt x="6239" y="12851"/>
                  <a:pt x="6192" y="12816"/>
                  <a:pt x="6156" y="12769"/>
                </a:cubicBezTo>
                <a:cubicBezTo>
                  <a:pt x="6098" y="12722"/>
                  <a:pt x="6039" y="12675"/>
                  <a:pt x="5969" y="12628"/>
                </a:cubicBezTo>
                <a:cubicBezTo>
                  <a:pt x="6403" y="11842"/>
                  <a:pt x="6755" y="11034"/>
                  <a:pt x="7200" y="10271"/>
                </a:cubicBezTo>
                <a:cubicBezTo>
                  <a:pt x="7211" y="10284"/>
                  <a:pt x="7235" y="10284"/>
                  <a:pt x="7247" y="10295"/>
                </a:cubicBezTo>
                <a:cubicBezTo>
                  <a:pt x="7247" y="10307"/>
                  <a:pt x="7258" y="10307"/>
                  <a:pt x="7258" y="10307"/>
                </a:cubicBezTo>
                <a:lnTo>
                  <a:pt x="7399" y="10377"/>
                </a:lnTo>
                <a:cubicBezTo>
                  <a:pt x="7422" y="10389"/>
                  <a:pt x="7435" y="10401"/>
                  <a:pt x="7446" y="10412"/>
                </a:cubicBezTo>
                <a:cubicBezTo>
                  <a:pt x="7493" y="10424"/>
                  <a:pt x="7528" y="10448"/>
                  <a:pt x="7563" y="10459"/>
                </a:cubicBezTo>
                <a:cubicBezTo>
                  <a:pt x="7587" y="10471"/>
                  <a:pt x="7599" y="10482"/>
                  <a:pt x="7610" y="10482"/>
                </a:cubicBezTo>
                <a:cubicBezTo>
                  <a:pt x="7669" y="10506"/>
                  <a:pt x="7716" y="10529"/>
                  <a:pt x="7774" y="10553"/>
                </a:cubicBezTo>
                <a:lnTo>
                  <a:pt x="7786" y="10553"/>
                </a:lnTo>
                <a:cubicBezTo>
                  <a:pt x="7833" y="10576"/>
                  <a:pt x="7891" y="10600"/>
                  <a:pt x="7938" y="10612"/>
                </a:cubicBezTo>
                <a:cubicBezTo>
                  <a:pt x="7962" y="10623"/>
                  <a:pt x="7974" y="10623"/>
                  <a:pt x="7997" y="10635"/>
                </a:cubicBezTo>
                <a:cubicBezTo>
                  <a:pt x="8032" y="10647"/>
                  <a:pt x="8079" y="10659"/>
                  <a:pt x="8115" y="10670"/>
                </a:cubicBezTo>
                <a:cubicBezTo>
                  <a:pt x="8138" y="10682"/>
                  <a:pt x="8149" y="10682"/>
                  <a:pt x="8173" y="10682"/>
                </a:cubicBezTo>
                <a:cubicBezTo>
                  <a:pt x="8220" y="10706"/>
                  <a:pt x="8279" y="10717"/>
                  <a:pt x="8337" y="10729"/>
                </a:cubicBezTo>
                <a:lnTo>
                  <a:pt x="8349" y="10729"/>
                </a:lnTo>
                <a:cubicBezTo>
                  <a:pt x="8407" y="10740"/>
                  <a:pt x="8454" y="10753"/>
                  <a:pt x="8513" y="10764"/>
                </a:cubicBezTo>
                <a:cubicBezTo>
                  <a:pt x="8537" y="10776"/>
                  <a:pt x="8548" y="10776"/>
                  <a:pt x="8571" y="10776"/>
                </a:cubicBezTo>
                <a:cubicBezTo>
                  <a:pt x="8607" y="10787"/>
                  <a:pt x="8654" y="10787"/>
                  <a:pt x="8701" y="10799"/>
                </a:cubicBezTo>
                <a:cubicBezTo>
                  <a:pt x="8712" y="10799"/>
                  <a:pt x="8735" y="10799"/>
                  <a:pt x="8748" y="10811"/>
                </a:cubicBezTo>
                <a:cubicBezTo>
                  <a:pt x="8806" y="10811"/>
                  <a:pt x="8865" y="10823"/>
                  <a:pt x="8923" y="10823"/>
                </a:cubicBezTo>
                <a:lnTo>
                  <a:pt x="8935" y="10823"/>
                </a:lnTo>
                <a:cubicBezTo>
                  <a:pt x="8993" y="10834"/>
                  <a:pt x="9052" y="10834"/>
                  <a:pt x="9111" y="10834"/>
                </a:cubicBezTo>
                <a:lnTo>
                  <a:pt x="9158" y="10834"/>
                </a:lnTo>
                <a:cubicBezTo>
                  <a:pt x="9204" y="10846"/>
                  <a:pt x="9251" y="10846"/>
                  <a:pt x="9287" y="10846"/>
                </a:cubicBezTo>
                <a:lnTo>
                  <a:pt x="9345" y="10846"/>
                </a:lnTo>
                <a:cubicBezTo>
                  <a:pt x="9404" y="10846"/>
                  <a:pt x="9462" y="10834"/>
                  <a:pt x="9521" y="10834"/>
                </a:cubicBezTo>
                <a:lnTo>
                  <a:pt x="9533" y="10834"/>
                </a:lnTo>
                <a:cubicBezTo>
                  <a:pt x="9580" y="10834"/>
                  <a:pt x="9639" y="10823"/>
                  <a:pt x="9697" y="10823"/>
                </a:cubicBezTo>
                <a:cubicBezTo>
                  <a:pt x="9709" y="10823"/>
                  <a:pt x="9733" y="10811"/>
                  <a:pt x="9744" y="10811"/>
                </a:cubicBezTo>
                <a:cubicBezTo>
                  <a:pt x="9791" y="10811"/>
                  <a:pt x="9838" y="10799"/>
                  <a:pt x="9884" y="10799"/>
                </a:cubicBezTo>
                <a:cubicBezTo>
                  <a:pt x="9897" y="10787"/>
                  <a:pt x="9908" y="10787"/>
                  <a:pt x="9931" y="10787"/>
                </a:cubicBezTo>
                <a:lnTo>
                  <a:pt x="10108" y="10753"/>
                </a:lnTo>
                <a:cubicBezTo>
                  <a:pt x="10166" y="10740"/>
                  <a:pt x="10225" y="10729"/>
                  <a:pt x="10272" y="10706"/>
                </a:cubicBezTo>
                <a:cubicBezTo>
                  <a:pt x="10295" y="10706"/>
                  <a:pt x="10307" y="10706"/>
                  <a:pt x="10319" y="10694"/>
                </a:cubicBezTo>
                <a:cubicBezTo>
                  <a:pt x="10366" y="10682"/>
                  <a:pt x="10413" y="10670"/>
                  <a:pt x="10447" y="10659"/>
                </a:cubicBezTo>
                <a:cubicBezTo>
                  <a:pt x="10459" y="10647"/>
                  <a:pt x="10483" y="10647"/>
                  <a:pt x="10494" y="10635"/>
                </a:cubicBezTo>
                <a:cubicBezTo>
                  <a:pt x="10553" y="10623"/>
                  <a:pt x="10611" y="10600"/>
                  <a:pt x="10658" y="10576"/>
                </a:cubicBezTo>
                <a:lnTo>
                  <a:pt x="10670" y="10576"/>
                </a:lnTo>
                <a:cubicBezTo>
                  <a:pt x="10717" y="10553"/>
                  <a:pt x="10764" y="10529"/>
                  <a:pt x="10822" y="10506"/>
                </a:cubicBezTo>
                <a:cubicBezTo>
                  <a:pt x="10835" y="10495"/>
                  <a:pt x="10846" y="10482"/>
                  <a:pt x="10869" y="10482"/>
                </a:cubicBezTo>
                <a:cubicBezTo>
                  <a:pt x="10905" y="10459"/>
                  <a:pt x="10940" y="10436"/>
                  <a:pt x="10987" y="10412"/>
                </a:cubicBezTo>
                <a:cubicBezTo>
                  <a:pt x="10999" y="10412"/>
                  <a:pt x="11010" y="10401"/>
                  <a:pt x="11022" y="10389"/>
                </a:cubicBezTo>
                <a:cubicBezTo>
                  <a:pt x="11080" y="10365"/>
                  <a:pt x="11127" y="10331"/>
                  <a:pt x="11174" y="10295"/>
                </a:cubicBezTo>
                <a:lnTo>
                  <a:pt x="11280" y="10225"/>
                </a:lnTo>
                <a:cubicBezTo>
                  <a:pt x="11549" y="10506"/>
                  <a:pt x="11819" y="10787"/>
                  <a:pt x="12101" y="11069"/>
                </a:cubicBezTo>
                <a:cubicBezTo>
                  <a:pt x="11948" y="11280"/>
                  <a:pt x="11843" y="11561"/>
                  <a:pt x="11784" y="11889"/>
                </a:cubicBezTo>
                <a:cubicBezTo>
                  <a:pt x="11679" y="12546"/>
                  <a:pt x="11971" y="13085"/>
                  <a:pt x="12453" y="13426"/>
                </a:cubicBezTo>
                <a:lnTo>
                  <a:pt x="12440" y="13426"/>
                </a:lnTo>
                <a:cubicBezTo>
                  <a:pt x="12453" y="13437"/>
                  <a:pt x="12453" y="13437"/>
                  <a:pt x="12464" y="13437"/>
                </a:cubicBezTo>
                <a:cubicBezTo>
                  <a:pt x="12511" y="13484"/>
                  <a:pt x="12570" y="13520"/>
                  <a:pt x="12628" y="13543"/>
                </a:cubicBezTo>
                <a:cubicBezTo>
                  <a:pt x="12628" y="13554"/>
                  <a:pt x="12628" y="13554"/>
                  <a:pt x="12640" y="13554"/>
                </a:cubicBezTo>
                <a:cubicBezTo>
                  <a:pt x="12687" y="13590"/>
                  <a:pt x="12745" y="13613"/>
                  <a:pt x="12804" y="13637"/>
                </a:cubicBezTo>
                <a:cubicBezTo>
                  <a:pt x="12828" y="13648"/>
                  <a:pt x="12839" y="13660"/>
                  <a:pt x="12862" y="13660"/>
                </a:cubicBezTo>
                <a:cubicBezTo>
                  <a:pt x="12909" y="13684"/>
                  <a:pt x="12956" y="13707"/>
                  <a:pt x="12992" y="13718"/>
                </a:cubicBezTo>
                <a:cubicBezTo>
                  <a:pt x="13015" y="13731"/>
                  <a:pt x="13039" y="13731"/>
                  <a:pt x="13050" y="13742"/>
                </a:cubicBezTo>
                <a:cubicBezTo>
                  <a:pt x="13120" y="13754"/>
                  <a:pt x="13179" y="13777"/>
                  <a:pt x="13250" y="13789"/>
                </a:cubicBezTo>
                <a:cubicBezTo>
                  <a:pt x="13250" y="13801"/>
                  <a:pt x="13261" y="13801"/>
                  <a:pt x="13261" y="13801"/>
                </a:cubicBezTo>
                <a:cubicBezTo>
                  <a:pt x="13320" y="13812"/>
                  <a:pt x="13390" y="13824"/>
                  <a:pt x="13449" y="13836"/>
                </a:cubicBezTo>
                <a:lnTo>
                  <a:pt x="13508" y="13836"/>
                </a:lnTo>
                <a:cubicBezTo>
                  <a:pt x="13555" y="13848"/>
                  <a:pt x="13613" y="13848"/>
                  <a:pt x="13660" y="13848"/>
                </a:cubicBezTo>
                <a:cubicBezTo>
                  <a:pt x="13683" y="13859"/>
                  <a:pt x="13695" y="13859"/>
                  <a:pt x="13719" y="13859"/>
                </a:cubicBezTo>
                <a:lnTo>
                  <a:pt x="13918" y="13859"/>
                </a:lnTo>
                <a:cubicBezTo>
                  <a:pt x="13930" y="13859"/>
                  <a:pt x="13930" y="13848"/>
                  <a:pt x="13930" y="13848"/>
                </a:cubicBezTo>
                <a:cubicBezTo>
                  <a:pt x="14000" y="13848"/>
                  <a:pt x="14058" y="13836"/>
                  <a:pt x="14117" y="13836"/>
                </a:cubicBezTo>
                <a:cubicBezTo>
                  <a:pt x="14141" y="13824"/>
                  <a:pt x="14164" y="13824"/>
                  <a:pt x="14188" y="13824"/>
                </a:cubicBezTo>
                <a:lnTo>
                  <a:pt x="14328" y="13789"/>
                </a:lnTo>
                <a:cubicBezTo>
                  <a:pt x="14340" y="13789"/>
                  <a:pt x="14363" y="13777"/>
                  <a:pt x="14387" y="13777"/>
                </a:cubicBezTo>
                <a:cubicBezTo>
                  <a:pt x="14446" y="13754"/>
                  <a:pt x="14504" y="13731"/>
                  <a:pt x="14574" y="13707"/>
                </a:cubicBezTo>
                <a:cubicBezTo>
                  <a:pt x="14633" y="13671"/>
                  <a:pt x="14691" y="13648"/>
                  <a:pt x="14750" y="13613"/>
                </a:cubicBezTo>
                <a:cubicBezTo>
                  <a:pt x="14762" y="13613"/>
                  <a:pt x="14785" y="13601"/>
                  <a:pt x="14797" y="13590"/>
                </a:cubicBezTo>
                <a:cubicBezTo>
                  <a:pt x="14844" y="13566"/>
                  <a:pt x="14879" y="13531"/>
                  <a:pt x="14926" y="13507"/>
                </a:cubicBezTo>
                <a:cubicBezTo>
                  <a:pt x="14938" y="13496"/>
                  <a:pt x="14962" y="13484"/>
                  <a:pt x="14973" y="13473"/>
                </a:cubicBezTo>
                <a:cubicBezTo>
                  <a:pt x="15020" y="13426"/>
                  <a:pt x="15079" y="13379"/>
                  <a:pt x="15126" y="13332"/>
                </a:cubicBezTo>
                <a:cubicBezTo>
                  <a:pt x="15173" y="13285"/>
                  <a:pt x="15219" y="13226"/>
                  <a:pt x="15254" y="13168"/>
                </a:cubicBezTo>
                <a:cubicBezTo>
                  <a:pt x="15278" y="13156"/>
                  <a:pt x="15290" y="13132"/>
                  <a:pt x="15301" y="13121"/>
                </a:cubicBezTo>
                <a:cubicBezTo>
                  <a:pt x="15324" y="13074"/>
                  <a:pt x="15360" y="13027"/>
                  <a:pt x="15384" y="12980"/>
                </a:cubicBezTo>
                <a:cubicBezTo>
                  <a:pt x="15395" y="12957"/>
                  <a:pt x="15407" y="12945"/>
                  <a:pt x="15418" y="12921"/>
                </a:cubicBezTo>
                <a:cubicBezTo>
                  <a:pt x="15454" y="12851"/>
                  <a:pt x="15489" y="12780"/>
                  <a:pt x="15512" y="12710"/>
                </a:cubicBezTo>
                <a:cubicBezTo>
                  <a:pt x="15536" y="12640"/>
                  <a:pt x="15548" y="12569"/>
                  <a:pt x="15559" y="12511"/>
                </a:cubicBezTo>
                <a:cubicBezTo>
                  <a:pt x="15571" y="12499"/>
                  <a:pt x="15571" y="12476"/>
                  <a:pt x="15571" y="12464"/>
                </a:cubicBezTo>
                <a:cubicBezTo>
                  <a:pt x="15582" y="12405"/>
                  <a:pt x="15595" y="12335"/>
                  <a:pt x="15595" y="12277"/>
                </a:cubicBezTo>
                <a:lnTo>
                  <a:pt x="15595" y="12253"/>
                </a:lnTo>
                <a:cubicBezTo>
                  <a:pt x="15606" y="12194"/>
                  <a:pt x="15606" y="12136"/>
                  <a:pt x="15606" y="12089"/>
                </a:cubicBezTo>
                <a:lnTo>
                  <a:pt x="15606" y="12054"/>
                </a:lnTo>
                <a:cubicBezTo>
                  <a:pt x="15606" y="11995"/>
                  <a:pt x="15595" y="11936"/>
                  <a:pt x="15595" y="11878"/>
                </a:cubicBezTo>
                <a:cubicBezTo>
                  <a:pt x="15582" y="11866"/>
                  <a:pt x="15582" y="11855"/>
                  <a:pt x="15582" y="11842"/>
                </a:cubicBezTo>
                <a:cubicBezTo>
                  <a:pt x="15571" y="11784"/>
                  <a:pt x="15559" y="11737"/>
                  <a:pt x="15548" y="11678"/>
                </a:cubicBezTo>
                <a:cubicBezTo>
                  <a:pt x="15536" y="11620"/>
                  <a:pt x="15512" y="11573"/>
                  <a:pt x="15501" y="11526"/>
                </a:cubicBezTo>
                <a:cubicBezTo>
                  <a:pt x="15489" y="11514"/>
                  <a:pt x="15489" y="11503"/>
                  <a:pt x="15477" y="11491"/>
                </a:cubicBezTo>
                <a:cubicBezTo>
                  <a:pt x="15465" y="11433"/>
                  <a:pt x="15442" y="11386"/>
                  <a:pt x="15418" y="11339"/>
                </a:cubicBezTo>
                <a:cubicBezTo>
                  <a:pt x="15407" y="11339"/>
                  <a:pt x="15407" y="11327"/>
                  <a:pt x="15395" y="11315"/>
                </a:cubicBezTo>
                <a:cubicBezTo>
                  <a:pt x="15371" y="11280"/>
                  <a:pt x="15348" y="11233"/>
                  <a:pt x="15324" y="11198"/>
                </a:cubicBezTo>
                <a:cubicBezTo>
                  <a:pt x="15313" y="11186"/>
                  <a:pt x="15313" y="11175"/>
                  <a:pt x="15313" y="11175"/>
                </a:cubicBezTo>
                <a:cubicBezTo>
                  <a:pt x="15278" y="11128"/>
                  <a:pt x="15243" y="11092"/>
                  <a:pt x="15207" y="11045"/>
                </a:cubicBezTo>
                <a:cubicBezTo>
                  <a:pt x="15207" y="11034"/>
                  <a:pt x="15196" y="11034"/>
                  <a:pt x="15184" y="11022"/>
                </a:cubicBezTo>
                <a:cubicBezTo>
                  <a:pt x="15149" y="10975"/>
                  <a:pt x="15113" y="10940"/>
                  <a:pt x="15079" y="10905"/>
                </a:cubicBezTo>
                <a:cubicBezTo>
                  <a:pt x="14680" y="10529"/>
                  <a:pt x="14129" y="10318"/>
                  <a:pt x="13578" y="10318"/>
                </a:cubicBezTo>
                <a:cubicBezTo>
                  <a:pt x="13261" y="10318"/>
                  <a:pt x="12933" y="10401"/>
                  <a:pt x="12664" y="10553"/>
                </a:cubicBezTo>
                <a:cubicBezTo>
                  <a:pt x="12370" y="10271"/>
                  <a:pt x="12089" y="9990"/>
                  <a:pt x="11819" y="9709"/>
                </a:cubicBezTo>
                <a:cubicBezTo>
                  <a:pt x="11843" y="9685"/>
                  <a:pt x="11854" y="9651"/>
                  <a:pt x="11878" y="9627"/>
                </a:cubicBezTo>
                <a:lnTo>
                  <a:pt x="11913" y="9591"/>
                </a:lnTo>
                <a:cubicBezTo>
                  <a:pt x="11948" y="9533"/>
                  <a:pt x="11984" y="9486"/>
                  <a:pt x="12018" y="9427"/>
                </a:cubicBezTo>
                <a:cubicBezTo>
                  <a:pt x="12054" y="9369"/>
                  <a:pt x="12089" y="9322"/>
                  <a:pt x="12112" y="9263"/>
                </a:cubicBezTo>
                <a:cubicBezTo>
                  <a:pt x="12124" y="9240"/>
                  <a:pt x="12135" y="9228"/>
                  <a:pt x="12148" y="9205"/>
                </a:cubicBezTo>
                <a:cubicBezTo>
                  <a:pt x="12159" y="9169"/>
                  <a:pt x="12182" y="9122"/>
                  <a:pt x="12206" y="9076"/>
                </a:cubicBezTo>
                <a:cubicBezTo>
                  <a:pt x="12218" y="9052"/>
                  <a:pt x="12229" y="9041"/>
                  <a:pt x="12229" y="9017"/>
                </a:cubicBezTo>
                <a:cubicBezTo>
                  <a:pt x="12265" y="8958"/>
                  <a:pt x="12288" y="8888"/>
                  <a:pt x="12312" y="8830"/>
                </a:cubicBezTo>
                <a:cubicBezTo>
                  <a:pt x="12335" y="8747"/>
                  <a:pt x="12359" y="8677"/>
                  <a:pt x="12370" y="8595"/>
                </a:cubicBezTo>
                <a:cubicBezTo>
                  <a:pt x="12382" y="8572"/>
                  <a:pt x="12382" y="8548"/>
                  <a:pt x="12393" y="8525"/>
                </a:cubicBezTo>
                <a:cubicBezTo>
                  <a:pt x="12406" y="8478"/>
                  <a:pt x="12417" y="8431"/>
                  <a:pt x="12417" y="8372"/>
                </a:cubicBezTo>
                <a:cubicBezTo>
                  <a:pt x="12429" y="8349"/>
                  <a:pt x="12429" y="8325"/>
                  <a:pt x="12440" y="8302"/>
                </a:cubicBezTo>
                <a:cubicBezTo>
                  <a:pt x="12440" y="8244"/>
                  <a:pt x="12453" y="8197"/>
                  <a:pt x="12453" y="8150"/>
                </a:cubicBezTo>
                <a:cubicBezTo>
                  <a:pt x="12464" y="8126"/>
                  <a:pt x="12464" y="8103"/>
                  <a:pt x="12464" y="8079"/>
                </a:cubicBezTo>
                <a:cubicBezTo>
                  <a:pt x="12476" y="7939"/>
                  <a:pt x="12476" y="7798"/>
                  <a:pt x="12476" y="7669"/>
                </a:cubicBezTo>
                <a:lnTo>
                  <a:pt x="12476" y="7598"/>
                </a:lnTo>
                <a:cubicBezTo>
                  <a:pt x="12464" y="7551"/>
                  <a:pt x="12464" y="7505"/>
                  <a:pt x="12464" y="7470"/>
                </a:cubicBezTo>
                <a:cubicBezTo>
                  <a:pt x="12464" y="7446"/>
                  <a:pt x="12453" y="7423"/>
                  <a:pt x="12453" y="7399"/>
                </a:cubicBezTo>
                <a:cubicBezTo>
                  <a:pt x="12453" y="7353"/>
                  <a:pt x="12440" y="7306"/>
                  <a:pt x="12429" y="7259"/>
                </a:cubicBezTo>
                <a:cubicBezTo>
                  <a:pt x="12429" y="7235"/>
                  <a:pt x="12429" y="7223"/>
                  <a:pt x="12417" y="7200"/>
                </a:cubicBezTo>
                <a:cubicBezTo>
                  <a:pt x="12393" y="7071"/>
                  <a:pt x="12359" y="6954"/>
                  <a:pt x="12323" y="6837"/>
                </a:cubicBezTo>
                <a:cubicBezTo>
                  <a:pt x="12312" y="6813"/>
                  <a:pt x="12312" y="6801"/>
                  <a:pt x="12300" y="6778"/>
                </a:cubicBezTo>
                <a:cubicBezTo>
                  <a:pt x="12288" y="6743"/>
                  <a:pt x="12265" y="6696"/>
                  <a:pt x="12253" y="6660"/>
                </a:cubicBezTo>
                <a:cubicBezTo>
                  <a:pt x="12241" y="6637"/>
                  <a:pt x="12229" y="6626"/>
                  <a:pt x="12229" y="6602"/>
                </a:cubicBezTo>
                <a:cubicBezTo>
                  <a:pt x="12206" y="6567"/>
                  <a:pt x="12195" y="6520"/>
                  <a:pt x="12171" y="6485"/>
                </a:cubicBezTo>
                <a:cubicBezTo>
                  <a:pt x="12159" y="6462"/>
                  <a:pt x="12148" y="6449"/>
                  <a:pt x="12148" y="6438"/>
                </a:cubicBezTo>
                <a:cubicBezTo>
                  <a:pt x="12089" y="6321"/>
                  <a:pt x="12018" y="6215"/>
                  <a:pt x="11948" y="6121"/>
                </a:cubicBezTo>
                <a:cubicBezTo>
                  <a:pt x="11937" y="6110"/>
                  <a:pt x="11924" y="6086"/>
                  <a:pt x="11913" y="6074"/>
                </a:cubicBezTo>
                <a:lnTo>
                  <a:pt x="11843" y="5969"/>
                </a:lnTo>
                <a:cubicBezTo>
                  <a:pt x="11819" y="5957"/>
                  <a:pt x="11807" y="5946"/>
                  <a:pt x="11796" y="5922"/>
                </a:cubicBezTo>
                <a:cubicBezTo>
                  <a:pt x="11773" y="5887"/>
                  <a:pt x="11737" y="5863"/>
                  <a:pt x="11713" y="5828"/>
                </a:cubicBezTo>
                <a:cubicBezTo>
                  <a:pt x="11702" y="5816"/>
                  <a:pt x="11690" y="5793"/>
                  <a:pt x="11679" y="5782"/>
                </a:cubicBezTo>
                <a:cubicBezTo>
                  <a:pt x="11491" y="5594"/>
                  <a:pt x="11291" y="5430"/>
                  <a:pt x="11069" y="5277"/>
                </a:cubicBezTo>
                <a:cubicBezTo>
                  <a:pt x="11362" y="4714"/>
                  <a:pt x="11632" y="4140"/>
                  <a:pt x="11937" y="3577"/>
                </a:cubicBezTo>
                <a:cubicBezTo>
                  <a:pt x="11960" y="3589"/>
                  <a:pt x="11995" y="3601"/>
                  <a:pt x="12018" y="3601"/>
                </a:cubicBezTo>
                <a:cubicBezTo>
                  <a:pt x="12089" y="3612"/>
                  <a:pt x="12148" y="3624"/>
                  <a:pt x="12218" y="3636"/>
                </a:cubicBezTo>
                <a:cubicBezTo>
                  <a:pt x="12241" y="3636"/>
                  <a:pt x="12253" y="3648"/>
                  <a:pt x="12276" y="3648"/>
                </a:cubicBezTo>
                <a:cubicBezTo>
                  <a:pt x="12323" y="3648"/>
                  <a:pt x="12382" y="3659"/>
                  <a:pt x="12429" y="3659"/>
                </a:cubicBezTo>
                <a:lnTo>
                  <a:pt x="12698" y="3659"/>
                </a:lnTo>
                <a:cubicBezTo>
                  <a:pt x="12757" y="3659"/>
                  <a:pt x="12828" y="3648"/>
                  <a:pt x="12886" y="3636"/>
                </a:cubicBezTo>
                <a:cubicBezTo>
                  <a:pt x="12909" y="3636"/>
                  <a:pt x="12933" y="3636"/>
                  <a:pt x="12945" y="3624"/>
                </a:cubicBezTo>
                <a:cubicBezTo>
                  <a:pt x="12992" y="3624"/>
                  <a:pt x="13050" y="3612"/>
                  <a:pt x="13097" y="3589"/>
                </a:cubicBezTo>
                <a:cubicBezTo>
                  <a:pt x="13109" y="3589"/>
                  <a:pt x="13133" y="3589"/>
                  <a:pt x="13156" y="3577"/>
                </a:cubicBezTo>
                <a:cubicBezTo>
                  <a:pt x="13214" y="3565"/>
                  <a:pt x="13273" y="3542"/>
                  <a:pt x="13344" y="3518"/>
                </a:cubicBezTo>
                <a:lnTo>
                  <a:pt x="13344" y="3507"/>
                </a:lnTo>
                <a:cubicBezTo>
                  <a:pt x="13402" y="3484"/>
                  <a:pt x="13461" y="3460"/>
                  <a:pt x="13519" y="3424"/>
                </a:cubicBezTo>
                <a:cubicBezTo>
                  <a:pt x="13531" y="3413"/>
                  <a:pt x="13555" y="3401"/>
                  <a:pt x="13566" y="3390"/>
                </a:cubicBezTo>
                <a:cubicBezTo>
                  <a:pt x="13613" y="3366"/>
                  <a:pt x="13648" y="3343"/>
                  <a:pt x="13695" y="3307"/>
                </a:cubicBezTo>
                <a:cubicBezTo>
                  <a:pt x="13707" y="3296"/>
                  <a:pt x="13719" y="3284"/>
                  <a:pt x="13742" y="3273"/>
                </a:cubicBezTo>
                <a:cubicBezTo>
                  <a:pt x="13789" y="3237"/>
                  <a:pt x="13847" y="3190"/>
                  <a:pt x="13894" y="3143"/>
                </a:cubicBezTo>
                <a:lnTo>
                  <a:pt x="13894" y="3132"/>
                </a:lnTo>
                <a:cubicBezTo>
                  <a:pt x="13941" y="3085"/>
                  <a:pt x="13988" y="3038"/>
                  <a:pt x="14024" y="2979"/>
                </a:cubicBezTo>
                <a:cubicBezTo>
                  <a:pt x="14047" y="2955"/>
                  <a:pt x="14058" y="2944"/>
                  <a:pt x="14070" y="2921"/>
                </a:cubicBezTo>
                <a:cubicBezTo>
                  <a:pt x="14094" y="2885"/>
                  <a:pt x="14129" y="2838"/>
                  <a:pt x="14152" y="2791"/>
                </a:cubicBezTo>
                <a:cubicBezTo>
                  <a:pt x="14164" y="2768"/>
                  <a:pt x="14176" y="2744"/>
                  <a:pt x="14188" y="2733"/>
                </a:cubicBezTo>
                <a:cubicBezTo>
                  <a:pt x="14222" y="2663"/>
                  <a:pt x="14246" y="2593"/>
                  <a:pt x="14282" y="2522"/>
                </a:cubicBezTo>
                <a:cubicBezTo>
                  <a:pt x="14305" y="2452"/>
                  <a:pt x="14316" y="2381"/>
                  <a:pt x="14328" y="2311"/>
                </a:cubicBezTo>
                <a:cubicBezTo>
                  <a:pt x="14328" y="2299"/>
                  <a:pt x="14340" y="2288"/>
                  <a:pt x="14340" y="2275"/>
                </a:cubicBezTo>
                <a:cubicBezTo>
                  <a:pt x="14352" y="2205"/>
                  <a:pt x="14363" y="2147"/>
                  <a:pt x="14363" y="2088"/>
                </a:cubicBezTo>
                <a:lnTo>
                  <a:pt x="14363" y="2053"/>
                </a:lnTo>
                <a:cubicBezTo>
                  <a:pt x="14375" y="1994"/>
                  <a:pt x="14375" y="1947"/>
                  <a:pt x="14375" y="1889"/>
                </a:cubicBezTo>
                <a:lnTo>
                  <a:pt x="14375" y="1866"/>
                </a:lnTo>
                <a:cubicBezTo>
                  <a:pt x="14375" y="1807"/>
                  <a:pt x="14363" y="1748"/>
                  <a:pt x="14363" y="1689"/>
                </a:cubicBezTo>
                <a:cubicBezTo>
                  <a:pt x="14352" y="1678"/>
                  <a:pt x="14352" y="1666"/>
                  <a:pt x="14352" y="1655"/>
                </a:cubicBezTo>
                <a:cubicBezTo>
                  <a:pt x="14340" y="1595"/>
                  <a:pt x="14328" y="1537"/>
                  <a:pt x="14316" y="1490"/>
                </a:cubicBezTo>
                <a:lnTo>
                  <a:pt x="14316" y="1478"/>
                </a:lnTo>
                <a:cubicBezTo>
                  <a:pt x="14305" y="1431"/>
                  <a:pt x="14282" y="1373"/>
                  <a:pt x="14258" y="1326"/>
                </a:cubicBezTo>
                <a:cubicBezTo>
                  <a:pt x="14258" y="1314"/>
                  <a:pt x="14258" y="1303"/>
                  <a:pt x="14246" y="1291"/>
                </a:cubicBezTo>
                <a:cubicBezTo>
                  <a:pt x="14235" y="1244"/>
                  <a:pt x="14211" y="1197"/>
                  <a:pt x="14176" y="1150"/>
                </a:cubicBezTo>
                <a:cubicBezTo>
                  <a:pt x="14176" y="1139"/>
                  <a:pt x="14176" y="1139"/>
                  <a:pt x="14164" y="1127"/>
                </a:cubicBezTo>
                <a:cubicBezTo>
                  <a:pt x="14141" y="1080"/>
                  <a:pt x="14117" y="1045"/>
                  <a:pt x="14094" y="998"/>
                </a:cubicBezTo>
                <a:cubicBezTo>
                  <a:pt x="14082" y="998"/>
                  <a:pt x="14082" y="986"/>
                  <a:pt x="14070" y="975"/>
                </a:cubicBezTo>
                <a:cubicBezTo>
                  <a:pt x="14047" y="939"/>
                  <a:pt x="14011" y="892"/>
                  <a:pt x="13977" y="857"/>
                </a:cubicBezTo>
                <a:cubicBezTo>
                  <a:pt x="13977" y="845"/>
                  <a:pt x="13964" y="834"/>
                  <a:pt x="13953" y="822"/>
                </a:cubicBezTo>
                <a:lnTo>
                  <a:pt x="13847" y="717"/>
                </a:lnTo>
                <a:cubicBezTo>
                  <a:pt x="13766" y="634"/>
                  <a:pt x="13672" y="564"/>
                  <a:pt x="13578" y="506"/>
                </a:cubicBezTo>
                <a:cubicBezTo>
                  <a:pt x="13191" y="189"/>
                  <a:pt x="12675" y="1"/>
                  <a:pt x="121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 name="Google Shape;45;p2"/>
          <p:cNvGrpSpPr/>
          <p:nvPr/>
        </p:nvGrpSpPr>
        <p:grpSpPr>
          <a:xfrm rot="3707652" flipH="1">
            <a:off x="-291291" y="2777434"/>
            <a:ext cx="1767069" cy="870534"/>
            <a:chOff x="5928075" y="1199831"/>
            <a:chExt cx="2240310" cy="1103673"/>
          </a:xfrm>
        </p:grpSpPr>
        <p:sp>
          <p:nvSpPr>
            <p:cNvPr id="46" name="Google Shape;46;p2"/>
            <p:cNvSpPr/>
            <p:nvPr/>
          </p:nvSpPr>
          <p:spPr>
            <a:xfrm>
              <a:off x="5928075" y="1199831"/>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400988" y="162447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733218" y="1235015"/>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044400" y="13297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 name="Google Shape;55;p2"/>
          <p:cNvSpPr/>
          <p:nvPr/>
        </p:nvSpPr>
        <p:spPr>
          <a:xfrm flipH="1">
            <a:off x="5000874" y="-339700"/>
            <a:ext cx="868895" cy="778512"/>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txBox="1">
            <a:spLocks noGrp="1"/>
          </p:cNvSpPr>
          <p:nvPr>
            <p:ph type="ctrTitle"/>
          </p:nvPr>
        </p:nvSpPr>
        <p:spPr>
          <a:xfrm flipH="1">
            <a:off x="3896475" y="1473375"/>
            <a:ext cx="4528800" cy="2104800"/>
          </a:xfrm>
          <a:prstGeom prst="rect">
            <a:avLst/>
          </a:prstGeom>
        </p:spPr>
        <p:txBody>
          <a:bodyPr spcFirstLastPara="1" wrap="square" lIns="91425" tIns="91425" rIns="91425" bIns="91425" anchor="ctr" anchorCtr="0">
            <a:noAutofit/>
          </a:bodyPr>
          <a:lstStyle>
            <a:lvl1pPr lvl="0" algn="r">
              <a:spcBef>
                <a:spcPts val="0"/>
              </a:spcBef>
              <a:spcAft>
                <a:spcPts val="0"/>
              </a:spcAft>
              <a:buSzPts val="5200"/>
              <a:buNone/>
              <a:defRPr sz="3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7" name="Google Shape;57;p2"/>
          <p:cNvSpPr txBox="1">
            <a:spLocks noGrp="1"/>
          </p:cNvSpPr>
          <p:nvPr>
            <p:ph type="subTitle" idx="1"/>
          </p:nvPr>
        </p:nvSpPr>
        <p:spPr>
          <a:xfrm flipH="1">
            <a:off x="5901075" y="3406825"/>
            <a:ext cx="2524200" cy="666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1063"/>
        <p:cNvGrpSpPr/>
        <p:nvPr/>
      </p:nvGrpSpPr>
      <p:grpSpPr>
        <a:xfrm>
          <a:off x="0" y="0"/>
          <a:ext cx="0" cy="0"/>
          <a:chOff x="0" y="0"/>
          <a:chExt cx="0" cy="0"/>
        </a:xfrm>
      </p:grpSpPr>
      <p:sp>
        <p:nvSpPr>
          <p:cNvPr id="1064" name="Google Shape;1064;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65" name="Google Shape;1065;p26"/>
          <p:cNvSpPr txBox="1">
            <a:spLocks noGrp="1"/>
          </p:cNvSpPr>
          <p:nvPr>
            <p:ph type="title" idx="2"/>
          </p:nvPr>
        </p:nvSpPr>
        <p:spPr>
          <a:xfrm>
            <a:off x="1975300" y="3136198"/>
            <a:ext cx="1866900" cy="260100"/>
          </a:xfrm>
          <a:prstGeom prst="rect">
            <a:avLst/>
          </a:prstGeom>
          <a:solidFill>
            <a:schemeClr val="lt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100" b="0">
                <a:solidFill>
                  <a:schemeClr val="l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66" name="Google Shape;1066;p26"/>
          <p:cNvSpPr txBox="1">
            <a:spLocks noGrp="1"/>
          </p:cNvSpPr>
          <p:nvPr>
            <p:ph type="title" idx="3"/>
          </p:nvPr>
        </p:nvSpPr>
        <p:spPr>
          <a:xfrm>
            <a:off x="5242597" y="1637873"/>
            <a:ext cx="1866900" cy="260100"/>
          </a:xfrm>
          <a:prstGeom prst="rect">
            <a:avLst/>
          </a:prstGeom>
          <a:solidFill>
            <a:schemeClr val="accent4"/>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100" b="0">
                <a:solidFill>
                  <a:schemeClr val="l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67" name="Google Shape;1067;p26"/>
          <p:cNvSpPr txBox="1">
            <a:spLocks noGrp="1"/>
          </p:cNvSpPr>
          <p:nvPr>
            <p:ph type="subTitle" idx="1"/>
          </p:nvPr>
        </p:nvSpPr>
        <p:spPr>
          <a:xfrm>
            <a:off x="5088400" y="2004475"/>
            <a:ext cx="2175300" cy="1010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068" name="Google Shape;1068;p26"/>
          <p:cNvSpPr txBox="1">
            <a:spLocks noGrp="1"/>
          </p:cNvSpPr>
          <p:nvPr>
            <p:ph type="subTitle" idx="4"/>
          </p:nvPr>
        </p:nvSpPr>
        <p:spPr>
          <a:xfrm>
            <a:off x="1821100" y="3502800"/>
            <a:ext cx="2175300" cy="1010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1069" name="Google Shape;1069;p26"/>
          <p:cNvGrpSpPr/>
          <p:nvPr/>
        </p:nvGrpSpPr>
        <p:grpSpPr>
          <a:xfrm>
            <a:off x="-2535089" y="-316240"/>
            <a:ext cx="3520556" cy="3455183"/>
            <a:chOff x="-5101468" y="-829074"/>
            <a:chExt cx="6493094" cy="6372526"/>
          </a:xfrm>
        </p:grpSpPr>
        <p:sp>
          <p:nvSpPr>
            <p:cNvPr id="1070" name="Google Shape;1070;p26"/>
            <p:cNvSpPr/>
            <p:nvPr/>
          </p:nvSpPr>
          <p:spPr>
            <a:xfrm rot="5400000">
              <a:off x="-5041183" y="-8893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71" name="Google Shape;1071;p26"/>
            <p:cNvGrpSpPr/>
            <p:nvPr/>
          </p:nvGrpSpPr>
          <p:grpSpPr>
            <a:xfrm rot="-5400000" flipH="1">
              <a:off x="-218007" y="3904809"/>
              <a:ext cx="1337234" cy="899547"/>
              <a:chOff x="5898017" y="1162960"/>
              <a:chExt cx="1695492" cy="1140544"/>
            </a:xfrm>
          </p:grpSpPr>
          <p:sp>
            <p:nvSpPr>
              <p:cNvPr id="1072" name="Google Shape;1072;p26"/>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26"/>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26"/>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6"/>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6"/>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6"/>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26"/>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26"/>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6"/>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6"/>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82" name="Google Shape;1082;p26"/>
          <p:cNvGrpSpPr/>
          <p:nvPr/>
        </p:nvGrpSpPr>
        <p:grpSpPr>
          <a:xfrm rot="-5400000" flipH="1">
            <a:off x="7690324" y="3326133"/>
            <a:ext cx="2241432" cy="2283840"/>
            <a:chOff x="5510175" y="238275"/>
            <a:chExt cx="2841932" cy="2895701"/>
          </a:xfrm>
        </p:grpSpPr>
        <p:sp>
          <p:nvSpPr>
            <p:cNvPr id="1083" name="Google Shape;1083;p26"/>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26"/>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26"/>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6"/>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6"/>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6"/>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6"/>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6"/>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6"/>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6"/>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6"/>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26"/>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6"/>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26"/>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7" name="Google Shape;1097;p26"/>
          <p:cNvGrpSpPr/>
          <p:nvPr/>
        </p:nvGrpSpPr>
        <p:grpSpPr>
          <a:xfrm>
            <a:off x="-174214" y="383381"/>
            <a:ext cx="1088250" cy="842731"/>
            <a:chOff x="2521600" y="370151"/>
            <a:chExt cx="634400" cy="491274"/>
          </a:xfrm>
        </p:grpSpPr>
        <p:sp>
          <p:nvSpPr>
            <p:cNvPr id="1098" name="Google Shape;1098;p26"/>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26"/>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26"/>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26"/>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26"/>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3" name="Google Shape;1103;p26"/>
          <p:cNvGrpSpPr/>
          <p:nvPr/>
        </p:nvGrpSpPr>
        <p:grpSpPr>
          <a:xfrm>
            <a:off x="468525" y="4513488"/>
            <a:ext cx="251475" cy="289100"/>
            <a:chOff x="2189450" y="2335450"/>
            <a:chExt cx="251475" cy="289100"/>
          </a:xfrm>
        </p:grpSpPr>
        <p:sp>
          <p:nvSpPr>
            <p:cNvPr id="1104" name="Google Shape;1104;p26"/>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26"/>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26"/>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26"/>
          <p:cNvGrpSpPr/>
          <p:nvPr/>
        </p:nvGrpSpPr>
        <p:grpSpPr>
          <a:xfrm>
            <a:off x="8423694" y="1252654"/>
            <a:ext cx="469882" cy="778495"/>
            <a:chOff x="3330825" y="1367375"/>
            <a:chExt cx="280075" cy="464025"/>
          </a:xfrm>
        </p:grpSpPr>
        <p:sp>
          <p:nvSpPr>
            <p:cNvPr id="1108" name="Google Shape;1108;p26"/>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26"/>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26"/>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26"/>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26"/>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26"/>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26"/>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26"/>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6" name="Google Shape;1116;p26"/>
          <p:cNvSpPr/>
          <p:nvPr/>
        </p:nvSpPr>
        <p:spPr>
          <a:xfrm>
            <a:off x="8635063" y="2035275"/>
            <a:ext cx="941978" cy="949101"/>
          </a:xfrm>
          <a:custGeom>
            <a:avLst/>
            <a:gdLst/>
            <a:ahLst/>
            <a:cxnLst/>
            <a:rect l="l" t="t" r="r" b="b"/>
            <a:pathLst>
              <a:path w="15606" h="15724" extrusionOk="0">
                <a:moveTo>
                  <a:pt x="12171" y="1"/>
                </a:moveTo>
                <a:cubicBezTo>
                  <a:pt x="11362" y="1"/>
                  <a:pt x="10564" y="470"/>
                  <a:pt x="10389" y="1561"/>
                </a:cubicBezTo>
                <a:cubicBezTo>
                  <a:pt x="10272" y="2229"/>
                  <a:pt x="10577" y="2768"/>
                  <a:pt x="11046" y="3108"/>
                </a:cubicBezTo>
                <a:lnTo>
                  <a:pt x="11057" y="3120"/>
                </a:lnTo>
                <a:cubicBezTo>
                  <a:pt x="11080" y="3132"/>
                  <a:pt x="11093" y="3143"/>
                  <a:pt x="11116" y="3155"/>
                </a:cubicBezTo>
                <a:cubicBezTo>
                  <a:pt x="11139" y="3179"/>
                  <a:pt x="11174" y="3213"/>
                  <a:pt x="11210" y="3237"/>
                </a:cubicBezTo>
                <a:cubicBezTo>
                  <a:pt x="11221" y="3237"/>
                  <a:pt x="11221" y="3237"/>
                  <a:pt x="11233" y="3249"/>
                </a:cubicBezTo>
                <a:cubicBezTo>
                  <a:pt x="11233" y="3249"/>
                  <a:pt x="11244" y="3249"/>
                  <a:pt x="11244" y="3260"/>
                </a:cubicBezTo>
                <a:cubicBezTo>
                  <a:pt x="10952" y="3812"/>
                  <a:pt x="10682" y="4375"/>
                  <a:pt x="10389" y="4925"/>
                </a:cubicBezTo>
                <a:cubicBezTo>
                  <a:pt x="9920" y="4738"/>
                  <a:pt x="9415" y="4633"/>
                  <a:pt x="8923" y="4633"/>
                </a:cubicBezTo>
                <a:cubicBezTo>
                  <a:pt x="7751" y="4633"/>
                  <a:pt x="6602" y="5183"/>
                  <a:pt x="6051" y="6438"/>
                </a:cubicBezTo>
                <a:cubicBezTo>
                  <a:pt x="5348" y="6144"/>
                  <a:pt x="4621" y="5899"/>
                  <a:pt x="3917" y="5594"/>
                </a:cubicBezTo>
                <a:lnTo>
                  <a:pt x="3917" y="5570"/>
                </a:lnTo>
                <a:lnTo>
                  <a:pt x="3917" y="5535"/>
                </a:lnTo>
                <a:cubicBezTo>
                  <a:pt x="3929" y="5488"/>
                  <a:pt x="3929" y="5430"/>
                  <a:pt x="3929" y="5371"/>
                </a:cubicBezTo>
                <a:lnTo>
                  <a:pt x="3929" y="5347"/>
                </a:lnTo>
                <a:cubicBezTo>
                  <a:pt x="3929" y="5289"/>
                  <a:pt x="3917" y="5230"/>
                  <a:pt x="3905" y="5172"/>
                </a:cubicBezTo>
                <a:lnTo>
                  <a:pt x="3905" y="5136"/>
                </a:lnTo>
                <a:cubicBezTo>
                  <a:pt x="3894" y="5078"/>
                  <a:pt x="3882" y="5019"/>
                  <a:pt x="3870" y="4972"/>
                </a:cubicBezTo>
                <a:cubicBezTo>
                  <a:pt x="3858" y="4914"/>
                  <a:pt x="3835" y="4867"/>
                  <a:pt x="3811" y="4808"/>
                </a:cubicBezTo>
                <a:cubicBezTo>
                  <a:pt x="3811" y="4797"/>
                  <a:pt x="3811" y="4784"/>
                  <a:pt x="3800" y="4773"/>
                </a:cubicBezTo>
                <a:lnTo>
                  <a:pt x="3730" y="4633"/>
                </a:lnTo>
                <a:cubicBezTo>
                  <a:pt x="3730" y="4620"/>
                  <a:pt x="3730" y="4620"/>
                  <a:pt x="3718" y="4609"/>
                </a:cubicBezTo>
                <a:cubicBezTo>
                  <a:pt x="3694" y="4562"/>
                  <a:pt x="3671" y="4527"/>
                  <a:pt x="3647" y="4480"/>
                </a:cubicBezTo>
                <a:cubicBezTo>
                  <a:pt x="3636" y="4480"/>
                  <a:pt x="3636" y="4468"/>
                  <a:pt x="3624" y="4456"/>
                </a:cubicBezTo>
                <a:cubicBezTo>
                  <a:pt x="3600" y="4421"/>
                  <a:pt x="3566" y="4375"/>
                  <a:pt x="3530" y="4339"/>
                </a:cubicBezTo>
                <a:cubicBezTo>
                  <a:pt x="3519" y="4328"/>
                  <a:pt x="3519" y="4316"/>
                  <a:pt x="3506" y="4316"/>
                </a:cubicBezTo>
                <a:cubicBezTo>
                  <a:pt x="3472" y="4269"/>
                  <a:pt x="3436" y="4234"/>
                  <a:pt x="3389" y="4198"/>
                </a:cubicBezTo>
                <a:cubicBezTo>
                  <a:pt x="3003" y="3823"/>
                  <a:pt x="2451" y="3612"/>
                  <a:pt x="1901" y="3612"/>
                </a:cubicBezTo>
                <a:cubicBezTo>
                  <a:pt x="1080" y="3612"/>
                  <a:pt x="294" y="4081"/>
                  <a:pt x="106" y="5172"/>
                </a:cubicBezTo>
                <a:cubicBezTo>
                  <a:pt x="0" y="5840"/>
                  <a:pt x="294" y="6379"/>
                  <a:pt x="763" y="6719"/>
                </a:cubicBezTo>
                <a:cubicBezTo>
                  <a:pt x="775" y="6719"/>
                  <a:pt x="775" y="6731"/>
                  <a:pt x="786" y="6731"/>
                </a:cubicBezTo>
                <a:cubicBezTo>
                  <a:pt x="833" y="6766"/>
                  <a:pt x="892" y="6801"/>
                  <a:pt x="951" y="6837"/>
                </a:cubicBezTo>
                <a:cubicBezTo>
                  <a:pt x="1010" y="6871"/>
                  <a:pt x="1068" y="6907"/>
                  <a:pt x="1127" y="6930"/>
                </a:cubicBezTo>
                <a:cubicBezTo>
                  <a:pt x="1138" y="6942"/>
                  <a:pt x="1162" y="6942"/>
                  <a:pt x="1185" y="6954"/>
                </a:cubicBezTo>
                <a:cubicBezTo>
                  <a:pt x="1221" y="6977"/>
                  <a:pt x="1268" y="6989"/>
                  <a:pt x="1315" y="7012"/>
                </a:cubicBezTo>
                <a:cubicBezTo>
                  <a:pt x="1338" y="7012"/>
                  <a:pt x="1361" y="7024"/>
                  <a:pt x="1373" y="7024"/>
                </a:cubicBezTo>
                <a:cubicBezTo>
                  <a:pt x="1443" y="7048"/>
                  <a:pt x="1502" y="7071"/>
                  <a:pt x="1572" y="7082"/>
                </a:cubicBezTo>
                <a:cubicBezTo>
                  <a:pt x="1643" y="7106"/>
                  <a:pt x="1701" y="7106"/>
                  <a:pt x="1771" y="7118"/>
                </a:cubicBezTo>
                <a:cubicBezTo>
                  <a:pt x="1795" y="7129"/>
                  <a:pt x="1807" y="7129"/>
                  <a:pt x="1830" y="7129"/>
                </a:cubicBezTo>
                <a:cubicBezTo>
                  <a:pt x="1877" y="7129"/>
                  <a:pt x="1924" y="7142"/>
                  <a:pt x="1982" y="7142"/>
                </a:cubicBezTo>
                <a:lnTo>
                  <a:pt x="2252" y="7142"/>
                </a:lnTo>
                <a:cubicBezTo>
                  <a:pt x="2311" y="7142"/>
                  <a:pt x="2381" y="7129"/>
                  <a:pt x="2440" y="7118"/>
                </a:cubicBezTo>
                <a:cubicBezTo>
                  <a:pt x="2463" y="7118"/>
                  <a:pt x="2487" y="7118"/>
                  <a:pt x="2498" y="7106"/>
                </a:cubicBezTo>
                <a:cubicBezTo>
                  <a:pt x="2545" y="7106"/>
                  <a:pt x="2592" y="7095"/>
                  <a:pt x="2639" y="7082"/>
                </a:cubicBezTo>
                <a:cubicBezTo>
                  <a:pt x="2662" y="7071"/>
                  <a:pt x="2686" y="7071"/>
                  <a:pt x="2698" y="7059"/>
                </a:cubicBezTo>
                <a:cubicBezTo>
                  <a:pt x="2768" y="7048"/>
                  <a:pt x="2826" y="7024"/>
                  <a:pt x="2886" y="7001"/>
                </a:cubicBezTo>
                <a:cubicBezTo>
                  <a:pt x="2897" y="7001"/>
                  <a:pt x="2897" y="6989"/>
                  <a:pt x="2897" y="6989"/>
                </a:cubicBezTo>
                <a:cubicBezTo>
                  <a:pt x="2956" y="6965"/>
                  <a:pt x="3014" y="6942"/>
                  <a:pt x="3073" y="6907"/>
                </a:cubicBezTo>
                <a:cubicBezTo>
                  <a:pt x="3084" y="6895"/>
                  <a:pt x="3108" y="6884"/>
                  <a:pt x="3120" y="6871"/>
                </a:cubicBezTo>
                <a:cubicBezTo>
                  <a:pt x="3167" y="6848"/>
                  <a:pt x="3202" y="6825"/>
                  <a:pt x="3249" y="6790"/>
                </a:cubicBezTo>
                <a:cubicBezTo>
                  <a:pt x="3261" y="6778"/>
                  <a:pt x="3272" y="6766"/>
                  <a:pt x="3295" y="6754"/>
                </a:cubicBezTo>
                <a:cubicBezTo>
                  <a:pt x="3342" y="6719"/>
                  <a:pt x="3401" y="6673"/>
                  <a:pt x="3448" y="6626"/>
                </a:cubicBezTo>
                <a:lnTo>
                  <a:pt x="3448" y="6613"/>
                </a:lnTo>
                <a:cubicBezTo>
                  <a:pt x="3495" y="6567"/>
                  <a:pt x="3542" y="6520"/>
                  <a:pt x="3577" y="6462"/>
                </a:cubicBezTo>
                <a:cubicBezTo>
                  <a:pt x="3589" y="6449"/>
                  <a:pt x="3600" y="6426"/>
                  <a:pt x="3612" y="6402"/>
                </a:cubicBezTo>
                <a:cubicBezTo>
                  <a:pt x="3636" y="6379"/>
                  <a:pt x="3659" y="6344"/>
                  <a:pt x="3683" y="6321"/>
                </a:cubicBezTo>
                <a:cubicBezTo>
                  <a:pt x="4386" y="6613"/>
                  <a:pt x="5113" y="6860"/>
                  <a:pt x="5817" y="7165"/>
                </a:cubicBezTo>
                <a:cubicBezTo>
                  <a:pt x="5804" y="7235"/>
                  <a:pt x="5781" y="7306"/>
                  <a:pt x="5770" y="7376"/>
                </a:cubicBezTo>
                <a:cubicBezTo>
                  <a:pt x="5606" y="8372"/>
                  <a:pt x="5969" y="9205"/>
                  <a:pt x="6590" y="9802"/>
                </a:cubicBezTo>
                <a:cubicBezTo>
                  <a:pt x="6109" y="10612"/>
                  <a:pt x="5734" y="11467"/>
                  <a:pt x="5289" y="12288"/>
                </a:cubicBezTo>
                <a:cubicBezTo>
                  <a:pt x="5078" y="12230"/>
                  <a:pt x="4866" y="12194"/>
                  <a:pt x="4655" y="12194"/>
                </a:cubicBezTo>
                <a:cubicBezTo>
                  <a:pt x="3847" y="12194"/>
                  <a:pt x="3050" y="12663"/>
                  <a:pt x="2873" y="13754"/>
                </a:cubicBezTo>
                <a:cubicBezTo>
                  <a:pt x="2756" y="14422"/>
                  <a:pt x="3061" y="14950"/>
                  <a:pt x="3530" y="15302"/>
                </a:cubicBezTo>
                <a:cubicBezTo>
                  <a:pt x="3530" y="15302"/>
                  <a:pt x="3542" y="15302"/>
                  <a:pt x="3542" y="15313"/>
                </a:cubicBezTo>
                <a:cubicBezTo>
                  <a:pt x="3600" y="15349"/>
                  <a:pt x="3647" y="15383"/>
                  <a:pt x="3706" y="15419"/>
                </a:cubicBezTo>
                <a:lnTo>
                  <a:pt x="3718" y="15419"/>
                </a:lnTo>
                <a:cubicBezTo>
                  <a:pt x="3764" y="15454"/>
                  <a:pt x="3823" y="15477"/>
                  <a:pt x="3882" y="15513"/>
                </a:cubicBezTo>
                <a:cubicBezTo>
                  <a:pt x="3905" y="15513"/>
                  <a:pt x="3917" y="15524"/>
                  <a:pt x="3941" y="15536"/>
                </a:cubicBezTo>
                <a:cubicBezTo>
                  <a:pt x="3988" y="15547"/>
                  <a:pt x="4035" y="15571"/>
                  <a:pt x="4081" y="15583"/>
                </a:cubicBezTo>
                <a:cubicBezTo>
                  <a:pt x="4093" y="15594"/>
                  <a:pt x="4116" y="15606"/>
                  <a:pt x="4140" y="15606"/>
                </a:cubicBezTo>
                <a:cubicBezTo>
                  <a:pt x="4199" y="15630"/>
                  <a:pt x="4269" y="15653"/>
                  <a:pt x="4327" y="15665"/>
                </a:cubicBezTo>
                <a:lnTo>
                  <a:pt x="4339" y="15665"/>
                </a:lnTo>
                <a:cubicBezTo>
                  <a:pt x="4398" y="15677"/>
                  <a:pt x="4468" y="15688"/>
                  <a:pt x="4527" y="15700"/>
                </a:cubicBezTo>
                <a:cubicBezTo>
                  <a:pt x="4550" y="15700"/>
                  <a:pt x="4574" y="15700"/>
                  <a:pt x="4585" y="15711"/>
                </a:cubicBezTo>
                <a:cubicBezTo>
                  <a:pt x="4644" y="15711"/>
                  <a:pt x="4691" y="15724"/>
                  <a:pt x="4738" y="15724"/>
                </a:cubicBezTo>
                <a:lnTo>
                  <a:pt x="5007" y="15724"/>
                </a:lnTo>
                <a:cubicBezTo>
                  <a:pt x="5078" y="15724"/>
                  <a:pt x="5137" y="15711"/>
                  <a:pt x="5207" y="15700"/>
                </a:cubicBezTo>
                <a:cubicBezTo>
                  <a:pt x="5218" y="15700"/>
                  <a:pt x="5242" y="15688"/>
                  <a:pt x="5265" y="15688"/>
                </a:cubicBezTo>
                <a:lnTo>
                  <a:pt x="5406" y="15653"/>
                </a:lnTo>
                <a:cubicBezTo>
                  <a:pt x="5429" y="15653"/>
                  <a:pt x="5441" y="15641"/>
                  <a:pt x="5465" y="15641"/>
                </a:cubicBezTo>
                <a:cubicBezTo>
                  <a:pt x="5523" y="15618"/>
                  <a:pt x="5593" y="15606"/>
                  <a:pt x="5652" y="15571"/>
                </a:cubicBezTo>
                <a:cubicBezTo>
                  <a:pt x="5711" y="15547"/>
                  <a:pt x="5770" y="15513"/>
                  <a:pt x="5828" y="15489"/>
                </a:cubicBezTo>
                <a:cubicBezTo>
                  <a:pt x="5851" y="15477"/>
                  <a:pt x="5864" y="15466"/>
                  <a:pt x="5887" y="15454"/>
                </a:cubicBezTo>
                <a:cubicBezTo>
                  <a:pt x="5922" y="15430"/>
                  <a:pt x="5969" y="15407"/>
                  <a:pt x="6004" y="15372"/>
                </a:cubicBezTo>
                <a:cubicBezTo>
                  <a:pt x="6015" y="15360"/>
                  <a:pt x="6039" y="15349"/>
                  <a:pt x="6051" y="15336"/>
                </a:cubicBezTo>
                <a:cubicBezTo>
                  <a:pt x="6109" y="15289"/>
                  <a:pt x="6156" y="15255"/>
                  <a:pt x="6203" y="15196"/>
                </a:cubicBezTo>
                <a:cubicBezTo>
                  <a:pt x="6250" y="15149"/>
                  <a:pt x="6297" y="15091"/>
                  <a:pt x="6344" y="15044"/>
                </a:cubicBezTo>
                <a:cubicBezTo>
                  <a:pt x="6356" y="15020"/>
                  <a:pt x="6367" y="15008"/>
                  <a:pt x="6379" y="14985"/>
                </a:cubicBezTo>
                <a:cubicBezTo>
                  <a:pt x="6414" y="14938"/>
                  <a:pt x="6438" y="14903"/>
                  <a:pt x="6461" y="14844"/>
                </a:cubicBezTo>
                <a:cubicBezTo>
                  <a:pt x="6473" y="14833"/>
                  <a:pt x="6484" y="14809"/>
                  <a:pt x="6497" y="14797"/>
                </a:cubicBezTo>
                <a:cubicBezTo>
                  <a:pt x="6531" y="14727"/>
                  <a:pt x="6567" y="14656"/>
                  <a:pt x="6590" y="14575"/>
                </a:cubicBezTo>
                <a:cubicBezTo>
                  <a:pt x="6614" y="14516"/>
                  <a:pt x="6625" y="14445"/>
                  <a:pt x="6649" y="14375"/>
                </a:cubicBezTo>
                <a:lnTo>
                  <a:pt x="6649" y="14340"/>
                </a:lnTo>
                <a:cubicBezTo>
                  <a:pt x="6661" y="14270"/>
                  <a:pt x="6672" y="14211"/>
                  <a:pt x="6684" y="14153"/>
                </a:cubicBezTo>
                <a:lnTo>
                  <a:pt x="6684" y="14117"/>
                </a:lnTo>
                <a:lnTo>
                  <a:pt x="6684" y="13953"/>
                </a:lnTo>
                <a:lnTo>
                  <a:pt x="6684" y="13918"/>
                </a:lnTo>
                <a:cubicBezTo>
                  <a:pt x="6684" y="13859"/>
                  <a:pt x="6684" y="13812"/>
                  <a:pt x="6672" y="13754"/>
                </a:cubicBezTo>
                <a:cubicBezTo>
                  <a:pt x="6672" y="13742"/>
                  <a:pt x="6672" y="13731"/>
                  <a:pt x="6661" y="13718"/>
                </a:cubicBezTo>
                <a:cubicBezTo>
                  <a:pt x="6649" y="13601"/>
                  <a:pt x="6614" y="13496"/>
                  <a:pt x="6578" y="13390"/>
                </a:cubicBezTo>
                <a:cubicBezTo>
                  <a:pt x="6567" y="13379"/>
                  <a:pt x="6567" y="13367"/>
                  <a:pt x="6567" y="13355"/>
                </a:cubicBezTo>
                <a:lnTo>
                  <a:pt x="6497" y="13215"/>
                </a:lnTo>
                <a:cubicBezTo>
                  <a:pt x="6484" y="13202"/>
                  <a:pt x="6484" y="13191"/>
                  <a:pt x="6484" y="13191"/>
                </a:cubicBezTo>
                <a:cubicBezTo>
                  <a:pt x="6461" y="13144"/>
                  <a:pt x="6426" y="13097"/>
                  <a:pt x="6403" y="13062"/>
                </a:cubicBezTo>
                <a:cubicBezTo>
                  <a:pt x="6403" y="13051"/>
                  <a:pt x="6391" y="13051"/>
                  <a:pt x="6391" y="13038"/>
                </a:cubicBezTo>
                <a:cubicBezTo>
                  <a:pt x="6356" y="13004"/>
                  <a:pt x="6320" y="12957"/>
                  <a:pt x="6286" y="12910"/>
                </a:cubicBezTo>
                <a:cubicBezTo>
                  <a:pt x="6286" y="12910"/>
                  <a:pt x="6273" y="12898"/>
                  <a:pt x="6273" y="12886"/>
                </a:cubicBezTo>
                <a:cubicBezTo>
                  <a:pt x="6239" y="12851"/>
                  <a:pt x="6192" y="12816"/>
                  <a:pt x="6156" y="12769"/>
                </a:cubicBezTo>
                <a:cubicBezTo>
                  <a:pt x="6098" y="12722"/>
                  <a:pt x="6039" y="12675"/>
                  <a:pt x="5969" y="12628"/>
                </a:cubicBezTo>
                <a:cubicBezTo>
                  <a:pt x="6403" y="11842"/>
                  <a:pt x="6755" y="11034"/>
                  <a:pt x="7200" y="10271"/>
                </a:cubicBezTo>
                <a:cubicBezTo>
                  <a:pt x="7211" y="10284"/>
                  <a:pt x="7235" y="10284"/>
                  <a:pt x="7247" y="10295"/>
                </a:cubicBezTo>
                <a:cubicBezTo>
                  <a:pt x="7247" y="10307"/>
                  <a:pt x="7258" y="10307"/>
                  <a:pt x="7258" y="10307"/>
                </a:cubicBezTo>
                <a:lnTo>
                  <a:pt x="7399" y="10377"/>
                </a:lnTo>
                <a:cubicBezTo>
                  <a:pt x="7422" y="10389"/>
                  <a:pt x="7435" y="10401"/>
                  <a:pt x="7446" y="10412"/>
                </a:cubicBezTo>
                <a:cubicBezTo>
                  <a:pt x="7493" y="10424"/>
                  <a:pt x="7528" y="10448"/>
                  <a:pt x="7563" y="10459"/>
                </a:cubicBezTo>
                <a:cubicBezTo>
                  <a:pt x="7587" y="10471"/>
                  <a:pt x="7599" y="10482"/>
                  <a:pt x="7610" y="10482"/>
                </a:cubicBezTo>
                <a:cubicBezTo>
                  <a:pt x="7669" y="10506"/>
                  <a:pt x="7716" y="10529"/>
                  <a:pt x="7774" y="10553"/>
                </a:cubicBezTo>
                <a:lnTo>
                  <a:pt x="7786" y="10553"/>
                </a:lnTo>
                <a:cubicBezTo>
                  <a:pt x="7833" y="10576"/>
                  <a:pt x="7891" y="10600"/>
                  <a:pt x="7938" y="10612"/>
                </a:cubicBezTo>
                <a:cubicBezTo>
                  <a:pt x="7962" y="10623"/>
                  <a:pt x="7974" y="10623"/>
                  <a:pt x="7997" y="10635"/>
                </a:cubicBezTo>
                <a:cubicBezTo>
                  <a:pt x="8032" y="10647"/>
                  <a:pt x="8079" y="10659"/>
                  <a:pt x="8115" y="10670"/>
                </a:cubicBezTo>
                <a:cubicBezTo>
                  <a:pt x="8138" y="10682"/>
                  <a:pt x="8149" y="10682"/>
                  <a:pt x="8173" y="10682"/>
                </a:cubicBezTo>
                <a:cubicBezTo>
                  <a:pt x="8220" y="10706"/>
                  <a:pt x="8279" y="10717"/>
                  <a:pt x="8337" y="10729"/>
                </a:cubicBezTo>
                <a:lnTo>
                  <a:pt x="8349" y="10729"/>
                </a:lnTo>
                <a:cubicBezTo>
                  <a:pt x="8407" y="10740"/>
                  <a:pt x="8454" y="10753"/>
                  <a:pt x="8513" y="10764"/>
                </a:cubicBezTo>
                <a:cubicBezTo>
                  <a:pt x="8537" y="10776"/>
                  <a:pt x="8548" y="10776"/>
                  <a:pt x="8571" y="10776"/>
                </a:cubicBezTo>
                <a:cubicBezTo>
                  <a:pt x="8607" y="10787"/>
                  <a:pt x="8654" y="10787"/>
                  <a:pt x="8701" y="10799"/>
                </a:cubicBezTo>
                <a:cubicBezTo>
                  <a:pt x="8712" y="10799"/>
                  <a:pt x="8735" y="10799"/>
                  <a:pt x="8748" y="10811"/>
                </a:cubicBezTo>
                <a:cubicBezTo>
                  <a:pt x="8806" y="10811"/>
                  <a:pt x="8865" y="10823"/>
                  <a:pt x="8923" y="10823"/>
                </a:cubicBezTo>
                <a:lnTo>
                  <a:pt x="8935" y="10823"/>
                </a:lnTo>
                <a:cubicBezTo>
                  <a:pt x="8993" y="10834"/>
                  <a:pt x="9052" y="10834"/>
                  <a:pt x="9111" y="10834"/>
                </a:cubicBezTo>
                <a:lnTo>
                  <a:pt x="9158" y="10834"/>
                </a:lnTo>
                <a:cubicBezTo>
                  <a:pt x="9204" y="10846"/>
                  <a:pt x="9251" y="10846"/>
                  <a:pt x="9287" y="10846"/>
                </a:cubicBezTo>
                <a:lnTo>
                  <a:pt x="9345" y="10846"/>
                </a:lnTo>
                <a:cubicBezTo>
                  <a:pt x="9404" y="10846"/>
                  <a:pt x="9462" y="10834"/>
                  <a:pt x="9521" y="10834"/>
                </a:cubicBezTo>
                <a:lnTo>
                  <a:pt x="9533" y="10834"/>
                </a:lnTo>
                <a:cubicBezTo>
                  <a:pt x="9580" y="10834"/>
                  <a:pt x="9639" y="10823"/>
                  <a:pt x="9697" y="10823"/>
                </a:cubicBezTo>
                <a:cubicBezTo>
                  <a:pt x="9709" y="10823"/>
                  <a:pt x="9733" y="10811"/>
                  <a:pt x="9744" y="10811"/>
                </a:cubicBezTo>
                <a:cubicBezTo>
                  <a:pt x="9791" y="10811"/>
                  <a:pt x="9838" y="10799"/>
                  <a:pt x="9884" y="10799"/>
                </a:cubicBezTo>
                <a:cubicBezTo>
                  <a:pt x="9897" y="10787"/>
                  <a:pt x="9908" y="10787"/>
                  <a:pt x="9931" y="10787"/>
                </a:cubicBezTo>
                <a:lnTo>
                  <a:pt x="10108" y="10753"/>
                </a:lnTo>
                <a:cubicBezTo>
                  <a:pt x="10166" y="10740"/>
                  <a:pt x="10225" y="10729"/>
                  <a:pt x="10272" y="10706"/>
                </a:cubicBezTo>
                <a:cubicBezTo>
                  <a:pt x="10295" y="10706"/>
                  <a:pt x="10307" y="10706"/>
                  <a:pt x="10319" y="10694"/>
                </a:cubicBezTo>
                <a:cubicBezTo>
                  <a:pt x="10366" y="10682"/>
                  <a:pt x="10413" y="10670"/>
                  <a:pt x="10447" y="10659"/>
                </a:cubicBezTo>
                <a:cubicBezTo>
                  <a:pt x="10459" y="10647"/>
                  <a:pt x="10483" y="10647"/>
                  <a:pt x="10494" y="10635"/>
                </a:cubicBezTo>
                <a:cubicBezTo>
                  <a:pt x="10553" y="10623"/>
                  <a:pt x="10611" y="10600"/>
                  <a:pt x="10658" y="10576"/>
                </a:cubicBezTo>
                <a:lnTo>
                  <a:pt x="10670" y="10576"/>
                </a:lnTo>
                <a:cubicBezTo>
                  <a:pt x="10717" y="10553"/>
                  <a:pt x="10764" y="10529"/>
                  <a:pt x="10822" y="10506"/>
                </a:cubicBezTo>
                <a:cubicBezTo>
                  <a:pt x="10835" y="10495"/>
                  <a:pt x="10846" y="10482"/>
                  <a:pt x="10869" y="10482"/>
                </a:cubicBezTo>
                <a:cubicBezTo>
                  <a:pt x="10905" y="10459"/>
                  <a:pt x="10940" y="10436"/>
                  <a:pt x="10987" y="10412"/>
                </a:cubicBezTo>
                <a:cubicBezTo>
                  <a:pt x="10999" y="10412"/>
                  <a:pt x="11010" y="10401"/>
                  <a:pt x="11022" y="10389"/>
                </a:cubicBezTo>
                <a:cubicBezTo>
                  <a:pt x="11080" y="10365"/>
                  <a:pt x="11127" y="10331"/>
                  <a:pt x="11174" y="10295"/>
                </a:cubicBezTo>
                <a:lnTo>
                  <a:pt x="11280" y="10225"/>
                </a:lnTo>
                <a:cubicBezTo>
                  <a:pt x="11549" y="10506"/>
                  <a:pt x="11819" y="10787"/>
                  <a:pt x="12101" y="11069"/>
                </a:cubicBezTo>
                <a:cubicBezTo>
                  <a:pt x="11948" y="11280"/>
                  <a:pt x="11843" y="11561"/>
                  <a:pt x="11784" y="11889"/>
                </a:cubicBezTo>
                <a:cubicBezTo>
                  <a:pt x="11679" y="12546"/>
                  <a:pt x="11971" y="13085"/>
                  <a:pt x="12453" y="13426"/>
                </a:cubicBezTo>
                <a:lnTo>
                  <a:pt x="12440" y="13426"/>
                </a:lnTo>
                <a:cubicBezTo>
                  <a:pt x="12453" y="13437"/>
                  <a:pt x="12453" y="13437"/>
                  <a:pt x="12464" y="13437"/>
                </a:cubicBezTo>
                <a:cubicBezTo>
                  <a:pt x="12511" y="13484"/>
                  <a:pt x="12570" y="13520"/>
                  <a:pt x="12628" y="13543"/>
                </a:cubicBezTo>
                <a:cubicBezTo>
                  <a:pt x="12628" y="13554"/>
                  <a:pt x="12628" y="13554"/>
                  <a:pt x="12640" y="13554"/>
                </a:cubicBezTo>
                <a:cubicBezTo>
                  <a:pt x="12687" y="13590"/>
                  <a:pt x="12745" y="13613"/>
                  <a:pt x="12804" y="13637"/>
                </a:cubicBezTo>
                <a:cubicBezTo>
                  <a:pt x="12828" y="13648"/>
                  <a:pt x="12839" y="13660"/>
                  <a:pt x="12862" y="13660"/>
                </a:cubicBezTo>
                <a:cubicBezTo>
                  <a:pt x="12909" y="13684"/>
                  <a:pt x="12956" y="13707"/>
                  <a:pt x="12992" y="13718"/>
                </a:cubicBezTo>
                <a:cubicBezTo>
                  <a:pt x="13015" y="13731"/>
                  <a:pt x="13039" y="13731"/>
                  <a:pt x="13050" y="13742"/>
                </a:cubicBezTo>
                <a:cubicBezTo>
                  <a:pt x="13120" y="13754"/>
                  <a:pt x="13179" y="13777"/>
                  <a:pt x="13250" y="13789"/>
                </a:cubicBezTo>
                <a:cubicBezTo>
                  <a:pt x="13250" y="13801"/>
                  <a:pt x="13261" y="13801"/>
                  <a:pt x="13261" y="13801"/>
                </a:cubicBezTo>
                <a:cubicBezTo>
                  <a:pt x="13320" y="13812"/>
                  <a:pt x="13390" y="13824"/>
                  <a:pt x="13449" y="13836"/>
                </a:cubicBezTo>
                <a:lnTo>
                  <a:pt x="13508" y="13836"/>
                </a:lnTo>
                <a:cubicBezTo>
                  <a:pt x="13555" y="13848"/>
                  <a:pt x="13613" y="13848"/>
                  <a:pt x="13660" y="13848"/>
                </a:cubicBezTo>
                <a:cubicBezTo>
                  <a:pt x="13683" y="13859"/>
                  <a:pt x="13695" y="13859"/>
                  <a:pt x="13719" y="13859"/>
                </a:cubicBezTo>
                <a:lnTo>
                  <a:pt x="13918" y="13859"/>
                </a:lnTo>
                <a:cubicBezTo>
                  <a:pt x="13930" y="13859"/>
                  <a:pt x="13930" y="13848"/>
                  <a:pt x="13930" y="13848"/>
                </a:cubicBezTo>
                <a:cubicBezTo>
                  <a:pt x="14000" y="13848"/>
                  <a:pt x="14058" y="13836"/>
                  <a:pt x="14117" y="13836"/>
                </a:cubicBezTo>
                <a:cubicBezTo>
                  <a:pt x="14141" y="13824"/>
                  <a:pt x="14164" y="13824"/>
                  <a:pt x="14188" y="13824"/>
                </a:cubicBezTo>
                <a:lnTo>
                  <a:pt x="14328" y="13789"/>
                </a:lnTo>
                <a:cubicBezTo>
                  <a:pt x="14340" y="13789"/>
                  <a:pt x="14363" y="13777"/>
                  <a:pt x="14387" y="13777"/>
                </a:cubicBezTo>
                <a:cubicBezTo>
                  <a:pt x="14446" y="13754"/>
                  <a:pt x="14504" y="13731"/>
                  <a:pt x="14574" y="13707"/>
                </a:cubicBezTo>
                <a:cubicBezTo>
                  <a:pt x="14633" y="13671"/>
                  <a:pt x="14691" y="13648"/>
                  <a:pt x="14750" y="13613"/>
                </a:cubicBezTo>
                <a:cubicBezTo>
                  <a:pt x="14762" y="13613"/>
                  <a:pt x="14785" y="13601"/>
                  <a:pt x="14797" y="13590"/>
                </a:cubicBezTo>
                <a:cubicBezTo>
                  <a:pt x="14844" y="13566"/>
                  <a:pt x="14879" y="13531"/>
                  <a:pt x="14926" y="13507"/>
                </a:cubicBezTo>
                <a:cubicBezTo>
                  <a:pt x="14938" y="13496"/>
                  <a:pt x="14962" y="13484"/>
                  <a:pt x="14973" y="13473"/>
                </a:cubicBezTo>
                <a:cubicBezTo>
                  <a:pt x="15020" y="13426"/>
                  <a:pt x="15079" y="13379"/>
                  <a:pt x="15126" y="13332"/>
                </a:cubicBezTo>
                <a:cubicBezTo>
                  <a:pt x="15173" y="13285"/>
                  <a:pt x="15219" y="13226"/>
                  <a:pt x="15254" y="13168"/>
                </a:cubicBezTo>
                <a:cubicBezTo>
                  <a:pt x="15278" y="13156"/>
                  <a:pt x="15290" y="13132"/>
                  <a:pt x="15301" y="13121"/>
                </a:cubicBezTo>
                <a:cubicBezTo>
                  <a:pt x="15324" y="13074"/>
                  <a:pt x="15360" y="13027"/>
                  <a:pt x="15384" y="12980"/>
                </a:cubicBezTo>
                <a:cubicBezTo>
                  <a:pt x="15395" y="12957"/>
                  <a:pt x="15407" y="12945"/>
                  <a:pt x="15418" y="12921"/>
                </a:cubicBezTo>
                <a:cubicBezTo>
                  <a:pt x="15454" y="12851"/>
                  <a:pt x="15489" y="12780"/>
                  <a:pt x="15512" y="12710"/>
                </a:cubicBezTo>
                <a:cubicBezTo>
                  <a:pt x="15536" y="12640"/>
                  <a:pt x="15548" y="12569"/>
                  <a:pt x="15559" y="12511"/>
                </a:cubicBezTo>
                <a:cubicBezTo>
                  <a:pt x="15571" y="12499"/>
                  <a:pt x="15571" y="12476"/>
                  <a:pt x="15571" y="12464"/>
                </a:cubicBezTo>
                <a:cubicBezTo>
                  <a:pt x="15582" y="12405"/>
                  <a:pt x="15595" y="12335"/>
                  <a:pt x="15595" y="12277"/>
                </a:cubicBezTo>
                <a:lnTo>
                  <a:pt x="15595" y="12253"/>
                </a:lnTo>
                <a:cubicBezTo>
                  <a:pt x="15606" y="12194"/>
                  <a:pt x="15606" y="12136"/>
                  <a:pt x="15606" y="12089"/>
                </a:cubicBezTo>
                <a:lnTo>
                  <a:pt x="15606" y="12054"/>
                </a:lnTo>
                <a:cubicBezTo>
                  <a:pt x="15606" y="11995"/>
                  <a:pt x="15595" y="11936"/>
                  <a:pt x="15595" y="11878"/>
                </a:cubicBezTo>
                <a:cubicBezTo>
                  <a:pt x="15582" y="11866"/>
                  <a:pt x="15582" y="11855"/>
                  <a:pt x="15582" y="11842"/>
                </a:cubicBezTo>
                <a:cubicBezTo>
                  <a:pt x="15571" y="11784"/>
                  <a:pt x="15559" y="11737"/>
                  <a:pt x="15548" y="11678"/>
                </a:cubicBezTo>
                <a:cubicBezTo>
                  <a:pt x="15536" y="11620"/>
                  <a:pt x="15512" y="11573"/>
                  <a:pt x="15501" y="11526"/>
                </a:cubicBezTo>
                <a:cubicBezTo>
                  <a:pt x="15489" y="11514"/>
                  <a:pt x="15489" y="11503"/>
                  <a:pt x="15477" y="11491"/>
                </a:cubicBezTo>
                <a:cubicBezTo>
                  <a:pt x="15465" y="11433"/>
                  <a:pt x="15442" y="11386"/>
                  <a:pt x="15418" y="11339"/>
                </a:cubicBezTo>
                <a:cubicBezTo>
                  <a:pt x="15407" y="11339"/>
                  <a:pt x="15407" y="11327"/>
                  <a:pt x="15395" y="11315"/>
                </a:cubicBezTo>
                <a:cubicBezTo>
                  <a:pt x="15371" y="11280"/>
                  <a:pt x="15348" y="11233"/>
                  <a:pt x="15324" y="11198"/>
                </a:cubicBezTo>
                <a:cubicBezTo>
                  <a:pt x="15313" y="11186"/>
                  <a:pt x="15313" y="11175"/>
                  <a:pt x="15313" y="11175"/>
                </a:cubicBezTo>
                <a:cubicBezTo>
                  <a:pt x="15278" y="11128"/>
                  <a:pt x="15243" y="11092"/>
                  <a:pt x="15207" y="11045"/>
                </a:cubicBezTo>
                <a:cubicBezTo>
                  <a:pt x="15207" y="11034"/>
                  <a:pt x="15196" y="11034"/>
                  <a:pt x="15184" y="11022"/>
                </a:cubicBezTo>
                <a:cubicBezTo>
                  <a:pt x="15149" y="10975"/>
                  <a:pt x="15113" y="10940"/>
                  <a:pt x="15079" y="10905"/>
                </a:cubicBezTo>
                <a:cubicBezTo>
                  <a:pt x="14680" y="10529"/>
                  <a:pt x="14129" y="10318"/>
                  <a:pt x="13578" y="10318"/>
                </a:cubicBezTo>
                <a:cubicBezTo>
                  <a:pt x="13261" y="10318"/>
                  <a:pt x="12933" y="10401"/>
                  <a:pt x="12664" y="10553"/>
                </a:cubicBezTo>
                <a:cubicBezTo>
                  <a:pt x="12370" y="10271"/>
                  <a:pt x="12089" y="9990"/>
                  <a:pt x="11819" y="9709"/>
                </a:cubicBezTo>
                <a:cubicBezTo>
                  <a:pt x="11843" y="9685"/>
                  <a:pt x="11854" y="9651"/>
                  <a:pt x="11878" y="9627"/>
                </a:cubicBezTo>
                <a:lnTo>
                  <a:pt x="11913" y="9591"/>
                </a:lnTo>
                <a:cubicBezTo>
                  <a:pt x="11948" y="9533"/>
                  <a:pt x="11984" y="9486"/>
                  <a:pt x="12018" y="9427"/>
                </a:cubicBezTo>
                <a:cubicBezTo>
                  <a:pt x="12054" y="9369"/>
                  <a:pt x="12089" y="9322"/>
                  <a:pt x="12112" y="9263"/>
                </a:cubicBezTo>
                <a:cubicBezTo>
                  <a:pt x="12124" y="9240"/>
                  <a:pt x="12135" y="9228"/>
                  <a:pt x="12148" y="9205"/>
                </a:cubicBezTo>
                <a:cubicBezTo>
                  <a:pt x="12159" y="9169"/>
                  <a:pt x="12182" y="9122"/>
                  <a:pt x="12206" y="9076"/>
                </a:cubicBezTo>
                <a:cubicBezTo>
                  <a:pt x="12218" y="9052"/>
                  <a:pt x="12229" y="9041"/>
                  <a:pt x="12229" y="9017"/>
                </a:cubicBezTo>
                <a:cubicBezTo>
                  <a:pt x="12265" y="8958"/>
                  <a:pt x="12288" y="8888"/>
                  <a:pt x="12312" y="8830"/>
                </a:cubicBezTo>
                <a:cubicBezTo>
                  <a:pt x="12335" y="8747"/>
                  <a:pt x="12359" y="8677"/>
                  <a:pt x="12370" y="8595"/>
                </a:cubicBezTo>
                <a:cubicBezTo>
                  <a:pt x="12382" y="8572"/>
                  <a:pt x="12382" y="8548"/>
                  <a:pt x="12393" y="8525"/>
                </a:cubicBezTo>
                <a:cubicBezTo>
                  <a:pt x="12406" y="8478"/>
                  <a:pt x="12417" y="8431"/>
                  <a:pt x="12417" y="8372"/>
                </a:cubicBezTo>
                <a:cubicBezTo>
                  <a:pt x="12429" y="8349"/>
                  <a:pt x="12429" y="8325"/>
                  <a:pt x="12440" y="8302"/>
                </a:cubicBezTo>
                <a:cubicBezTo>
                  <a:pt x="12440" y="8244"/>
                  <a:pt x="12453" y="8197"/>
                  <a:pt x="12453" y="8150"/>
                </a:cubicBezTo>
                <a:cubicBezTo>
                  <a:pt x="12464" y="8126"/>
                  <a:pt x="12464" y="8103"/>
                  <a:pt x="12464" y="8079"/>
                </a:cubicBezTo>
                <a:cubicBezTo>
                  <a:pt x="12476" y="7939"/>
                  <a:pt x="12476" y="7798"/>
                  <a:pt x="12476" y="7669"/>
                </a:cubicBezTo>
                <a:lnTo>
                  <a:pt x="12476" y="7598"/>
                </a:lnTo>
                <a:cubicBezTo>
                  <a:pt x="12464" y="7551"/>
                  <a:pt x="12464" y="7505"/>
                  <a:pt x="12464" y="7470"/>
                </a:cubicBezTo>
                <a:cubicBezTo>
                  <a:pt x="12464" y="7446"/>
                  <a:pt x="12453" y="7423"/>
                  <a:pt x="12453" y="7399"/>
                </a:cubicBezTo>
                <a:cubicBezTo>
                  <a:pt x="12453" y="7353"/>
                  <a:pt x="12440" y="7306"/>
                  <a:pt x="12429" y="7259"/>
                </a:cubicBezTo>
                <a:cubicBezTo>
                  <a:pt x="12429" y="7235"/>
                  <a:pt x="12429" y="7223"/>
                  <a:pt x="12417" y="7200"/>
                </a:cubicBezTo>
                <a:cubicBezTo>
                  <a:pt x="12393" y="7071"/>
                  <a:pt x="12359" y="6954"/>
                  <a:pt x="12323" y="6837"/>
                </a:cubicBezTo>
                <a:cubicBezTo>
                  <a:pt x="12312" y="6813"/>
                  <a:pt x="12312" y="6801"/>
                  <a:pt x="12300" y="6778"/>
                </a:cubicBezTo>
                <a:cubicBezTo>
                  <a:pt x="12288" y="6743"/>
                  <a:pt x="12265" y="6696"/>
                  <a:pt x="12253" y="6660"/>
                </a:cubicBezTo>
                <a:cubicBezTo>
                  <a:pt x="12241" y="6637"/>
                  <a:pt x="12229" y="6626"/>
                  <a:pt x="12229" y="6602"/>
                </a:cubicBezTo>
                <a:cubicBezTo>
                  <a:pt x="12206" y="6567"/>
                  <a:pt x="12195" y="6520"/>
                  <a:pt x="12171" y="6485"/>
                </a:cubicBezTo>
                <a:cubicBezTo>
                  <a:pt x="12159" y="6462"/>
                  <a:pt x="12148" y="6449"/>
                  <a:pt x="12148" y="6438"/>
                </a:cubicBezTo>
                <a:cubicBezTo>
                  <a:pt x="12089" y="6321"/>
                  <a:pt x="12018" y="6215"/>
                  <a:pt x="11948" y="6121"/>
                </a:cubicBezTo>
                <a:cubicBezTo>
                  <a:pt x="11937" y="6110"/>
                  <a:pt x="11924" y="6086"/>
                  <a:pt x="11913" y="6074"/>
                </a:cubicBezTo>
                <a:lnTo>
                  <a:pt x="11843" y="5969"/>
                </a:lnTo>
                <a:cubicBezTo>
                  <a:pt x="11819" y="5957"/>
                  <a:pt x="11807" y="5946"/>
                  <a:pt x="11796" y="5922"/>
                </a:cubicBezTo>
                <a:cubicBezTo>
                  <a:pt x="11773" y="5887"/>
                  <a:pt x="11737" y="5863"/>
                  <a:pt x="11713" y="5828"/>
                </a:cubicBezTo>
                <a:cubicBezTo>
                  <a:pt x="11702" y="5816"/>
                  <a:pt x="11690" y="5793"/>
                  <a:pt x="11679" y="5782"/>
                </a:cubicBezTo>
                <a:cubicBezTo>
                  <a:pt x="11491" y="5594"/>
                  <a:pt x="11291" y="5430"/>
                  <a:pt x="11069" y="5277"/>
                </a:cubicBezTo>
                <a:cubicBezTo>
                  <a:pt x="11362" y="4714"/>
                  <a:pt x="11632" y="4140"/>
                  <a:pt x="11937" y="3577"/>
                </a:cubicBezTo>
                <a:cubicBezTo>
                  <a:pt x="11960" y="3589"/>
                  <a:pt x="11995" y="3601"/>
                  <a:pt x="12018" y="3601"/>
                </a:cubicBezTo>
                <a:cubicBezTo>
                  <a:pt x="12089" y="3612"/>
                  <a:pt x="12148" y="3624"/>
                  <a:pt x="12218" y="3636"/>
                </a:cubicBezTo>
                <a:cubicBezTo>
                  <a:pt x="12241" y="3636"/>
                  <a:pt x="12253" y="3648"/>
                  <a:pt x="12276" y="3648"/>
                </a:cubicBezTo>
                <a:cubicBezTo>
                  <a:pt x="12323" y="3648"/>
                  <a:pt x="12382" y="3659"/>
                  <a:pt x="12429" y="3659"/>
                </a:cubicBezTo>
                <a:lnTo>
                  <a:pt x="12698" y="3659"/>
                </a:lnTo>
                <a:cubicBezTo>
                  <a:pt x="12757" y="3659"/>
                  <a:pt x="12828" y="3648"/>
                  <a:pt x="12886" y="3636"/>
                </a:cubicBezTo>
                <a:cubicBezTo>
                  <a:pt x="12909" y="3636"/>
                  <a:pt x="12933" y="3636"/>
                  <a:pt x="12945" y="3624"/>
                </a:cubicBezTo>
                <a:cubicBezTo>
                  <a:pt x="12992" y="3624"/>
                  <a:pt x="13050" y="3612"/>
                  <a:pt x="13097" y="3589"/>
                </a:cubicBezTo>
                <a:cubicBezTo>
                  <a:pt x="13109" y="3589"/>
                  <a:pt x="13133" y="3589"/>
                  <a:pt x="13156" y="3577"/>
                </a:cubicBezTo>
                <a:cubicBezTo>
                  <a:pt x="13214" y="3565"/>
                  <a:pt x="13273" y="3542"/>
                  <a:pt x="13344" y="3518"/>
                </a:cubicBezTo>
                <a:lnTo>
                  <a:pt x="13344" y="3507"/>
                </a:lnTo>
                <a:cubicBezTo>
                  <a:pt x="13402" y="3484"/>
                  <a:pt x="13461" y="3460"/>
                  <a:pt x="13519" y="3424"/>
                </a:cubicBezTo>
                <a:cubicBezTo>
                  <a:pt x="13531" y="3413"/>
                  <a:pt x="13555" y="3401"/>
                  <a:pt x="13566" y="3390"/>
                </a:cubicBezTo>
                <a:cubicBezTo>
                  <a:pt x="13613" y="3366"/>
                  <a:pt x="13648" y="3343"/>
                  <a:pt x="13695" y="3307"/>
                </a:cubicBezTo>
                <a:cubicBezTo>
                  <a:pt x="13707" y="3296"/>
                  <a:pt x="13719" y="3284"/>
                  <a:pt x="13742" y="3273"/>
                </a:cubicBezTo>
                <a:cubicBezTo>
                  <a:pt x="13789" y="3237"/>
                  <a:pt x="13847" y="3190"/>
                  <a:pt x="13894" y="3143"/>
                </a:cubicBezTo>
                <a:lnTo>
                  <a:pt x="13894" y="3132"/>
                </a:lnTo>
                <a:cubicBezTo>
                  <a:pt x="13941" y="3085"/>
                  <a:pt x="13988" y="3038"/>
                  <a:pt x="14024" y="2979"/>
                </a:cubicBezTo>
                <a:cubicBezTo>
                  <a:pt x="14047" y="2955"/>
                  <a:pt x="14058" y="2944"/>
                  <a:pt x="14070" y="2921"/>
                </a:cubicBezTo>
                <a:cubicBezTo>
                  <a:pt x="14094" y="2885"/>
                  <a:pt x="14129" y="2838"/>
                  <a:pt x="14152" y="2791"/>
                </a:cubicBezTo>
                <a:cubicBezTo>
                  <a:pt x="14164" y="2768"/>
                  <a:pt x="14176" y="2744"/>
                  <a:pt x="14188" y="2733"/>
                </a:cubicBezTo>
                <a:cubicBezTo>
                  <a:pt x="14222" y="2663"/>
                  <a:pt x="14246" y="2593"/>
                  <a:pt x="14282" y="2522"/>
                </a:cubicBezTo>
                <a:cubicBezTo>
                  <a:pt x="14305" y="2452"/>
                  <a:pt x="14316" y="2381"/>
                  <a:pt x="14328" y="2311"/>
                </a:cubicBezTo>
                <a:cubicBezTo>
                  <a:pt x="14328" y="2299"/>
                  <a:pt x="14340" y="2288"/>
                  <a:pt x="14340" y="2275"/>
                </a:cubicBezTo>
                <a:cubicBezTo>
                  <a:pt x="14352" y="2205"/>
                  <a:pt x="14363" y="2147"/>
                  <a:pt x="14363" y="2088"/>
                </a:cubicBezTo>
                <a:lnTo>
                  <a:pt x="14363" y="2053"/>
                </a:lnTo>
                <a:cubicBezTo>
                  <a:pt x="14375" y="1994"/>
                  <a:pt x="14375" y="1947"/>
                  <a:pt x="14375" y="1889"/>
                </a:cubicBezTo>
                <a:lnTo>
                  <a:pt x="14375" y="1866"/>
                </a:lnTo>
                <a:cubicBezTo>
                  <a:pt x="14375" y="1807"/>
                  <a:pt x="14363" y="1748"/>
                  <a:pt x="14363" y="1689"/>
                </a:cubicBezTo>
                <a:cubicBezTo>
                  <a:pt x="14352" y="1678"/>
                  <a:pt x="14352" y="1666"/>
                  <a:pt x="14352" y="1655"/>
                </a:cubicBezTo>
                <a:cubicBezTo>
                  <a:pt x="14340" y="1595"/>
                  <a:pt x="14328" y="1537"/>
                  <a:pt x="14316" y="1490"/>
                </a:cubicBezTo>
                <a:lnTo>
                  <a:pt x="14316" y="1478"/>
                </a:lnTo>
                <a:cubicBezTo>
                  <a:pt x="14305" y="1431"/>
                  <a:pt x="14282" y="1373"/>
                  <a:pt x="14258" y="1326"/>
                </a:cubicBezTo>
                <a:cubicBezTo>
                  <a:pt x="14258" y="1314"/>
                  <a:pt x="14258" y="1303"/>
                  <a:pt x="14246" y="1291"/>
                </a:cubicBezTo>
                <a:cubicBezTo>
                  <a:pt x="14235" y="1244"/>
                  <a:pt x="14211" y="1197"/>
                  <a:pt x="14176" y="1150"/>
                </a:cubicBezTo>
                <a:cubicBezTo>
                  <a:pt x="14176" y="1139"/>
                  <a:pt x="14176" y="1139"/>
                  <a:pt x="14164" y="1127"/>
                </a:cubicBezTo>
                <a:cubicBezTo>
                  <a:pt x="14141" y="1080"/>
                  <a:pt x="14117" y="1045"/>
                  <a:pt x="14094" y="998"/>
                </a:cubicBezTo>
                <a:cubicBezTo>
                  <a:pt x="14082" y="998"/>
                  <a:pt x="14082" y="986"/>
                  <a:pt x="14070" y="975"/>
                </a:cubicBezTo>
                <a:cubicBezTo>
                  <a:pt x="14047" y="939"/>
                  <a:pt x="14011" y="892"/>
                  <a:pt x="13977" y="857"/>
                </a:cubicBezTo>
                <a:cubicBezTo>
                  <a:pt x="13977" y="845"/>
                  <a:pt x="13964" y="834"/>
                  <a:pt x="13953" y="822"/>
                </a:cubicBezTo>
                <a:lnTo>
                  <a:pt x="13847" y="717"/>
                </a:lnTo>
                <a:cubicBezTo>
                  <a:pt x="13766" y="634"/>
                  <a:pt x="13672" y="564"/>
                  <a:pt x="13578" y="506"/>
                </a:cubicBezTo>
                <a:cubicBezTo>
                  <a:pt x="13191" y="189"/>
                  <a:pt x="12675" y="1"/>
                  <a:pt x="121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171"/>
        <p:cNvGrpSpPr/>
        <p:nvPr/>
      </p:nvGrpSpPr>
      <p:grpSpPr>
        <a:xfrm>
          <a:off x="0" y="0"/>
          <a:ext cx="0" cy="0"/>
          <a:chOff x="0" y="0"/>
          <a:chExt cx="0" cy="0"/>
        </a:xfrm>
      </p:grpSpPr>
      <p:grpSp>
        <p:nvGrpSpPr>
          <p:cNvPr id="1172" name="Google Shape;1172;p28"/>
          <p:cNvGrpSpPr/>
          <p:nvPr/>
        </p:nvGrpSpPr>
        <p:grpSpPr>
          <a:xfrm>
            <a:off x="-957052" y="-1069925"/>
            <a:ext cx="11590797" cy="6505198"/>
            <a:chOff x="-957052" y="-1069925"/>
            <a:chExt cx="11590797" cy="6505198"/>
          </a:xfrm>
        </p:grpSpPr>
        <p:grpSp>
          <p:nvGrpSpPr>
            <p:cNvPr id="1173" name="Google Shape;1173;p28"/>
            <p:cNvGrpSpPr/>
            <p:nvPr/>
          </p:nvGrpSpPr>
          <p:grpSpPr>
            <a:xfrm>
              <a:off x="-957052" y="-1069925"/>
              <a:ext cx="3467793" cy="3403401"/>
              <a:chOff x="-1338034" y="-231719"/>
              <a:chExt cx="6969038" cy="6839631"/>
            </a:xfrm>
          </p:grpSpPr>
          <p:sp>
            <p:nvSpPr>
              <p:cNvPr id="1174" name="Google Shape;1174;p28"/>
              <p:cNvSpPr/>
              <p:nvPr/>
            </p:nvSpPr>
            <p:spPr>
              <a:xfrm rot="5400000" flipH="1">
                <a:off x="-1273331" y="-296422"/>
                <a:ext cx="6839631" cy="6969038"/>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75" name="Google Shape;1175;p28"/>
              <p:cNvGrpSpPr/>
              <p:nvPr/>
            </p:nvGrpSpPr>
            <p:grpSpPr>
              <a:xfrm rot="-8999843">
                <a:off x="3507775" y="2978797"/>
                <a:ext cx="1435290" cy="965508"/>
                <a:chOff x="5898017" y="1162960"/>
                <a:chExt cx="1695492" cy="1140544"/>
              </a:xfrm>
            </p:grpSpPr>
            <p:sp>
              <p:nvSpPr>
                <p:cNvPr id="1176" name="Google Shape;1176;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6" name="Google Shape;1186;p28"/>
              <p:cNvGrpSpPr/>
              <p:nvPr/>
            </p:nvGrpSpPr>
            <p:grpSpPr>
              <a:xfrm rot="-8999843">
                <a:off x="3507775" y="294172"/>
                <a:ext cx="1435290" cy="965508"/>
                <a:chOff x="5898017" y="1162960"/>
                <a:chExt cx="1695492" cy="1140544"/>
              </a:xfrm>
            </p:grpSpPr>
            <p:sp>
              <p:nvSpPr>
                <p:cNvPr id="1187" name="Google Shape;1187;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7" name="Google Shape;1197;p28"/>
              <p:cNvGrpSpPr/>
              <p:nvPr/>
            </p:nvGrpSpPr>
            <p:grpSpPr>
              <a:xfrm rot="-8999843">
                <a:off x="365200" y="4124172"/>
                <a:ext cx="1435290" cy="965508"/>
                <a:chOff x="5898017" y="1162960"/>
                <a:chExt cx="1695492" cy="1140544"/>
              </a:xfrm>
            </p:grpSpPr>
            <p:sp>
              <p:nvSpPr>
                <p:cNvPr id="1198" name="Google Shape;1198;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08" name="Google Shape;1208;p28"/>
            <p:cNvGrpSpPr/>
            <p:nvPr/>
          </p:nvGrpSpPr>
          <p:grpSpPr>
            <a:xfrm rot="5400000">
              <a:off x="7198148" y="-425050"/>
              <a:ext cx="3467793" cy="3403401"/>
              <a:chOff x="-1338034" y="-231719"/>
              <a:chExt cx="6969038" cy="6839631"/>
            </a:xfrm>
          </p:grpSpPr>
          <p:sp>
            <p:nvSpPr>
              <p:cNvPr id="1209" name="Google Shape;1209;p28"/>
              <p:cNvSpPr/>
              <p:nvPr/>
            </p:nvSpPr>
            <p:spPr>
              <a:xfrm rot="5400000" flipH="1">
                <a:off x="-1273331" y="-296422"/>
                <a:ext cx="6839631" cy="6969038"/>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0" name="Google Shape;1210;p28"/>
              <p:cNvGrpSpPr/>
              <p:nvPr/>
            </p:nvGrpSpPr>
            <p:grpSpPr>
              <a:xfrm rot="-8999843">
                <a:off x="3507775" y="2978797"/>
                <a:ext cx="1435290" cy="965508"/>
                <a:chOff x="5898017" y="1162960"/>
                <a:chExt cx="1695492" cy="1140544"/>
              </a:xfrm>
            </p:grpSpPr>
            <p:sp>
              <p:nvSpPr>
                <p:cNvPr id="1211" name="Google Shape;1211;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1" name="Google Shape;1221;p28"/>
              <p:cNvGrpSpPr/>
              <p:nvPr/>
            </p:nvGrpSpPr>
            <p:grpSpPr>
              <a:xfrm rot="-8999843">
                <a:off x="3507775" y="294172"/>
                <a:ext cx="1435290" cy="965508"/>
                <a:chOff x="5898017" y="1162960"/>
                <a:chExt cx="1695492" cy="1140544"/>
              </a:xfrm>
            </p:grpSpPr>
            <p:sp>
              <p:nvSpPr>
                <p:cNvPr id="1222" name="Google Shape;1222;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2" name="Google Shape;1232;p28"/>
              <p:cNvGrpSpPr/>
              <p:nvPr/>
            </p:nvGrpSpPr>
            <p:grpSpPr>
              <a:xfrm rot="-8999843">
                <a:off x="365200" y="4124172"/>
                <a:ext cx="1435290" cy="965508"/>
                <a:chOff x="5898017" y="1162960"/>
                <a:chExt cx="1695492" cy="1140544"/>
              </a:xfrm>
            </p:grpSpPr>
            <p:sp>
              <p:nvSpPr>
                <p:cNvPr id="1233" name="Google Shape;1233;p28"/>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28"/>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28"/>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28"/>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28"/>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28"/>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8"/>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8"/>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8"/>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28"/>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43" name="Google Shape;1243;p28"/>
            <p:cNvSpPr/>
            <p:nvPr/>
          </p:nvSpPr>
          <p:spPr>
            <a:xfrm>
              <a:off x="7730563" y="4574176"/>
              <a:ext cx="961066" cy="861096"/>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4" name="Google Shape;1244;p28"/>
            <p:cNvGrpSpPr/>
            <p:nvPr/>
          </p:nvGrpSpPr>
          <p:grpSpPr>
            <a:xfrm flipH="1">
              <a:off x="99316" y="4098531"/>
              <a:ext cx="1195720" cy="842731"/>
              <a:chOff x="2458950" y="370151"/>
              <a:chExt cx="697050" cy="491274"/>
            </a:xfrm>
          </p:grpSpPr>
          <p:sp>
            <p:nvSpPr>
              <p:cNvPr id="1245" name="Google Shape;1245;p28"/>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8"/>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8"/>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28"/>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8"/>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8"/>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8"/>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2" name="Google Shape;1252;p2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253" name="Google Shape;1253;p28"/>
          <p:cNvSpPr txBox="1">
            <a:spLocks noGrp="1"/>
          </p:cNvSpPr>
          <p:nvPr>
            <p:ph type="title" idx="2"/>
          </p:nvPr>
        </p:nvSpPr>
        <p:spPr>
          <a:xfrm>
            <a:off x="1095600" y="3166500"/>
            <a:ext cx="1512900" cy="456000"/>
          </a:xfrm>
          <a:prstGeom prst="rect">
            <a:avLst/>
          </a:prstGeom>
          <a:solidFill>
            <a:schemeClr val="dk1"/>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54" name="Google Shape;1254;p28"/>
          <p:cNvSpPr txBox="1">
            <a:spLocks noGrp="1"/>
          </p:cNvSpPr>
          <p:nvPr>
            <p:ph type="subTitle" idx="1"/>
          </p:nvPr>
        </p:nvSpPr>
        <p:spPr>
          <a:xfrm>
            <a:off x="764399" y="36441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55" name="Google Shape;1255;p28"/>
          <p:cNvSpPr txBox="1">
            <a:spLocks noGrp="1"/>
          </p:cNvSpPr>
          <p:nvPr>
            <p:ph type="title" idx="3"/>
          </p:nvPr>
        </p:nvSpPr>
        <p:spPr>
          <a:xfrm>
            <a:off x="3684450" y="3166500"/>
            <a:ext cx="1775100" cy="456000"/>
          </a:xfrm>
          <a:prstGeom prst="rect">
            <a:avLst/>
          </a:prstGeom>
          <a:solidFill>
            <a:schemeClr val="lt2"/>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56" name="Google Shape;1256;p28"/>
          <p:cNvSpPr txBox="1">
            <a:spLocks noGrp="1"/>
          </p:cNvSpPr>
          <p:nvPr>
            <p:ph type="subTitle" idx="4"/>
          </p:nvPr>
        </p:nvSpPr>
        <p:spPr>
          <a:xfrm>
            <a:off x="3484348" y="36441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57" name="Google Shape;1257;p28"/>
          <p:cNvSpPr txBox="1">
            <a:spLocks noGrp="1"/>
          </p:cNvSpPr>
          <p:nvPr>
            <p:ph type="title" idx="5"/>
          </p:nvPr>
        </p:nvSpPr>
        <p:spPr>
          <a:xfrm>
            <a:off x="6404400" y="3166500"/>
            <a:ext cx="1775100" cy="456000"/>
          </a:xfrm>
          <a:prstGeom prst="rect">
            <a:avLst/>
          </a:prstGeom>
          <a:solidFill>
            <a:schemeClr val="accent3"/>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58" name="Google Shape;1258;p28"/>
          <p:cNvSpPr txBox="1">
            <a:spLocks noGrp="1"/>
          </p:cNvSpPr>
          <p:nvPr>
            <p:ph type="subTitle" idx="6"/>
          </p:nvPr>
        </p:nvSpPr>
        <p:spPr>
          <a:xfrm>
            <a:off x="6204299" y="36441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1">
  <p:cSld name="CUSTOM_6_1">
    <p:spTree>
      <p:nvGrpSpPr>
        <p:cNvPr id="1" name="Shape 1259"/>
        <p:cNvGrpSpPr/>
        <p:nvPr/>
      </p:nvGrpSpPr>
      <p:grpSpPr>
        <a:xfrm>
          <a:off x="0" y="0"/>
          <a:ext cx="0" cy="0"/>
          <a:chOff x="0" y="0"/>
          <a:chExt cx="0" cy="0"/>
        </a:xfrm>
      </p:grpSpPr>
      <p:sp>
        <p:nvSpPr>
          <p:cNvPr id="1260" name="Google Shape;1260;p2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261" name="Google Shape;1261;p29"/>
          <p:cNvSpPr txBox="1">
            <a:spLocks noGrp="1"/>
          </p:cNvSpPr>
          <p:nvPr>
            <p:ph type="title" idx="2"/>
          </p:nvPr>
        </p:nvSpPr>
        <p:spPr>
          <a:xfrm>
            <a:off x="964499" y="3249925"/>
            <a:ext cx="1775100" cy="289200"/>
          </a:xfrm>
          <a:prstGeom prst="rect">
            <a:avLst/>
          </a:prstGeom>
          <a:solidFill>
            <a:schemeClr val="accent4"/>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62" name="Google Shape;1262;p29"/>
          <p:cNvSpPr txBox="1">
            <a:spLocks noGrp="1"/>
          </p:cNvSpPr>
          <p:nvPr>
            <p:ph type="subTitle" idx="1"/>
          </p:nvPr>
        </p:nvSpPr>
        <p:spPr>
          <a:xfrm>
            <a:off x="764399" y="36441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63" name="Google Shape;1263;p29"/>
          <p:cNvSpPr txBox="1">
            <a:spLocks noGrp="1"/>
          </p:cNvSpPr>
          <p:nvPr>
            <p:ph type="title" idx="3"/>
          </p:nvPr>
        </p:nvSpPr>
        <p:spPr>
          <a:xfrm>
            <a:off x="3662324" y="1409625"/>
            <a:ext cx="1775100" cy="289200"/>
          </a:xfrm>
          <a:prstGeom prst="rect">
            <a:avLst/>
          </a:prstGeom>
          <a:solidFill>
            <a:schemeClr val="accent1"/>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64" name="Google Shape;1264;p29"/>
          <p:cNvSpPr txBox="1">
            <a:spLocks noGrp="1"/>
          </p:cNvSpPr>
          <p:nvPr>
            <p:ph type="subTitle" idx="4"/>
          </p:nvPr>
        </p:nvSpPr>
        <p:spPr>
          <a:xfrm>
            <a:off x="3462224" y="18038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65" name="Google Shape;1265;p29"/>
          <p:cNvSpPr txBox="1">
            <a:spLocks noGrp="1"/>
          </p:cNvSpPr>
          <p:nvPr>
            <p:ph type="title" idx="5"/>
          </p:nvPr>
        </p:nvSpPr>
        <p:spPr>
          <a:xfrm>
            <a:off x="6304350" y="3249925"/>
            <a:ext cx="1975200" cy="289200"/>
          </a:xfrm>
          <a:prstGeom prst="rect">
            <a:avLst/>
          </a:prstGeom>
          <a:solidFill>
            <a:schemeClr val="lt2"/>
          </a:solidFill>
        </p:spPr>
        <p:txBody>
          <a:bodyPr spcFirstLastPara="1" wrap="square" lIns="91425" tIns="91425" rIns="91425" bIns="91425" anchor="ctr" anchorCtr="0">
            <a:noAutofit/>
          </a:bodyPr>
          <a:lstStyle>
            <a:lvl1pPr lvl="0" algn="ctr" rtl="0">
              <a:spcBef>
                <a:spcPts val="0"/>
              </a:spcBef>
              <a:spcAft>
                <a:spcPts val="0"/>
              </a:spcAft>
              <a:buSzPts val="2500"/>
              <a:buNone/>
              <a:defRPr sz="21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66" name="Google Shape;1266;p29"/>
          <p:cNvSpPr txBox="1">
            <a:spLocks noGrp="1"/>
          </p:cNvSpPr>
          <p:nvPr>
            <p:ph type="subTitle" idx="6"/>
          </p:nvPr>
        </p:nvSpPr>
        <p:spPr>
          <a:xfrm>
            <a:off x="6204299" y="3644100"/>
            <a:ext cx="2175300" cy="86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267" name="Google Shape;1267;p29"/>
          <p:cNvGrpSpPr/>
          <p:nvPr/>
        </p:nvGrpSpPr>
        <p:grpSpPr>
          <a:xfrm>
            <a:off x="-92964" y="-47572"/>
            <a:ext cx="9480535" cy="5390034"/>
            <a:chOff x="-92964" y="-47572"/>
            <a:chExt cx="9480535" cy="5390034"/>
          </a:xfrm>
        </p:grpSpPr>
        <p:grpSp>
          <p:nvGrpSpPr>
            <p:cNvPr id="1268" name="Google Shape;1268;p29"/>
            <p:cNvGrpSpPr/>
            <p:nvPr/>
          </p:nvGrpSpPr>
          <p:grpSpPr>
            <a:xfrm rot="5400000">
              <a:off x="7791633" y="420316"/>
              <a:ext cx="1195720" cy="842731"/>
              <a:chOff x="2458950" y="370151"/>
              <a:chExt cx="697050" cy="491274"/>
            </a:xfrm>
          </p:grpSpPr>
          <p:sp>
            <p:nvSpPr>
              <p:cNvPr id="1269" name="Google Shape;1269;p29"/>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29"/>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29"/>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29"/>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29"/>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29"/>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29"/>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6" name="Google Shape;1276;p29"/>
            <p:cNvGrpSpPr/>
            <p:nvPr/>
          </p:nvGrpSpPr>
          <p:grpSpPr>
            <a:xfrm rot="10800000">
              <a:off x="-92964" y="-47572"/>
              <a:ext cx="1252641" cy="1229270"/>
              <a:chOff x="5774125" y="679887"/>
              <a:chExt cx="1950850" cy="1914453"/>
            </a:xfrm>
          </p:grpSpPr>
          <p:sp>
            <p:nvSpPr>
              <p:cNvPr id="1277" name="Google Shape;1277;p29"/>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29"/>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29"/>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29"/>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29"/>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29"/>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29"/>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29"/>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29"/>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29"/>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9"/>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29"/>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29"/>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0" name="Google Shape;1290;p29"/>
            <p:cNvSpPr/>
            <p:nvPr/>
          </p:nvSpPr>
          <p:spPr>
            <a:xfrm>
              <a:off x="259625" y="4758591"/>
              <a:ext cx="204300" cy="223364"/>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1" name="Google Shape;1291;p29"/>
            <p:cNvGrpSpPr/>
            <p:nvPr/>
          </p:nvGrpSpPr>
          <p:grpSpPr>
            <a:xfrm>
              <a:off x="91313" y="4306888"/>
              <a:ext cx="251475" cy="289100"/>
              <a:chOff x="2189450" y="2335450"/>
              <a:chExt cx="251475" cy="289100"/>
            </a:xfrm>
          </p:grpSpPr>
          <p:sp>
            <p:nvSpPr>
              <p:cNvPr id="1292" name="Google Shape;1292;p29"/>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9"/>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9"/>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5" name="Google Shape;1295;p29"/>
            <p:cNvGrpSpPr/>
            <p:nvPr/>
          </p:nvGrpSpPr>
          <p:grpSpPr>
            <a:xfrm rot="-5400000" flipH="1">
              <a:off x="8101480" y="4056371"/>
              <a:ext cx="1274038" cy="1298143"/>
              <a:chOff x="5510175" y="238275"/>
              <a:chExt cx="2841932" cy="2895701"/>
            </a:xfrm>
          </p:grpSpPr>
          <p:sp>
            <p:nvSpPr>
              <p:cNvPr id="1296" name="Google Shape;1296;p29"/>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29"/>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29"/>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29"/>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9"/>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9"/>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9"/>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29"/>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29"/>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29"/>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29"/>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29"/>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29"/>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29"/>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hanks">
  <p:cSld name="CUSTOM_3">
    <p:spTree>
      <p:nvGrpSpPr>
        <p:cNvPr id="1" name="Shape 1545"/>
        <p:cNvGrpSpPr/>
        <p:nvPr/>
      </p:nvGrpSpPr>
      <p:grpSpPr>
        <a:xfrm>
          <a:off x="0" y="0"/>
          <a:ext cx="0" cy="0"/>
          <a:chOff x="0" y="0"/>
          <a:chExt cx="0" cy="0"/>
        </a:xfrm>
      </p:grpSpPr>
      <p:sp>
        <p:nvSpPr>
          <p:cNvPr id="1546" name="Google Shape;1546;p34"/>
          <p:cNvSpPr txBox="1"/>
          <p:nvPr/>
        </p:nvSpPr>
        <p:spPr>
          <a:xfrm>
            <a:off x="720000" y="3223795"/>
            <a:ext cx="3965400" cy="6156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300"/>
              </a:spcBef>
              <a:spcAft>
                <a:spcPts val="0"/>
              </a:spcAft>
              <a:buNone/>
            </a:pPr>
            <a:r>
              <a:rPr lang="en" sz="1000">
                <a:solidFill>
                  <a:schemeClr val="dk1"/>
                </a:solidFill>
                <a:latin typeface="Barlow"/>
                <a:ea typeface="Barlow"/>
                <a:cs typeface="Barlow"/>
                <a:sym typeface="Barlow"/>
              </a:rPr>
              <a:t>CREDITS: This presentation template was created by </a:t>
            </a:r>
            <a:r>
              <a:rPr lang="en" sz="1000">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1000">
                <a:solidFill>
                  <a:schemeClr val="dk1"/>
                </a:solidFill>
                <a:latin typeface="Barlow"/>
                <a:ea typeface="Barlow"/>
                <a:cs typeface="Barlow"/>
                <a:sym typeface="Barlow"/>
              </a:rPr>
              <a:t>, including icons by </a:t>
            </a:r>
            <a:r>
              <a:rPr lang="en" sz="1000">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1000">
                <a:solidFill>
                  <a:schemeClr val="dk1"/>
                </a:solidFill>
                <a:latin typeface="Barlow"/>
                <a:ea typeface="Barlow"/>
                <a:cs typeface="Barlow"/>
                <a:sym typeface="Barlow"/>
              </a:rPr>
              <a:t>, and infographics &amp; images by </a:t>
            </a:r>
            <a:r>
              <a:rPr lang="en" sz="1000">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1000">
              <a:solidFill>
                <a:schemeClr val="dk1"/>
              </a:solidFill>
              <a:latin typeface="Barlow"/>
              <a:ea typeface="Barlow"/>
              <a:cs typeface="Barlow"/>
              <a:sym typeface="Barlow"/>
            </a:endParaRPr>
          </a:p>
        </p:txBody>
      </p:sp>
      <p:grpSp>
        <p:nvGrpSpPr>
          <p:cNvPr id="1547" name="Google Shape;1547;p34"/>
          <p:cNvGrpSpPr/>
          <p:nvPr/>
        </p:nvGrpSpPr>
        <p:grpSpPr>
          <a:xfrm rot="-5400000" flipH="1">
            <a:off x="3945482" y="-2326424"/>
            <a:ext cx="6493094" cy="6372526"/>
            <a:chOff x="4654307" y="-1438674"/>
            <a:chExt cx="6493094" cy="6372526"/>
          </a:xfrm>
        </p:grpSpPr>
        <p:sp>
          <p:nvSpPr>
            <p:cNvPr id="1548" name="Google Shape;1548;p34"/>
            <p:cNvSpPr/>
            <p:nvPr/>
          </p:nvSpPr>
          <p:spPr>
            <a:xfrm rot="5400000">
              <a:off x="4714592" y="-14989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9" name="Google Shape;1549;p34"/>
            <p:cNvGrpSpPr/>
            <p:nvPr/>
          </p:nvGrpSpPr>
          <p:grpSpPr>
            <a:xfrm rot="-5400000" flipH="1">
              <a:off x="9411618" y="3268958"/>
              <a:ext cx="1208533" cy="1280547"/>
              <a:chOff x="6187861" y="679887"/>
              <a:chExt cx="1532310" cy="1623617"/>
            </a:xfrm>
          </p:grpSpPr>
          <p:sp>
            <p:nvSpPr>
              <p:cNvPr id="1550" name="Google Shape;1550;p34"/>
              <p:cNvSpPr/>
              <p:nvPr/>
            </p:nvSpPr>
            <p:spPr>
              <a:xfrm>
                <a:off x="6187861" y="1380689"/>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3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0" name="Google Shape;1560;p34"/>
            <p:cNvGrpSpPr/>
            <p:nvPr/>
          </p:nvGrpSpPr>
          <p:grpSpPr>
            <a:xfrm rot="4230358" flipH="1">
              <a:off x="6998014" y="2011500"/>
              <a:ext cx="1337254" cy="1563440"/>
              <a:chOff x="5898017" y="321234"/>
              <a:chExt cx="1695492" cy="1982270"/>
            </a:xfrm>
          </p:grpSpPr>
          <p:sp>
            <p:nvSpPr>
              <p:cNvPr id="1561" name="Google Shape;1561;p3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4"/>
              <p:cNvSpPr/>
              <p:nvPr/>
            </p:nvSpPr>
            <p:spPr>
              <a:xfrm>
                <a:off x="7161759" y="321234"/>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571" name="Google Shape;1571;p34"/>
          <p:cNvSpPr/>
          <p:nvPr/>
        </p:nvSpPr>
        <p:spPr>
          <a:xfrm>
            <a:off x="7330000" y="3786975"/>
            <a:ext cx="1317958" cy="928005"/>
          </a:xfrm>
          <a:custGeom>
            <a:avLst/>
            <a:gdLst/>
            <a:ahLst/>
            <a:cxnLst/>
            <a:rect l="l" t="t" r="r" b="b"/>
            <a:pathLst>
              <a:path w="15547" h="10947" extrusionOk="0">
                <a:moveTo>
                  <a:pt x="842" y="1"/>
                </a:moveTo>
                <a:cubicBezTo>
                  <a:pt x="373" y="1"/>
                  <a:pt x="0" y="373"/>
                  <a:pt x="0" y="831"/>
                </a:cubicBezTo>
                <a:cubicBezTo>
                  <a:pt x="0" y="1289"/>
                  <a:pt x="373" y="1662"/>
                  <a:pt x="842" y="1662"/>
                </a:cubicBezTo>
                <a:cubicBezTo>
                  <a:pt x="980" y="1662"/>
                  <a:pt x="1108" y="1629"/>
                  <a:pt x="1214" y="1577"/>
                </a:cubicBezTo>
                <a:lnTo>
                  <a:pt x="2577" y="3238"/>
                </a:lnTo>
                <a:cubicBezTo>
                  <a:pt x="2471" y="3376"/>
                  <a:pt x="2407" y="3557"/>
                  <a:pt x="2407" y="3749"/>
                </a:cubicBezTo>
                <a:cubicBezTo>
                  <a:pt x="2407" y="4206"/>
                  <a:pt x="2780" y="4590"/>
                  <a:pt x="3237" y="4590"/>
                </a:cubicBezTo>
                <a:cubicBezTo>
                  <a:pt x="3376" y="4590"/>
                  <a:pt x="3504" y="4547"/>
                  <a:pt x="3610" y="4494"/>
                </a:cubicBezTo>
                <a:lnTo>
                  <a:pt x="4792" y="5931"/>
                </a:lnTo>
                <a:cubicBezTo>
                  <a:pt x="4462" y="6251"/>
                  <a:pt x="4259" y="6698"/>
                  <a:pt x="4259" y="7199"/>
                </a:cubicBezTo>
                <a:cubicBezTo>
                  <a:pt x="4259" y="7689"/>
                  <a:pt x="4462" y="8125"/>
                  <a:pt x="4782" y="8455"/>
                </a:cubicBezTo>
                <a:lnTo>
                  <a:pt x="3802" y="9414"/>
                </a:lnTo>
                <a:cubicBezTo>
                  <a:pt x="3663" y="9328"/>
                  <a:pt x="3514" y="9275"/>
                  <a:pt x="3344" y="9275"/>
                </a:cubicBezTo>
                <a:cubicBezTo>
                  <a:pt x="2886" y="9275"/>
                  <a:pt x="2503" y="9658"/>
                  <a:pt x="2503" y="10116"/>
                </a:cubicBezTo>
                <a:cubicBezTo>
                  <a:pt x="2503" y="10574"/>
                  <a:pt x="2886" y="10947"/>
                  <a:pt x="3344" y="10947"/>
                </a:cubicBezTo>
                <a:cubicBezTo>
                  <a:pt x="3802" y="10947"/>
                  <a:pt x="4174" y="10574"/>
                  <a:pt x="4174" y="10116"/>
                </a:cubicBezTo>
                <a:cubicBezTo>
                  <a:pt x="4174" y="9946"/>
                  <a:pt x="4132" y="9797"/>
                  <a:pt x="4047" y="9669"/>
                </a:cubicBezTo>
                <a:lnTo>
                  <a:pt x="5058" y="8678"/>
                </a:lnTo>
                <a:cubicBezTo>
                  <a:pt x="5346" y="8870"/>
                  <a:pt x="5686" y="8988"/>
                  <a:pt x="6059" y="8988"/>
                </a:cubicBezTo>
                <a:cubicBezTo>
                  <a:pt x="6911" y="8988"/>
                  <a:pt x="7624" y="8380"/>
                  <a:pt x="7806" y="7582"/>
                </a:cubicBezTo>
                <a:lnTo>
                  <a:pt x="10435" y="7902"/>
                </a:lnTo>
                <a:cubicBezTo>
                  <a:pt x="10478" y="8316"/>
                  <a:pt x="10840" y="8657"/>
                  <a:pt x="11266" y="8657"/>
                </a:cubicBezTo>
                <a:cubicBezTo>
                  <a:pt x="11554" y="8657"/>
                  <a:pt x="11798" y="8519"/>
                  <a:pt x="11947" y="8295"/>
                </a:cubicBezTo>
                <a:lnTo>
                  <a:pt x="13896" y="9126"/>
                </a:lnTo>
                <a:cubicBezTo>
                  <a:pt x="13885" y="9179"/>
                  <a:pt x="13875" y="9222"/>
                  <a:pt x="13875" y="9275"/>
                </a:cubicBezTo>
                <a:cubicBezTo>
                  <a:pt x="13875" y="9743"/>
                  <a:pt x="14247" y="10116"/>
                  <a:pt x="14716" y="10116"/>
                </a:cubicBezTo>
                <a:cubicBezTo>
                  <a:pt x="15174" y="10116"/>
                  <a:pt x="15546" y="9743"/>
                  <a:pt x="15546" y="9275"/>
                </a:cubicBezTo>
                <a:cubicBezTo>
                  <a:pt x="15546" y="8817"/>
                  <a:pt x="15174" y="8444"/>
                  <a:pt x="14716" y="8444"/>
                </a:cubicBezTo>
                <a:cubicBezTo>
                  <a:pt x="14429" y="8444"/>
                  <a:pt x="14183" y="8583"/>
                  <a:pt x="14034" y="8796"/>
                </a:cubicBezTo>
                <a:lnTo>
                  <a:pt x="12086" y="7976"/>
                </a:lnTo>
                <a:cubicBezTo>
                  <a:pt x="12096" y="7923"/>
                  <a:pt x="12107" y="7869"/>
                  <a:pt x="12107" y="7816"/>
                </a:cubicBezTo>
                <a:cubicBezTo>
                  <a:pt x="12107" y="7358"/>
                  <a:pt x="11734" y="6986"/>
                  <a:pt x="11266" y="6986"/>
                </a:cubicBezTo>
                <a:cubicBezTo>
                  <a:pt x="10904" y="6986"/>
                  <a:pt x="10595" y="7220"/>
                  <a:pt x="10478" y="7550"/>
                </a:cubicBezTo>
                <a:lnTo>
                  <a:pt x="7837" y="7230"/>
                </a:lnTo>
                <a:cubicBezTo>
                  <a:pt x="7837" y="7220"/>
                  <a:pt x="7848" y="7209"/>
                  <a:pt x="7848" y="7199"/>
                </a:cubicBezTo>
                <a:cubicBezTo>
                  <a:pt x="7848" y="6837"/>
                  <a:pt x="7742" y="6506"/>
                  <a:pt x="7560" y="6229"/>
                </a:cubicBezTo>
                <a:lnTo>
                  <a:pt x="8519" y="5282"/>
                </a:lnTo>
                <a:cubicBezTo>
                  <a:pt x="8646" y="5367"/>
                  <a:pt x="8807" y="5420"/>
                  <a:pt x="8977" y="5420"/>
                </a:cubicBezTo>
                <a:cubicBezTo>
                  <a:pt x="9434" y="5420"/>
                  <a:pt x="9807" y="5048"/>
                  <a:pt x="9807" y="4590"/>
                </a:cubicBezTo>
                <a:cubicBezTo>
                  <a:pt x="9807" y="4121"/>
                  <a:pt x="9434" y="3749"/>
                  <a:pt x="8977" y="3749"/>
                </a:cubicBezTo>
                <a:cubicBezTo>
                  <a:pt x="8519" y="3749"/>
                  <a:pt x="8135" y="4121"/>
                  <a:pt x="8135" y="4590"/>
                </a:cubicBezTo>
                <a:cubicBezTo>
                  <a:pt x="8135" y="4750"/>
                  <a:pt x="8189" y="4899"/>
                  <a:pt x="8274" y="5027"/>
                </a:cubicBezTo>
                <a:lnTo>
                  <a:pt x="7337" y="5942"/>
                </a:lnTo>
                <a:cubicBezTo>
                  <a:pt x="7007" y="5612"/>
                  <a:pt x="6559" y="5399"/>
                  <a:pt x="6059" y="5399"/>
                </a:cubicBezTo>
                <a:cubicBezTo>
                  <a:pt x="5686" y="5399"/>
                  <a:pt x="5346" y="5516"/>
                  <a:pt x="5058" y="5708"/>
                </a:cubicBezTo>
                <a:lnTo>
                  <a:pt x="3887" y="4270"/>
                </a:lnTo>
                <a:cubicBezTo>
                  <a:pt x="4004" y="4132"/>
                  <a:pt x="4068" y="3951"/>
                  <a:pt x="4068" y="3749"/>
                </a:cubicBezTo>
                <a:cubicBezTo>
                  <a:pt x="4068" y="3589"/>
                  <a:pt x="4025" y="3440"/>
                  <a:pt x="3951" y="3312"/>
                </a:cubicBezTo>
                <a:lnTo>
                  <a:pt x="5591" y="1736"/>
                </a:lnTo>
                <a:cubicBezTo>
                  <a:pt x="5719" y="1821"/>
                  <a:pt x="5878" y="1875"/>
                  <a:pt x="6059" y="1875"/>
                </a:cubicBezTo>
                <a:cubicBezTo>
                  <a:pt x="6517" y="1875"/>
                  <a:pt x="6890" y="1502"/>
                  <a:pt x="6890" y="1033"/>
                </a:cubicBezTo>
                <a:cubicBezTo>
                  <a:pt x="6890" y="576"/>
                  <a:pt x="6517" y="203"/>
                  <a:pt x="6059" y="203"/>
                </a:cubicBezTo>
                <a:cubicBezTo>
                  <a:pt x="5591" y="203"/>
                  <a:pt x="5218" y="576"/>
                  <a:pt x="5218" y="1033"/>
                </a:cubicBezTo>
                <a:cubicBezTo>
                  <a:pt x="5218" y="1204"/>
                  <a:pt x="5260" y="1353"/>
                  <a:pt x="5346" y="1480"/>
                </a:cubicBezTo>
                <a:lnTo>
                  <a:pt x="3706" y="3056"/>
                </a:lnTo>
                <a:cubicBezTo>
                  <a:pt x="3568" y="2971"/>
                  <a:pt x="3408" y="2918"/>
                  <a:pt x="3237" y="2918"/>
                </a:cubicBezTo>
                <a:cubicBezTo>
                  <a:pt x="3099" y="2918"/>
                  <a:pt x="2971" y="2950"/>
                  <a:pt x="2854" y="3014"/>
                </a:cubicBezTo>
                <a:lnTo>
                  <a:pt x="1491" y="1353"/>
                </a:lnTo>
                <a:cubicBezTo>
                  <a:pt x="1609" y="1204"/>
                  <a:pt x="1672" y="1023"/>
                  <a:pt x="1672" y="831"/>
                </a:cubicBezTo>
                <a:cubicBezTo>
                  <a:pt x="1672" y="373"/>
                  <a:pt x="1299" y="1"/>
                  <a:pt x="8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2" name="Google Shape;1572;p34"/>
          <p:cNvGrpSpPr/>
          <p:nvPr/>
        </p:nvGrpSpPr>
        <p:grpSpPr>
          <a:xfrm rot="5400000">
            <a:off x="-688801" y="3478533"/>
            <a:ext cx="2241432" cy="2283840"/>
            <a:chOff x="5510175" y="238275"/>
            <a:chExt cx="2841932" cy="2895701"/>
          </a:xfrm>
        </p:grpSpPr>
        <p:sp>
          <p:nvSpPr>
            <p:cNvPr id="1573" name="Google Shape;1573;p34"/>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4"/>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4"/>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4"/>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7" name="Google Shape;1587;p34"/>
          <p:cNvGrpSpPr/>
          <p:nvPr/>
        </p:nvGrpSpPr>
        <p:grpSpPr>
          <a:xfrm rot="1420494">
            <a:off x="253653" y="231002"/>
            <a:ext cx="771617" cy="842715"/>
            <a:chOff x="2458950" y="370151"/>
            <a:chExt cx="449826" cy="491274"/>
          </a:xfrm>
        </p:grpSpPr>
        <p:sp>
          <p:nvSpPr>
            <p:cNvPr id="1588" name="Google Shape;1588;p34"/>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34"/>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34"/>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34"/>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4"/>
            <p:cNvSpPr/>
            <p:nvPr/>
          </p:nvSpPr>
          <p:spPr>
            <a:xfrm>
              <a:off x="2537867" y="458493"/>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4"/>
            <p:cNvSpPr/>
            <p:nvPr/>
          </p:nvSpPr>
          <p:spPr>
            <a:xfrm>
              <a:off x="2581192" y="513418"/>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4"/>
            <p:cNvSpPr/>
            <p:nvPr/>
          </p:nvSpPr>
          <p:spPr>
            <a:xfrm>
              <a:off x="2609842" y="448693"/>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5" name="Google Shape;1595;p34"/>
          <p:cNvSpPr txBox="1">
            <a:spLocks noGrp="1"/>
          </p:cNvSpPr>
          <p:nvPr>
            <p:ph type="title"/>
          </p:nvPr>
        </p:nvSpPr>
        <p:spPr>
          <a:xfrm>
            <a:off x="720000" y="615475"/>
            <a:ext cx="3358500" cy="8730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5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596" name="Google Shape;1596;p34"/>
          <p:cNvSpPr txBox="1">
            <a:spLocks noGrp="1"/>
          </p:cNvSpPr>
          <p:nvPr>
            <p:ph type="subTitle" idx="1"/>
          </p:nvPr>
        </p:nvSpPr>
        <p:spPr>
          <a:xfrm>
            <a:off x="720000" y="1498563"/>
            <a:ext cx="3058200" cy="1216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597" name="Google Shape;1597;p34"/>
          <p:cNvGrpSpPr/>
          <p:nvPr/>
        </p:nvGrpSpPr>
        <p:grpSpPr>
          <a:xfrm rot="2700000">
            <a:off x="8238322" y="1417142"/>
            <a:ext cx="469877" cy="778486"/>
            <a:chOff x="3330825" y="1367375"/>
            <a:chExt cx="280075" cy="464025"/>
          </a:xfrm>
        </p:grpSpPr>
        <p:sp>
          <p:nvSpPr>
            <p:cNvPr id="1598" name="Google Shape;1598;p34"/>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34"/>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34"/>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34"/>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4"/>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4"/>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4"/>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34"/>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606"/>
        <p:cNvGrpSpPr/>
        <p:nvPr/>
      </p:nvGrpSpPr>
      <p:grpSpPr>
        <a:xfrm>
          <a:off x="0" y="0"/>
          <a:ext cx="0" cy="0"/>
          <a:chOff x="0" y="0"/>
          <a:chExt cx="0" cy="0"/>
        </a:xfrm>
      </p:grpSpPr>
      <p:sp>
        <p:nvSpPr>
          <p:cNvPr id="1607" name="Google Shape;1607;p35"/>
          <p:cNvSpPr/>
          <p:nvPr/>
        </p:nvSpPr>
        <p:spPr>
          <a:xfrm rot="5400000" flipH="1">
            <a:off x="-2335421" y="-3397520"/>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8" name="Google Shape;1608;p35"/>
          <p:cNvGrpSpPr/>
          <p:nvPr/>
        </p:nvGrpSpPr>
        <p:grpSpPr>
          <a:xfrm rot="-8999737">
            <a:off x="-741748" y="1239610"/>
            <a:ext cx="1337226" cy="899542"/>
            <a:chOff x="5898017" y="1162960"/>
            <a:chExt cx="1695492" cy="1140544"/>
          </a:xfrm>
        </p:grpSpPr>
        <p:sp>
          <p:nvSpPr>
            <p:cNvPr id="1609" name="Google Shape;1609;p3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3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3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3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3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3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35"/>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35"/>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35"/>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35"/>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9" name="Google Shape;1619;p35"/>
          <p:cNvSpPr/>
          <p:nvPr/>
        </p:nvSpPr>
        <p:spPr>
          <a:xfrm rot="5400000" flipH="1">
            <a:off x="6478379" y="-67480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35"/>
          <p:cNvSpPr/>
          <p:nvPr/>
        </p:nvSpPr>
        <p:spPr>
          <a:xfrm rot="7199975">
            <a:off x="432906" y="4049680"/>
            <a:ext cx="835886" cy="1156448"/>
          </a:xfrm>
          <a:custGeom>
            <a:avLst/>
            <a:gdLst/>
            <a:ahLst/>
            <a:cxnLst/>
            <a:rect l="l" t="t" r="r" b="b"/>
            <a:pathLst>
              <a:path w="7721" h="10682" extrusionOk="0">
                <a:moveTo>
                  <a:pt x="6560" y="1"/>
                </a:moveTo>
                <a:lnTo>
                  <a:pt x="6560" y="54"/>
                </a:lnTo>
                <a:cubicBezTo>
                  <a:pt x="6560" y="150"/>
                  <a:pt x="6592" y="246"/>
                  <a:pt x="6634" y="320"/>
                </a:cubicBezTo>
                <a:lnTo>
                  <a:pt x="5484" y="1332"/>
                </a:lnTo>
                <a:cubicBezTo>
                  <a:pt x="5378" y="1257"/>
                  <a:pt x="5260" y="1215"/>
                  <a:pt x="5133" y="1215"/>
                </a:cubicBezTo>
                <a:lnTo>
                  <a:pt x="5111" y="1215"/>
                </a:lnTo>
                <a:cubicBezTo>
                  <a:pt x="4782" y="1226"/>
                  <a:pt x="4526" y="1503"/>
                  <a:pt x="4536" y="1822"/>
                </a:cubicBezTo>
                <a:cubicBezTo>
                  <a:pt x="4536" y="1928"/>
                  <a:pt x="4569" y="2014"/>
                  <a:pt x="4611" y="2088"/>
                </a:cubicBezTo>
                <a:lnTo>
                  <a:pt x="3610" y="2961"/>
                </a:lnTo>
                <a:cubicBezTo>
                  <a:pt x="3386" y="2748"/>
                  <a:pt x="3078" y="2610"/>
                  <a:pt x="2748" y="2610"/>
                </a:cubicBezTo>
                <a:lnTo>
                  <a:pt x="2705" y="2610"/>
                </a:lnTo>
                <a:cubicBezTo>
                  <a:pt x="2354" y="2620"/>
                  <a:pt x="2045" y="2780"/>
                  <a:pt x="1822" y="3015"/>
                </a:cubicBezTo>
                <a:lnTo>
                  <a:pt x="1108" y="2333"/>
                </a:lnTo>
                <a:cubicBezTo>
                  <a:pt x="1172" y="2237"/>
                  <a:pt x="1204" y="2120"/>
                  <a:pt x="1204" y="2003"/>
                </a:cubicBezTo>
                <a:cubicBezTo>
                  <a:pt x="1193" y="1683"/>
                  <a:pt x="927" y="1428"/>
                  <a:pt x="608" y="1428"/>
                </a:cubicBezTo>
                <a:lnTo>
                  <a:pt x="586" y="1428"/>
                </a:lnTo>
                <a:cubicBezTo>
                  <a:pt x="256" y="1439"/>
                  <a:pt x="0" y="1715"/>
                  <a:pt x="11" y="2045"/>
                </a:cubicBezTo>
                <a:cubicBezTo>
                  <a:pt x="22" y="2365"/>
                  <a:pt x="288" y="2620"/>
                  <a:pt x="608" y="2620"/>
                </a:cubicBezTo>
                <a:lnTo>
                  <a:pt x="629" y="2620"/>
                </a:lnTo>
                <a:cubicBezTo>
                  <a:pt x="746" y="2610"/>
                  <a:pt x="852" y="2578"/>
                  <a:pt x="937" y="2514"/>
                </a:cubicBezTo>
                <a:lnTo>
                  <a:pt x="1661" y="3206"/>
                </a:lnTo>
                <a:cubicBezTo>
                  <a:pt x="1534" y="3419"/>
                  <a:pt x="1460" y="3664"/>
                  <a:pt x="1470" y="3930"/>
                </a:cubicBezTo>
                <a:cubicBezTo>
                  <a:pt x="1491" y="4537"/>
                  <a:pt x="1928" y="5027"/>
                  <a:pt x="2503" y="5133"/>
                </a:cubicBezTo>
                <a:lnTo>
                  <a:pt x="2343" y="7018"/>
                </a:lnTo>
                <a:cubicBezTo>
                  <a:pt x="2035" y="7061"/>
                  <a:pt x="1811" y="7316"/>
                  <a:pt x="1822" y="7625"/>
                </a:cubicBezTo>
                <a:cubicBezTo>
                  <a:pt x="1832" y="7827"/>
                  <a:pt x="1928" y="7998"/>
                  <a:pt x="2087" y="8104"/>
                </a:cubicBezTo>
                <a:lnTo>
                  <a:pt x="1545" y="9499"/>
                </a:lnTo>
                <a:lnTo>
                  <a:pt x="1438" y="9499"/>
                </a:lnTo>
                <a:cubicBezTo>
                  <a:pt x="1108" y="9510"/>
                  <a:pt x="852" y="9776"/>
                  <a:pt x="863" y="10106"/>
                </a:cubicBezTo>
                <a:cubicBezTo>
                  <a:pt x="863" y="10426"/>
                  <a:pt x="1129" y="10681"/>
                  <a:pt x="1448" y="10681"/>
                </a:cubicBezTo>
                <a:lnTo>
                  <a:pt x="1470" y="10681"/>
                </a:lnTo>
                <a:cubicBezTo>
                  <a:pt x="1800" y="10670"/>
                  <a:pt x="2056" y="10393"/>
                  <a:pt x="2045" y="10074"/>
                </a:cubicBezTo>
                <a:cubicBezTo>
                  <a:pt x="2035" y="9872"/>
                  <a:pt x="1938" y="9701"/>
                  <a:pt x="1779" y="9595"/>
                </a:cubicBezTo>
                <a:lnTo>
                  <a:pt x="2322" y="8200"/>
                </a:lnTo>
                <a:lnTo>
                  <a:pt x="2428" y="8200"/>
                </a:lnTo>
                <a:cubicBezTo>
                  <a:pt x="2759" y="8189"/>
                  <a:pt x="3014" y="7923"/>
                  <a:pt x="3003" y="7593"/>
                </a:cubicBezTo>
                <a:cubicBezTo>
                  <a:pt x="3003" y="7327"/>
                  <a:pt x="2822" y="7114"/>
                  <a:pt x="2588" y="7039"/>
                </a:cubicBezTo>
                <a:lnTo>
                  <a:pt x="2759" y="5154"/>
                </a:lnTo>
                <a:lnTo>
                  <a:pt x="2780" y="5154"/>
                </a:lnTo>
                <a:cubicBezTo>
                  <a:pt x="3035" y="5154"/>
                  <a:pt x="3270" y="5069"/>
                  <a:pt x="3461" y="4931"/>
                </a:cubicBezTo>
                <a:lnTo>
                  <a:pt x="4153" y="5591"/>
                </a:lnTo>
                <a:cubicBezTo>
                  <a:pt x="4100" y="5687"/>
                  <a:pt x="4068" y="5804"/>
                  <a:pt x="4068" y="5921"/>
                </a:cubicBezTo>
                <a:cubicBezTo>
                  <a:pt x="4079" y="6252"/>
                  <a:pt x="4345" y="6496"/>
                  <a:pt x="4664" y="6496"/>
                </a:cubicBezTo>
                <a:lnTo>
                  <a:pt x="4685" y="6496"/>
                </a:lnTo>
                <a:cubicBezTo>
                  <a:pt x="5005" y="6486"/>
                  <a:pt x="5272" y="6219"/>
                  <a:pt x="5260" y="5889"/>
                </a:cubicBezTo>
                <a:cubicBezTo>
                  <a:pt x="5250" y="5570"/>
                  <a:pt x="4984" y="5314"/>
                  <a:pt x="4664" y="5314"/>
                </a:cubicBezTo>
                <a:lnTo>
                  <a:pt x="4643" y="5314"/>
                </a:lnTo>
                <a:cubicBezTo>
                  <a:pt x="4526" y="5314"/>
                  <a:pt x="4420" y="5357"/>
                  <a:pt x="4335" y="5410"/>
                </a:cubicBezTo>
                <a:lnTo>
                  <a:pt x="3663" y="4771"/>
                </a:lnTo>
                <a:cubicBezTo>
                  <a:pt x="3887" y="4537"/>
                  <a:pt x="4025" y="4207"/>
                  <a:pt x="4015" y="3845"/>
                </a:cubicBezTo>
                <a:cubicBezTo>
                  <a:pt x="4004" y="3590"/>
                  <a:pt x="3919" y="3344"/>
                  <a:pt x="3781" y="3153"/>
                </a:cubicBezTo>
                <a:lnTo>
                  <a:pt x="4771" y="2279"/>
                </a:lnTo>
                <a:cubicBezTo>
                  <a:pt x="4877" y="2354"/>
                  <a:pt x="4995" y="2397"/>
                  <a:pt x="5133" y="2397"/>
                </a:cubicBezTo>
                <a:lnTo>
                  <a:pt x="5144" y="2397"/>
                </a:lnTo>
                <a:cubicBezTo>
                  <a:pt x="5260" y="2397"/>
                  <a:pt x="5367" y="2365"/>
                  <a:pt x="5452" y="2301"/>
                </a:cubicBezTo>
                <a:lnTo>
                  <a:pt x="6613" y="3440"/>
                </a:lnTo>
                <a:cubicBezTo>
                  <a:pt x="6560" y="3536"/>
                  <a:pt x="6528" y="3642"/>
                  <a:pt x="6528" y="3770"/>
                </a:cubicBezTo>
                <a:cubicBezTo>
                  <a:pt x="6538" y="4090"/>
                  <a:pt x="6805" y="4345"/>
                  <a:pt x="7124" y="4345"/>
                </a:cubicBezTo>
                <a:lnTo>
                  <a:pt x="7134" y="4345"/>
                </a:lnTo>
                <a:cubicBezTo>
                  <a:pt x="7465" y="4335"/>
                  <a:pt x="7721" y="4058"/>
                  <a:pt x="7709" y="3728"/>
                </a:cubicBezTo>
                <a:cubicBezTo>
                  <a:pt x="7699" y="3408"/>
                  <a:pt x="7444" y="3153"/>
                  <a:pt x="7124" y="3153"/>
                </a:cubicBezTo>
                <a:lnTo>
                  <a:pt x="7103" y="3153"/>
                </a:lnTo>
                <a:cubicBezTo>
                  <a:pt x="6985" y="3164"/>
                  <a:pt x="6879" y="3195"/>
                  <a:pt x="6794" y="3259"/>
                </a:cubicBezTo>
                <a:lnTo>
                  <a:pt x="5634" y="2120"/>
                </a:lnTo>
                <a:cubicBezTo>
                  <a:pt x="5697" y="2024"/>
                  <a:pt x="5729" y="1917"/>
                  <a:pt x="5719" y="1790"/>
                </a:cubicBezTo>
                <a:cubicBezTo>
                  <a:pt x="5719" y="1694"/>
                  <a:pt x="5697" y="1598"/>
                  <a:pt x="5644" y="1524"/>
                </a:cubicBezTo>
                <a:lnTo>
                  <a:pt x="6794" y="512"/>
                </a:lnTo>
                <a:cubicBezTo>
                  <a:pt x="6836" y="544"/>
                  <a:pt x="6879" y="565"/>
                  <a:pt x="6922" y="587"/>
                </a:cubicBezTo>
                <a:cubicBezTo>
                  <a:pt x="6805" y="395"/>
                  <a:pt x="6687" y="203"/>
                  <a:pt x="65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35"/>
          <p:cNvSpPr/>
          <p:nvPr/>
        </p:nvSpPr>
        <p:spPr>
          <a:xfrm>
            <a:off x="5395318" y="4284838"/>
            <a:ext cx="694179" cy="1117161"/>
          </a:xfrm>
          <a:custGeom>
            <a:avLst/>
            <a:gdLst/>
            <a:ahLst/>
            <a:cxnLst/>
            <a:rect l="l" t="t" r="r" b="b"/>
            <a:pathLst>
              <a:path w="6412" h="10319" extrusionOk="0">
                <a:moveTo>
                  <a:pt x="1119" y="1"/>
                </a:moveTo>
                <a:cubicBezTo>
                  <a:pt x="938" y="1"/>
                  <a:pt x="757" y="54"/>
                  <a:pt x="587" y="150"/>
                </a:cubicBezTo>
                <a:cubicBezTo>
                  <a:pt x="140" y="448"/>
                  <a:pt x="1" y="1055"/>
                  <a:pt x="299" y="1502"/>
                </a:cubicBezTo>
                <a:cubicBezTo>
                  <a:pt x="481" y="1790"/>
                  <a:pt x="800" y="1949"/>
                  <a:pt x="1119" y="1949"/>
                </a:cubicBezTo>
                <a:cubicBezTo>
                  <a:pt x="1300" y="1949"/>
                  <a:pt x="1481" y="1906"/>
                  <a:pt x="1652" y="1800"/>
                </a:cubicBezTo>
                <a:lnTo>
                  <a:pt x="1652" y="1790"/>
                </a:lnTo>
                <a:lnTo>
                  <a:pt x="3526" y="3589"/>
                </a:lnTo>
                <a:cubicBezTo>
                  <a:pt x="3046" y="4090"/>
                  <a:pt x="2951" y="4878"/>
                  <a:pt x="3355" y="5495"/>
                </a:cubicBezTo>
                <a:cubicBezTo>
                  <a:pt x="3419" y="5602"/>
                  <a:pt x="3515" y="5708"/>
                  <a:pt x="3611" y="5793"/>
                </a:cubicBezTo>
                <a:lnTo>
                  <a:pt x="1801" y="8444"/>
                </a:lnTo>
                <a:cubicBezTo>
                  <a:pt x="1683" y="8391"/>
                  <a:pt x="1556" y="8370"/>
                  <a:pt x="1428" y="8370"/>
                </a:cubicBezTo>
                <a:cubicBezTo>
                  <a:pt x="1247" y="8370"/>
                  <a:pt x="1066" y="8413"/>
                  <a:pt x="895" y="8519"/>
                </a:cubicBezTo>
                <a:cubicBezTo>
                  <a:pt x="448" y="8817"/>
                  <a:pt x="320" y="9424"/>
                  <a:pt x="608" y="9871"/>
                </a:cubicBezTo>
                <a:cubicBezTo>
                  <a:pt x="800" y="10159"/>
                  <a:pt x="1108" y="10318"/>
                  <a:pt x="1428" y="10318"/>
                </a:cubicBezTo>
                <a:cubicBezTo>
                  <a:pt x="1609" y="10318"/>
                  <a:pt x="1790" y="10266"/>
                  <a:pt x="1960" y="10159"/>
                </a:cubicBezTo>
                <a:cubicBezTo>
                  <a:pt x="2407" y="9871"/>
                  <a:pt x="2546" y="9265"/>
                  <a:pt x="2248" y="8817"/>
                </a:cubicBezTo>
                <a:cubicBezTo>
                  <a:pt x="2194" y="8732"/>
                  <a:pt x="2131" y="8657"/>
                  <a:pt x="2067" y="8604"/>
                </a:cubicBezTo>
                <a:lnTo>
                  <a:pt x="3856" y="5974"/>
                </a:lnTo>
                <a:cubicBezTo>
                  <a:pt x="4101" y="6123"/>
                  <a:pt x="4378" y="6198"/>
                  <a:pt x="4655" y="6198"/>
                </a:cubicBezTo>
                <a:cubicBezTo>
                  <a:pt x="4942" y="6198"/>
                  <a:pt x="5230" y="6123"/>
                  <a:pt x="5485" y="5953"/>
                </a:cubicBezTo>
                <a:cubicBezTo>
                  <a:pt x="6209" y="5495"/>
                  <a:pt x="6411" y="4537"/>
                  <a:pt x="5954" y="3813"/>
                </a:cubicBezTo>
                <a:cubicBezTo>
                  <a:pt x="5655" y="3355"/>
                  <a:pt x="5155" y="3110"/>
                  <a:pt x="4643" y="3110"/>
                </a:cubicBezTo>
                <a:cubicBezTo>
                  <a:pt x="4367" y="3110"/>
                  <a:pt x="4068" y="3184"/>
                  <a:pt x="3813" y="3355"/>
                </a:cubicBezTo>
                <a:cubicBezTo>
                  <a:pt x="3792" y="3366"/>
                  <a:pt x="3781" y="3376"/>
                  <a:pt x="3770" y="3387"/>
                </a:cubicBezTo>
                <a:lnTo>
                  <a:pt x="1886" y="1577"/>
                </a:lnTo>
                <a:cubicBezTo>
                  <a:pt x="2131" y="1257"/>
                  <a:pt x="2173" y="810"/>
                  <a:pt x="1939" y="448"/>
                </a:cubicBezTo>
                <a:cubicBezTo>
                  <a:pt x="1747" y="160"/>
                  <a:pt x="1439"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35"/>
          <p:cNvSpPr/>
          <p:nvPr/>
        </p:nvSpPr>
        <p:spPr>
          <a:xfrm>
            <a:off x="4462224" y="-295048"/>
            <a:ext cx="1103697" cy="105703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3" name="Google Shape;1623;p35"/>
          <p:cNvGrpSpPr/>
          <p:nvPr/>
        </p:nvGrpSpPr>
        <p:grpSpPr>
          <a:xfrm rot="-6949652">
            <a:off x="7907339" y="2528529"/>
            <a:ext cx="1337203" cy="899526"/>
            <a:chOff x="5898017" y="1162960"/>
            <a:chExt cx="1695492" cy="1140544"/>
          </a:xfrm>
        </p:grpSpPr>
        <p:sp>
          <p:nvSpPr>
            <p:cNvPr id="1624" name="Google Shape;1624;p3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3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3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3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3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3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35"/>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35"/>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35"/>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35"/>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634"/>
        <p:cNvGrpSpPr/>
        <p:nvPr/>
      </p:nvGrpSpPr>
      <p:grpSpPr>
        <a:xfrm>
          <a:off x="0" y="0"/>
          <a:ext cx="0" cy="0"/>
          <a:chOff x="0" y="0"/>
          <a:chExt cx="0" cy="0"/>
        </a:xfrm>
      </p:grpSpPr>
      <p:sp>
        <p:nvSpPr>
          <p:cNvPr id="1635" name="Google Shape;1635;p36"/>
          <p:cNvSpPr/>
          <p:nvPr/>
        </p:nvSpPr>
        <p:spPr>
          <a:xfrm rot="10800000" flipH="1">
            <a:off x="3322217" y="-5290283"/>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36"/>
          <p:cNvSpPr/>
          <p:nvPr/>
        </p:nvSpPr>
        <p:spPr>
          <a:xfrm rot="5400000" flipH="1">
            <a:off x="-3154783" y="-8975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36"/>
          <p:cNvSpPr/>
          <p:nvPr/>
        </p:nvSpPr>
        <p:spPr>
          <a:xfrm rot="-2700000" flipH="1">
            <a:off x="3063463" y="2504933"/>
            <a:ext cx="6372482" cy="6493050"/>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38" name="Google Shape;1638;p36"/>
          <p:cNvGrpSpPr/>
          <p:nvPr/>
        </p:nvGrpSpPr>
        <p:grpSpPr>
          <a:xfrm rot="-5400000">
            <a:off x="233791" y="4130606"/>
            <a:ext cx="771632" cy="842731"/>
            <a:chOff x="2458950" y="370151"/>
            <a:chExt cx="449826" cy="491274"/>
          </a:xfrm>
        </p:grpSpPr>
        <p:sp>
          <p:nvSpPr>
            <p:cNvPr id="1639" name="Google Shape;1639;p36"/>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36"/>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36"/>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36"/>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36"/>
            <p:cNvSpPr/>
            <p:nvPr/>
          </p:nvSpPr>
          <p:spPr>
            <a:xfrm>
              <a:off x="2537867" y="458493"/>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36"/>
            <p:cNvSpPr/>
            <p:nvPr/>
          </p:nvSpPr>
          <p:spPr>
            <a:xfrm>
              <a:off x="2581192" y="513418"/>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36"/>
            <p:cNvSpPr/>
            <p:nvPr/>
          </p:nvSpPr>
          <p:spPr>
            <a:xfrm>
              <a:off x="2609842" y="448693"/>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6" name="Google Shape;1646;p36"/>
          <p:cNvSpPr/>
          <p:nvPr/>
        </p:nvSpPr>
        <p:spPr>
          <a:xfrm>
            <a:off x="3834724" y="-250223"/>
            <a:ext cx="1103697" cy="105703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7" name="Google Shape;1647;p36"/>
          <p:cNvGrpSpPr/>
          <p:nvPr/>
        </p:nvGrpSpPr>
        <p:grpSpPr>
          <a:xfrm rot="-1679072">
            <a:off x="8138716" y="1990666"/>
            <a:ext cx="1600745" cy="1631031"/>
            <a:chOff x="5510175" y="238275"/>
            <a:chExt cx="2841932" cy="2895701"/>
          </a:xfrm>
        </p:grpSpPr>
        <p:sp>
          <p:nvSpPr>
            <p:cNvPr id="1648" name="Google Shape;1648;p36"/>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36"/>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36"/>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6"/>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36"/>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36"/>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36"/>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36"/>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36"/>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36"/>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36"/>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36"/>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36"/>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36"/>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2">
  <p:cSld name="CUSTOM_10">
    <p:spTree>
      <p:nvGrpSpPr>
        <p:cNvPr id="1" name="Shape 1662"/>
        <p:cNvGrpSpPr/>
        <p:nvPr/>
      </p:nvGrpSpPr>
      <p:grpSpPr>
        <a:xfrm>
          <a:off x="0" y="0"/>
          <a:ext cx="0" cy="0"/>
          <a:chOff x="0" y="0"/>
          <a:chExt cx="0" cy="0"/>
        </a:xfrm>
      </p:grpSpPr>
      <p:grpSp>
        <p:nvGrpSpPr>
          <p:cNvPr id="1663" name="Google Shape;1663;p37"/>
          <p:cNvGrpSpPr/>
          <p:nvPr/>
        </p:nvGrpSpPr>
        <p:grpSpPr>
          <a:xfrm flipH="1">
            <a:off x="99316" y="4098531"/>
            <a:ext cx="1195720" cy="842731"/>
            <a:chOff x="2458950" y="370151"/>
            <a:chExt cx="697050" cy="491274"/>
          </a:xfrm>
        </p:grpSpPr>
        <p:sp>
          <p:nvSpPr>
            <p:cNvPr id="1664" name="Google Shape;1664;p37"/>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37"/>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37"/>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37"/>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7"/>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7"/>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37"/>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1" name="Google Shape;1671;p37"/>
          <p:cNvGrpSpPr/>
          <p:nvPr/>
        </p:nvGrpSpPr>
        <p:grpSpPr>
          <a:xfrm rot="5400000" flipH="1">
            <a:off x="7956059" y="414915"/>
            <a:ext cx="1195720" cy="842731"/>
            <a:chOff x="2458950" y="370151"/>
            <a:chExt cx="697050" cy="491274"/>
          </a:xfrm>
        </p:grpSpPr>
        <p:sp>
          <p:nvSpPr>
            <p:cNvPr id="1672" name="Google Shape;1672;p37"/>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37"/>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37"/>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7"/>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37"/>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37"/>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7"/>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9" name="Google Shape;1679;p37"/>
          <p:cNvSpPr/>
          <p:nvPr/>
        </p:nvSpPr>
        <p:spPr>
          <a:xfrm>
            <a:off x="-336652" y="1791234"/>
            <a:ext cx="1195706" cy="114515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0" name="Google Shape;1680;p37"/>
          <p:cNvGrpSpPr/>
          <p:nvPr/>
        </p:nvGrpSpPr>
        <p:grpSpPr>
          <a:xfrm flipH="1">
            <a:off x="235053" y="238429"/>
            <a:ext cx="327767" cy="913867"/>
            <a:chOff x="2458950" y="370151"/>
            <a:chExt cx="176200" cy="491274"/>
          </a:xfrm>
        </p:grpSpPr>
        <p:sp>
          <p:nvSpPr>
            <p:cNvPr id="1681" name="Google Shape;1681;p37"/>
            <p:cNvSpPr/>
            <p:nvPr/>
          </p:nvSpPr>
          <p:spPr>
            <a:xfrm>
              <a:off x="2541639"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37"/>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37"/>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37"/>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5" name="Google Shape;1685;p37"/>
          <p:cNvGrpSpPr/>
          <p:nvPr/>
        </p:nvGrpSpPr>
        <p:grpSpPr>
          <a:xfrm rot="1800362">
            <a:off x="7753496" y="4191553"/>
            <a:ext cx="1600852" cy="1630996"/>
            <a:chOff x="5510175" y="238275"/>
            <a:chExt cx="2841932" cy="2895701"/>
          </a:xfrm>
        </p:grpSpPr>
        <p:sp>
          <p:nvSpPr>
            <p:cNvPr id="1686" name="Google Shape;1686;p37"/>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7"/>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37"/>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37"/>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37"/>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37"/>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37"/>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7"/>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7"/>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7"/>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7"/>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7"/>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7"/>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7"/>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grpSp>
        <p:nvGrpSpPr>
          <p:cNvPr id="59" name="Google Shape;59;p3"/>
          <p:cNvGrpSpPr/>
          <p:nvPr/>
        </p:nvGrpSpPr>
        <p:grpSpPr>
          <a:xfrm>
            <a:off x="-304808" y="-2386708"/>
            <a:ext cx="9163869" cy="7193678"/>
            <a:chOff x="-304808" y="-2386708"/>
            <a:chExt cx="9163869" cy="7193678"/>
          </a:xfrm>
        </p:grpSpPr>
        <p:grpSp>
          <p:nvGrpSpPr>
            <p:cNvPr id="60" name="Google Shape;60;p3"/>
            <p:cNvGrpSpPr/>
            <p:nvPr/>
          </p:nvGrpSpPr>
          <p:grpSpPr>
            <a:xfrm rot="5400000">
              <a:off x="-365093" y="-2326424"/>
              <a:ext cx="6493094" cy="6372526"/>
              <a:chOff x="4654307" y="-1438674"/>
              <a:chExt cx="6493094" cy="6372526"/>
            </a:xfrm>
          </p:grpSpPr>
          <p:sp>
            <p:nvSpPr>
              <p:cNvPr id="61" name="Google Shape;61;p3"/>
              <p:cNvSpPr/>
              <p:nvPr/>
            </p:nvSpPr>
            <p:spPr>
              <a:xfrm rot="5400000">
                <a:off x="4714592" y="-14989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 name="Google Shape;62;p3"/>
              <p:cNvGrpSpPr/>
              <p:nvPr/>
            </p:nvGrpSpPr>
            <p:grpSpPr>
              <a:xfrm rot="-5400000" flipH="1">
                <a:off x="9434656" y="3291996"/>
                <a:ext cx="1162458" cy="1280547"/>
                <a:chOff x="6246280" y="679887"/>
                <a:chExt cx="1473892" cy="1623617"/>
              </a:xfrm>
            </p:grpSpPr>
            <p:sp>
              <p:nvSpPr>
                <p:cNvPr id="63" name="Google Shape;63;p3"/>
                <p:cNvSpPr/>
                <p:nvPr/>
              </p:nvSpPr>
              <p:spPr>
                <a:xfrm>
                  <a:off x="6246280" y="1552015"/>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 name="Google Shape;73;p3"/>
              <p:cNvGrpSpPr/>
              <p:nvPr/>
            </p:nvGrpSpPr>
            <p:grpSpPr>
              <a:xfrm rot="4230358" flipH="1">
                <a:off x="6798065" y="2153049"/>
                <a:ext cx="1437155" cy="1280566"/>
                <a:chOff x="5898017" y="679887"/>
                <a:chExt cx="1822155" cy="1623617"/>
              </a:xfrm>
            </p:grpSpPr>
            <p:sp>
              <p:nvSpPr>
                <p:cNvPr id="74" name="Google Shape;74;p3"/>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3" name="Google Shape;83;p3"/>
            <p:cNvGrpSpPr/>
            <p:nvPr/>
          </p:nvGrpSpPr>
          <p:grpSpPr>
            <a:xfrm rot="-9000035">
              <a:off x="720024" y="760479"/>
              <a:ext cx="700648" cy="1160889"/>
              <a:chOff x="3330825" y="1367375"/>
              <a:chExt cx="280075" cy="464025"/>
            </a:xfrm>
          </p:grpSpPr>
          <p:sp>
            <p:nvSpPr>
              <p:cNvPr id="84" name="Google Shape;84;p3"/>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3"/>
            <p:cNvGrpSpPr/>
            <p:nvPr/>
          </p:nvGrpSpPr>
          <p:grpSpPr>
            <a:xfrm>
              <a:off x="8423992" y="323232"/>
              <a:ext cx="435069" cy="720816"/>
              <a:chOff x="3330825" y="1367375"/>
              <a:chExt cx="280075" cy="464025"/>
            </a:xfrm>
          </p:grpSpPr>
          <p:sp>
            <p:nvSpPr>
              <p:cNvPr id="93" name="Google Shape;93;p3"/>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01;p3"/>
            <p:cNvSpPr/>
            <p:nvPr/>
          </p:nvSpPr>
          <p:spPr>
            <a:xfrm>
              <a:off x="585613" y="4366570"/>
              <a:ext cx="268771" cy="293851"/>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1149400" y="4660424"/>
              <a:ext cx="134052" cy="146546"/>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3"/>
          <p:cNvSpPr txBox="1">
            <a:spLocks noGrp="1"/>
          </p:cNvSpPr>
          <p:nvPr>
            <p:ph type="title"/>
          </p:nvPr>
        </p:nvSpPr>
        <p:spPr>
          <a:xfrm>
            <a:off x="3879500" y="2150850"/>
            <a:ext cx="4544400" cy="841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45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4" name="Google Shape;104;p3"/>
          <p:cNvSpPr txBox="1">
            <a:spLocks noGrp="1"/>
          </p:cNvSpPr>
          <p:nvPr>
            <p:ph type="title" idx="2" hasCustomPrompt="1"/>
          </p:nvPr>
        </p:nvSpPr>
        <p:spPr>
          <a:xfrm>
            <a:off x="7049225" y="910000"/>
            <a:ext cx="1374900" cy="841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6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05" name="Google Shape;105;p3"/>
          <p:cNvSpPr txBox="1">
            <a:spLocks noGrp="1"/>
          </p:cNvSpPr>
          <p:nvPr>
            <p:ph type="subTitle" idx="1"/>
          </p:nvPr>
        </p:nvSpPr>
        <p:spPr>
          <a:xfrm>
            <a:off x="4322850" y="3621841"/>
            <a:ext cx="4101300" cy="283800"/>
          </a:xfrm>
          <a:prstGeom prst="rect">
            <a:avLst/>
          </a:prstGeom>
          <a:solidFill>
            <a:schemeClr val="accent1"/>
          </a:solidFill>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06" name="Google Shape;106;p3"/>
          <p:cNvSpPr/>
          <p:nvPr/>
        </p:nvSpPr>
        <p:spPr>
          <a:xfrm rot="9844509" flipH="1">
            <a:off x="8100653" y="4356638"/>
            <a:ext cx="1443168" cy="1470473"/>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9" name="Google Shape;109;p4"/>
          <p:cNvSpPr txBox="1">
            <a:spLocks noGrp="1"/>
          </p:cNvSpPr>
          <p:nvPr>
            <p:ph type="body" idx="1"/>
          </p:nvPr>
        </p:nvSpPr>
        <p:spPr>
          <a:xfrm>
            <a:off x="720000" y="1139552"/>
            <a:ext cx="7704000" cy="34164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AutoNum type="arabicPeriod"/>
              <a:defRPr sz="1250"/>
            </a:lvl1pPr>
            <a:lvl2pPr marL="914400" lvl="1" indent="-304800" rtl="0">
              <a:lnSpc>
                <a:spcPct val="115000"/>
              </a:lnSpc>
              <a:spcBef>
                <a:spcPts val="1600"/>
              </a:spcBef>
              <a:spcAft>
                <a:spcPts val="0"/>
              </a:spcAft>
              <a:buSzPts val="1200"/>
              <a:buFont typeface="Roboto Condensed"/>
              <a:buAutoNum type="alphaLcPeriod"/>
              <a:defRPr/>
            </a:lvl2pPr>
            <a:lvl3pPr marL="1371600" lvl="2" indent="-304800" rtl="0">
              <a:lnSpc>
                <a:spcPct val="115000"/>
              </a:lnSpc>
              <a:spcBef>
                <a:spcPts val="1600"/>
              </a:spcBef>
              <a:spcAft>
                <a:spcPts val="0"/>
              </a:spcAft>
              <a:buSzPts val="1200"/>
              <a:buFont typeface="Roboto Condensed"/>
              <a:buAutoNum type="romanLcPeriod"/>
              <a:defRPr/>
            </a:lvl3pPr>
            <a:lvl4pPr marL="1828800" lvl="3" indent="-304800" rtl="0">
              <a:lnSpc>
                <a:spcPct val="115000"/>
              </a:lnSpc>
              <a:spcBef>
                <a:spcPts val="1600"/>
              </a:spcBef>
              <a:spcAft>
                <a:spcPts val="0"/>
              </a:spcAft>
              <a:buSzPts val="1200"/>
              <a:buFont typeface="Roboto Condensed"/>
              <a:buAutoNum type="arabicPeriod"/>
              <a:defRPr/>
            </a:lvl4pPr>
            <a:lvl5pPr marL="2286000" lvl="4" indent="-304800" rtl="0">
              <a:lnSpc>
                <a:spcPct val="115000"/>
              </a:lnSpc>
              <a:spcBef>
                <a:spcPts val="1600"/>
              </a:spcBef>
              <a:spcAft>
                <a:spcPts val="0"/>
              </a:spcAft>
              <a:buSzPts val="1200"/>
              <a:buFont typeface="Roboto Condensed"/>
              <a:buAutoNum type="alphaLcPeriod"/>
              <a:defRPr/>
            </a:lvl5pPr>
            <a:lvl6pPr marL="2743200" lvl="5" indent="-304800" rtl="0">
              <a:lnSpc>
                <a:spcPct val="115000"/>
              </a:lnSpc>
              <a:spcBef>
                <a:spcPts val="1600"/>
              </a:spcBef>
              <a:spcAft>
                <a:spcPts val="0"/>
              </a:spcAft>
              <a:buSzPts val="1200"/>
              <a:buFont typeface="Roboto Condensed"/>
              <a:buAutoNum type="romanLcPeriod"/>
              <a:defRPr/>
            </a:lvl6pPr>
            <a:lvl7pPr marL="3200400" lvl="6" indent="-304800" rtl="0">
              <a:lnSpc>
                <a:spcPct val="115000"/>
              </a:lnSpc>
              <a:spcBef>
                <a:spcPts val="1600"/>
              </a:spcBef>
              <a:spcAft>
                <a:spcPts val="0"/>
              </a:spcAft>
              <a:buSzPts val="1200"/>
              <a:buFont typeface="Roboto Condensed"/>
              <a:buAutoNum type="arabicPeriod"/>
              <a:defRPr/>
            </a:lvl7pPr>
            <a:lvl8pPr marL="3657600" lvl="7" indent="-304800" rtl="0">
              <a:lnSpc>
                <a:spcPct val="115000"/>
              </a:lnSpc>
              <a:spcBef>
                <a:spcPts val="1600"/>
              </a:spcBef>
              <a:spcAft>
                <a:spcPts val="0"/>
              </a:spcAft>
              <a:buSzPts val="1200"/>
              <a:buFont typeface="Roboto Condensed"/>
              <a:buAutoNum type="alphaLcPeriod"/>
              <a:defRPr/>
            </a:lvl8pPr>
            <a:lvl9pPr marL="4114800" lvl="8" indent="-304800" rtl="0">
              <a:lnSpc>
                <a:spcPct val="115000"/>
              </a:lnSpc>
              <a:spcBef>
                <a:spcPts val="1600"/>
              </a:spcBef>
              <a:spcAft>
                <a:spcPts val="1600"/>
              </a:spcAft>
              <a:buSzPts val="1200"/>
              <a:buFont typeface="Roboto Condensed"/>
              <a:buAutoNum type="romanLcPeriod"/>
              <a:defRPr/>
            </a:lvl9pPr>
          </a:lstStyle>
          <a:p>
            <a:endParaRPr/>
          </a:p>
        </p:txBody>
      </p:sp>
      <p:grpSp>
        <p:nvGrpSpPr>
          <p:cNvPr id="110" name="Google Shape;110;p4"/>
          <p:cNvGrpSpPr/>
          <p:nvPr/>
        </p:nvGrpSpPr>
        <p:grpSpPr>
          <a:xfrm>
            <a:off x="-760571" y="142502"/>
            <a:ext cx="10272611" cy="5199839"/>
            <a:chOff x="-760571" y="142502"/>
            <a:chExt cx="10272611" cy="5199839"/>
          </a:xfrm>
        </p:grpSpPr>
        <p:grpSp>
          <p:nvGrpSpPr>
            <p:cNvPr id="111" name="Google Shape;111;p4"/>
            <p:cNvGrpSpPr/>
            <p:nvPr/>
          </p:nvGrpSpPr>
          <p:grpSpPr>
            <a:xfrm flipH="1">
              <a:off x="7603342" y="238429"/>
              <a:ext cx="1296652" cy="913867"/>
              <a:chOff x="2458950" y="370151"/>
              <a:chExt cx="697050" cy="491274"/>
            </a:xfrm>
          </p:grpSpPr>
          <p:sp>
            <p:nvSpPr>
              <p:cNvPr id="112" name="Google Shape;112;p4"/>
              <p:cNvSpPr/>
              <p:nvPr/>
            </p:nvSpPr>
            <p:spPr>
              <a:xfrm>
                <a:off x="2541639"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4"/>
            <p:cNvGrpSpPr/>
            <p:nvPr/>
          </p:nvGrpSpPr>
          <p:grpSpPr>
            <a:xfrm rot="5400000">
              <a:off x="-746918" y="3885557"/>
              <a:ext cx="1443133" cy="1470437"/>
              <a:chOff x="5510175" y="238275"/>
              <a:chExt cx="2841932" cy="2895701"/>
            </a:xfrm>
          </p:grpSpPr>
          <p:sp>
            <p:nvSpPr>
              <p:cNvPr id="120" name="Google Shape;120;p4"/>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 name="Google Shape;134;p4"/>
            <p:cNvGrpSpPr/>
            <p:nvPr/>
          </p:nvGrpSpPr>
          <p:grpSpPr>
            <a:xfrm rot="-5400000" flipH="1">
              <a:off x="7930732" y="3885557"/>
              <a:ext cx="1443133" cy="1470437"/>
              <a:chOff x="5510175" y="238275"/>
              <a:chExt cx="2841932" cy="2895701"/>
            </a:xfrm>
          </p:grpSpPr>
          <p:sp>
            <p:nvSpPr>
              <p:cNvPr id="135" name="Google Shape;135;p4"/>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149;p4"/>
            <p:cNvGrpSpPr/>
            <p:nvPr/>
          </p:nvGrpSpPr>
          <p:grpSpPr>
            <a:xfrm rot="10800000">
              <a:off x="228246" y="142502"/>
              <a:ext cx="345669" cy="572700"/>
              <a:chOff x="3330825" y="1367375"/>
              <a:chExt cx="280075" cy="464025"/>
            </a:xfrm>
          </p:grpSpPr>
          <p:sp>
            <p:nvSpPr>
              <p:cNvPr id="150" name="Google Shape;150;p4"/>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4"/>
            <p:cNvSpPr/>
            <p:nvPr/>
          </p:nvSpPr>
          <p:spPr>
            <a:xfrm>
              <a:off x="228238" y="4129400"/>
              <a:ext cx="133425" cy="145875"/>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8570063" y="1596050"/>
              <a:ext cx="941978" cy="949101"/>
            </a:xfrm>
            <a:custGeom>
              <a:avLst/>
              <a:gdLst/>
              <a:ahLst/>
              <a:cxnLst/>
              <a:rect l="l" t="t" r="r" b="b"/>
              <a:pathLst>
                <a:path w="15606" h="15724" extrusionOk="0">
                  <a:moveTo>
                    <a:pt x="12171" y="1"/>
                  </a:moveTo>
                  <a:cubicBezTo>
                    <a:pt x="11362" y="1"/>
                    <a:pt x="10564" y="470"/>
                    <a:pt x="10389" y="1561"/>
                  </a:cubicBezTo>
                  <a:cubicBezTo>
                    <a:pt x="10272" y="2229"/>
                    <a:pt x="10577" y="2768"/>
                    <a:pt x="11046" y="3108"/>
                  </a:cubicBezTo>
                  <a:lnTo>
                    <a:pt x="11057" y="3120"/>
                  </a:lnTo>
                  <a:cubicBezTo>
                    <a:pt x="11080" y="3132"/>
                    <a:pt x="11093" y="3143"/>
                    <a:pt x="11116" y="3155"/>
                  </a:cubicBezTo>
                  <a:cubicBezTo>
                    <a:pt x="11139" y="3179"/>
                    <a:pt x="11174" y="3213"/>
                    <a:pt x="11210" y="3237"/>
                  </a:cubicBezTo>
                  <a:cubicBezTo>
                    <a:pt x="11221" y="3237"/>
                    <a:pt x="11221" y="3237"/>
                    <a:pt x="11233" y="3249"/>
                  </a:cubicBezTo>
                  <a:cubicBezTo>
                    <a:pt x="11233" y="3249"/>
                    <a:pt x="11244" y="3249"/>
                    <a:pt x="11244" y="3260"/>
                  </a:cubicBezTo>
                  <a:cubicBezTo>
                    <a:pt x="10952" y="3812"/>
                    <a:pt x="10682" y="4375"/>
                    <a:pt x="10389" y="4925"/>
                  </a:cubicBezTo>
                  <a:cubicBezTo>
                    <a:pt x="9920" y="4738"/>
                    <a:pt x="9415" y="4633"/>
                    <a:pt x="8923" y="4633"/>
                  </a:cubicBezTo>
                  <a:cubicBezTo>
                    <a:pt x="7751" y="4633"/>
                    <a:pt x="6602" y="5183"/>
                    <a:pt x="6051" y="6438"/>
                  </a:cubicBezTo>
                  <a:cubicBezTo>
                    <a:pt x="5348" y="6144"/>
                    <a:pt x="4621" y="5899"/>
                    <a:pt x="3917" y="5594"/>
                  </a:cubicBezTo>
                  <a:lnTo>
                    <a:pt x="3917" y="5570"/>
                  </a:lnTo>
                  <a:lnTo>
                    <a:pt x="3917" y="5535"/>
                  </a:lnTo>
                  <a:cubicBezTo>
                    <a:pt x="3929" y="5488"/>
                    <a:pt x="3929" y="5430"/>
                    <a:pt x="3929" y="5371"/>
                  </a:cubicBezTo>
                  <a:lnTo>
                    <a:pt x="3929" y="5347"/>
                  </a:lnTo>
                  <a:cubicBezTo>
                    <a:pt x="3929" y="5289"/>
                    <a:pt x="3917" y="5230"/>
                    <a:pt x="3905" y="5172"/>
                  </a:cubicBezTo>
                  <a:lnTo>
                    <a:pt x="3905" y="5136"/>
                  </a:lnTo>
                  <a:cubicBezTo>
                    <a:pt x="3894" y="5078"/>
                    <a:pt x="3882" y="5019"/>
                    <a:pt x="3870" y="4972"/>
                  </a:cubicBezTo>
                  <a:cubicBezTo>
                    <a:pt x="3858" y="4914"/>
                    <a:pt x="3835" y="4867"/>
                    <a:pt x="3811" y="4808"/>
                  </a:cubicBezTo>
                  <a:cubicBezTo>
                    <a:pt x="3811" y="4797"/>
                    <a:pt x="3811" y="4784"/>
                    <a:pt x="3800" y="4773"/>
                  </a:cubicBezTo>
                  <a:lnTo>
                    <a:pt x="3730" y="4633"/>
                  </a:lnTo>
                  <a:cubicBezTo>
                    <a:pt x="3730" y="4620"/>
                    <a:pt x="3730" y="4620"/>
                    <a:pt x="3718" y="4609"/>
                  </a:cubicBezTo>
                  <a:cubicBezTo>
                    <a:pt x="3694" y="4562"/>
                    <a:pt x="3671" y="4527"/>
                    <a:pt x="3647" y="4480"/>
                  </a:cubicBezTo>
                  <a:cubicBezTo>
                    <a:pt x="3636" y="4480"/>
                    <a:pt x="3636" y="4468"/>
                    <a:pt x="3624" y="4456"/>
                  </a:cubicBezTo>
                  <a:cubicBezTo>
                    <a:pt x="3600" y="4421"/>
                    <a:pt x="3566" y="4375"/>
                    <a:pt x="3530" y="4339"/>
                  </a:cubicBezTo>
                  <a:cubicBezTo>
                    <a:pt x="3519" y="4328"/>
                    <a:pt x="3519" y="4316"/>
                    <a:pt x="3506" y="4316"/>
                  </a:cubicBezTo>
                  <a:cubicBezTo>
                    <a:pt x="3472" y="4269"/>
                    <a:pt x="3436" y="4234"/>
                    <a:pt x="3389" y="4198"/>
                  </a:cubicBezTo>
                  <a:cubicBezTo>
                    <a:pt x="3003" y="3823"/>
                    <a:pt x="2451" y="3612"/>
                    <a:pt x="1901" y="3612"/>
                  </a:cubicBezTo>
                  <a:cubicBezTo>
                    <a:pt x="1080" y="3612"/>
                    <a:pt x="294" y="4081"/>
                    <a:pt x="106" y="5172"/>
                  </a:cubicBezTo>
                  <a:cubicBezTo>
                    <a:pt x="0" y="5840"/>
                    <a:pt x="294" y="6379"/>
                    <a:pt x="763" y="6719"/>
                  </a:cubicBezTo>
                  <a:cubicBezTo>
                    <a:pt x="775" y="6719"/>
                    <a:pt x="775" y="6731"/>
                    <a:pt x="786" y="6731"/>
                  </a:cubicBezTo>
                  <a:cubicBezTo>
                    <a:pt x="833" y="6766"/>
                    <a:pt x="892" y="6801"/>
                    <a:pt x="951" y="6837"/>
                  </a:cubicBezTo>
                  <a:cubicBezTo>
                    <a:pt x="1010" y="6871"/>
                    <a:pt x="1068" y="6907"/>
                    <a:pt x="1127" y="6930"/>
                  </a:cubicBezTo>
                  <a:cubicBezTo>
                    <a:pt x="1138" y="6942"/>
                    <a:pt x="1162" y="6942"/>
                    <a:pt x="1185" y="6954"/>
                  </a:cubicBezTo>
                  <a:cubicBezTo>
                    <a:pt x="1221" y="6977"/>
                    <a:pt x="1268" y="6989"/>
                    <a:pt x="1315" y="7012"/>
                  </a:cubicBezTo>
                  <a:cubicBezTo>
                    <a:pt x="1338" y="7012"/>
                    <a:pt x="1361" y="7024"/>
                    <a:pt x="1373" y="7024"/>
                  </a:cubicBezTo>
                  <a:cubicBezTo>
                    <a:pt x="1443" y="7048"/>
                    <a:pt x="1502" y="7071"/>
                    <a:pt x="1572" y="7082"/>
                  </a:cubicBezTo>
                  <a:cubicBezTo>
                    <a:pt x="1643" y="7106"/>
                    <a:pt x="1701" y="7106"/>
                    <a:pt x="1771" y="7118"/>
                  </a:cubicBezTo>
                  <a:cubicBezTo>
                    <a:pt x="1795" y="7129"/>
                    <a:pt x="1807" y="7129"/>
                    <a:pt x="1830" y="7129"/>
                  </a:cubicBezTo>
                  <a:cubicBezTo>
                    <a:pt x="1877" y="7129"/>
                    <a:pt x="1924" y="7142"/>
                    <a:pt x="1982" y="7142"/>
                  </a:cubicBezTo>
                  <a:lnTo>
                    <a:pt x="2252" y="7142"/>
                  </a:lnTo>
                  <a:cubicBezTo>
                    <a:pt x="2311" y="7142"/>
                    <a:pt x="2381" y="7129"/>
                    <a:pt x="2440" y="7118"/>
                  </a:cubicBezTo>
                  <a:cubicBezTo>
                    <a:pt x="2463" y="7118"/>
                    <a:pt x="2487" y="7118"/>
                    <a:pt x="2498" y="7106"/>
                  </a:cubicBezTo>
                  <a:cubicBezTo>
                    <a:pt x="2545" y="7106"/>
                    <a:pt x="2592" y="7095"/>
                    <a:pt x="2639" y="7082"/>
                  </a:cubicBezTo>
                  <a:cubicBezTo>
                    <a:pt x="2662" y="7071"/>
                    <a:pt x="2686" y="7071"/>
                    <a:pt x="2698" y="7059"/>
                  </a:cubicBezTo>
                  <a:cubicBezTo>
                    <a:pt x="2768" y="7048"/>
                    <a:pt x="2826" y="7024"/>
                    <a:pt x="2886" y="7001"/>
                  </a:cubicBezTo>
                  <a:cubicBezTo>
                    <a:pt x="2897" y="7001"/>
                    <a:pt x="2897" y="6989"/>
                    <a:pt x="2897" y="6989"/>
                  </a:cubicBezTo>
                  <a:cubicBezTo>
                    <a:pt x="2956" y="6965"/>
                    <a:pt x="3014" y="6942"/>
                    <a:pt x="3073" y="6907"/>
                  </a:cubicBezTo>
                  <a:cubicBezTo>
                    <a:pt x="3084" y="6895"/>
                    <a:pt x="3108" y="6884"/>
                    <a:pt x="3120" y="6871"/>
                  </a:cubicBezTo>
                  <a:cubicBezTo>
                    <a:pt x="3167" y="6848"/>
                    <a:pt x="3202" y="6825"/>
                    <a:pt x="3249" y="6790"/>
                  </a:cubicBezTo>
                  <a:cubicBezTo>
                    <a:pt x="3261" y="6778"/>
                    <a:pt x="3272" y="6766"/>
                    <a:pt x="3295" y="6754"/>
                  </a:cubicBezTo>
                  <a:cubicBezTo>
                    <a:pt x="3342" y="6719"/>
                    <a:pt x="3401" y="6673"/>
                    <a:pt x="3448" y="6626"/>
                  </a:cubicBezTo>
                  <a:lnTo>
                    <a:pt x="3448" y="6613"/>
                  </a:lnTo>
                  <a:cubicBezTo>
                    <a:pt x="3495" y="6567"/>
                    <a:pt x="3542" y="6520"/>
                    <a:pt x="3577" y="6462"/>
                  </a:cubicBezTo>
                  <a:cubicBezTo>
                    <a:pt x="3589" y="6449"/>
                    <a:pt x="3600" y="6426"/>
                    <a:pt x="3612" y="6402"/>
                  </a:cubicBezTo>
                  <a:cubicBezTo>
                    <a:pt x="3636" y="6379"/>
                    <a:pt x="3659" y="6344"/>
                    <a:pt x="3683" y="6321"/>
                  </a:cubicBezTo>
                  <a:cubicBezTo>
                    <a:pt x="4386" y="6613"/>
                    <a:pt x="5113" y="6860"/>
                    <a:pt x="5817" y="7165"/>
                  </a:cubicBezTo>
                  <a:cubicBezTo>
                    <a:pt x="5804" y="7235"/>
                    <a:pt x="5781" y="7306"/>
                    <a:pt x="5770" y="7376"/>
                  </a:cubicBezTo>
                  <a:cubicBezTo>
                    <a:pt x="5606" y="8372"/>
                    <a:pt x="5969" y="9205"/>
                    <a:pt x="6590" y="9802"/>
                  </a:cubicBezTo>
                  <a:cubicBezTo>
                    <a:pt x="6109" y="10612"/>
                    <a:pt x="5734" y="11467"/>
                    <a:pt x="5289" y="12288"/>
                  </a:cubicBezTo>
                  <a:cubicBezTo>
                    <a:pt x="5078" y="12230"/>
                    <a:pt x="4866" y="12194"/>
                    <a:pt x="4655" y="12194"/>
                  </a:cubicBezTo>
                  <a:cubicBezTo>
                    <a:pt x="3847" y="12194"/>
                    <a:pt x="3050" y="12663"/>
                    <a:pt x="2873" y="13754"/>
                  </a:cubicBezTo>
                  <a:cubicBezTo>
                    <a:pt x="2756" y="14422"/>
                    <a:pt x="3061" y="14950"/>
                    <a:pt x="3530" y="15302"/>
                  </a:cubicBezTo>
                  <a:cubicBezTo>
                    <a:pt x="3530" y="15302"/>
                    <a:pt x="3542" y="15302"/>
                    <a:pt x="3542" y="15313"/>
                  </a:cubicBezTo>
                  <a:cubicBezTo>
                    <a:pt x="3600" y="15349"/>
                    <a:pt x="3647" y="15383"/>
                    <a:pt x="3706" y="15419"/>
                  </a:cubicBezTo>
                  <a:lnTo>
                    <a:pt x="3718" y="15419"/>
                  </a:lnTo>
                  <a:cubicBezTo>
                    <a:pt x="3764" y="15454"/>
                    <a:pt x="3823" y="15477"/>
                    <a:pt x="3882" y="15513"/>
                  </a:cubicBezTo>
                  <a:cubicBezTo>
                    <a:pt x="3905" y="15513"/>
                    <a:pt x="3917" y="15524"/>
                    <a:pt x="3941" y="15536"/>
                  </a:cubicBezTo>
                  <a:cubicBezTo>
                    <a:pt x="3988" y="15547"/>
                    <a:pt x="4035" y="15571"/>
                    <a:pt x="4081" y="15583"/>
                  </a:cubicBezTo>
                  <a:cubicBezTo>
                    <a:pt x="4093" y="15594"/>
                    <a:pt x="4116" y="15606"/>
                    <a:pt x="4140" y="15606"/>
                  </a:cubicBezTo>
                  <a:cubicBezTo>
                    <a:pt x="4199" y="15630"/>
                    <a:pt x="4269" y="15653"/>
                    <a:pt x="4327" y="15665"/>
                  </a:cubicBezTo>
                  <a:lnTo>
                    <a:pt x="4339" y="15665"/>
                  </a:lnTo>
                  <a:cubicBezTo>
                    <a:pt x="4398" y="15677"/>
                    <a:pt x="4468" y="15688"/>
                    <a:pt x="4527" y="15700"/>
                  </a:cubicBezTo>
                  <a:cubicBezTo>
                    <a:pt x="4550" y="15700"/>
                    <a:pt x="4574" y="15700"/>
                    <a:pt x="4585" y="15711"/>
                  </a:cubicBezTo>
                  <a:cubicBezTo>
                    <a:pt x="4644" y="15711"/>
                    <a:pt x="4691" y="15724"/>
                    <a:pt x="4738" y="15724"/>
                  </a:cubicBezTo>
                  <a:lnTo>
                    <a:pt x="5007" y="15724"/>
                  </a:lnTo>
                  <a:cubicBezTo>
                    <a:pt x="5078" y="15724"/>
                    <a:pt x="5137" y="15711"/>
                    <a:pt x="5207" y="15700"/>
                  </a:cubicBezTo>
                  <a:cubicBezTo>
                    <a:pt x="5218" y="15700"/>
                    <a:pt x="5242" y="15688"/>
                    <a:pt x="5265" y="15688"/>
                  </a:cubicBezTo>
                  <a:lnTo>
                    <a:pt x="5406" y="15653"/>
                  </a:lnTo>
                  <a:cubicBezTo>
                    <a:pt x="5429" y="15653"/>
                    <a:pt x="5441" y="15641"/>
                    <a:pt x="5465" y="15641"/>
                  </a:cubicBezTo>
                  <a:cubicBezTo>
                    <a:pt x="5523" y="15618"/>
                    <a:pt x="5593" y="15606"/>
                    <a:pt x="5652" y="15571"/>
                  </a:cubicBezTo>
                  <a:cubicBezTo>
                    <a:pt x="5711" y="15547"/>
                    <a:pt x="5770" y="15513"/>
                    <a:pt x="5828" y="15489"/>
                  </a:cubicBezTo>
                  <a:cubicBezTo>
                    <a:pt x="5851" y="15477"/>
                    <a:pt x="5864" y="15466"/>
                    <a:pt x="5887" y="15454"/>
                  </a:cubicBezTo>
                  <a:cubicBezTo>
                    <a:pt x="5922" y="15430"/>
                    <a:pt x="5969" y="15407"/>
                    <a:pt x="6004" y="15372"/>
                  </a:cubicBezTo>
                  <a:cubicBezTo>
                    <a:pt x="6015" y="15360"/>
                    <a:pt x="6039" y="15349"/>
                    <a:pt x="6051" y="15336"/>
                  </a:cubicBezTo>
                  <a:cubicBezTo>
                    <a:pt x="6109" y="15289"/>
                    <a:pt x="6156" y="15255"/>
                    <a:pt x="6203" y="15196"/>
                  </a:cubicBezTo>
                  <a:cubicBezTo>
                    <a:pt x="6250" y="15149"/>
                    <a:pt x="6297" y="15091"/>
                    <a:pt x="6344" y="15044"/>
                  </a:cubicBezTo>
                  <a:cubicBezTo>
                    <a:pt x="6356" y="15020"/>
                    <a:pt x="6367" y="15008"/>
                    <a:pt x="6379" y="14985"/>
                  </a:cubicBezTo>
                  <a:cubicBezTo>
                    <a:pt x="6414" y="14938"/>
                    <a:pt x="6438" y="14903"/>
                    <a:pt x="6461" y="14844"/>
                  </a:cubicBezTo>
                  <a:cubicBezTo>
                    <a:pt x="6473" y="14833"/>
                    <a:pt x="6484" y="14809"/>
                    <a:pt x="6497" y="14797"/>
                  </a:cubicBezTo>
                  <a:cubicBezTo>
                    <a:pt x="6531" y="14727"/>
                    <a:pt x="6567" y="14656"/>
                    <a:pt x="6590" y="14575"/>
                  </a:cubicBezTo>
                  <a:cubicBezTo>
                    <a:pt x="6614" y="14516"/>
                    <a:pt x="6625" y="14445"/>
                    <a:pt x="6649" y="14375"/>
                  </a:cubicBezTo>
                  <a:lnTo>
                    <a:pt x="6649" y="14340"/>
                  </a:lnTo>
                  <a:cubicBezTo>
                    <a:pt x="6661" y="14270"/>
                    <a:pt x="6672" y="14211"/>
                    <a:pt x="6684" y="14153"/>
                  </a:cubicBezTo>
                  <a:lnTo>
                    <a:pt x="6684" y="14117"/>
                  </a:lnTo>
                  <a:lnTo>
                    <a:pt x="6684" y="13953"/>
                  </a:lnTo>
                  <a:lnTo>
                    <a:pt x="6684" y="13918"/>
                  </a:lnTo>
                  <a:cubicBezTo>
                    <a:pt x="6684" y="13859"/>
                    <a:pt x="6684" y="13812"/>
                    <a:pt x="6672" y="13754"/>
                  </a:cubicBezTo>
                  <a:cubicBezTo>
                    <a:pt x="6672" y="13742"/>
                    <a:pt x="6672" y="13731"/>
                    <a:pt x="6661" y="13718"/>
                  </a:cubicBezTo>
                  <a:cubicBezTo>
                    <a:pt x="6649" y="13601"/>
                    <a:pt x="6614" y="13496"/>
                    <a:pt x="6578" y="13390"/>
                  </a:cubicBezTo>
                  <a:cubicBezTo>
                    <a:pt x="6567" y="13379"/>
                    <a:pt x="6567" y="13367"/>
                    <a:pt x="6567" y="13355"/>
                  </a:cubicBezTo>
                  <a:lnTo>
                    <a:pt x="6497" y="13215"/>
                  </a:lnTo>
                  <a:cubicBezTo>
                    <a:pt x="6484" y="13202"/>
                    <a:pt x="6484" y="13191"/>
                    <a:pt x="6484" y="13191"/>
                  </a:cubicBezTo>
                  <a:cubicBezTo>
                    <a:pt x="6461" y="13144"/>
                    <a:pt x="6426" y="13097"/>
                    <a:pt x="6403" y="13062"/>
                  </a:cubicBezTo>
                  <a:cubicBezTo>
                    <a:pt x="6403" y="13051"/>
                    <a:pt x="6391" y="13051"/>
                    <a:pt x="6391" y="13038"/>
                  </a:cubicBezTo>
                  <a:cubicBezTo>
                    <a:pt x="6356" y="13004"/>
                    <a:pt x="6320" y="12957"/>
                    <a:pt x="6286" y="12910"/>
                  </a:cubicBezTo>
                  <a:cubicBezTo>
                    <a:pt x="6286" y="12910"/>
                    <a:pt x="6273" y="12898"/>
                    <a:pt x="6273" y="12886"/>
                  </a:cubicBezTo>
                  <a:cubicBezTo>
                    <a:pt x="6239" y="12851"/>
                    <a:pt x="6192" y="12816"/>
                    <a:pt x="6156" y="12769"/>
                  </a:cubicBezTo>
                  <a:cubicBezTo>
                    <a:pt x="6098" y="12722"/>
                    <a:pt x="6039" y="12675"/>
                    <a:pt x="5969" y="12628"/>
                  </a:cubicBezTo>
                  <a:cubicBezTo>
                    <a:pt x="6403" y="11842"/>
                    <a:pt x="6755" y="11034"/>
                    <a:pt x="7200" y="10271"/>
                  </a:cubicBezTo>
                  <a:cubicBezTo>
                    <a:pt x="7211" y="10284"/>
                    <a:pt x="7235" y="10284"/>
                    <a:pt x="7247" y="10295"/>
                  </a:cubicBezTo>
                  <a:cubicBezTo>
                    <a:pt x="7247" y="10307"/>
                    <a:pt x="7258" y="10307"/>
                    <a:pt x="7258" y="10307"/>
                  </a:cubicBezTo>
                  <a:lnTo>
                    <a:pt x="7399" y="10377"/>
                  </a:lnTo>
                  <a:cubicBezTo>
                    <a:pt x="7422" y="10389"/>
                    <a:pt x="7435" y="10401"/>
                    <a:pt x="7446" y="10412"/>
                  </a:cubicBezTo>
                  <a:cubicBezTo>
                    <a:pt x="7493" y="10424"/>
                    <a:pt x="7528" y="10448"/>
                    <a:pt x="7563" y="10459"/>
                  </a:cubicBezTo>
                  <a:cubicBezTo>
                    <a:pt x="7587" y="10471"/>
                    <a:pt x="7599" y="10482"/>
                    <a:pt x="7610" y="10482"/>
                  </a:cubicBezTo>
                  <a:cubicBezTo>
                    <a:pt x="7669" y="10506"/>
                    <a:pt x="7716" y="10529"/>
                    <a:pt x="7774" y="10553"/>
                  </a:cubicBezTo>
                  <a:lnTo>
                    <a:pt x="7786" y="10553"/>
                  </a:lnTo>
                  <a:cubicBezTo>
                    <a:pt x="7833" y="10576"/>
                    <a:pt x="7891" y="10600"/>
                    <a:pt x="7938" y="10612"/>
                  </a:cubicBezTo>
                  <a:cubicBezTo>
                    <a:pt x="7962" y="10623"/>
                    <a:pt x="7974" y="10623"/>
                    <a:pt x="7997" y="10635"/>
                  </a:cubicBezTo>
                  <a:cubicBezTo>
                    <a:pt x="8032" y="10647"/>
                    <a:pt x="8079" y="10659"/>
                    <a:pt x="8115" y="10670"/>
                  </a:cubicBezTo>
                  <a:cubicBezTo>
                    <a:pt x="8138" y="10682"/>
                    <a:pt x="8149" y="10682"/>
                    <a:pt x="8173" y="10682"/>
                  </a:cubicBezTo>
                  <a:cubicBezTo>
                    <a:pt x="8220" y="10706"/>
                    <a:pt x="8279" y="10717"/>
                    <a:pt x="8337" y="10729"/>
                  </a:cubicBezTo>
                  <a:lnTo>
                    <a:pt x="8349" y="10729"/>
                  </a:lnTo>
                  <a:cubicBezTo>
                    <a:pt x="8407" y="10740"/>
                    <a:pt x="8454" y="10753"/>
                    <a:pt x="8513" y="10764"/>
                  </a:cubicBezTo>
                  <a:cubicBezTo>
                    <a:pt x="8537" y="10776"/>
                    <a:pt x="8548" y="10776"/>
                    <a:pt x="8571" y="10776"/>
                  </a:cubicBezTo>
                  <a:cubicBezTo>
                    <a:pt x="8607" y="10787"/>
                    <a:pt x="8654" y="10787"/>
                    <a:pt x="8701" y="10799"/>
                  </a:cubicBezTo>
                  <a:cubicBezTo>
                    <a:pt x="8712" y="10799"/>
                    <a:pt x="8735" y="10799"/>
                    <a:pt x="8748" y="10811"/>
                  </a:cubicBezTo>
                  <a:cubicBezTo>
                    <a:pt x="8806" y="10811"/>
                    <a:pt x="8865" y="10823"/>
                    <a:pt x="8923" y="10823"/>
                  </a:cubicBezTo>
                  <a:lnTo>
                    <a:pt x="8935" y="10823"/>
                  </a:lnTo>
                  <a:cubicBezTo>
                    <a:pt x="8993" y="10834"/>
                    <a:pt x="9052" y="10834"/>
                    <a:pt x="9111" y="10834"/>
                  </a:cubicBezTo>
                  <a:lnTo>
                    <a:pt x="9158" y="10834"/>
                  </a:lnTo>
                  <a:cubicBezTo>
                    <a:pt x="9204" y="10846"/>
                    <a:pt x="9251" y="10846"/>
                    <a:pt x="9287" y="10846"/>
                  </a:cubicBezTo>
                  <a:lnTo>
                    <a:pt x="9345" y="10846"/>
                  </a:lnTo>
                  <a:cubicBezTo>
                    <a:pt x="9404" y="10846"/>
                    <a:pt x="9462" y="10834"/>
                    <a:pt x="9521" y="10834"/>
                  </a:cubicBezTo>
                  <a:lnTo>
                    <a:pt x="9533" y="10834"/>
                  </a:lnTo>
                  <a:cubicBezTo>
                    <a:pt x="9580" y="10834"/>
                    <a:pt x="9639" y="10823"/>
                    <a:pt x="9697" y="10823"/>
                  </a:cubicBezTo>
                  <a:cubicBezTo>
                    <a:pt x="9709" y="10823"/>
                    <a:pt x="9733" y="10811"/>
                    <a:pt x="9744" y="10811"/>
                  </a:cubicBezTo>
                  <a:cubicBezTo>
                    <a:pt x="9791" y="10811"/>
                    <a:pt x="9838" y="10799"/>
                    <a:pt x="9884" y="10799"/>
                  </a:cubicBezTo>
                  <a:cubicBezTo>
                    <a:pt x="9897" y="10787"/>
                    <a:pt x="9908" y="10787"/>
                    <a:pt x="9931" y="10787"/>
                  </a:cubicBezTo>
                  <a:lnTo>
                    <a:pt x="10108" y="10753"/>
                  </a:lnTo>
                  <a:cubicBezTo>
                    <a:pt x="10166" y="10740"/>
                    <a:pt x="10225" y="10729"/>
                    <a:pt x="10272" y="10706"/>
                  </a:cubicBezTo>
                  <a:cubicBezTo>
                    <a:pt x="10295" y="10706"/>
                    <a:pt x="10307" y="10706"/>
                    <a:pt x="10319" y="10694"/>
                  </a:cubicBezTo>
                  <a:cubicBezTo>
                    <a:pt x="10366" y="10682"/>
                    <a:pt x="10413" y="10670"/>
                    <a:pt x="10447" y="10659"/>
                  </a:cubicBezTo>
                  <a:cubicBezTo>
                    <a:pt x="10459" y="10647"/>
                    <a:pt x="10483" y="10647"/>
                    <a:pt x="10494" y="10635"/>
                  </a:cubicBezTo>
                  <a:cubicBezTo>
                    <a:pt x="10553" y="10623"/>
                    <a:pt x="10611" y="10600"/>
                    <a:pt x="10658" y="10576"/>
                  </a:cubicBezTo>
                  <a:lnTo>
                    <a:pt x="10670" y="10576"/>
                  </a:lnTo>
                  <a:cubicBezTo>
                    <a:pt x="10717" y="10553"/>
                    <a:pt x="10764" y="10529"/>
                    <a:pt x="10822" y="10506"/>
                  </a:cubicBezTo>
                  <a:cubicBezTo>
                    <a:pt x="10835" y="10495"/>
                    <a:pt x="10846" y="10482"/>
                    <a:pt x="10869" y="10482"/>
                  </a:cubicBezTo>
                  <a:cubicBezTo>
                    <a:pt x="10905" y="10459"/>
                    <a:pt x="10940" y="10436"/>
                    <a:pt x="10987" y="10412"/>
                  </a:cubicBezTo>
                  <a:cubicBezTo>
                    <a:pt x="10999" y="10412"/>
                    <a:pt x="11010" y="10401"/>
                    <a:pt x="11022" y="10389"/>
                  </a:cubicBezTo>
                  <a:cubicBezTo>
                    <a:pt x="11080" y="10365"/>
                    <a:pt x="11127" y="10331"/>
                    <a:pt x="11174" y="10295"/>
                  </a:cubicBezTo>
                  <a:lnTo>
                    <a:pt x="11280" y="10225"/>
                  </a:lnTo>
                  <a:cubicBezTo>
                    <a:pt x="11549" y="10506"/>
                    <a:pt x="11819" y="10787"/>
                    <a:pt x="12101" y="11069"/>
                  </a:cubicBezTo>
                  <a:cubicBezTo>
                    <a:pt x="11948" y="11280"/>
                    <a:pt x="11843" y="11561"/>
                    <a:pt x="11784" y="11889"/>
                  </a:cubicBezTo>
                  <a:cubicBezTo>
                    <a:pt x="11679" y="12546"/>
                    <a:pt x="11971" y="13085"/>
                    <a:pt x="12453" y="13426"/>
                  </a:cubicBezTo>
                  <a:lnTo>
                    <a:pt x="12440" y="13426"/>
                  </a:lnTo>
                  <a:cubicBezTo>
                    <a:pt x="12453" y="13437"/>
                    <a:pt x="12453" y="13437"/>
                    <a:pt x="12464" y="13437"/>
                  </a:cubicBezTo>
                  <a:cubicBezTo>
                    <a:pt x="12511" y="13484"/>
                    <a:pt x="12570" y="13520"/>
                    <a:pt x="12628" y="13543"/>
                  </a:cubicBezTo>
                  <a:cubicBezTo>
                    <a:pt x="12628" y="13554"/>
                    <a:pt x="12628" y="13554"/>
                    <a:pt x="12640" y="13554"/>
                  </a:cubicBezTo>
                  <a:cubicBezTo>
                    <a:pt x="12687" y="13590"/>
                    <a:pt x="12745" y="13613"/>
                    <a:pt x="12804" y="13637"/>
                  </a:cubicBezTo>
                  <a:cubicBezTo>
                    <a:pt x="12828" y="13648"/>
                    <a:pt x="12839" y="13660"/>
                    <a:pt x="12862" y="13660"/>
                  </a:cubicBezTo>
                  <a:cubicBezTo>
                    <a:pt x="12909" y="13684"/>
                    <a:pt x="12956" y="13707"/>
                    <a:pt x="12992" y="13718"/>
                  </a:cubicBezTo>
                  <a:cubicBezTo>
                    <a:pt x="13015" y="13731"/>
                    <a:pt x="13039" y="13731"/>
                    <a:pt x="13050" y="13742"/>
                  </a:cubicBezTo>
                  <a:cubicBezTo>
                    <a:pt x="13120" y="13754"/>
                    <a:pt x="13179" y="13777"/>
                    <a:pt x="13250" y="13789"/>
                  </a:cubicBezTo>
                  <a:cubicBezTo>
                    <a:pt x="13250" y="13801"/>
                    <a:pt x="13261" y="13801"/>
                    <a:pt x="13261" y="13801"/>
                  </a:cubicBezTo>
                  <a:cubicBezTo>
                    <a:pt x="13320" y="13812"/>
                    <a:pt x="13390" y="13824"/>
                    <a:pt x="13449" y="13836"/>
                  </a:cubicBezTo>
                  <a:lnTo>
                    <a:pt x="13508" y="13836"/>
                  </a:lnTo>
                  <a:cubicBezTo>
                    <a:pt x="13555" y="13848"/>
                    <a:pt x="13613" y="13848"/>
                    <a:pt x="13660" y="13848"/>
                  </a:cubicBezTo>
                  <a:cubicBezTo>
                    <a:pt x="13683" y="13859"/>
                    <a:pt x="13695" y="13859"/>
                    <a:pt x="13719" y="13859"/>
                  </a:cubicBezTo>
                  <a:lnTo>
                    <a:pt x="13918" y="13859"/>
                  </a:lnTo>
                  <a:cubicBezTo>
                    <a:pt x="13930" y="13859"/>
                    <a:pt x="13930" y="13848"/>
                    <a:pt x="13930" y="13848"/>
                  </a:cubicBezTo>
                  <a:cubicBezTo>
                    <a:pt x="14000" y="13848"/>
                    <a:pt x="14058" y="13836"/>
                    <a:pt x="14117" y="13836"/>
                  </a:cubicBezTo>
                  <a:cubicBezTo>
                    <a:pt x="14141" y="13824"/>
                    <a:pt x="14164" y="13824"/>
                    <a:pt x="14188" y="13824"/>
                  </a:cubicBezTo>
                  <a:lnTo>
                    <a:pt x="14328" y="13789"/>
                  </a:lnTo>
                  <a:cubicBezTo>
                    <a:pt x="14340" y="13789"/>
                    <a:pt x="14363" y="13777"/>
                    <a:pt x="14387" y="13777"/>
                  </a:cubicBezTo>
                  <a:cubicBezTo>
                    <a:pt x="14446" y="13754"/>
                    <a:pt x="14504" y="13731"/>
                    <a:pt x="14574" y="13707"/>
                  </a:cubicBezTo>
                  <a:cubicBezTo>
                    <a:pt x="14633" y="13671"/>
                    <a:pt x="14691" y="13648"/>
                    <a:pt x="14750" y="13613"/>
                  </a:cubicBezTo>
                  <a:cubicBezTo>
                    <a:pt x="14762" y="13613"/>
                    <a:pt x="14785" y="13601"/>
                    <a:pt x="14797" y="13590"/>
                  </a:cubicBezTo>
                  <a:cubicBezTo>
                    <a:pt x="14844" y="13566"/>
                    <a:pt x="14879" y="13531"/>
                    <a:pt x="14926" y="13507"/>
                  </a:cubicBezTo>
                  <a:cubicBezTo>
                    <a:pt x="14938" y="13496"/>
                    <a:pt x="14962" y="13484"/>
                    <a:pt x="14973" y="13473"/>
                  </a:cubicBezTo>
                  <a:cubicBezTo>
                    <a:pt x="15020" y="13426"/>
                    <a:pt x="15079" y="13379"/>
                    <a:pt x="15126" y="13332"/>
                  </a:cubicBezTo>
                  <a:cubicBezTo>
                    <a:pt x="15173" y="13285"/>
                    <a:pt x="15219" y="13226"/>
                    <a:pt x="15254" y="13168"/>
                  </a:cubicBezTo>
                  <a:cubicBezTo>
                    <a:pt x="15278" y="13156"/>
                    <a:pt x="15290" y="13132"/>
                    <a:pt x="15301" y="13121"/>
                  </a:cubicBezTo>
                  <a:cubicBezTo>
                    <a:pt x="15324" y="13074"/>
                    <a:pt x="15360" y="13027"/>
                    <a:pt x="15384" y="12980"/>
                  </a:cubicBezTo>
                  <a:cubicBezTo>
                    <a:pt x="15395" y="12957"/>
                    <a:pt x="15407" y="12945"/>
                    <a:pt x="15418" y="12921"/>
                  </a:cubicBezTo>
                  <a:cubicBezTo>
                    <a:pt x="15454" y="12851"/>
                    <a:pt x="15489" y="12780"/>
                    <a:pt x="15512" y="12710"/>
                  </a:cubicBezTo>
                  <a:cubicBezTo>
                    <a:pt x="15536" y="12640"/>
                    <a:pt x="15548" y="12569"/>
                    <a:pt x="15559" y="12511"/>
                  </a:cubicBezTo>
                  <a:cubicBezTo>
                    <a:pt x="15571" y="12499"/>
                    <a:pt x="15571" y="12476"/>
                    <a:pt x="15571" y="12464"/>
                  </a:cubicBezTo>
                  <a:cubicBezTo>
                    <a:pt x="15582" y="12405"/>
                    <a:pt x="15595" y="12335"/>
                    <a:pt x="15595" y="12277"/>
                  </a:cubicBezTo>
                  <a:lnTo>
                    <a:pt x="15595" y="12253"/>
                  </a:lnTo>
                  <a:cubicBezTo>
                    <a:pt x="15606" y="12194"/>
                    <a:pt x="15606" y="12136"/>
                    <a:pt x="15606" y="12089"/>
                  </a:cubicBezTo>
                  <a:lnTo>
                    <a:pt x="15606" y="12054"/>
                  </a:lnTo>
                  <a:cubicBezTo>
                    <a:pt x="15606" y="11995"/>
                    <a:pt x="15595" y="11936"/>
                    <a:pt x="15595" y="11878"/>
                  </a:cubicBezTo>
                  <a:cubicBezTo>
                    <a:pt x="15582" y="11866"/>
                    <a:pt x="15582" y="11855"/>
                    <a:pt x="15582" y="11842"/>
                  </a:cubicBezTo>
                  <a:cubicBezTo>
                    <a:pt x="15571" y="11784"/>
                    <a:pt x="15559" y="11737"/>
                    <a:pt x="15548" y="11678"/>
                  </a:cubicBezTo>
                  <a:cubicBezTo>
                    <a:pt x="15536" y="11620"/>
                    <a:pt x="15512" y="11573"/>
                    <a:pt x="15501" y="11526"/>
                  </a:cubicBezTo>
                  <a:cubicBezTo>
                    <a:pt x="15489" y="11514"/>
                    <a:pt x="15489" y="11503"/>
                    <a:pt x="15477" y="11491"/>
                  </a:cubicBezTo>
                  <a:cubicBezTo>
                    <a:pt x="15465" y="11433"/>
                    <a:pt x="15442" y="11386"/>
                    <a:pt x="15418" y="11339"/>
                  </a:cubicBezTo>
                  <a:cubicBezTo>
                    <a:pt x="15407" y="11339"/>
                    <a:pt x="15407" y="11327"/>
                    <a:pt x="15395" y="11315"/>
                  </a:cubicBezTo>
                  <a:cubicBezTo>
                    <a:pt x="15371" y="11280"/>
                    <a:pt x="15348" y="11233"/>
                    <a:pt x="15324" y="11198"/>
                  </a:cubicBezTo>
                  <a:cubicBezTo>
                    <a:pt x="15313" y="11186"/>
                    <a:pt x="15313" y="11175"/>
                    <a:pt x="15313" y="11175"/>
                  </a:cubicBezTo>
                  <a:cubicBezTo>
                    <a:pt x="15278" y="11128"/>
                    <a:pt x="15243" y="11092"/>
                    <a:pt x="15207" y="11045"/>
                  </a:cubicBezTo>
                  <a:cubicBezTo>
                    <a:pt x="15207" y="11034"/>
                    <a:pt x="15196" y="11034"/>
                    <a:pt x="15184" y="11022"/>
                  </a:cubicBezTo>
                  <a:cubicBezTo>
                    <a:pt x="15149" y="10975"/>
                    <a:pt x="15113" y="10940"/>
                    <a:pt x="15079" y="10905"/>
                  </a:cubicBezTo>
                  <a:cubicBezTo>
                    <a:pt x="14680" y="10529"/>
                    <a:pt x="14129" y="10318"/>
                    <a:pt x="13578" y="10318"/>
                  </a:cubicBezTo>
                  <a:cubicBezTo>
                    <a:pt x="13261" y="10318"/>
                    <a:pt x="12933" y="10401"/>
                    <a:pt x="12664" y="10553"/>
                  </a:cubicBezTo>
                  <a:cubicBezTo>
                    <a:pt x="12370" y="10271"/>
                    <a:pt x="12089" y="9990"/>
                    <a:pt x="11819" y="9709"/>
                  </a:cubicBezTo>
                  <a:cubicBezTo>
                    <a:pt x="11843" y="9685"/>
                    <a:pt x="11854" y="9651"/>
                    <a:pt x="11878" y="9627"/>
                  </a:cubicBezTo>
                  <a:lnTo>
                    <a:pt x="11913" y="9591"/>
                  </a:lnTo>
                  <a:cubicBezTo>
                    <a:pt x="11948" y="9533"/>
                    <a:pt x="11984" y="9486"/>
                    <a:pt x="12018" y="9427"/>
                  </a:cubicBezTo>
                  <a:cubicBezTo>
                    <a:pt x="12054" y="9369"/>
                    <a:pt x="12089" y="9322"/>
                    <a:pt x="12112" y="9263"/>
                  </a:cubicBezTo>
                  <a:cubicBezTo>
                    <a:pt x="12124" y="9240"/>
                    <a:pt x="12135" y="9228"/>
                    <a:pt x="12148" y="9205"/>
                  </a:cubicBezTo>
                  <a:cubicBezTo>
                    <a:pt x="12159" y="9169"/>
                    <a:pt x="12182" y="9122"/>
                    <a:pt x="12206" y="9076"/>
                  </a:cubicBezTo>
                  <a:cubicBezTo>
                    <a:pt x="12218" y="9052"/>
                    <a:pt x="12229" y="9041"/>
                    <a:pt x="12229" y="9017"/>
                  </a:cubicBezTo>
                  <a:cubicBezTo>
                    <a:pt x="12265" y="8958"/>
                    <a:pt x="12288" y="8888"/>
                    <a:pt x="12312" y="8830"/>
                  </a:cubicBezTo>
                  <a:cubicBezTo>
                    <a:pt x="12335" y="8747"/>
                    <a:pt x="12359" y="8677"/>
                    <a:pt x="12370" y="8595"/>
                  </a:cubicBezTo>
                  <a:cubicBezTo>
                    <a:pt x="12382" y="8572"/>
                    <a:pt x="12382" y="8548"/>
                    <a:pt x="12393" y="8525"/>
                  </a:cubicBezTo>
                  <a:cubicBezTo>
                    <a:pt x="12406" y="8478"/>
                    <a:pt x="12417" y="8431"/>
                    <a:pt x="12417" y="8372"/>
                  </a:cubicBezTo>
                  <a:cubicBezTo>
                    <a:pt x="12429" y="8349"/>
                    <a:pt x="12429" y="8325"/>
                    <a:pt x="12440" y="8302"/>
                  </a:cubicBezTo>
                  <a:cubicBezTo>
                    <a:pt x="12440" y="8244"/>
                    <a:pt x="12453" y="8197"/>
                    <a:pt x="12453" y="8150"/>
                  </a:cubicBezTo>
                  <a:cubicBezTo>
                    <a:pt x="12464" y="8126"/>
                    <a:pt x="12464" y="8103"/>
                    <a:pt x="12464" y="8079"/>
                  </a:cubicBezTo>
                  <a:cubicBezTo>
                    <a:pt x="12476" y="7939"/>
                    <a:pt x="12476" y="7798"/>
                    <a:pt x="12476" y="7669"/>
                  </a:cubicBezTo>
                  <a:lnTo>
                    <a:pt x="12476" y="7598"/>
                  </a:lnTo>
                  <a:cubicBezTo>
                    <a:pt x="12464" y="7551"/>
                    <a:pt x="12464" y="7505"/>
                    <a:pt x="12464" y="7470"/>
                  </a:cubicBezTo>
                  <a:cubicBezTo>
                    <a:pt x="12464" y="7446"/>
                    <a:pt x="12453" y="7423"/>
                    <a:pt x="12453" y="7399"/>
                  </a:cubicBezTo>
                  <a:cubicBezTo>
                    <a:pt x="12453" y="7353"/>
                    <a:pt x="12440" y="7306"/>
                    <a:pt x="12429" y="7259"/>
                  </a:cubicBezTo>
                  <a:cubicBezTo>
                    <a:pt x="12429" y="7235"/>
                    <a:pt x="12429" y="7223"/>
                    <a:pt x="12417" y="7200"/>
                  </a:cubicBezTo>
                  <a:cubicBezTo>
                    <a:pt x="12393" y="7071"/>
                    <a:pt x="12359" y="6954"/>
                    <a:pt x="12323" y="6837"/>
                  </a:cubicBezTo>
                  <a:cubicBezTo>
                    <a:pt x="12312" y="6813"/>
                    <a:pt x="12312" y="6801"/>
                    <a:pt x="12300" y="6778"/>
                  </a:cubicBezTo>
                  <a:cubicBezTo>
                    <a:pt x="12288" y="6743"/>
                    <a:pt x="12265" y="6696"/>
                    <a:pt x="12253" y="6660"/>
                  </a:cubicBezTo>
                  <a:cubicBezTo>
                    <a:pt x="12241" y="6637"/>
                    <a:pt x="12229" y="6626"/>
                    <a:pt x="12229" y="6602"/>
                  </a:cubicBezTo>
                  <a:cubicBezTo>
                    <a:pt x="12206" y="6567"/>
                    <a:pt x="12195" y="6520"/>
                    <a:pt x="12171" y="6485"/>
                  </a:cubicBezTo>
                  <a:cubicBezTo>
                    <a:pt x="12159" y="6462"/>
                    <a:pt x="12148" y="6449"/>
                    <a:pt x="12148" y="6438"/>
                  </a:cubicBezTo>
                  <a:cubicBezTo>
                    <a:pt x="12089" y="6321"/>
                    <a:pt x="12018" y="6215"/>
                    <a:pt x="11948" y="6121"/>
                  </a:cubicBezTo>
                  <a:cubicBezTo>
                    <a:pt x="11937" y="6110"/>
                    <a:pt x="11924" y="6086"/>
                    <a:pt x="11913" y="6074"/>
                  </a:cubicBezTo>
                  <a:lnTo>
                    <a:pt x="11843" y="5969"/>
                  </a:lnTo>
                  <a:cubicBezTo>
                    <a:pt x="11819" y="5957"/>
                    <a:pt x="11807" y="5946"/>
                    <a:pt x="11796" y="5922"/>
                  </a:cubicBezTo>
                  <a:cubicBezTo>
                    <a:pt x="11773" y="5887"/>
                    <a:pt x="11737" y="5863"/>
                    <a:pt x="11713" y="5828"/>
                  </a:cubicBezTo>
                  <a:cubicBezTo>
                    <a:pt x="11702" y="5816"/>
                    <a:pt x="11690" y="5793"/>
                    <a:pt x="11679" y="5782"/>
                  </a:cubicBezTo>
                  <a:cubicBezTo>
                    <a:pt x="11491" y="5594"/>
                    <a:pt x="11291" y="5430"/>
                    <a:pt x="11069" y="5277"/>
                  </a:cubicBezTo>
                  <a:cubicBezTo>
                    <a:pt x="11362" y="4714"/>
                    <a:pt x="11632" y="4140"/>
                    <a:pt x="11937" y="3577"/>
                  </a:cubicBezTo>
                  <a:cubicBezTo>
                    <a:pt x="11960" y="3589"/>
                    <a:pt x="11995" y="3601"/>
                    <a:pt x="12018" y="3601"/>
                  </a:cubicBezTo>
                  <a:cubicBezTo>
                    <a:pt x="12089" y="3612"/>
                    <a:pt x="12148" y="3624"/>
                    <a:pt x="12218" y="3636"/>
                  </a:cubicBezTo>
                  <a:cubicBezTo>
                    <a:pt x="12241" y="3636"/>
                    <a:pt x="12253" y="3648"/>
                    <a:pt x="12276" y="3648"/>
                  </a:cubicBezTo>
                  <a:cubicBezTo>
                    <a:pt x="12323" y="3648"/>
                    <a:pt x="12382" y="3659"/>
                    <a:pt x="12429" y="3659"/>
                  </a:cubicBezTo>
                  <a:lnTo>
                    <a:pt x="12698" y="3659"/>
                  </a:lnTo>
                  <a:cubicBezTo>
                    <a:pt x="12757" y="3659"/>
                    <a:pt x="12828" y="3648"/>
                    <a:pt x="12886" y="3636"/>
                  </a:cubicBezTo>
                  <a:cubicBezTo>
                    <a:pt x="12909" y="3636"/>
                    <a:pt x="12933" y="3636"/>
                    <a:pt x="12945" y="3624"/>
                  </a:cubicBezTo>
                  <a:cubicBezTo>
                    <a:pt x="12992" y="3624"/>
                    <a:pt x="13050" y="3612"/>
                    <a:pt x="13097" y="3589"/>
                  </a:cubicBezTo>
                  <a:cubicBezTo>
                    <a:pt x="13109" y="3589"/>
                    <a:pt x="13133" y="3589"/>
                    <a:pt x="13156" y="3577"/>
                  </a:cubicBezTo>
                  <a:cubicBezTo>
                    <a:pt x="13214" y="3565"/>
                    <a:pt x="13273" y="3542"/>
                    <a:pt x="13344" y="3518"/>
                  </a:cubicBezTo>
                  <a:lnTo>
                    <a:pt x="13344" y="3507"/>
                  </a:lnTo>
                  <a:cubicBezTo>
                    <a:pt x="13402" y="3484"/>
                    <a:pt x="13461" y="3460"/>
                    <a:pt x="13519" y="3424"/>
                  </a:cubicBezTo>
                  <a:cubicBezTo>
                    <a:pt x="13531" y="3413"/>
                    <a:pt x="13555" y="3401"/>
                    <a:pt x="13566" y="3390"/>
                  </a:cubicBezTo>
                  <a:cubicBezTo>
                    <a:pt x="13613" y="3366"/>
                    <a:pt x="13648" y="3343"/>
                    <a:pt x="13695" y="3307"/>
                  </a:cubicBezTo>
                  <a:cubicBezTo>
                    <a:pt x="13707" y="3296"/>
                    <a:pt x="13719" y="3284"/>
                    <a:pt x="13742" y="3273"/>
                  </a:cubicBezTo>
                  <a:cubicBezTo>
                    <a:pt x="13789" y="3237"/>
                    <a:pt x="13847" y="3190"/>
                    <a:pt x="13894" y="3143"/>
                  </a:cubicBezTo>
                  <a:lnTo>
                    <a:pt x="13894" y="3132"/>
                  </a:lnTo>
                  <a:cubicBezTo>
                    <a:pt x="13941" y="3085"/>
                    <a:pt x="13988" y="3038"/>
                    <a:pt x="14024" y="2979"/>
                  </a:cubicBezTo>
                  <a:cubicBezTo>
                    <a:pt x="14047" y="2955"/>
                    <a:pt x="14058" y="2944"/>
                    <a:pt x="14070" y="2921"/>
                  </a:cubicBezTo>
                  <a:cubicBezTo>
                    <a:pt x="14094" y="2885"/>
                    <a:pt x="14129" y="2838"/>
                    <a:pt x="14152" y="2791"/>
                  </a:cubicBezTo>
                  <a:cubicBezTo>
                    <a:pt x="14164" y="2768"/>
                    <a:pt x="14176" y="2744"/>
                    <a:pt x="14188" y="2733"/>
                  </a:cubicBezTo>
                  <a:cubicBezTo>
                    <a:pt x="14222" y="2663"/>
                    <a:pt x="14246" y="2593"/>
                    <a:pt x="14282" y="2522"/>
                  </a:cubicBezTo>
                  <a:cubicBezTo>
                    <a:pt x="14305" y="2452"/>
                    <a:pt x="14316" y="2381"/>
                    <a:pt x="14328" y="2311"/>
                  </a:cubicBezTo>
                  <a:cubicBezTo>
                    <a:pt x="14328" y="2299"/>
                    <a:pt x="14340" y="2288"/>
                    <a:pt x="14340" y="2275"/>
                  </a:cubicBezTo>
                  <a:cubicBezTo>
                    <a:pt x="14352" y="2205"/>
                    <a:pt x="14363" y="2147"/>
                    <a:pt x="14363" y="2088"/>
                  </a:cubicBezTo>
                  <a:lnTo>
                    <a:pt x="14363" y="2053"/>
                  </a:lnTo>
                  <a:cubicBezTo>
                    <a:pt x="14375" y="1994"/>
                    <a:pt x="14375" y="1947"/>
                    <a:pt x="14375" y="1889"/>
                  </a:cubicBezTo>
                  <a:lnTo>
                    <a:pt x="14375" y="1866"/>
                  </a:lnTo>
                  <a:cubicBezTo>
                    <a:pt x="14375" y="1807"/>
                    <a:pt x="14363" y="1748"/>
                    <a:pt x="14363" y="1689"/>
                  </a:cubicBezTo>
                  <a:cubicBezTo>
                    <a:pt x="14352" y="1678"/>
                    <a:pt x="14352" y="1666"/>
                    <a:pt x="14352" y="1655"/>
                  </a:cubicBezTo>
                  <a:cubicBezTo>
                    <a:pt x="14340" y="1595"/>
                    <a:pt x="14328" y="1537"/>
                    <a:pt x="14316" y="1490"/>
                  </a:cubicBezTo>
                  <a:lnTo>
                    <a:pt x="14316" y="1478"/>
                  </a:lnTo>
                  <a:cubicBezTo>
                    <a:pt x="14305" y="1431"/>
                    <a:pt x="14282" y="1373"/>
                    <a:pt x="14258" y="1326"/>
                  </a:cubicBezTo>
                  <a:cubicBezTo>
                    <a:pt x="14258" y="1314"/>
                    <a:pt x="14258" y="1303"/>
                    <a:pt x="14246" y="1291"/>
                  </a:cubicBezTo>
                  <a:cubicBezTo>
                    <a:pt x="14235" y="1244"/>
                    <a:pt x="14211" y="1197"/>
                    <a:pt x="14176" y="1150"/>
                  </a:cubicBezTo>
                  <a:cubicBezTo>
                    <a:pt x="14176" y="1139"/>
                    <a:pt x="14176" y="1139"/>
                    <a:pt x="14164" y="1127"/>
                  </a:cubicBezTo>
                  <a:cubicBezTo>
                    <a:pt x="14141" y="1080"/>
                    <a:pt x="14117" y="1045"/>
                    <a:pt x="14094" y="998"/>
                  </a:cubicBezTo>
                  <a:cubicBezTo>
                    <a:pt x="14082" y="998"/>
                    <a:pt x="14082" y="986"/>
                    <a:pt x="14070" y="975"/>
                  </a:cubicBezTo>
                  <a:cubicBezTo>
                    <a:pt x="14047" y="939"/>
                    <a:pt x="14011" y="892"/>
                    <a:pt x="13977" y="857"/>
                  </a:cubicBezTo>
                  <a:cubicBezTo>
                    <a:pt x="13977" y="845"/>
                    <a:pt x="13964" y="834"/>
                    <a:pt x="13953" y="822"/>
                  </a:cubicBezTo>
                  <a:lnTo>
                    <a:pt x="13847" y="717"/>
                  </a:lnTo>
                  <a:cubicBezTo>
                    <a:pt x="13766" y="634"/>
                    <a:pt x="13672" y="564"/>
                    <a:pt x="13578" y="506"/>
                  </a:cubicBezTo>
                  <a:cubicBezTo>
                    <a:pt x="13191" y="189"/>
                    <a:pt x="12675" y="1"/>
                    <a:pt x="121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 name="Google Shape;160;p4"/>
          <p:cNvGrpSpPr/>
          <p:nvPr/>
        </p:nvGrpSpPr>
        <p:grpSpPr>
          <a:xfrm rot="10800000">
            <a:off x="811408" y="159639"/>
            <a:ext cx="184985" cy="212691"/>
            <a:chOff x="2189450" y="2335450"/>
            <a:chExt cx="251475" cy="289100"/>
          </a:xfrm>
        </p:grpSpPr>
        <p:sp>
          <p:nvSpPr>
            <p:cNvPr id="161" name="Google Shape;161;p4"/>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6"/>
        <p:cNvGrpSpPr/>
        <p:nvPr/>
      </p:nvGrpSpPr>
      <p:grpSpPr>
        <a:xfrm>
          <a:off x="0" y="0"/>
          <a:ext cx="0" cy="0"/>
          <a:chOff x="0" y="0"/>
          <a:chExt cx="0" cy="0"/>
        </a:xfrm>
      </p:grpSpPr>
      <p:grpSp>
        <p:nvGrpSpPr>
          <p:cNvPr id="257" name="Google Shape;257;p7"/>
          <p:cNvGrpSpPr/>
          <p:nvPr/>
        </p:nvGrpSpPr>
        <p:grpSpPr>
          <a:xfrm>
            <a:off x="-710005" y="-614511"/>
            <a:ext cx="11980232" cy="6372526"/>
            <a:chOff x="-710005" y="-614511"/>
            <a:chExt cx="11980232" cy="6372526"/>
          </a:xfrm>
        </p:grpSpPr>
        <p:grpSp>
          <p:nvGrpSpPr>
            <p:cNvPr id="258" name="Google Shape;258;p7"/>
            <p:cNvGrpSpPr/>
            <p:nvPr/>
          </p:nvGrpSpPr>
          <p:grpSpPr>
            <a:xfrm>
              <a:off x="4777132" y="-614511"/>
              <a:ext cx="6493094" cy="6372526"/>
              <a:chOff x="4601307" y="-614499"/>
              <a:chExt cx="6493094" cy="6372526"/>
            </a:xfrm>
          </p:grpSpPr>
          <p:sp>
            <p:nvSpPr>
              <p:cNvPr id="259" name="Google Shape;259;p7"/>
              <p:cNvSpPr/>
              <p:nvPr/>
            </p:nvSpPr>
            <p:spPr>
              <a:xfrm rot="-5400000">
                <a:off x="4661592" y="-674783"/>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0" name="Google Shape;260;p7"/>
              <p:cNvGrpSpPr/>
              <p:nvPr/>
            </p:nvGrpSpPr>
            <p:grpSpPr>
              <a:xfrm rot="8999737" flipH="1">
                <a:off x="5263499" y="-136247"/>
                <a:ext cx="1641696" cy="1338569"/>
                <a:chOff x="5511975" y="1266547"/>
                <a:chExt cx="2081534" cy="1697194"/>
              </a:xfrm>
            </p:grpSpPr>
            <p:sp>
              <p:nvSpPr>
                <p:cNvPr id="261" name="Google Shape;261;p7"/>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7"/>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7"/>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7"/>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7"/>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7"/>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7"/>
                <p:cNvSpPr/>
                <p:nvPr/>
              </p:nvSpPr>
              <p:spPr>
                <a:xfrm>
                  <a:off x="5511975" y="243718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7"/>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7"/>
                <p:cNvSpPr/>
                <p:nvPr/>
              </p:nvSpPr>
              <p:spPr>
                <a:xfrm>
                  <a:off x="5943819" y="2804281"/>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70" name="Google Shape;270;p7"/>
            <p:cNvSpPr/>
            <p:nvPr/>
          </p:nvSpPr>
          <p:spPr>
            <a:xfrm>
              <a:off x="4476967" y="4280020"/>
              <a:ext cx="1231155" cy="117910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1" name="Google Shape;271;p7"/>
            <p:cNvGrpSpPr/>
            <p:nvPr/>
          </p:nvGrpSpPr>
          <p:grpSpPr>
            <a:xfrm rot="5400000">
              <a:off x="-688801" y="3478533"/>
              <a:ext cx="2241432" cy="2283840"/>
              <a:chOff x="5510175" y="238275"/>
              <a:chExt cx="2841932" cy="2895701"/>
            </a:xfrm>
          </p:grpSpPr>
          <p:sp>
            <p:nvSpPr>
              <p:cNvPr id="272" name="Google Shape;272;p7"/>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7"/>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7"/>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7"/>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7"/>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7"/>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7"/>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7"/>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7"/>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7"/>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7"/>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7"/>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7"/>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7"/>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6" name="Google Shape;286;p7"/>
            <p:cNvSpPr/>
            <p:nvPr/>
          </p:nvSpPr>
          <p:spPr>
            <a:xfrm>
              <a:off x="140923" y="287571"/>
              <a:ext cx="579071" cy="473817"/>
            </a:xfrm>
            <a:custGeom>
              <a:avLst/>
              <a:gdLst/>
              <a:ahLst/>
              <a:cxnLst/>
              <a:rect l="l" t="t" r="r" b="b"/>
              <a:pathLst>
                <a:path w="7731" h="6326" extrusionOk="0">
                  <a:moveTo>
                    <a:pt x="6794" y="1"/>
                  </a:moveTo>
                  <a:cubicBezTo>
                    <a:pt x="6485" y="1"/>
                    <a:pt x="6187" y="171"/>
                    <a:pt x="6038" y="480"/>
                  </a:cubicBezTo>
                  <a:cubicBezTo>
                    <a:pt x="5846" y="885"/>
                    <a:pt x="6027" y="1385"/>
                    <a:pt x="6443" y="1576"/>
                  </a:cubicBezTo>
                  <a:lnTo>
                    <a:pt x="6453" y="1576"/>
                  </a:lnTo>
                  <a:lnTo>
                    <a:pt x="6006" y="3727"/>
                  </a:lnTo>
                  <a:cubicBezTo>
                    <a:pt x="5920" y="3717"/>
                    <a:pt x="5835" y="3706"/>
                    <a:pt x="5750" y="3706"/>
                  </a:cubicBezTo>
                  <a:cubicBezTo>
                    <a:pt x="5260" y="3706"/>
                    <a:pt x="4792" y="3983"/>
                    <a:pt x="4569" y="4462"/>
                  </a:cubicBezTo>
                  <a:cubicBezTo>
                    <a:pt x="4515" y="4569"/>
                    <a:pt x="4483" y="4675"/>
                    <a:pt x="4462" y="4782"/>
                  </a:cubicBezTo>
                  <a:lnTo>
                    <a:pt x="1746" y="4686"/>
                  </a:lnTo>
                  <a:cubicBezTo>
                    <a:pt x="1704" y="4430"/>
                    <a:pt x="1545" y="4196"/>
                    <a:pt x="1289" y="4079"/>
                  </a:cubicBezTo>
                  <a:cubicBezTo>
                    <a:pt x="1171" y="4025"/>
                    <a:pt x="1055" y="3994"/>
                    <a:pt x="937" y="3994"/>
                  </a:cubicBezTo>
                  <a:cubicBezTo>
                    <a:pt x="629" y="3994"/>
                    <a:pt x="331" y="4175"/>
                    <a:pt x="192" y="4473"/>
                  </a:cubicBezTo>
                  <a:cubicBezTo>
                    <a:pt x="0" y="4888"/>
                    <a:pt x="171" y="5378"/>
                    <a:pt x="586" y="5570"/>
                  </a:cubicBezTo>
                  <a:cubicBezTo>
                    <a:pt x="703" y="5623"/>
                    <a:pt x="820" y="5655"/>
                    <a:pt x="937" y="5655"/>
                  </a:cubicBezTo>
                  <a:cubicBezTo>
                    <a:pt x="1246" y="5655"/>
                    <a:pt x="1545" y="5474"/>
                    <a:pt x="1683" y="5175"/>
                  </a:cubicBezTo>
                  <a:cubicBezTo>
                    <a:pt x="1725" y="5101"/>
                    <a:pt x="1746" y="5026"/>
                    <a:pt x="1758" y="4941"/>
                  </a:cubicBezTo>
                  <a:lnTo>
                    <a:pt x="4441" y="5048"/>
                  </a:lnTo>
                  <a:cubicBezTo>
                    <a:pt x="4451" y="5527"/>
                    <a:pt x="4728" y="5985"/>
                    <a:pt x="5196" y="6198"/>
                  </a:cubicBezTo>
                  <a:cubicBezTo>
                    <a:pt x="5378" y="6283"/>
                    <a:pt x="5569" y="6325"/>
                    <a:pt x="5750" y="6325"/>
                  </a:cubicBezTo>
                  <a:cubicBezTo>
                    <a:pt x="6240" y="6325"/>
                    <a:pt x="6719" y="6049"/>
                    <a:pt x="6943" y="5570"/>
                  </a:cubicBezTo>
                  <a:cubicBezTo>
                    <a:pt x="7241" y="4910"/>
                    <a:pt x="6964" y="4132"/>
                    <a:pt x="6304" y="3824"/>
                  </a:cubicBezTo>
                  <a:cubicBezTo>
                    <a:pt x="6294" y="3824"/>
                    <a:pt x="6272" y="3813"/>
                    <a:pt x="6261" y="3813"/>
                  </a:cubicBezTo>
                  <a:lnTo>
                    <a:pt x="6708" y="1651"/>
                  </a:lnTo>
                  <a:lnTo>
                    <a:pt x="6794" y="1651"/>
                  </a:lnTo>
                  <a:cubicBezTo>
                    <a:pt x="7103" y="1651"/>
                    <a:pt x="7401" y="1470"/>
                    <a:pt x="7539" y="1172"/>
                  </a:cubicBezTo>
                  <a:cubicBezTo>
                    <a:pt x="7731" y="757"/>
                    <a:pt x="7550" y="267"/>
                    <a:pt x="7145" y="75"/>
                  </a:cubicBezTo>
                  <a:cubicBezTo>
                    <a:pt x="7028" y="22"/>
                    <a:pt x="6911" y="1"/>
                    <a:pt x="67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7"/>
            <p:cNvSpPr/>
            <p:nvPr/>
          </p:nvSpPr>
          <p:spPr>
            <a:xfrm>
              <a:off x="2546656" y="-343875"/>
              <a:ext cx="1248545" cy="1118630"/>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8" name="Google Shape;288;p7"/>
          <p:cNvSpPr txBox="1">
            <a:spLocks noGrp="1"/>
          </p:cNvSpPr>
          <p:nvPr>
            <p:ph type="title"/>
          </p:nvPr>
        </p:nvSpPr>
        <p:spPr>
          <a:xfrm>
            <a:off x="720000" y="1015750"/>
            <a:ext cx="42948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89" name="Google Shape;289;p7"/>
          <p:cNvSpPr txBox="1">
            <a:spLocks noGrp="1"/>
          </p:cNvSpPr>
          <p:nvPr>
            <p:ph type="subTitle" idx="1"/>
          </p:nvPr>
        </p:nvSpPr>
        <p:spPr>
          <a:xfrm>
            <a:off x="720000" y="1829450"/>
            <a:ext cx="4294800" cy="22983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999999"/>
              </a:buClr>
              <a:buSzPts val="800"/>
              <a:buFont typeface="Open Sans"/>
              <a:buChar char="●"/>
              <a:defRPr sz="1400"/>
            </a:lvl1pPr>
            <a:lvl2pPr lvl="1" algn="ctr" rtl="0">
              <a:lnSpc>
                <a:spcPct val="100000"/>
              </a:lnSpc>
              <a:spcBef>
                <a:spcPts val="0"/>
              </a:spcBef>
              <a:spcAft>
                <a:spcPts val="0"/>
              </a:spcAft>
              <a:buClr>
                <a:srgbClr val="999999"/>
              </a:buClr>
              <a:buSzPts val="800"/>
              <a:buFont typeface="Open Sans"/>
              <a:buChar char="○"/>
              <a:defRPr/>
            </a:lvl2pPr>
            <a:lvl3pPr lvl="2" algn="ctr" rtl="0">
              <a:lnSpc>
                <a:spcPct val="100000"/>
              </a:lnSpc>
              <a:spcBef>
                <a:spcPts val="1600"/>
              </a:spcBef>
              <a:spcAft>
                <a:spcPts val="0"/>
              </a:spcAft>
              <a:buClr>
                <a:srgbClr val="999999"/>
              </a:buClr>
              <a:buSzPts val="800"/>
              <a:buFont typeface="Open Sans"/>
              <a:buChar char="■"/>
              <a:defRPr/>
            </a:lvl3pPr>
            <a:lvl4pPr lvl="3" algn="ctr" rtl="0">
              <a:lnSpc>
                <a:spcPct val="100000"/>
              </a:lnSpc>
              <a:spcBef>
                <a:spcPts val="1600"/>
              </a:spcBef>
              <a:spcAft>
                <a:spcPts val="0"/>
              </a:spcAft>
              <a:buClr>
                <a:srgbClr val="999999"/>
              </a:buClr>
              <a:buSzPts val="800"/>
              <a:buFont typeface="Open Sans"/>
              <a:buChar char="●"/>
              <a:defRPr/>
            </a:lvl4pPr>
            <a:lvl5pPr lvl="4" algn="ctr" rtl="0">
              <a:lnSpc>
                <a:spcPct val="100000"/>
              </a:lnSpc>
              <a:spcBef>
                <a:spcPts val="1600"/>
              </a:spcBef>
              <a:spcAft>
                <a:spcPts val="0"/>
              </a:spcAft>
              <a:buClr>
                <a:srgbClr val="999999"/>
              </a:buClr>
              <a:buSzPts val="1200"/>
              <a:buFont typeface="Open Sans"/>
              <a:buChar char="○"/>
              <a:defRPr/>
            </a:lvl5pPr>
            <a:lvl6pPr lvl="5" algn="ctr" rtl="0">
              <a:lnSpc>
                <a:spcPct val="100000"/>
              </a:lnSpc>
              <a:spcBef>
                <a:spcPts val="1600"/>
              </a:spcBef>
              <a:spcAft>
                <a:spcPts val="0"/>
              </a:spcAft>
              <a:buClr>
                <a:srgbClr val="999999"/>
              </a:buClr>
              <a:buSzPts val="1200"/>
              <a:buFont typeface="Open Sans"/>
              <a:buChar char="■"/>
              <a:defRPr/>
            </a:lvl6pPr>
            <a:lvl7pPr lvl="6" algn="ctr" rtl="0">
              <a:lnSpc>
                <a:spcPct val="100000"/>
              </a:lnSpc>
              <a:spcBef>
                <a:spcPts val="1600"/>
              </a:spcBef>
              <a:spcAft>
                <a:spcPts val="0"/>
              </a:spcAft>
              <a:buClr>
                <a:srgbClr val="999999"/>
              </a:buClr>
              <a:buSzPts val="700"/>
              <a:buFont typeface="Open Sans"/>
              <a:buChar char="●"/>
              <a:defRPr/>
            </a:lvl7pPr>
            <a:lvl8pPr lvl="7" algn="ctr" rtl="0">
              <a:lnSpc>
                <a:spcPct val="100000"/>
              </a:lnSpc>
              <a:spcBef>
                <a:spcPts val="1600"/>
              </a:spcBef>
              <a:spcAft>
                <a:spcPts val="0"/>
              </a:spcAft>
              <a:buClr>
                <a:srgbClr val="999999"/>
              </a:buClr>
              <a:buSzPts val="700"/>
              <a:buFont typeface="Open Sans"/>
              <a:buChar char="○"/>
              <a:defRPr/>
            </a:lvl8pPr>
            <a:lvl9pPr lvl="8" algn="ctr" rtl="0">
              <a:lnSpc>
                <a:spcPct val="100000"/>
              </a:lnSpc>
              <a:spcBef>
                <a:spcPts val="1600"/>
              </a:spcBef>
              <a:spcAft>
                <a:spcPts val="1600"/>
              </a:spcAft>
              <a:buClr>
                <a:srgbClr val="999999"/>
              </a:buClr>
              <a:buSzPts val="600"/>
              <a:buFont typeface="Open Sans"/>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48"/>
        <p:cNvGrpSpPr/>
        <p:nvPr/>
      </p:nvGrpSpPr>
      <p:grpSpPr>
        <a:xfrm>
          <a:off x="0" y="0"/>
          <a:ext cx="0" cy="0"/>
          <a:chOff x="0" y="0"/>
          <a:chExt cx="0" cy="0"/>
        </a:xfrm>
      </p:grpSpPr>
      <p:sp>
        <p:nvSpPr>
          <p:cNvPr id="349" name="Google Shape;349;p9"/>
          <p:cNvSpPr txBox="1">
            <a:spLocks noGrp="1"/>
          </p:cNvSpPr>
          <p:nvPr>
            <p:ph type="title"/>
          </p:nvPr>
        </p:nvSpPr>
        <p:spPr>
          <a:xfrm>
            <a:off x="4174450" y="578175"/>
            <a:ext cx="4249500" cy="841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4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50" name="Google Shape;350;p9"/>
          <p:cNvSpPr txBox="1">
            <a:spLocks noGrp="1"/>
          </p:cNvSpPr>
          <p:nvPr>
            <p:ph type="subTitle" idx="1"/>
          </p:nvPr>
        </p:nvSpPr>
        <p:spPr>
          <a:xfrm>
            <a:off x="5253775" y="1507650"/>
            <a:ext cx="3170400" cy="1681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351" name="Google Shape;351;p9"/>
          <p:cNvGrpSpPr/>
          <p:nvPr/>
        </p:nvGrpSpPr>
        <p:grpSpPr>
          <a:xfrm>
            <a:off x="-1865543" y="-676674"/>
            <a:ext cx="10740718" cy="6535751"/>
            <a:chOff x="-1865543" y="-676674"/>
            <a:chExt cx="10740718" cy="6535751"/>
          </a:xfrm>
        </p:grpSpPr>
        <p:sp>
          <p:nvSpPr>
            <p:cNvPr id="352" name="Google Shape;352;p9"/>
            <p:cNvSpPr/>
            <p:nvPr/>
          </p:nvSpPr>
          <p:spPr>
            <a:xfrm rot="5400000">
              <a:off x="-1805258" y="-7369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9"/>
            <p:cNvSpPr/>
            <p:nvPr/>
          </p:nvSpPr>
          <p:spPr>
            <a:xfrm>
              <a:off x="5455457" y="4057589"/>
              <a:ext cx="2010681" cy="1801488"/>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9"/>
            <p:cNvSpPr/>
            <p:nvPr/>
          </p:nvSpPr>
          <p:spPr>
            <a:xfrm>
              <a:off x="8466575" y="4554416"/>
              <a:ext cx="204300" cy="223364"/>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9"/>
            <p:cNvSpPr/>
            <p:nvPr/>
          </p:nvSpPr>
          <p:spPr>
            <a:xfrm>
              <a:off x="8670875" y="4135591"/>
              <a:ext cx="204300" cy="223364"/>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6" name="Google Shape;356;p9"/>
            <p:cNvGrpSpPr/>
            <p:nvPr/>
          </p:nvGrpSpPr>
          <p:grpSpPr>
            <a:xfrm>
              <a:off x="8298263" y="4102713"/>
              <a:ext cx="251475" cy="289100"/>
              <a:chOff x="2189450" y="2335450"/>
              <a:chExt cx="251475" cy="289100"/>
            </a:xfrm>
          </p:grpSpPr>
          <p:sp>
            <p:nvSpPr>
              <p:cNvPr id="357" name="Google Shape;357;p9"/>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9"/>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9"/>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60" name="Google Shape;360;p9"/>
          <p:cNvGrpSpPr/>
          <p:nvPr/>
        </p:nvGrpSpPr>
        <p:grpSpPr>
          <a:xfrm rot="5400000" flipH="1">
            <a:off x="210299" y="-10266"/>
            <a:ext cx="1437133" cy="1280547"/>
            <a:chOff x="5898017" y="679887"/>
            <a:chExt cx="1822155" cy="1623617"/>
          </a:xfrm>
        </p:grpSpPr>
        <p:sp>
          <p:nvSpPr>
            <p:cNvPr id="361" name="Google Shape;361;p9"/>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9"/>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9"/>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9"/>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9"/>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9"/>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9"/>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9"/>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9"/>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9"/>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 name="Google Shape;371;p9"/>
          <p:cNvGrpSpPr/>
          <p:nvPr/>
        </p:nvGrpSpPr>
        <p:grpSpPr>
          <a:xfrm rot="-4602649" flipH="1">
            <a:off x="2650247" y="3753164"/>
            <a:ext cx="1013954" cy="1280580"/>
            <a:chOff x="6434602" y="679887"/>
            <a:chExt cx="1285569" cy="1623617"/>
          </a:xfrm>
        </p:grpSpPr>
        <p:sp>
          <p:nvSpPr>
            <p:cNvPr id="372" name="Google Shape;372;p9"/>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9"/>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9"/>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9"/>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9"/>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9"/>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9"/>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9"/>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9"/>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33"/>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p:cSld name="CUSTOM_1">
    <p:bg>
      <p:bgPr>
        <a:solidFill>
          <a:schemeClr val="lt2"/>
        </a:solidFill>
        <a:effectLst/>
      </p:bgPr>
    </p:bg>
    <p:spTree>
      <p:nvGrpSpPr>
        <p:cNvPr id="1" name="Shape 472"/>
        <p:cNvGrpSpPr/>
        <p:nvPr/>
      </p:nvGrpSpPr>
      <p:grpSpPr>
        <a:xfrm>
          <a:off x="0" y="0"/>
          <a:ext cx="0" cy="0"/>
          <a:chOff x="0" y="0"/>
          <a:chExt cx="0" cy="0"/>
        </a:xfrm>
      </p:grpSpPr>
      <p:grpSp>
        <p:nvGrpSpPr>
          <p:cNvPr id="473" name="Google Shape;473;p14"/>
          <p:cNvGrpSpPr/>
          <p:nvPr/>
        </p:nvGrpSpPr>
        <p:grpSpPr>
          <a:xfrm rot="10800000" flipH="1">
            <a:off x="7303287" y="-207117"/>
            <a:ext cx="2241432" cy="2283840"/>
            <a:chOff x="5510175" y="238275"/>
            <a:chExt cx="2841932" cy="2895701"/>
          </a:xfrm>
        </p:grpSpPr>
        <p:sp>
          <p:nvSpPr>
            <p:cNvPr id="474" name="Google Shape;474;p14"/>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4"/>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4"/>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4"/>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8" name="Google Shape;488;p14"/>
          <p:cNvGrpSpPr/>
          <p:nvPr/>
        </p:nvGrpSpPr>
        <p:grpSpPr>
          <a:xfrm>
            <a:off x="-5101468" y="-829074"/>
            <a:ext cx="6493094" cy="6372526"/>
            <a:chOff x="4654307" y="-1438674"/>
            <a:chExt cx="6493094" cy="6372526"/>
          </a:xfrm>
        </p:grpSpPr>
        <p:sp>
          <p:nvSpPr>
            <p:cNvPr id="489" name="Google Shape;489;p14"/>
            <p:cNvSpPr/>
            <p:nvPr/>
          </p:nvSpPr>
          <p:spPr>
            <a:xfrm rot="5400000">
              <a:off x="4714592" y="-14989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0" name="Google Shape;490;p14"/>
            <p:cNvGrpSpPr/>
            <p:nvPr/>
          </p:nvGrpSpPr>
          <p:grpSpPr>
            <a:xfrm rot="-5400000" flipH="1">
              <a:off x="9297318" y="3154658"/>
              <a:ext cx="1437133" cy="1280547"/>
              <a:chOff x="5898017" y="679887"/>
              <a:chExt cx="1822155" cy="1623617"/>
            </a:xfrm>
          </p:grpSpPr>
          <p:sp>
            <p:nvSpPr>
              <p:cNvPr id="491" name="Google Shape;491;p1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1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1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1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1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1" name="Google Shape;501;p14"/>
            <p:cNvGrpSpPr/>
            <p:nvPr/>
          </p:nvGrpSpPr>
          <p:grpSpPr>
            <a:xfrm rot="4230358" flipH="1">
              <a:off x="6798065" y="2153049"/>
              <a:ext cx="1437155" cy="1280566"/>
              <a:chOff x="5898017" y="679887"/>
              <a:chExt cx="1822155" cy="1623617"/>
            </a:xfrm>
          </p:grpSpPr>
          <p:sp>
            <p:nvSpPr>
              <p:cNvPr id="502" name="Google Shape;502;p14"/>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4"/>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4"/>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4"/>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4"/>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4"/>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4"/>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4"/>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4"/>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4"/>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2" name="Google Shape;512;p14"/>
          <p:cNvSpPr/>
          <p:nvPr/>
        </p:nvSpPr>
        <p:spPr>
          <a:xfrm>
            <a:off x="3647405" y="4364345"/>
            <a:ext cx="1231155" cy="117910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4"/>
          <p:cNvSpPr/>
          <p:nvPr/>
        </p:nvSpPr>
        <p:spPr>
          <a:xfrm>
            <a:off x="5928347" y="240750"/>
            <a:ext cx="868895" cy="778512"/>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4"/>
          <p:cNvSpPr/>
          <p:nvPr/>
        </p:nvSpPr>
        <p:spPr>
          <a:xfrm>
            <a:off x="8602738" y="2418275"/>
            <a:ext cx="941978" cy="949101"/>
          </a:xfrm>
          <a:custGeom>
            <a:avLst/>
            <a:gdLst/>
            <a:ahLst/>
            <a:cxnLst/>
            <a:rect l="l" t="t" r="r" b="b"/>
            <a:pathLst>
              <a:path w="15606" h="15724" extrusionOk="0">
                <a:moveTo>
                  <a:pt x="12171" y="1"/>
                </a:moveTo>
                <a:cubicBezTo>
                  <a:pt x="11362" y="1"/>
                  <a:pt x="10564" y="470"/>
                  <a:pt x="10389" y="1561"/>
                </a:cubicBezTo>
                <a:cubicBezTo>
                  <a:pt x="10272" y="2229"/>
                  <a:pt x="10577" y="2768"/>
                  <a:pt x="11046" y="3108"/>
                </a:cubicBezTo>
                <a:lnTo>
                  <a:pt x="11057" y="3120"/>
                </a:lnTo>
                <a:cubicBezTo>
                  <a:pt x="11080" y="3132"/>
                  <a:pt x="11093" y="3143"/>
                  <a:pt x="11116" y="3155"/>
                </a:cubicBezTo>
                <a:cubicBezTo>
                  <a:pt x="11139" y="3179"/>
                  <a:pt x="11174" y="3213"/>
                  <a:pt x="11210" y="3237"/>
                </a:cubicBezTo>
                <a:cubicBezTo>
                  <a:pt x="11221" y="3237"/>
                  <a:pt x="11221" y="3237"/>
                  <a:pt x="11233" y="3249"/>
                </a:cubicBezTo>
                <a:cubicBezTo>
                  <a:pt x="11233" y="3249"/>
                  <a:pt x="11244" y="3249"/>
                  <a:pt x="11244" y="3260"/>
                </a:cubicBezTo>
                <a:cubicBezTo>
                  <a:pt x="10952" y="3812"/>
                  <a:pt x="10682" y="4375"/>
                  <a:pt x="10389" y="4925"/>
                </a:cubicBezTo>
                <a:cubicBezTo>
                  <a:pt x="9920" y="4738"/>
                  <a:pt x="9415" y="4633"/>
                  <a:pt x="8923" y="4633"/>
                </a:cubicBezTo>
                <a:cubicBezTo>
                  <a:pt x="7751" y="4633"/>
                  <a:pt x="6602" y="5183"/>
                  <a:pt x="6051" y="6438"/>
                </a:cubicBezTo>
                <a:cubicBezTo>
                  <a:pt x="5348" y="6144"/>
                  <a:pt x="4621" y="5899"/>
                  <a:pt x="3917" y="5594"/>
                </a:cubicBezTo>
                <a:lnTo>
                  <a:pt x="3917" y="5570"/>
                </a:lnTo>
                <a:lnTo>
                  <a:pt x="3917" y="5535"/>
                </a:lnTo>
                <a:cubicBezTo>
                  <a:pt x="3929" y="5488"/>
                  <a:pt x="3929" y="5430"/>
                  <a:pt x="3929" y="5371"/>
                </a:cubicBezTo>
                <a:lnTo>
                  <a:pt x="3929" y="5347"/>
                </a:lnTo>
                <a:cubicBezTo>
                  <a:pt x="3929" y="5289"/>
                  <a:pt x="3917" y="5230"/>
                  <a:pt x="3905" y="5172"/>
                </a:cubicBezTo>
                <a:lnTo>
                  <a:pt x="3905" y="5136"/>
                </a:lnTo>
                <a:cubicBezTo>
                  <a:pt x="3894" y="5078"/>
                  <a:pt x="3882" y="5019"/>
                  <a:pt x="3870" y="4972"/>
                </a:cubicBezTo>
                <a:cubicBezTo>
                  <a:pt x="3858" y="4914"/>
                  <a:pt x="3835" y="4867"/>
                  <a:pt x="3811" y="4808"/>
                </a:cubicBezTo>
                <a:cubicBezTo>
                  <a:pt x="3811" y="4797"/>
                  <a:pt x="3811" y="4784"/>
                  <a:pt x="3800" y="4773"/>
                </a:cubicBezTo>
                <a:lnTo>
                  <a:pt x="3730" y="4633"/>
                </a:lnTo>
                <a:cubicBezTo>
                  <a:pt x="3730" y="4620"/>
                  <a:pt x="3730" y="4620"/>
                  <a:pt x="3718" y="4609"/>
                </a:cubicBezTo>
                <a:cubicBezTo>
                  <a:pt x="3694" y="4562"/>
                  <a:pt x="3671" y="4527"/>
                  <a:pt x="3647" y="4480"/>
                </a:cubicBezTo>
                <a:cubicBezTo>
                  <a:pt x="3636" y="4480"/>
                  <a:pt x="3636" y="4468"/>
                  <a:pt x="3624" y="4456"/>
                </a:cubicBezTo>
                <a:cubicBezTo>
                  <a:pt x="3600" y="4421"/>
                  <a:pt x="3566" y="4375"/>
                  <a:pt x="3530" y="4339"/>
                </a:cubicBezTo>
                <a:cubicBezTo>
                  <a:pt x="3519" y="4328"/>
                  <a:pt x="3519" y="4316"/>
                  <a:pt x="3506" y="4316"/>
                </a:cubicBezTo>
                <a:cubicBezTo>
                  <a:pt x="3472" y="4269"/>
                  <a:pt x="3436" y="4234"/>
                  <a:pt x="3389" y="4198"/>
                </a:cubicBezTo>
                <a:cubicBezTo>
                  <a:pt x="3003" y="3823"/>
                  <a:pt x="2451" y="3612"/>
                  <a:pt x="1901" y="3612"/>
                </a:cubicBezTo>
                <a:cubicBezTo>
                  <a:pt x="1080" y="3612"/>
                  <a:pt x="294" y="4081"/>
                  <a:pt x="106" y="5172"/>
                </a:cubicBezTo>
                <a:cubicBezTo>
                  <a:pt x="0" y="5840"/>
                  <a:pt x="294" y="6379"/>
                  <a:pt x="763" y="6719"/>
                </a:cubicBezTo>
                <a:cubicBezTo>
                  <a:pt x="775" y="6719"/>
                  <a:pt x="775" y="6731"/>
                  <a:pt x="786" y="6731"/>
                </a:cubicBezTo>
                <a:cubicBezTo>
                  <a:pt x="833" y="6766"/>
                  <a:pt x="892" y="6801"/>
                  <a:pt x="951" y="6837"/>
                </a:cubicBezTo>
                <a:cubicBezTo>
                  <a:pt x="1010" y="6871"/>
                  <a:pt x="1068" y="6907"/>
                  <a:pt x="1127" y="6930"/>
                </a:cubicBezTo>
                <a:cubicBezTo>
                  <a:pt x="1138" y="6942"/>
                  <a:pt x="1162" y="6942"/>
                  <a:pt x="1185" y="6954"/>
                </a:cubicBezTo>
                <a:cubicBezTo>
                  <a:pt x="1221" y="6977"/>
                  <a:pt x="1268" y="6989"/>
                  <a:pt x="1315" y="7012"/>
                </a:cubicBezTo>
                <a:cubicBezTo>
                  <a:pt x="1338" y="7012"/>
                  <a:pt x="1361" y="7024"/>
                  <a:pt x="1373" y="7024"/>
                </a:cubicBezTo>
                <a:cubicBezTo>
                  <a:pt x="1443" y="7048"/>
                  <a:pt x="1502" y="7071"/>
                  <a:pt x="1572" y="7082"/>
                </a:cubicBezTo>
                <a:cubicBezTo>
                  <a:pt x="1643" y="7106"/>
                  <a:pt x="1701" y="7106"/>
                  <a:pt x="1771" y="7118"/>
                </a:cubicBezTo>
                <a:cubicBezTo>
                  <a:pt x="1795" y="7129"/>
                  <a:pt x="1807" y="7129"/>
                  <a:pt x="1830" y="7129"/>
                </a:cubicBezTo>
                <a:cubicBezTo>
                  <a:pt x="1877" y="7129"/>
                  <a:pt x="1924" y="7142"/>
                  <a:pt x="1982" y="7142"/>
                </a:cubicBezTo>
                <a:lnTo>
                  <a:pt x="2252" y="7142"/>
                </a:lnTo>
                <a:cubicBezTo>
                  <a:pt x="2311" y="7142"/>
                  <a:pt x="2381" y="7129"/>
                  <a:pt x="2440" y="7118"/>
                </a:cubicBezTo>
                <a:cubicBezTo>
                  <a:pt x="2463" y="7118"/>
                  <a:pt x="2487" y="7118"/>
                  <a:pt x="2498" y="7106"/>
                </a:cubicBezTo>
                <a:cubicBezTo>
                  <a:pt x="2545" y="7106"/>
                  <a:pt x="2592" y="7095"/>
                  <a:pt x="2639" y="7082"/>
                </a:cubicBezTo>
                <a:cubicBezTo>
                  <a:pt x="2662" y="7071"/>
                  <a:pt x="2686" y="7071"/>
                  <a:pt x="2698" y="7059"/>
                </a:cubicBezTo>
                <a:cubicBezTo>
                  <a:pt x="2768" y="7048"/>
                  <a:pt x="2826" y="7024"/>
                  <a:pt x="2886" y="7001"/>
                </a:cubicBezTo>
                <a:cubicBezTo>
                  <a:pt x="2897" y="7001"/>
                  <a:pt x="2897" y="6989"/>
                  <a:pt x="2897" y="6989"/>
                </a:cubicBezTo>
                <a:cubicBezTo>
                  <a:pt x="2956" y="6965"/>
                  <a:pt x="3014" y="6942"/>
                  <a:pt x="3073" y="6907"/>
                </a:cubicBezTo>
                <a:cubicBezTo>
                  <a:pt x="3084" y="6895"/>
                  <a:pt x="3108" y="6884"/>
                  <a:pt x="3120" y="6871"/>
                </a:cubicBezTo>
                <a:cubicBezTo>
                  <a:pt x="3167" y="6848"/>
                  <a:pt x="3202" y="6825"/>
                  <a:pt x="3249" y="6790"/>
                </a:cubicBezTo>
                <a:cubicBezTo>
                  <a:pt x="3261" y="6778"/>
                  <a:pt x="3272" y="6766"/>
                  <a:pt x="3295" y="6754"/>
                </a:cubicBezTo>
                <a:cubicBezTo>
                  <a:pt x="3342" y="6719"/>
                  <a:pt x="3401" y="6673"/>
                  <a:pt x="3448" y="6626"/>
                </a:cubicBezTo>
                <a:lnTo>
                  <a:pt x="3448" y="6613"/>
                </a:lnTo>
                <a:cubicBezTo>
                  <a:pt x="3495" y="6567"/>
                  <a:pt x="3542" y="6520"/>
                  <a:pt x="3577" y="6462"/>
                </a:cubicBezTo>
                <a:cubicBezTo>
                  <a:pt x="3589" y="6449"/>
                  <a:pt x="3600" y="6426"/>
                  <a:pt x="3612" y="6402"/>
                </a:cubicBezTo>
                <a:cubicBezTo>
                  <a:pt x="3636" y="6379"/>
                  <a:pt x="3659" y="6344"/>
                  <a:pt x="3683" y="6321"/>
                </a:cubicBezTo>
                <a:cubicBezTo>
                  <a:pt x="4386" y="6613"/>
                  <a:pt x="5113" y="6860"/>
                  <a:pt x="5817" y="7165"/>
                </a:cubicBezTo>
                <a:cubicBezTo>
                  <a:pt x="5804" y="7235"/>
                  <a:pt x="5781" y="7306"/>
                  <a:pt x="5770" y="7376"/>
                </a:cubicBezTo>
                <a:cubicBezTo>
                  <a:pt x="5606" y="8372"/>
                  <a:pt x="5969" y="9205"/>
                  <a:pt x="6590" y="9802"/>
                </a:cubicBezTo>
                <a:cubicBezTo>
                  <a:pt x="6109" y="10612"/>
                  <a:pt x="5734" y="11467"/>
                  <a:pt x="5289" y="12288"/>
                </a:cubicBezTo>
                <a:cubicBezTo>
                  <a:pt x="5078" y="12230"/>
                  <a:pt x="4866" y="12194"/>
                  <a:pt x="4655" y="12194"/>
                </a:cubicBezTo>
                <a:cubicBezTo>
                  <a:pt x="3847" y="12194"/>
                  <a:pt x="3050" y="12663"/>
                  <a:pt x="2873" y="13754"/>
                </a:cubicBezTo>
                <a:cubicBezTo>
                  <a:pt x="2756" y="14422"/>
                  <a:pt x="3061" y="14950"/>
                  <a:pt x="3530" y="15302"/>
                </a:cubicBezTo>
                <a:cubicBezTo>
                  <a:pt x="3530" y="15302"/>
                  <a:pt x="3542" y="15302"/>
                  <a:pt x="3542" y="15313"/>
                </a:cubicBezTo>
                <a:cubicBezTo>
                  <a:pt x="3600" y="15349"/>
                  <a:pt x="3647" y="15383"/>
                  <a:pt x="3706" y="15419"/>
                </a:cubicBezTo>
                <a:lnTo>
                  <a:pt x="3718" y="15419"/>
                </a:lnTo>
                <a:cubicBezTo>
                  <a:pt x="3764" y="15454"/>
                  <a:pt x="3823" y="15477"/>
                  <a:pt x="3882" y="15513"/>
                </a:cubicBezTo>
                <a:cubicBezTo>
                  <a:pt x="3905" y="15513"/>
                  <a:pt x="3917" y="15524"/>
                  <a:pt x="3941" y="15536"/>
                </a:cubicBezTo>
                <a:cubicBezTo>
                  <a:pt x="3988" y="15547"/>
                  <a:pt x="4035" y="15571"/>
                  <a:pt x="4081" y="15583"/>
                </a:cubicBezTo>
                <a:cubicBezTo>
                  <a:pt x="4093" y="15594"/>
                  <a:pt x="4116" y="15606"/>
                  <a:pt x="4140" y="15606"/>
                </a:cubicBezTo>
                <a:cubicBezTo>
                  <a:pt x="4199" y="15630"/>
                  <a:pt x="4269" y="15653"/>
                  <a:pt x="4327" y="15665"/>
                </a:cubicBezTo>
                <a:lnTo>
                  <a:pt x="4339" y="15665"/>
                </a:lnTo>
                <a:cubicBezTo>
                  <a:pt x="4398" y="15677"/>
                  <a:pt x="4468" y="15688"/>
                  <a:pt x="4527" y="15700"/>
                </a:cubicBezTo>
                <a:cubicBezTo>
                  <a:pt x="4550" y="15700"/>
                  <a:pt x="4574" y="15700"/>
                  <a:pt x="4585" y="15711"/>
                </a:cubicBezTo>
                <a:cubicBezTo>
                  <a:pt x="4644" y="15711"/>
                  <a:pt x="4691" y="15724"/>
                  <a:pt x="4738" y="15724"/>
                </a:cubicBezTo>
                <a:lnTo>
                  <a:pt x="5007" y="15724"/>
                </a:lnTo>
                <a:cubicBezTo>
                  <a:pt x="5078" y="15724"/>
                  <a:pt x="5137" y="15711"/>
                  <a:pt x="5207" y="15700"/>
                </a:cubicBezTo>
                <a:cubicBezTo>
                  <a:pt x="5218" y="15700"/>
                  <a:pt x="5242" y="15688"/>
                  <a:pt x="5265" y="15688"/>
                </a:cubicBezTo>
                <a:lnTo>
                  <a:pt x="5406" y="15653"/>
                </a:lnTo>
                <a:cubicBezTo>
                  <a:pt x="5429" y="15653"/>
                  <a:pt x="5441" y="15641"/>
                  <a:pt x="5465" y="15641"/>
                </a:cubicBezTo>
                <a:cubicBezTo>
                  <a:pt x="5523" y="15618"/>
                  <a:pt x="5593" y="15606"/>
                  <a:pt x="5652" y="15571"/>
                </a:cubicBezTo>
                <a:cubicBezTo>
                  <a:pt x="5711" y="15547"/>
                  <a:pt x="5770" y="15513"/>
                  <a:pt x="5828" y="15489"/>
                </a:cubicBezTo>
                <a:cubicBezTo>
                  <a:pt x="5851" y="15477"/>
                  <a:pt x="5864" y="15466"/>
                  <a:pt x="5887" y="15454"/>
                </a:cubicBezTo>
                <a:cubicBezTo>
                  <a:pt x="5922" y="15430"/>
                  <a:pt x="5969" y="15407"/>
                  <a:pt x="6004" y="15372"/>
                </a:cubicBezTo>
                <a:cubicBezTo>
                  <a:pt x="6015" y="15360"/>
                  <a:pt x="6039" y="15349"/>
                  <a:pt x="6051" y="15336"/>
                </a:cubicBezTo>
                <a:cubicBezTo>
                  <a:pt x="6109" y="15289"/>
                  <a:pt x="6156" y="15255"/>
                  <a:pt x="6203" y="15196"/>
                </a:cubicBezTo>
                <a:cubicBezTo>
                  <a:pt x="6250" y="15149"/>
                  <a:pt x="6297" y="15091"/>
                  <a:pt x="6344" y="15044"/>
                </a:cubicBezTo>
                <a:cubicBezTo>
                  <a:pt x="6356" y="15020"/>
                  <a:pt x="6367" y="15008"/>
                  <a:pt x="6379" y="14985"/>
                </a:cubicBezTo>
                <a:cubicBezTo>
                  <a:pt x="6414" y="14938"/>
                  <a:pt x="6438" y="14903"/>
                  <a:pt x="6461" y="14844"/>
                </a:cubicBezTo>
                <a:cubicBezTo>
                  <a:pt x="6473" y="14833"/>
                  <a:pt x="6484" y="14809"/>
                  <a:pt x="6497" y="14797"/>
                </a:cubicBezTo>
                <a:cubicBezTo>
                  <a:pt x="6531" y="14727"/>
                  <a:pt x="6567" y="14656"/>
                  <a:pt x="6590" y="14575"/>
                </a:cubicBezTo>
                <a:cubicBezTo>
                  <a:pt x="6614" y="14516"/>
                  <a:pt x="6625" y="14445"/>
                  <a:pt x="6649" y="14375"/>
                </a:cubicBezTo>
                <a:lnTo>
                  <a:pt x="6649" y="14340"/>
                </a:lnTo>
                <a:cubicBezTo>
                  <a:pt x="6661" y="14270"/>
                  <a:pt x="6672" y="14211"/>
                  <a:pt x="6684" y="14153"/>
                </a:cubicBezTo>
                <a:lnTo>
                  <a:pt x="6684" y="14117"/>
                </a:lnTo>
                <a:lnTo>
                  <a:pt x="6684" y="13953"/>
                </a:lnTo>
                <a:lnTo>
                  <a:pt x="6684" y="13918"/>
                </a:lnTo>
                <a:cubicBezTo>
                  <a:pt x="6684" y="13859"/>
                  <a:pt x="6684" y="13812"/>
                  <a:pt x="6672" y="13754"/>
                </a:cubicBezTo>
                <a:cubicBezTo>
                  <a:pt x="6672" y="13742"/>
                  <a:pt x="6672" y="13731"/>
                  <a:pt x="6661" y="13718"/>
                </a:cubicBezTo>
                <a:cubicBezTo>
                  <a:pt x="6649" y="13601"/>
                  <a:pt x="6614" y="13496"/>
                  <a:pt x="6578" y="13390"/>
                </a:cubicBezTo>
                <a:cubicBezTo>
                  <a:pt x="6567" y="13379"/>
                  <a:pt x="6567" y="13367"/>
                  <a:pt x="6567" y="13355"/>
                </a:cubicBezTo>
                <a:lnTo>
                  <a:pt x="6497" y="13215"/>
                </a:lnTo>
                <a:cubicBezTo>
                  <a:pt x="6484" y="13202"/>
                  <a:pt x="6484" y="13191"/>
                  <a:pt x="6484" y="13191"/>
                </a:cubicBezTo>
                <a:cubicBezTo>
                  <a:pt x="6461" y="13144"/>
                  <a:pt x="6426" y="13097"/>
                  <a:pt x="6403" y="13062"/>
                </a:cubicBezTo>
                <a:cubicBezTo>
                  <a:pt x="6403" y="13051"/>
                  <a:pt x="6391" y="13051"/>
                  <a:pt x="6391" y="13038"/>
                </a:cubicBezTo>
                <a:cubicBezTo>
                  <a:pt x="6356" y="13004"/>
                  <a:pt x="6320" y="12957"/>
                  <a:pt x="6286" y="12910"/>
                </a:cubicBezTo>
                <a:cubicBezTo>
                  <a:pt x="6286" y="12910"/>
                  <a:pt x="6273" y="12898"/>
                  <a:pt x="6273" y="12886"/>
                </a:cubicBezTo>
                <a:cubicBezTo>
                  <a:pt x="6239" y="12851"/>
                  <a:pt x="6192" y="12816"/>
                  <a:pt x="6156" y="12769"/>
                </a:cubicBezTo>
                <a:cubicBezTo>
                  <a:pt x="6098" y="12722"/>
                  <a:pt x="6039" y="12675"/>
                  <a:pt x="5969" y="12628"/>
                </a:cubicBezTo>
                <a:cubicBezTo>
                  <a:pt x="6403" y="11842"/>
                  <a:pt x="6755" y="11034"/>
                  <a:pt x="7200" y="10271"/>
                </a:cubicBezTo>
                <a:cubicBezTo>
                  <a:pt x="7211" y="10284"/>
                  <a:pt x="7235" y="10284"/>
                  <a:pt x="7247" y="10295"/>
                </a:cubicBezTo>
                <a:cubicBezTo>
                  <a:pt x="7247" y="10307"/>
                  <a:pt x="7258" y="10307"/>
                  <a:pt x="7258" y="10307"/>
                </a:cubicBezTo>
                <a:lnTo>
                  <a:pt x="7399" y="10377"/>
                </a:lnTo>
                <a:cubicBezTo>
                  <a:pt x="7422" y="10389"/>
                  <a:pt x="7435" y="10401"/>
                  <a:pt x="7446" y="10412"/>
                </a:cubicBezTo>
                <a:cubicBezTo>
                  <a:pt x="7493" y="10424"/>
                  <a:pt x="7528" y="10448"/>
                  <a:pt x="7563" y="10459"/>
                </a:cubicBezTo>
                <a:cubicBezTo>
                  <a:pt x="7587" y="10471"/>
                  <a:pt x="7599" y="10482"/>
                  <a:pt x="7610" y="10482"/>
                </a:cubicBezTo>
                <a:cubicBezTo>
                  <a:pt x="7669" y="10506"/>
                  <a:pt x="7716" y="10529"/>
                  <a:pt x="7774" y="10553"/>
                </a:cubicBezTo>
                <a:lnTo>
                  <a:pt x="7786" y="10553"/>
                </a:lnTo>
                <a:cubicBezTo>
                  <a:pt x="7833" y="10576"/>
                  <a:pt x="7891" y="10600"/>
                  <a:pt x="7938" y="10612"/>
                </a:cubicBezTo>
                <a:cubicBezTo>
                  <a:pt x="7962" y="10623"/>
                  <a:pt x="7974" y="10623"/>
                  <a:pt x="7997" y="10635"/>
                </a:cubicBezTo>
                <a:cubicBezTo>
                  <a:pt x="8032" y="10647"/>
                  <a:pt x="8079" y="10659"/>
                  <a:pt x="8115" y="10670"/>
                </a:cubicBezTo>
                <a:cubicBezTo>
                  <a:pt x="8138" y="10682"/>
                  <a:pt x="8149" y="10682"/>
                  <a:pt x="8173" y="10682"/>
                </a:cubicBezTo>
                <a:cubicBezTo>
                  <a:pt x="8220" y="10706"/>
                  <a:pt x="8279" y="10717"/>
                  <a:pt x="8337" y="10729"/>
                </a:cubicBezTo>
                <a:lnTo>
                  <a:pt x="8349" y="10729"/>
                </a:lnTo>
                <a:cubicBezTo>
                  <a:pt x="8407" y="10740"/>
                  <a:pt x="8454" y="10753"/>
                  <a:pt x="8513" y="10764"/>
                </a:cubicBezTo>
                <a:cubicBezTo>
                  <a:pt x="8537" y="10776"/>
                  <a:pt x="8548" y="10776"/>
                  <a:pt x="8571" y="10776"/>
                </a:cubicBezTo>
                <a:cubicBezTo>
                  <a:pt x="8607" y="10787"/>
                  <a:pt x="8654" y="10787"/>
                  <a:pt x="8701" y="10799"/>
                </a:cubicBezTo>
                <a:cubicBezTo>
                  <a:pt x="8712" y="10799"/>
                  <a:pt x="8735" y="10799"/>
                  <a:pt x="8748" y="10811"/>
                </a:cubicBezTo>
                <a:cubicBezTo>
                  <a:pt x="8806" y="10811"/>
                  <a:pt x="8865" y="10823"/>
                  <a:pt x="8923" y="10823"/>
                </a:cubicBezTo>
                <a:lnTo>
                  <a:pt x="8935" y="10823"/>
                </a:lnTo>
                <a:cubicBezTo>
                  <a:pt x="8993" y="10834"/>
                  <a:pt x="9052" y="10834"/>
                  <a:pt x="9111" y="10834"/>
                </a:cubicBezTo>
                <a:lnTo>
                  <a:pt x="9158" y="10834"/>
                </a:lnTo>
                <a:cubicBezTo>
                  <a:pt x="9204" y="10846"/>
                  <a:pt x="9251" y="10846"/>
                  <a:pt x="9287" y="10846"/>
                </a:cubicBezTo>
                <a:lnTo>
                  <a:pt x="9345" y="10846"/>
                </a:lnTo>
                <a:cubicBezTo>
                  <a:pt x="9404" y="10846"/>
                  <a:pt x="9462" y="10834"/>
                  <a:pt x="9521" y="10834"/>
                </a:cubicBezTo>
                <a:lnTo>
                  <a:pt x="9533" y="10834"/>
                </a:lnTo>
                <a:cubicBezTo>
                  <a:pt x="9580" y="10834"/>
                  <a:pt x="9639" y="10823"/>
                  <a:pt x="9697" y="10823"/>
                </a:cubicBezTo>
                <a:cubicBezTo>
                  <a:pt x="9709" y="10823"/>
                  <a:pt x="9733" y="10811"/>
                  <a:pt x="9744" y="10811"/>
                </a:cubicBezTo>
                <a:cubicBezTo>
                  <a:pt x="9791" y="10811"/>
                  <a:pt x="9838" y="10799"/>
                  <a:pt x="9884" y="10799"/>
                </a:cubicBezTo>
                <a:cubicBezTo>
                  <a:pt x="9897" y="10787"/>
                  <a:pt x="9908" y="10787"/>
                  <a:pt x="9931" y="10787"/>
                </a:cubicBezTo>
                <a:lnTo>
                  <a:pt x="10108" y="10753"/>
                </a:lnTo>
                <a:cubicBezTo>
                  <a:pt x="10166" y="10740"/>
                  <a:pt x="10225" y="10729"/>
                  <a:pt x="10272" y="10706"/>
                </a:cubicBezTo>
                <a:cubicBezTo>
                  <a:pt x="10295" y="10706"/>
                  <a:pt x="10307" y="10706"/>
                  <a:pt x="10319" y="10694"/>
                </a:cubicBezTo>
                <a:cubicBezTo>
                  <a:pt x="10366" y="10682"/>
                  <a:pt x="10413" y="10670"/>
                  <a:pt x="10447" y="10659"/>
                </a:cubicBezTo>
                <a:cubicBezTo>
                  <a:pt x="10459" y="10647"/>
                  <a:pt x="10483" y="10647"/>
                  <a:pt x="10494" y="10635"/>
                </a:cubicBezTo>
                <a:cubicBezTo>
                  <a:pt x="10553" y="10623"/>
                  <a:pt x="10611" y="10600"/>
                  <a:pt x="10658" y="10576"/>
                </a:cubicBezTo>
                <a:lnTo>
                  <a:pt x="10670" y="10576"/>
                </a:lnTo>
                <a:cubicBezTo>
                  <a:pt x="10717" y="10553"/>
                  <a:pt x="10764" y="10529"/>
                  <a:pt x="10822" y="10506"/>
                </a:cubicBezTo>
                <a:cubicBezTo>
                  <a:pt x="10835" y="10495"/>
                  <a:pt x="10846" y="10482"/>
                  <a:pt x="10869" y="10482"/>
                </a:cubicBezTo>
                <a:cubicBezTo>
                  <a:pt x="10905" y="10459"/>
                  <a:pt x="10940" y="10436"/>
                  <a:pt x="10987" y="10412"/>
                </a:cubicBezTo>
                <a:cubicBezTo>
                  <a:pt x="10999" y="10412"/>
                  <a:pt x="11010" y="10401"/>
                  <a:pt x="11022" y="10389"/>
                </a:cubicBezTo>
                <a:cubicBezTo>
                  <a:pt x="11080" y="10365"/>
                  <a:pt x="11127" y="10331"/>
                  <a:pt x="11174" y="10295"/>
                </a:cubicBezTo>
                <a:lnTo>
                  <a:pt x="11280" y="10225"/>
                </a:lnTo>
                <a:cubicBezTo>
                  <a:pt x="11549" y="10506"/>
                  <a:pt x="11819" y="10787"/>
                  <a:pt x="12101" y="11069"/>
                </a:cubicBezTo>
                <a:cubicBezTo>
                  <a:pt x="11948" y="11280"/>
                  <a:pt x="11843" y="11561"/>
                  <a:pt x="11784" y="11889"/>
                </a:cubicBezTo>
                <a:cubicBezTo>
                  <a:pt x="11679" y="12546"/>
                  <a:pt x="11971" y="13085"/>
                  <a:pt x="12453" y="13426"/>
                </a:cubicBezTo>
                <a:lnTo>
                  <a:pt x="12440" y="13426"/>
                </a:lnTo>
                <a:cubicBezTo>
                  <a:pt x="12453" y="13437"/>
                  <a:pt x="12453" y="13437"/>
                  <a:pt x="12464" y="13437"/>
                </a:cubicBezTo>
                <a:cubicBezTo>
                  <a:pt x="12511" y="13484"/>
                  <a:pt x="12570" y="13520"/>
                  <a:pt x="12628" y="13543"/>
                </a:cubicBezTo>
                <a:cubicBezTo>
                  <a:pt x="12628" y="13554"/>
                  <a:pt x="12628" y="13554"/>
                  <a:pt x="12640" y="13554"/>
                </a:cubicBezTo>
                <a:cubicBezTo>
                  <a:pt x="12687" y="13590"/>
                  <a:pt x="12745" y="13613"/>
                  <a:pt x="12804" y="13637"/>
                </a:cubicBezTo>
                <a:cubicBezTo>
                  <a:pt x="12828" y="13648"/>
                  <a:pt x="12839" y="13660"/>
                  <a:pt x="12862" y="13660"/>
                </a:cubicBezTo>
                <a:cubicBezTo>
                  <a:pt x="12909" y="13684"/>
                  <a:pt x="12956" y="13707"/>
                  <a:pt x="12992" y="13718"/>
                </a:cubicBezTo>
                <a:cubicBezTo>
                  <a:pt x="13015" y="13731"/>
                  <a:pt x="13039" y="13731"/>
                  <a:pt x="13050" y="13742"/>
                </a:cubicBezTo>
                <a:cubicBezTo>
                  <a:pt x="13120" y="13754"/>
                  <a:pt x="13179" y="13777"/>
                  <a:pt x="13250" y="13789"/>
                </a:cubicBezTo>
                <a:cubicBezTo>
                  <a:pt x="13250" y="13801"/>
                  <a:pt x="13261" y="13801"/>
                  <a:pt x="13261" y="13801"/>
                </a:cubicBezTo>
                <a:cubicBezTo>
                  <a:pt x="13320" y="13812"/>
                  <a:pt x="13390" y="13824"/>
                  <a:pt x="13449" y="13836"/>
                </a:cubicBezTo>
                <a:lnTo>
                  <a:pt x="13508" y="13836"/>
                </a:lnTo>
                <a:cubicBezTo>
                  <a:pt x="13555" y="13848"/>
                  <a:pt x="13613" y="13848"/>
                  <a:pt x="13660" y="13848"/>
                </a:cubicBezTo>
                <a:cubicBezTo>
                  <a:pt x="13683" y="13859"/>
                  <a:pt x="13695" y="13859"/>
                  <a:pt x="13719" y="13859"/>
                </a:cubicBezTo>
                <a:lnTo>
                  <a:pt x="13918" y="13859"/>
                </a:lnTo>
                <a:cubicBezTo>
                  <a:pt x="13930" y="13859"/>
                  <a:pt x="13930" y="13848"/>
                  <a:pt x="13930" y="13848"/>
                </a:cubicBezTo>
                <a:cubicBezTo>
                  <a:pt x="14000" y="13848"/>
                  <a:pt x="14058" y="13836"/>
                  <a:pt x="14117" y="13836"/>
                </a:cubicBezTo>
                <a:cubicBezTo>
                  <a:pt x="14141" y="13824"/>
                  <a:pt x="14164" y="13824"/>
                  <a:pt x="14188" y="13824"/>
                </a:cubicBezTo>
                <a:lnTo>
                  <a:pt x="14328" y="13789"/>
                </a:lnTo>
                <a:cubicBezTo>
                  <a:pt x="14340" y="13789"/>
                  <a:pt x="14363" y="13777"/>
                  <a:pt x="14387" y="13777"/>
                </a:cubicBezTo>
                <a:cubicBezTo>
                  <a:pt x="14446" y="13754"/>
                  <a:pt x="14504" y="13731"/>
                  <a:pt x="14574" y="13707"/>
                </a:cubicBezTo>
                <a:cubicBezTo>
                  <a:pt x="14633" y="13671"/>
                  <a:pt x="14691" y="13648"/>
                  <a:pt x="14750" y="13613"/>
                </a:cubicBezTo>
                <a:cubicBezTo>
                  <a:pt x="14762" y="13613"/>
                  <a:pt x="14785" y="13601"/>
                  <a:pt x="14797" y="13590"/>
                </a:cubicBezTo>
                <a:cubicBezTo>
                  <a:pt x="14844" y="13566"/>
                  <a:pt x="14879" y="13531"/>
                  <a:pt x="14926" y="13507"/>
                </a:cubicBezTo>
                <a:cubicBezTo>
                  <a:pt x="14938" y="13496"/>
                  <a:pt x="14962" y="13484"/>
                  <a:pt x="14973" y="13473"/>
                </a:cubicBezTo>
                <a:cubicBezTo>
                  <a:pt x="15020" y="13426"/>
                  <a:pt x="15079" y="13379"/>
                  <a:pt x="15126" y="13332"/>
                </a:cubicBezTo>
                <a:cubicBezTo>
                  <a:pt x="15173" y="13285"/>
                  <a:pt x="15219" y="13226"/>
                  <a:pt x="15254" y="13168"/>
                </a:cubicBezTo>
                <a:cubicBezTo>
                  <a:pt x="15278" y="13156"/>
                  <a:pt x="15290" y="13132"/>
                  <a:pt x="15301" y="13121"/>
                </a:cubicBezTo>
                <a:cubicBezTo>
                  <a:pt x="15324" y="13074"/>
                  <a:pt x="15360" y="13027"/>
                  <a:pt x="15384" y="12980"/>
                </a:cubicBezTo>
                <a:cubicBezTo>
                  <a:pt x="15395" y="12957"/>
                  <a:pt x="15407" y="12945"/>
                  <a:pt x="15418" y="12921"/>
                </a:cubicBezTo>
                <a:cubicBezTo>
                  <a:pt x="15454" y="12851"/>
                  <a:pt x="15489" y="12780"/>
                  <a:pt x="15512" y="12710"/>
                </a:cubicBezTo>
                <a:cubicBezTo>
                  <a:pt x="15536" y="12640"/>
                  <a:pt x="15548" y="12569"/>
                  <a:pt x="15559" y="12511"/>
                </a:cubicBezTo>
                <a:cubicBezTo>
                  <a:pt x="15571" y="12499"/>
                  <a:pt x="15571" y="12476"/>
                  <a:pt x="15571" y="12464"/>
                </a:cubicBezTo>
                <a:cubicBezTo>
                  <a:pt x="15582" y="12405"/>
                  <a:pt x="15595" y="12335"/>
                  <a:pt x="15595" y="12277"/>
                </a:cubicBezTo>
                <a:lnTo>
                  <a:pt x="15595" y="12253"/>
                </a:lnTo>
                <a:cubicBezTo>
                  <a:pt x="15606" y="12194"/>
                  <a:pt x="15606" y="12136"/>
                  <a:pt x="15606" y="12089"/>
                </a:cubicBezTo>
                <a:lnTo>
                  <a:pt x="15606" y="12054"/>
                </a:lnTo>
                <a:cubicBezTo>
                  <a:pt x="15606" y="11995"/>
                  <a:pt x="15595" y="11936"/>
                  <a:pt x="15595" y="11878"/>
                </a:cubicBezTo>
                <a:cubicBezTo>
                  <a:pt x="15582" y="11866"/>
                  <a:pt x="15582" y="11855"/>
                  <a:pt x="15582" y="11842"/>
                </a:cubicBezTo>
                <a:cubicBezTo>
                  <a:pt x="15571" y="11784"/>
                  <a:pt x="15559" y="11737"/>
                  <a:pt x="15548" y="11678"/>
                </a:cubicBezTo>
                <a:cubicBezTo>
                  <a:pt x="15536" y="11620"/>
                  <a:pt x="15512" y="11573"/>
                  <a:pt x="15501" y="11526"/>
                </a:cubicBezTo>
                <a:cubicBezTo>
                  <a:pt x="15489" y="11514"/>
                  <a:pt x="15489" y="11503"/>
                  <a:pt x="15477" y="11491"/>
                </a:cubicBezTo>
                <a:cubicBezTo>
                  <a:pt x="15465" y="11433"/>
                  <a:pt x="15442" y="11386"/>
                  <a:pt x="15418" y="11339"/>
                </a:cubicBezTo>
                <a:cubicBezTo>
                  <a:pt x="15407" y="11339"/>
                  <a:pt x="15407" y="11327"/>
                  <a:pt x="15395" y="11315"/>
                </a:cubicBezTo>
                <a:cubicBezTo>
                  <a:pt x="15371" y="11280"/>
                  <a:pt x="15348" y="11233"/>
                  <a:pt x="15324" y="11198"/>
                </a:cubicBezTo>
                <a:cubicBezTo>
                  <a:pt x="15313" y="11186"/>
                  <a:pt x="15313" y="11175"/>
                  <a:pt x="15313" y="11175"/>
                </a:cubicBezTo>
                <a:cubicBezTo>
                  <a:pt x="15278" y="11128"/>
                  <a:pt x="15243" y="11092"/>
                  <a:pt x="15207" y="11045"/>
                </a:cubicBezTo>
                <a:cubicBezTo>
                  <a:pt x="15207" y="11034"/>
                  <a:pt x="15196" y="11034"/>
                  <a:pt x="15184" y="11022"/>
                </a:cubicBezTo>
                <a:cubicBezTo>
                  <a:pt x="15149" y="10975"/>
                  <a:pt x="15113" y="10940"/>
                  <a:pt x="15079" y="10905"/>
                </a:cubicBezTo>
                <a:cubicBezTo>
                  <a:pt x="14680" y="10529"/>
                  <a:pt x="14129" y="10318"/>
                  <a:pt x="13578" y="10318"/>
                </a:cubicBezTo>
                <a:cubicBezTo>
                  <a:pt x="13261" y="10318"/>
                  <a:pt x="12933" y="10401"/>
                  <a:pt x="12664" y="10553"/>
                </a:cubicBezTo>
                <a:cubicBezTo>
                  <a:pt x="12370" y="10271"/>
                  <a:pt x="12089" y="9990"/>
                  <a:pt x="11819" y="9709"/>
                </a:cubicBezTo>
                <a:cubicBezTo>
                  <a:pt x="11843" y="9685"/>
                  <a:pt x="11854" y="9651"/>
                  <a:pt x="11878" y="9627"/>
                </a:cubicBezTo>
                <a:lnTo>
                  <a:pt x="11913" y="9591"/>
                </a:lnTo>
                <a:cubicBezTo>
                  <a:pt x="11948" y="9533"/>
                  <a:pt x="11984" y="9486"/>
                  <a:pt x="12018" y="9427"/>
                </a:cubicBezTo>
                <a:cubicBezTo>
                  <a:pt x="12054" y="9369"/>
                  <a:pt x="12089" y="9322"/>
                  <a:pt x="12112" y="9263"/>
                </a:cubicBezTo>
                <a:cubicBezTo>
                  <a:pt x="12124" y="9240"/>
                  <a:pt x="12135" y="9228"/>
                  <a:pt x="12148" y="9205"/>
                </a:cubicBezTo>
                <a:cubicBezTo>
                  <a:pt x="12159" y="9169"/>
                  <a:pt x="12182" y="9122"/>
                  <a:pt x="12206" y="9076"/>
                </a:cubicBezTo>
                <a:cubicBezTo>
                  <a:pt x="12218" y="9052"/>
                  <a:pt x="12229" y="9041"/>
                  <a:pt x="12229" y="9017"/>
                </a:cubicBezTo>
                <a:cubicBezTo>
                  <a:pt x="12265" y="8958"/>
                  <a:pt x="12288" y="8888"/>
                  <a:pt x="12312" y="8830"/>
                </a:cubicBezTo>
                <a:cubicBezTo>
                  <a:pt x="12335" y="8747"/>
                  <a:pt x="12359" y="8677"/>
                  <a:pt x="12370" y="8595"/>
                </a:cubicBezTo>
                <a:cubicBezTo>
                  <a:pt x="12382" y="8572"/>
                  <a:pt x="12382" y="8548"/>
                  <a:pt x="12393" y="8525"/>
                </a:cubicBezTo>
                <a:cubicBezTo>
                  <a:pt x="12406" y="8478"/>
                  <a:pt x="12417" y="8431"/>
                  <a:pt x="12417" y="8372"/>
                </a:cubicBezTo>
                <a:cubicBezTo>
                  <a:pt x="12429" y="8349"/>
                  <a:pt x="12429" y="8325"/>
                  <a:pt x="12440" y="8302"/>
                </a:cubicBezTo>
                <a:cubicBezTo>
                  <a:pt x="12440" y="8244"/>
                  <a:pt x="12453" y="8197"/>
                  <a:pt x="12453" y="8150"/>
                </a:cubicBezTo>
                <a:cubicBezTo>
                  <a:pt x="12464" y="8126"/>
                  <a:pt x="12464" y="8103"/>
                  <a:pt x="12464" y="8079"/>
                </a:cubicBezTo>
                <a:cubicBezTo>
                  <a:pt x="12476" y="7939"/>
                  <a:pt x="12476" y="7798"/>
                  <a:pt x="12476" y="7669"/>
                </a:cubicBezTo>
                <a:lnTo>
                  <a:pt x="12476" y="7598"/>
                </a:lnTo>
                <a:cubicBezTo>
                  <a:pt x="12464" y="7551"/>
                  <a:pt x="12464" y="7505"/>
                  <a:pt x="12464" y="7470"/>
                </a:cubicBezTo>
                <a:cubicBezTo>
                  <a:pt x="12464" y="7446"/>
                  <a:pt x="12453" y="7423"/>
                  <a:pt x="12453" y="7399"/>
                </a:cubicBezTo>
                <a:cubicBezTo>
                  <a:pt x="12453" y="7353"/>
                  <a:pt x="12440" y="7306"/>
                  <a:pt x="12429" y="7259"/>
                </a:cubicBezTo>
                <a:cubicBezTo>
                  <a:pt x="12429" y="7235"/>
                  <a:pt x="12429" y="7223"/>
                  <a:pt x="12417" y="7200"/>
                </a:cubicBezTo>
                <a:cubicBezTo>
                  <a:pt x="12393" y="7071"/>
                  <a:pt x="12359" y="6954"/>
                  <a:pt x="12323" y="6837"/>
                </a:cubicBezTo>
                <a:cubicBezTo>
                  <a:pt x="12312" y="6813"/>
                  <a:pt x="12312" y="6801"/>
                  <a:pt x="12300" y="6778"/>
                </a:cubicBezTo>
                <a:cubicBezTo>
                  <a:pt x="12288" y="6743"/>
                  <a:pt x="12265" y="6696"/>
                  <a:pt x="12253" y="6660"/>
                </a:cubicBezTo>
                <a:cubicBezTo>
                  <a:pt x="12241" y="6637"/>
                  <a:pt x="12229" y="6626"/>
                  <a:pt x="12229" y="6602"/>
                </a:cubicBezTo>
                <a:cubicBezTo>
                  <a:pt x="12206" y="6567"/>
                  <a:pt x="12195" y="6520"/>
                  <a:pt x="12171" y="6485"/>
                </a:cubicBezTo>
                <a:cubicBezTo>
                  <a:pt x="12159" y="6462"/>
                  <a:pt x="12148" y="6449"/>
                  <a:pt x="12148" y="6438"/>
                </a:cubicBezTo>
                <a:cubicBezTo>
                  <a:pt x="12089" y="6321"/>
                  <a:pt x="12018" y="6215"/>
                  <a:pt x="11948" y="6121"/>
                </a:cubicBezTo>
                <a:cubicBezTo>
                  <a:pt x="11937" y="6110"/>
                  <a:pt x="11924" y="6086"/>
                  <a:pt x="11913" y="6074"/>
                </a:cubicBezTo>
                <a:lnTo>
                  <a:pt x="11843" y="5969"/>
                </a:lnTo>
                <a:cubicBezTo>
                  <a:pt x="11819" y="5957"/>
                  <a:pt x="11807" y="5946"/>
                  <a:pt x="11796" y="5922"/>
                </a:cubicBezTo>
                <a:cubicBezTo>
                  <a:pt x="11773" y="5887"/>
                  <a:pt x="11737" y="5863"/>
                  <a:pt x="11713" y="5828"/>
                </a:cubicBezTo>
                <a:cubicBezTo>
                  <a:pt x="11702" y="5816"/>
                  <a:pt x="11690" y="5793"/>
                  <a:pt x="11679" y="5782"/>
                </a:cubicBezTo>
                <a:cubicBezTo>
                  <a:pt x="11491" y="5594"/>
                  <a:pt x="11291" y="5430"/>
                  <a:pt x="11069" y="5277"/>
                </a:cubicBezTo>
                <a:cubicBezTo>
                  <a:pt x="11362" y="4714"/>
                  <a:pt x="11632" y="4140"/>
                  <a:pt x="11937" y="3577"/>
                </a:cubicBezTo>
                <a:cubicBezTo>
                  <a:pt x="11960" y="3589"/>
                  <a:pt x="11995" y="3601"/>
                  <a:pt x="12018" y="3601"/>
                </a:cubicBezTo>
                <a:cubicBezTo>
                  <a:pt x="12089" y="3612"/>
                  <a:pt x="12148" y="3624"/>
                  <a:pt x="12218" y="3636"/>
                </a:cubicBezTo>
                <a:cubicBezTo>
                  <a:pt x="12241" y="3636"/>
                  <a:pt x="12253" y="3648"/>
                  <a:pt x="12276" y="3648"/>
                </a:cubicBezTo>
                <a:cubicBezTo>
                  <a:pt x="12323" y="3648"/>
                  <a:pt x="12382" y="3659"/>
                  <a:pt x="12429" y="3659"/>
                </a:cubicBezTo>
                <a:lnTo>
                  <a:pt x="12698" y="3659"/>
                </a:lnTo>
                <a:cubicBezTo>
                  <a:pt x="12757" y="3659"/>
                  <a:pt x="12828" y="3648"/>
                  <a:pt x="12886" y="3636"/>
                </a:cubicBezTo>
                <a:cubicBezTo>
                  <a:pt x="12909" y="3636"/>
                  <a:pt x="12933" y="3636"/>
                  <a:pt x="12945" y="3624"/>
                </a:cubicBezTo>
                <a:cubicBezTo>
                  <a:pt x="12992" y="3624"/>
                  <a:pt x="13050" y="3612"/>
                  <a:pt x="13097" y="3589"/>
                </a:cubicBezTo>
                <a:cubicBezTo>
                  <a:pt x="13109" y="3589"/>
                  <a:pt x="13133" y="3589"/>
                  <a:pt x="13156" y="3577"/>
                </a:cubicBezTo>
                <a:cubicBezTo>
                  <a:pt x="13214" y="3565"/>
                  <a:pt x="13273" y="3542"/>
                  <a:pt x="13344" y="3518"/>
                </a:cubicBezTo>
                <a:lnTo>
                  <a:pt x="13344" y="3507"/>
                </a:lnTo>
                <a:cubicBezTo>
                  <a:pt x="13402" y="3484"/>
                  <a:pt x="13461" y="3460"/>
                  <a:pt x="13519" y="3424"/>
                </a:cubicBezTo>
                <a:cubicBezTo>
                  <a:pt x="13531" y="3413"/>
                  <a:pt x="13555" y="3401"/>
                  <a:pt x="13566" y="3390"/>
                </a:cubicBezTo>
                <a:cubicBezTo>
                  <a:pt x="13613" y="3366"/>
                  <a:pt x="13648" y="3343"/>
                  <a:pt x="13695" y="3307"/>
                </a:cubicBezTo>
                <a:cubicBezTo>
                  <a:pt x="13707" y="3296"/>
                  <a:pt x="13719" y="3284"/>
                  <a:pt x="13742" y="3273"/>
                </a:cubicBezTo>
                <a:cubicBezTo>
                  <a:pt x="13789" y="3237"/>
                  <a:pt x="13847" y="3190"/>
                  <a:pt x="13894" y="3143"/>
                </a:cubicBezTo>
                <a:lnTo>
                  <a:pt x="13894" y="3132"/>
                </a:lnTo>
                <a:cubicBezTo>
                  <a:pt x="13941" y="3085"/>
                  <a:pt x="13988" y="3038"/>
                  <a:pt x="14024" y="2979"/>
                </a:cubicBezTo>
                <a:cubicBezTo>
                  <a:pt x="14047" y="2955"/>
                  <a:pt x="14058" y="2944"/>
                  <a:pt x="14070" y="2921"/>
                </a:cubicBezTo>
                <a:cubicBezTo>
                  <a:pt x="14094" y="2885"/>
                  <a:pt x="14129" y="2838"/>
                  <a:pt x="14152" y="2791"/>
                </a:cubicBezTo>
                <a:cubicBezTo>
                  <a:pt x="14164" y="2768"/>
                  <a:pt x="14176" y="2744"/>
                  <a:pt x="14188" y="2733"/>
                </a:cubicBezTo>
                <a:cubicBezTo>
                  <a:pt x="14222" y="2663"/>
                  <a:pt x="14246" y="2593"/>
                  <a:pt x="14282" y="2522"/>
                </a:cubicBezTo>
                <a:cubicBezTo>
                  <a:pt x="14305" y="2452"/>
                  <a:pt x="14316" y="2381"/>
                  <a:pt x="14328" y="2311"/>
                </a:cubicBezTo>
                <a:cubicBezTo>
                  <a:pt x="14328" y="2299"/>
                  <a:pt x="14340" y="2288"/>
                  <a:pt x="14340" y="2275"/>
                </a:cubicBezTo>
                <a:cubicBezTo>
                  <a:pt x="14352" y="2205"/>
                  <a:pt x="14363" y="2147"/>
                  <a:pt x="14363" y="2088"/>
                </a:cubicBezTo>
                <a:lnTo>
                  <a:pt x="14363" y="2053"/>
                </a:lnTo>
                <a:cubicBezTo>
                  <a:pt x="14375" y="1994"/>
                  <a:pt x="14375" y="1947"/>
                  <a:pt x="14375" y="1889"/>
                </a:cubicBezTo>
                <a:lnTo>
                  <a:pt x="14375" y="1866"/>
                </a:lnTo>
                <a:cubicBezTo>
                  <a:pt x="14375" y="1807"/>
                  <a:pt x="14363" y="1748"/>
                  <a:pt x="14363" y="1689"/>
                </a:cubicBezTo>
                <a:cubicBezTo>
                  <a:pt x="14352" y="1678"/>
                  <a:pt x="14352" y="1666"/>
                  <a:pt x="14352" y="1655"/>
                </a:cubicBezTo>
                <a:cubicBezTo>
                  <a:pt x="14340" y="1595"/>
                  <a:pt x="14328" y="1537"/>
                  <a:pt x="14316" y="1490"/>
                </a:cubicBezTo>
                <a:lnTo>
                  <a:pt x="14316" y="1478"/>
                </a:lnTo>
                <a:cubicBezTo>
                  <a:pt x="14305" y="1431"/>
                  <a:pt x="14282" y="1373"/>
                  <a:pt x="14258" y="1326"/>
                </a:cubicBezTo>
                <a:cubicBezTo>
                  <a:pt x="14258" y="1314"/>
                  <a:pt x="14258" y="1303"/>
                  <a:pt x="14246" y="1291"/>
                </a:cubicBezTo>
                <a:cubicBezTo>
                  <a:pt x="14235" y="1244"/>
                  <a:pt x="14211" y="1197"/>
                  <a:pt x="14176" y="1150"/>
                </a:cubicBezTo>
                <a:cubicBezTo>
                  <a:pt x="14176" y="1139"/>
                  <a:pt x="14176" y="1139"/>
                  <a:pt x="14164" y="1127"/>
                </a:cubicBezTo>
                <a:cubicBezTo>
                  <a:pt x="14141" y="1080"/>
                  <a:pt x="14117" y="1045"/>
                  <a:pt x="14094" y="998"/>
                </a:cubicBezTo>
                <a:cubicBezTo>
                  <a:pt x="14082" y="998"/>
                  <a:pt x="14082" y="986"/>
                  <a:pt x="14070" y="975"/>
                </a:cubicBezTo>
                <a:cubicBezTo>
                  <a:pt x="14047" y="939"/>
                  <a:pt x="14011" y="892"/>
                  <a:pt x="13977" y="857"/>
                </a:cubicBezTo>
                <a:cubicBezTo>
                  <a:pt x="13977" y="845"/>
                  <a:pt x="13964" y="834"/>
                  <a:pt x="13953" y="822"/>
                </a:cubicBezTo>
                <a:lnTo>
                  <a:pt x="13847" y="717"/>
                </a:lnTo>
                <a:cubicBezTo>
                  <a:pt x="13766" y="634"/>
                  <a:pt x="13672" y="564"/>
                  <a:pt x="13578" y="506"/>
                </a:cubicBezTo>
                <a:cubicBezTo>
                  <a:pt x="13191" y="189"/>
                  <a:pt x="12675" y="1"/>
                  <a:pt x="121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4"/>
          <p:cNvSpPr/>
          <p:nvPr/>
        </p:nvSpPr>
        <p:spPr>
          <a:xfrm>
            <a:off x="6632923" y="4119767"/>
            <a:ext cx="670341" cy="1234317"/>
          </a:xfrm>
          <a:custGeom>
            <a:avLst/>
            <a:gdLst/>
            <a:ahLst/>
            <a:cxnLst/>
            <a:rect l="l" t="t" r="r" b="b"/>
            <a:pathLst>
              <a:path w="13309" h="24505" extrusionOk="0">
                <a:moveTo>
                  <a:pt x="8220" y="2322"/>
                </a:moveTo>
                <a:lnTo>
                  <a:pt x="11936" y="3811"/>
                </a:lnTo>
                <a:cubicBezTo>
                  <a:pt x="11748" y="4186"/>
                  <a:pt x="11514" y="4585"/>
                  <a:pt x="11209" y="4984"/>
                </a:cubicBezTo>
                <a:lnTo>
                  <a:pt x="8009" y="3647"/>
                </a:lnTo>
                <a:cubicBezTo>
                  <a:pt x="8043" y="3166"/>
                  <a:pt x="8126" y="2720"/>
                  <a:pt x="8220" y="2322"/>
                </a:cubicBezTo>
                <a:close/>
                <a:moveTo>
                  <a:pt x="8009" y="4444"/>
                </a:moveTo>
                <a:lnTo>
                  <a:pt x="10705" y="5570"/>
                </a:lnTo>
                <a:cubicBezTo>
                  <a:pt x="10424" y="5851"/>
                  <a:pt x="10107" y="6120"/>
                  <a:pt x="9732" y="6367"/>
                </a:cubicBezTo>
                <a:cubicBezTo>
                  <a:pt x="9521" y="6508"/>
                  <a:pt x="9228" y="6672"/>
                  <a:pt x="8876" y="6860"/>
                </a:cubicBezTo>
                <a:cubicBezTo>
                  <a:pt x="8817" y="6894"/>
                  <a:pt x="8747" y="6930"/>
                  <a:pt x="8677" y="6977"/>
                </a:cubicBezTo>
                <a:cubicBezTo>
                  <a:pt x="8642" y="6894"/>
                  <a:pt x="8618" y="6813"/>
                  <a:pt x="8583" y="6742"/>
                </a:cubicBezTo>
                <a:cubicBezTo>
                  <a:pt x="8442" y="6367"/>
                  <a:pt x="8314" y="6050"/>
                  <a:pt x="8243" y="5804"/>
                </a:cubicBezTo>
                <a:cubicBezTo>
                  <a:pt x="8103" y="5335"/>
                  <a:pt x="8032" y="4890"/>
                  <a:pt x="8009" y="4444"/>
                </a:cubicBezTo>
                <a:close/>
                <a:moveTo>
                  <a:pt x="8290" y="8043"/>
                </a:moveTo>
                <a:cubicBezTo>
                  <a:pt x="8466" y="8559"/>
                  <a:pt x="8642" y="9111"/>
                  <a:pt x="8759" y="9697"/>
                </a:cubicBezTo>
                <a:lnTo>
                  <a:pt x="6777" y="9075"/>
                </a:lnTo>
                <a:cubicBezTo>
                  <a:pt x="7270" y="8676"/>
                  <a:pt x="7798" y="8337"/>
                  <a:pt x="8290" y="8043"/>
                </a:cubicBezTo>
                <a:close/>
                <a:moveTo>
                  <a:pt x="6156" y="9650"/>
                </a:moveTo>
                <a:lnTo>
                  <a:pt x="8888" y="10505"/>
                </a:lnTo>
                <a:cubicBezTo>
                  <a:pt x="8947" y="11104"/>
                  <a:pt x="8923" y="11713"/>
                  <a:pt x="8794" y="12323"/>
                </a:cubicBezTo>
                <a:lnTo>
                  <a:pt x="5218" y="10869"/>
                </a:lnTo>
                <a:cubicBezTo>
                  <a:pt x="5476" y="10412"/>
                  <a:pt x="5792" y="10013"/>
                  <a:pt x="6156" y="9650"/>
                </a:cubicBezTo>
                <a:close/>
                <a:moveTo>
                  <a:pt x="4901" y="11537"/>
                </a:moveTo>
                <a:lnTo>
                  <a:pt x="8583" y="13026"/>
                </a:lnTo>
                <a:cubicBezTo>
                  <a:pt x="8395" y="13507"/>
                  <a:pt x="8126" y="13976"/>
                  <a:pt x="7739" y="14421"/>
                </a:cubicBezTo>
                <a:lnTo>
                  <a:pt x="4597" y="13108"/>
                </a:lnTo>
                <a:cubicBezTo>
                  <a:pt x="4620" y="12534"/>
                  <a:pt x="4726" y="12006"/>
                  <a:pt x="4901" y="11537"/>
                </a:cubicBezTo>
                <a:close/>
                <a:moveTo>
                  <a:pt x="4643" y="13918"/>
                </a:moveTo>
                <a:lnTo>
                  <a:pt x="7188" y="14996"/>
                </a:lnTo>
                <a:cubicBezTo>
                  <a:pt x="7165" y="15007"/>
                  <a:pt x="7152" y="15031"/>
                  <a:pt x="7129" y="15043"/>
                </a:cubicBezTo>
                <a:cubicBezTo>
                  <a:pt x="6531" y="15559"/>
                  <a:pt x="5886" y="15992"/>
                  <a:pt x="5242" y="16403"/>
                </a:cubicBezTo>
                <a:cubicBezTo>
                  <a:pt x="5019" y="15687"/>
                  <a:pt x="4796" y="14949"/>
                  <a:pt x="4667" y="14175"/>
                </a:cubicBezTo>
                <a:cubicBezTo>
                  <a:pt x="4656" y="14082"/>
                  <a:pt x="4656" y="13999"/>
                  <a:pt x="4643" y="13918"/>
                </a:cubicBezTo>
                <a:close/>
                <a:moveTo>
                  <a:pt x="4831" y="17529"/>
                </a:moveTo>
                <a:cubicBezTo>
                  <a:pt x="5019" y="18103"/>
                  <a:pt x="5183" y="18689"/>
                  <a:pt x="5300" y="19275"/>
                </a:cubicBezTo>
                <a:lnTo>
                  <a:pt x="3354" y="18584"/>
                </a:lnTo>
                <a:cubicBezTo>
                  <a:pt x="3823" y="18196"/>
                  <a:pt x="4327" y="17857"/>
                  <a:pt x="4831" y="17529"/>
                </a:cubicBezTo>
                <a:close/>
                <a:moveTo>
                  <a:pt x="2733" y="19147"/>
                </a:moveTo>
                <a:lnTo>
                  <a:pt x="5417" y="20108"/>
                </a:lnTo>
                <a:cubicBezTo>
                  <a:pt x="5464" y="20647"/>
                  <a:pt x="5464" y="21221"/>
                  <a:pt x="5370" y="21831"/>
                </a:cubicBezTo>
                <a:lnTo>
                  <a:pt x="1712" y="20424"/>
                </a:lnTo>
                <a:cubicBezTo>
                  <a:pt x="2029" y="19932"/>
                  <a:pt x="2369" y="19510"/>
                  <a:pt x="2733" y="19147"/>
                </a:cubicBezTo>
                <a:close/>
                <a:moveTo>
                  <a:pt x="8642" y="0"/>
                </a:moveTo>
                <a:cubicBezTo>
                  <a:pt x="8512" y="0"/>
                  <a:pt x="8395" y="59"/>
                  <a:pt x="8325" y="165"/>
                </a:cubicBezTo>
                <a:cubicBezTo>
                  <a:pt x="8254" y="270"/>
                  <a:pt x="6602" y="2850"/>
                  <a:pt x="7540" y="6015"/>
                </a:cubicBezTo>
                <a:cubicBezTo>
                  <a:pt x="7621" y="6285"/>
                  <a:pt x="7751" y="6625"/>
                  <a:pt x="7903" y="7011"/>
                </a:cubicBezTo>
                <a:cubicBezTo>
                  <a:pt x="7938" y="7117"/>
                  <a:pt x="7985" y="7223"/>
                  <a:pt x="8032" y="7340"/>
                </a:cubicBezTo>
                <a:cubicBezTo>
                  <a:pt x="6027" y="8512"/>
                  <a:pt x="3342" y="10529"/>
                  <a:pt x="3952" y="14293"/>
                </a:cubicBezTo>
                <a:cubicBezTo>
                  <a:pt x="4093" y="15184"/>
                  <a:pt x="4351" y="16004"/>
                  <a:pt x="4609" y="16802"/>
                </a:cubicBezTo>
                <a:cubicBezTo>
                  <a:pt x="3835" y="17294"/>
                  <a:pt x="3072" y="17798"/>
                  <a:pt x="2369" y="18467"/>
                </a:cubicBezTo>
                <a:cubicBezTo>
                  <a:pt x="1818" y="18994"/>
                  <a:pt x="1314" y="19616"/>
                  <a:pt x="868" y="20413"/>
                </a:cubicBezTo>
                <a:cubicBezTo>
                  <a:pt x="563" y="20963"/>
                  <a:pt x="294" y="21585"/>
                  <a:pt x="60" y="22312"/>
                </a:cubicBezTo>
                <a:cubicBezTo>
                  <a:pt x="1" y="22511"/>
                  <a:pt x="107" y="22711"/>
                  <a:pt x="305" y="22781"/>
                </a:cubicBezTo>
                <a:cubicBezTo>
                  <a:pt x="329" y="22781"/>
                  <a:pt x="352" y="22792"/>
                  <a:pt x="388" y="22792"/>
                </a:cubicBezTo>
                <a:lnTo>
                  <a:pt x="411" y="22792"/>
                </a:lnTo>
                <a:cubicBezTo>
                  <a:pt x="576" y="22792"/>
                  <a:pt x="716" y="22687"/>
                  <a:pt x="763" y="22534"/>
                </a:cubicBezTo>
                <a:cubicBezTo>
                  <a:pt x="939" y="21984"/>
                  <a:pt x="1126" y="21503"/>
                  <a:pt x="1349" y="21069"/>
                </a:cubicBezTo>
                <a:lnTo>
                  <a:pt x="5230" y="22570"/>
                </a:lnTo>
                <a:cubicBezTo>
                  <a:pt x="5125" y="23016"/>
                  <a:pt x="4972" y="23496"/>
                  <a:pt x="4761" y="24000"/>
                </a:cubicBezTo>
                <a:cubicBezTo>
                  <a:pt x="4679" y="24188"/>
                  <a:pt x="4773" y="24399"/>
                  <a:pt x="4960" y="24481"/>
                </a:cubicBezTo>
                <a:cubicBezTo>
                  <a:pt x="4995" y="24493"/>
                  <a:pt x="5031" y="24504"/>
                  <a:pt x="5065" y="24504"/>
                </a:cubicBezTo>
                <a:lnTo>
                  <a:pt x="5101" y="24504"/>
                </a:lnTo>
                <a:cubicBezTo>
                  <a:pt x="5242" y="24504"/>
                  <a:pt x="5383" y="24422"/>
                  <a:pt x="5441" y="24282"/>
                </a:cubicBezTo>
                <a:cubicBezTo>
                  <a:pt x="5711" y="23613"/>
                  <a:pt x="5898" y="22992"/>
                  <a:pt x="6016" y="22406"/>
                </a:cubicBezTo>
                <a:cubicBezTo>
                  <a:pt x="6016" y="22406"/>
                  <a:pt x="6016" y="22394"/>
                  <a:pt x="6027" y="22394"/>
                </a:cubicBezTo>
                <a:cubicBezTo>
                  <a:pt x="6438" y="20330"/>
                  <a:pt x="5980" y="18689"/>
                  <a:pt x="5476" y="17118"/>
                </a:cubicBezTo>
                <a:cubicBezTo>
                  <a:pt x="6191" y="16672"/>
                  <a:pt x="6918" y="16203"/>
                  <a:pt x="7610" y="15606"/>
                </a:cubicBezTo>
                <a:cubicBezTo>
                  <a:pt x="10471" y="13108"/>
                  <a:pt x="9720" y="9861"/>
                  <a:pt x="8934" y="7668"/>
                </a:cubicBezTo>
                <a:cubicBezTo>
                  <a:pt x="9040" y="7610"/>
                  <a:pt x="9134" y="7563"/>
                  <a:pt x="9228" y="7504"/>
                </a:cubicBezTo>
                <a:cubicBezTo>
                  <a:pt x="9591" y="7305"/>
                  <a:pt x="9908" y="7141"/>
                  <a:pt x="10143" y="6977"/>
                </a:cubicBezTo>
                <a:cubicBezTo>
                  <a:pt x="12886" y="5136"/>
                  <a:pt x="13272" y="2099"/>
                  <a:pt x="13285" y="1982"/>
                </a:cubicBezTo>
                <a:cubicBezTo>
                  <a:pt x="13308" y="1771"/>
                  <a:pt x="13167" y="1595"/>
                  <a:pt x="12968" y="1571"/>
                </a:cubicBezTo>
                <a:lnTo>
                  <a:pt x="12921" y="1571"/>
                </a:lnTo>
                <a:cubicBezTo>
                  <a:pt x="12733" y="1571"/>
                  <a:pt x="12581" y="1701"/>
                  <a:pt x="12558" y="1888"/>
                </a:cubicBezTo>
                <a:cubicBezTo>
                  <a:pt x="12558" y="1900"/>
                  <a:pt x="12487" y="2416"/>
                  <a:pt x="12217" y="3131"/>
                </a:cubicBezTo>
                <a:lnTo>
                  <a:pt x="8442" y="1618"/>
                </a:lnTo>
                <a:cubicBezTo>
                  <a:pt x="8689" y="974"/>
                  <a:pt x="8934" y="575"/>
                  <a:pt x="8947" y="563"/>
                </a:cubicBezTo>
                <a:cubicBezTo>
                  <a:pt x="9052" y="399"/>
                  <a:pt x="9005" y="165"/>
                  <a:pt x="8841" y="59"/>
                </a:cubicBezTo>
                <a:cubicBezTo>
                  <a:pt x="8783" y="13"/>
                  <a:pt x="8712" y="0"/>
                  <a:pt x="86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6" name="Google Shape;516;p14"/>
          <p:cNvGrpSpPr/>
          <p:nvPr/>
        </p:nvGrpSpPr>
        <p:grpSpPr>
          <a:xfrm rot="-9000002">
            <a:off x="7963690" y="3374311"/>
            <a:ext cx="609388" cy="1009690"/>
            <a:chOff x="3330825" y="1367375"/>
            <a:chExt cx="280075" cy="464025"/>
          </a:xfrm>
        </p:grpSpPr>
        <p:sp>
          <p:nvSpPr>
            <p:cNvPr id="517" name="Google Shape;517;p14"/>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4"/>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4"/>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4"/>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4"/>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4"/>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4"/>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4"/>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5" name="Google Shape;525;p14"/>
          <p:cNvGrpSpPr/>
          <p:nvPr/>
        </p:nvGrpSpPr>
        <p:grpSpPr>
          <a:xfrm rot="-9000043">
            <a:off x="575247" y="371684"/>
            <a:ext cx="941968" cy="1560706"/>
            <a:chOff x="3330825" y="1367375"/>
            <a:chExt cx="280075" cy="464025"/>
          </a:xfrm>
        </p:grpSpPr>
        <p:sp>
          <p:nvSpPr>
            <p:cNvPr id="526" name="Google Shape;526;p14"/>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4"/>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4"/>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4"/>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4"/>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4"/>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4"/>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4"/>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4" name="Google Shape;534;p14"/>
          <p:cNvSpPr/>
          <p:nvPr/>
        </p:nvSpPr>
        <p:spPr>
          <a:xfrm>
            <a:off x="1735950" y="871270"/>
            <a:ext cx="268771" cy="293851"/>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4"/>
          <p:cNvSpPr/>
          <p:nvPr/>
        </p:nvSpPr>
        <p:spPr>
          <a:xfrm>
            <a:off x="8602741" y="4513504"/>
            <a:ext cx="204305" cy="196751"/>
          </a:xfrm>
          <a:custGeom>
            <a:avLst/>
            <a:gdLst/>
            <a:ahLst/>
            <a:cxnLst/>
            <a:rect l="l" t="t" r="r" b="b"/>
            <a:pathLst>
              <a:path w="3470" h="3341" extrusionOk="0">
                <a:moveTo>
                  <a:pt x="697" y="1"/>
                </a:moveTo>
                <a:cubicBezTo>
                  <a:pt x="330" y="1"/>
                  <a:pt x="1" y="450"/>
                  <a:pt x="339" y="749"/>
                </a:cubicBezTo>
                <a:cubicBezTo>
                  <a:pt x="587" y="965"/>
                  <a:pt x="824" y="1192"/>
                  <a:pt x="1051" y="1429"/>
                </a:cubicBezTo>
                <a:cubicBezTo>
                  <a:pt x="855" y="1563"/>
                  <a:pt x="669" y="1708"/>
                  <a:pt x="494" y="1873"/>
                </a:cubicBezTo>
                <a:cubicBezTo>
                  <a:pt x="173" y="2185"/>
                  <a:pt x="475" y="2654"/>
                  <a:pt x="824" y="2654"/>
                </a:cubicBezTo>
                <a:cubicBezTo>
                  <a:pt x="925" y="2654"/>
                  <a:pt x="1029" y="2615"/>
                  <a:pt x="1123" y="2523"/>
                </a:cubicBezTo>
                <a:cubicBezTo>
                  <a:pt x="1288" y="2368"/>
                  <a:pt x="1463" y="2234"/>
                  <a:pt x="1649" y="2100"/>
                </a:cubicBezTo>
                <a:cubicBezTo>
                  <a:pt x="1958" y="2450"/>
                  <a:pt x="2247" y="2812"/>
                  <a:pt x="2547" y="3183"/>
                </a:cubicBezTo>
                <a:cubicBezTo>
                  <a:pt x="2635" y="3294"/>
                  <a:pt x="2740" y="3340"/>
                  <a:pt x="2844" y="3340"/>
                </a:cubicBezTo>
                <a:cubicBezTo>
                  <a:pt x="3164" y="3340"/>
                  <a:pt x="3469" y="2897"/>
                  <a:pt x="3196" y="2553"/>
                </a:cubicBezTo>
                <a:cubicBezTo>
                  <a:pt x="2928" y="2223"/>
                  <a:pt x="2660" y="1893"/>
                  <a:pt x="2392" y="1574"/>
                </a:cubicBezTo>
                <a:cubicBezTo>
                  <a:pt x="2609" y="1419"/>
                  <a:pt x="2804" y="1244"/>
                  <a:pt x="2990" y="1047"/>
                </a:cubicBezTo>
                <a:cubicBezTo>
                  <a:pt x="3283" y="715"/>
                  <a:pt x="2987" y="255"/>
                  <a:pt x="2656" y="255"/>
                </a:cubicBezTo>
                <a:cubicBezTo>
                  <a:pt x="2556" y="255"/>
                  <a:pt x="2452" y="297"/>
                  <a:pt x="2361" y="398"/>
                </a:cubicBezTo>
                <a:cubicBezTo>
                  <a:pt x="2185" y="584"/>
                  <a:pt x="2000" y="749"/>
                  <a:pt x="1793" y="903"/>
                </a:cubicBezTo>
                <a:cubicBezTo>
                  <a:pt x="1536" y="635"/>
                  <a:pt x="1278" y="367"/>
                  <a:pt x="999" y="119"/>
                </a:cubicBezTo>
                <a:cubicBezTo>
                  <a:pt x="905" y="36"/>
                  <a:pt x="799" y="1"/>
                  <a:pt x="6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4"/>
          <p:cNvSpPr/>
          <p:nvPr/>
        </p:nvSpPr>
        <p:spPr>
          <a:xfrm>
            <a:off x="4086800" y="310478"/>
            <a:ext cx="204300" cy="223364"/>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4"/>
          <p:cNvSpPr/>
          <p:nvPr/>
        </p:nvSpPr>
        <p:spPr>
          <a:xfrm>
            <a:off x="532635" y="2879901"/>
            <a:ext cx="374724" cy="409690"/>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4"/>
          <p:cNvSpPr txBox="1">
            <a:spLocks noGrp="1"/>
          </p:cNvSpPr>
          <p:nvPr>
            <p:ph type="title"/>
          </p:nvPr>
        </p:nvSpPr>
        <p:spPr>
          <a:xfrm>
            <a:off x="1361225" y="1397563"/>
            <a:ext cx="6514500" cy="196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70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39" name="Google Shape;539;p14"/>
          <p:cNvSpPr txBox="1">
            <a:spLocks noGrp="1"/>
          </p:cNvSpPr>
          <p:nvPr>
            <p:ph type="subTitle" idx="1"/>
          </p:nvPr>
        </p:nvSpPr>
        <p:spPr>
          <a:xfrm>
            <a:off x="2158550" y="2924900"/>
            <a:ext cx="4872900" cy="80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atin typeface="Oxygen"/>
                <a:ea typeface="Oxygen"/>
                <a:cs typeface="Oxygen"/>
                <a:sym typeface="Oxygen"/>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BLANK_1_1">
    <p:bg>
      <p:bgPr>
        <a:solidFill>
          <a:schemeClr val="lt2"/>
        </a:solidFill>
        <a:effectLst/>
      </p:bgPr>
    </p:bg>
    <p:spTree>
      <p:nvGrpSpPr>
        <p:cNvPr id="1" name="Shape 540"/>
        <p:cNvGrpSpPr/>
        <p:nvPr/>
      </p:nvGrpSpPr>
      <p:grpSpPr>
        <a:xfrm>
          <a:off x="0" y="0"/>
          <a:ext cx="0" cy="0"/>
          <a:chOff x="0" y="0"/>
          <a:chExt cx="0" cy="0"/>
        </a:xfrm>
      </p:grpSpPr>
      <p:grpSp>
        <p:nvGrpSpPr>
          <p:cNvPr id="541" name="Google Shape;541;p15"/>
          <p:cNvGrpSpPr/>
          <p:nvPr/>
        </p:nvGrpSpPr>
        <p:grpSpPr>
          <a:xfrm>
            <a:off x="-5070576" y="-5290283"/>
            <a:ext cx="15949847" cy="13119469"/>
            <a:chOff x="-5070576" y="-5290283"/>
            <a:chExt cx="15949847" cy="13119469"/>
          </a:xfrm>
        </p:grpSpPr>
        <p:grpSp>
          <p:nvGrpSpPr>
            <p:cNvPr id="542" name="Google Shape;542;p15"/>
            <p:cNvGrpSpPr/>
            <p:nvPr/>
          </p:nvGrpSpPr>
          <p:grpSpPr>
            <a:xfrm>
              <a:off x="-5070576" y="-829074"/>
              <a:ext cx="6493094" cy="6372526"/>
              <a:chOff x="-5070576" y="-829074"/>
              <a:chExt cx="6493094" cy="6372526"/>
            </a:xfrm>
          </p:grpSpPr>
          <p:sp>
            <p:nvSpPr>
              <p:cNvPr id="543" name="Google Shape;543;p15"/>
              <p:cNvSpPr/>
              <p:nvPr/>
            </p:nvSpPr>
            <p:spPr>
              <a:xfrm rot="5400000">
                <a:off x="-5010291" y="-889358"/>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4" name="Google Shape;544;p15"/>
              <p:cNvGrpSpPr/>
              <p:nvPr/>
            </p:nvGrpSpPr>
            <p:grpSpPr>
              <a:xfrm rot="-5400000" flipH="1">
                <a:off x="-218007" y="3904809"/>
                <a:ext cx="1337234" cy="899547"/>
                <a:chOff x="5898017" y="1162960"/>
                <a:chExt cx="1695492" cy="1140544"/>
              </a:xfrm>
            </p:grpSpPr>
            <p:sp>
              <p:nvSpPr>
                <p:cNvPr id="545" name="Google Shape;545;p1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5"/>
                <p:cNvSpPr/>
                <p:nvPr/>
              </p:nvSpPr>
              <p:spPr>
                <a:xfrm>
                  <a:off x="6145217" y="156429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5"/>
                <p:cNvSpPr/>
                <p:nvPr/>
              </p:nvSpPr>
              <p:spPr>
                <a:xfrm>
                  <a:off x="6607338" y="1465067"/>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5"/>
                <p:cNvSpPr/>
                <p:nvPr/>
              </p:nvSpPr>
              <p:spPr>
                <a:xfrm>
                  <a:off x="6036570" y="1207676"/>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5"/>
                <p:cNvSpPr/>
                <p:nvPr/>
              </p:nvSpPr>
              <p:spPr>
                <a:xfrm>
                  <a:off x="6919885" y="1162960"/>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55" name="Google Shape;555;p15"/>
            <p:cNvGrpSpPr/>
            <p:nvPr/>
          </p:nvGrpSpPr>
          <p:grpSpPr>
            <a:xfrm>
              <a:off x="3322217" y="-5290283"/>
              <a:ext cx="6372526" cy="6493094"/>
              <a:chOff x="3322217" y="-5290283"/>
              <a:chExt cx="6372526" cy="6493094"/>
            </a:xfrm>
          </p:grpSpPr>
          <p:sp>
            <p:nvSpPr>
              <p:cNvPr id="556" name="Google Shape;556;p15"/>
              <p:cNvSpPr/>
              <p:nvPr/>
            </p:nvSpPr>
            <p:spPr>
              <a:xfrm rot="10800000" flipH="1">
                <a:off x="3322217" y="-5290283"/>
                <a:ext cx="6372526" cy="6493094"/>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 name="Google Shape;557;p15"/>
              <p:cNvGrpSpPr/>
              <p:nvPr/>
            </p:nvGrpSpPr>
            <p:grpSpPr>
              <a:xfrm>
                <a:off x="7837255" y="-568979"/>
                <a:ext cx="1437133" cy="1280547"/>
                <a:chOff x="5898017" y="679887"/>
                <a:chExt cx="1822155" cy="1623617"/>
              </a:xfrm>
            </p:grpSpPr>
            <p:sp>
              <p:nvSpPr>
                <p:cNvPr id="558" name="Google Shape;558;p1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5"/>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5"/>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5"/>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5"/>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68" name="Google Shape;568;p15"/>
            <p:cNvGrpSpPr/>
            <p:nvPr/>
          </p:nvGrpSpPr>
          <p:grpSpPr>
            <a:xfrm>
              <a:off x="6981160" y="3857323"/>
              <a:ext cx="3898111" cy="3971863"/>
              <a:chOff x="6981160" y="3857323"/>
              <a:chExt cx="3898111" cy="3971863"/>
            </a:xfrm>
          </p:grpSpPr>
          <p:sp>
            <p:nvSpPr>
              <p:cNvPr id="569" name="Google Shape;569;p15"/>
              <p:cNvSpPr/>
              <p:nvPr/>
            </p:nvSpPr>
            <p:spPr>
              <a:xfrm flipH="1">
                <a:off x="6981160" y="3857323"/>
                <a:ext cx="3898111" cy="3971863"/>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0" name="Google Shape;570;p15"/>
              <p:cNvGrpSpPr/>
              <p:nvPr/>
            </p:nvGrpSpPr>
            <p:grpSpPr>
              <a:xfrm rot="10800000">
                <a:off x="7238697" y="4157927"/>
                <a:ext cx="879007" cy="783233"/>
                <a:chOff x="5898017" y="679887"/>
                <a:chExt cx="1822155" cy="1623617"/>
              </a:xfrm>
            </p:grpSpPr>
            <p:sp>
              <p:nvSpPr>
                <p:cNvPr id="571" name="Google Shape;571;p1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5"/>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5"/>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5"/>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5"/>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81" name="Google Shape;581;p15"/>
            <p:cNvGrpSpPr/>
            <p:nvPr/>
          </p:nvGrpSpPr>
          <p:grpSpPr>
            <a:xfrm rot="10800000">
              <a:off x="-92964" y="-47572"/>
              <a:ext cx="1252641" cy="1229270"/>
              <a:chOff x="5774125" y="679887"/>
              <a:chExt cx="1950850" cy="1914453"/>
            </a:xfrm>
          </p:grpSpPr>
          <p:sp>
            <p:nvSpPr>
              <p:cNvPr id="582" name="Google Shape;582;p15"/>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5"/>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5"/>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5"/>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5"/>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5"/>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5"/>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5" name="Google Shape;595;p15"/>
            <p:cNvSpPr/>
            <p:nvPr/>
          </p:nvSpPr>
          <p:spPr>
            <a:xfrm>
              <a:off x="2493105" y="-353730"/>
              <a:ext cx="1231155" cy="117910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5"/>
            <p:cNvSpPr/>
            <p:nvPr/>
          </p:nvSpPr>
          <p:spPr>
            <a:xfrm>
              <a:off x="8424001" y="2073444"/>
              <a:ext cx="1252634" cy="1122335"/>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5"/>
            <p:cNvSpPr/>
            <p:nvPr/>
          </p:nvSpPr>
          <p:spPr>
            <a:xfrm rot="5400000">
              <a:off x="2470423" y="3923642"/>
              <a:ext cx="670341" cy="1234317"/>
            </a:xfrm>
            <a:custGeom>
              <a:avLst/>
              <a:gdLst/>
              <a:ahLst/>
              <a:cxnLst/>
              <a:rect l="l" t="t" r="r" b="b"/>
              <a:pathLst>
                <a:path w="13309" h="24505" extrusionOk="0">
                  <a:moveTo>
                    <a:pt x="8220" y="2322"/>
                  </a:moveTo>
                  <a:lnTo>
                    <a:pt x="11936" y="3811"/>
                  </a:lnTo>
                  <a:cubicBezTo>
                    <a:pt x="11748" y="4186"/>
                    <a:pt x="11514" y="4585"/>
                    <a:pt x="11209" y="4984"/>
                  </a:cubicBezTo>
                  <a:lnTo>
                    <a:pt x="8009" y="3647"/>
                  </a:lnTo>
                  <a:cubicBezTo>
                    <a:pt x="8043" y="3166"/>
                    <a:pt x="8126" y="2720"/>
                    <a:pt x="8220" y="2322"/>
                  </a:cubicBezTo>
                  <a:close/>
                  <a:moveTo>
                    <a:pt x="8009" y="4444"/>
                  </a:moveTo>
                  <a:lnTo>
                    <a:pt x="10705" y="5570"/>
                  </a:lnTo>
                  <a:cubicBezTo>
                    <a:pt x="10424" y="5851"/>
                    <a:pt x="10107" y="6120"/>
                    <a:pt x="9732" y="6367"/>
                  </a:cubicBezTo>
                  <a:cubicBezTo>
                    <a:pt x="9521" y="6508"/>
                    <a:pt x="9228" y="6672"/>
                    <a:pt x="8876" y="6860"/>
                  </a:cubicBezTo>
                  <a:cubicBezTo>
                    <a:pt x="8817" y="6894"/>
                    <a:pt x="8747" y="6930"/>
                    <a:pt x="8677" y="6977"/>
                  </a:cubicBezTo>
                  <a:cubicBezTo>
                    <a:pt x="8642" y="6894"/>
                    <a:pt x="8618" y="6813"/>
                    <a:pt x="8583" y="6742"/>
                  </a:cubicBezTo>
                  <a:cubicBezTo>
                    <a:pt x="8442" y="6367"/>
                    <a:pt x="8314" y="6050"/>
                    <a:pt x="8243" y="5804"/>
                  </a:cubicBezTo>
                  <a:cubicBezTo>
                    <a:pt x="8103" y="5335"/>
                    <a:pt x="8032" y="4890"/>
                    <a:pt x="8009" y="4444"/>
                  </a:cubicBezTo>
                  <a:close/>
                  <a:moveTo>
                    <a:pt x="8290" y="8043"/>
                  </a:moveTo>
                  <a:cubicBezTo>
                    <a:pt x="8466" y="8559"/>
                    <a:pt x="8642" y="9111"/>
                    <a:pt x="8759" y="9697"/>
                  </a:cubicBezTo>
                  <a:lnTo>
                    <a:pt x="6777" y="9075"/>
                  </a:lnTo>
                  <a:cubicBezTo>
                    <a:pt x="7270" y="8676"/>
                    <a:pt x="7798" y="8337"/>
                    <a:pt x="8290" y="8043"/>
                  </a:cubicBezTo>
                  <a:close/>
                  <a:moveTo>
                    <a:pt x="6156" y="9650"/>
                  </a:moveTo>
                  <a:lnTo>
                    <a:pt x="8888" y="10505"/>
                  </a:lnTo>
                  <a:cubicBezTo>
                    <a:pt x="8947" y="11104"/>
                    <a:pt x="8923" y="11713"/>
                    <a:pt x="8794" y="12323"/>
                  </a:cubicBezTo>
                  <a:lnTo>
                    <a:pt x="5218" y="10869"/>
                  </a:lnTo>
                  <a:cubicBezTo>
                    <a:pt x="5476" y="10412"/>
                    <a:pt x="5792" y="10013"/>
                    <a:pt x="6156" y="9650"/>
                  </a:cubicBezTo>
                  <a:close/>
                  <a:moveTo>
                    <a:pt x="4901" y="11537"/>
                  </a:moveTo>
                  <a:lnTo>
                    <a:pt x="8583" y="13026"/>
                  </a:lnTo>
                  <a:cubicBezTo>
                    <a:pt x="8395" y="13507"/>
                    <a:pt x="8126" y="13976"/>
                    <a:pt x="7739" y="14421"/>
                  </a:cubicBezTo>
                  <a:lnTo>
                    <a:pt x="4597" y="13108"/>
                  </a:lnTo>
                  <a:cubicBezTo>
                    <a:pt x="4620" y="12534"/>
                    <a:pt x="4726" y="12006"/>
                    <a:pt x="4901" y="11537"/>
                  </a:cubicBezTo>
                  <a:close/>
                  <a:moveTo>
                    <a:pt x="4643" y="13918"/>
                  </a:moveTo>
                  <a:lnTo>
                    <a:pt x="7188" y="14996"/>
                  </a:lnTo>
                  <a:cubicBezTo>
                    <a:pt x="7165" y="15007"/>
                    <a:pt x="7152" y="15031"/>
                    <a:pt x="7129" y="15043"/>
                  </a:cubicBezTo>
                  <a:cubicBezTo>
                    <a:pt x="6531" y="15559"/>
                    <a:pt x="5886" y="15992"/>
                    <a:pt x="5242" y="16403"/>
                  </a:cubicBezTo>
                  <a:cubicBezTo>
                    <a:pt x="5019" y="15687"/>
                    <a:pt x="4796" y="14949"/>
                    <a:pt x="4667" y="14175"/>
                  </a:cubicBezTo>
                  <a:cubicBezTo>
                    <a:pt x="4656" y="14082"/>
                    <a:pt x="4656" y="13999"/>
                    <a:pt x="4643" y="13918"/>
                  </a:cubicBezTo>
                  <a:close/>
                  <a:moveTo>
                    <a:pt x="4831" y="17529"/>
                  </a:moveTo>
                  <a:cubicBezTo>
                    <a:pt x="5019" y="18103"/>
                    <a:pt x="5183" y="18689"/>
                    <a:pt x="5300" y="19275"/>
                  </a:cubicBezTo>
                  <a:lnTo>
                    <a:pt x="3354" y="18584"/>
                  </a:lnTo>
                  <a:cubicBezTo>
                    <a:pt x="3823" y="18196"/>
                    <a:pt x="4327" y="17857"/>
                    <a:pt x="4831" y="17529"/>
                  </a:cubicBezTo>
                  <a:close/>
                  <a:moveTo>
                    <a:pt x="2733" y="19147"/>
                  </a:moveTo>
                  <a:lnTo>
                    <a:pt x="5417" y="20108"/>
                  </a:lnTo>
                  <a:cubicBezTo>
                    <a:pt x="5464" y="20647"/>
                    <a:pt x="5464" y="21221"/>
                    <a:pt x="5370" y="21831"/>
                  </a:cubicBezTo>
                  <a:lnTo>
                    <a:pt x="1712" y="20424"/>
                  </a:lnTo>
                  <a:cubicBezTo>
                    <a:pt x="2029" y="19932"/>
                    <a:pt x="2369" y="19510"/>
                    <a:pt x="2733" y="19147"/>
                  </a:cubicBezTo>
                  <a:close/>
                  <a:moveTo>
                    <a:pt x="8642" y="0"/>
                  </a:moveTo>
                  <a:cubicBezTo>
                    <a:pt x="8512" y="0"/>
                    <a:pt x="8395" y="59"/>
                    <a:pt x="8325" y="165"/>
                  </a:cubicBezTo>
                  <a:cubicBezTo>
                    <a:pt x="8254" y="270"/>
                    <a:pt x="6602" y="2850"/>
                    <a:pt x="7540" y="6015"/>
                  </a:cubicBezTo>
                  <a:cubicBezTo>
                    <a:pt x="7621" y="6285"/>
                    <a:pt x="7751" y="6625"/>
                    <a:pt x="7903" y="7011"/>
                  </a:cubicBezTo>
                  <a:cubicBezTo>
                    <a:pt x="7938" y="7117"/>
                    <a:pt x="7985" y="7223"/>
                    <a:pt x="8032" y="7340"/>
                  </a:cubicBezTo>
                  <a:cubicBezTo>
                    <a:pt x="6027" y="8512"/>
                    <a:pt x="3342" y="10529"/>
                    <a:pt x="3952" y="14293"/>
                  </a:cubicBezTo>
                  <a:cubicBezTo>
                    <a:pt x="4093" y="15184"/>
                    <a:pt x="4351" y="16004"/>
                    <a:pt x="4609" y="16802"/>
                  </a:cubicBezTo>
                  <a:cubicBezTo>
                    <a:pt x="3835" y="17294"/>
                    <a:pt x="3072" y="17798"/>
                    <a:pt x="2369" y="18467"/>
                  </a:cubicBezTo>
                  <a:cubicBezTo>
                    <a:pt x="1818" y="18994"/>
                    <a:pt x="1314" y="19616"/>
                    <a:pt x="868" y="20413"/>
                  </a:cubicBezTo>
                  <a:cubicBezTo>
                    <a:pt x="563" y="20963"/>
                    <a:pt x="294" y="21585"/>
                    <a:pt x="60" y="22312"/>
                  </a:cubicBezTo>
                  <a:cubicBezTo>
                    <a:pt x="1" y="22511"/>
                    <a:pt x="107" y="22711"/>
                    <a:pt x="305" y="22781"/>
                  </a:cubicBezTo>
                  <a:cubicBezTo>
                    <a:pt x="329" y="22781"/>
                    <a:pt x="352" y="22792"/>
                    <a:pt x="388" y="22792"/>
                  </a:cubicBezTo>
                  <a:lnTo>
                    <a:pt x="411" y="22792"/>
                  </a:lnTo>
                  <a:cubicBezTo>
                    <a:pt x="576" y="22792"/>
                    <a:pt x="716" y="22687"/>
                    <a:pt x="763" y="22534"/>
                  </a:cubicBezTo>
                  <a:cubicBezTo>
                    <a:pt x="939" y="21984"/>
                    <a:pt x="1126" y="21503"/>
                    <a:pt x="1349" y="21069"/>
                  </a:cubicBezTo>
                  <a:lnTo>
                    <a:pt x="5230" y="22570"/>
                  </a:lnTo>
                  <a:cubicBezTo>
                    <a:pt x="5125" y="23016"/>
                    <a:pt x="4972" y="23496"/>
                    <a:pt x="4761" y="24000"/>
                  </a:cubicBezTo>
                  <a:cubicBezTo>
                    <a:pt x="4679" y="24188"/>
                    <a:pt x="4773" y="24399"/>
                    <a:pt x="4960" y="24481"/>
                  </a:cubicBezTo>
                  <a:cubicBezTo>
                    <a:pt x="4995" y="24493"/>
                    <a:pt x="5031" y="24504"/>
                    <a:pt x="5065" y="24504"/>
                  </a:cubicBezTo>
                  <a:lnTo>
                    <a:pt x="5101" y="24504"/>
                  </a:lnTo>
                  <a:cubicBezTo>
                    <a:pt x="5242" y="24504"/>
                    <a:pt x="5383" y="24422"/>
                    <a:pt x="5441" y="24282"/>
                  </a:cubicBezTo>
                  <a:cubicBezTo>
                    <a:pt x="5711" y="23613"/>
                    <a:pt x="5898" y="22992"/>
                    <a:pt x="6016" y="22406"/>
                  </a:cubicBezTo>
                  <a:cubicBezTo>
                    <a:pt x="6016" y="22406"/>
                    <a:pt x="6016" y="22394"/>
                    <a:pt x="6027" y="22394"/>
                  </a:cubicBezTo>
                  <a:cubicBezTo>
                    <a:pt x="6438" y="20330"/>
                    <a:pt x="5980" y="18689"/>
                    <a:pt x="5476" y="17118"/>
                  </a:cubicBezTo>
                  <a:cubicBezTo>
                    <a:pt x="6191" y="16672"/>
                    <a:pt x="6918" y="16203"/>
                    <a:pt x="7610" y="15606"/>
                  </a:cubicBezTo>
                  <a:cubicBezTo>
                    <a:pt x="10471" y="13108"/>
                    <a:pt x="9720" y="9861"/>
                    <a:pt x="8934" y="7668"/>
                  </a:cubicBezTo>
                  <a:cubicBezTo>
                    <a:pt x="9040" y="7610"/>
                    <a:pt x="9134" y="7563"/>
                    <a:pt x="9228" y="7504"/>
                  </a:cubicBezTo>
                  <a:cubicBezTo>
                    <a:pt x="9591" y="7305"/>
                    <a:pt x="9908" y="7141"/>
                    <a:pt x="10143" y="6977"/>
                  </a:cubicBezTo>
                  <a:cubicBezTo>
                    <a:pt x="12886" y="5136"/>
                    <a:pt x="13272" y="2099"/>
                    <a:pt x="13285" y="1982"/>
                  </a:cubicBezTo>
                  <a:cubicBezTo>
                    <a:pt x="13308" y="1771"/>
                    <a:pt x="13167" y="1595"/>
                    <a:pt x="12968" y="1571"/>
                  </a:cubicBezTo>
                  <a:lnTo>
                    <a:pt x="12921" y="1571"/>
                  </a:lnTo>
                  <a:cubicBezTo>
                    <a:pt x="12733" y="1571"/>
                    <a:pt x="12581" y="1701"/>
                    <a:pt x="12558" y="1888"/>
                  </a:cubicBezTo>
                  <a:cubicBezTo>
                    <a:pt x="12558" y="1900"/>
                    <a:pt x="12487" y="2416"/>
                    <a:pt x="12217" y="3131"/>
                  </a:cubicBezTo>
                  <a:lnTo>
                    <a:pt x="8442" y="1618"/>
                  </a:lnTo>
                  <a:cubicBezTo>
                    <a:pt x="8689" y="974"/>
                    <a:pt x="8934" y="575"/>
                    <a:pt x="8947" y="563"/>
                  </a:cubicBezTo>
                  <a:cubicBezTo>
                    <a:pt x="9052" y="399"/>
                    <a:pt x="9005" y="165"/>
                    <a:pt x="8841" y="59"/>
                  </a:cubicBezTo>
                  <a:cubicBezTo>
                    <a:pt x="8783" y="13"/>
                    <a:pt x="8712" y="0"/>
                    <a:pt x="86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8" name="Google Shape;598;p15"/>
            <p:cNvGrpSpPr/>
            <p:nvPr/>
          </p:nvGrpSpPr>
          <p:grpSpPr>
            <a:xfrm rot="-8999907">
              <a:off x="7927659" y="2948022"/>
              <a:ext cx="504840" cy="836453"/>
              <a:chOff x="3330825" y="1367375"/>
              <a:chExt cx="280075" cy="464025"/>
            </a:xfrm>
          </p:grpSpPr>
          <p:sp>
            <p:nvSpPr>
              <p:cNvPr id="599" name="Google Shape;599;p15"/>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5"/>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5"/>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5"/>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5"/>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5"/>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5"/>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5"/>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7" name="Google Shape;607;p15"/>
            <p:cNvSpPr/>
            <p:nvPr/>
          </p:nvSpPr>
          <p:spPr>
            <a:xfrm>
              <a:off x="532635" y="2879901"/>
              <a:ext cx="374724" cy="409690"/>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8" name="Google Shape;608;p15"/>
            <p:cNvGrpSpPr/>
            <p:nvPr/>
          </p:nvGrpSpPr>
          <p:grpSpPr>
            <a:xfrm rot="10800000">
              <a:off x="829333" y="492091"/>
              <a:ext cx="1195720" cy="842731"/>
              <a:chOff x="2458950" y="370151"/>
              <a:chExt cx="697050" cy="491274"/>
            </a:xfrm>
          </p:grpSpPr>
          <p:sp>
            <p:nvSpPr>
              <p:cNvPr id="609" name="Google Shape;609;p15"/>
              <p:cNvSpPr/>
              <p:nvPr/>
            </p:nvSpPr>
            <p:spPr>
              <a:xfrm>
                <a:off x="2820776" y="370151"/>
                <a:ext cx="88000" cy="100225"/>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5"/>
              <p:cNvSpPr/>
              <p:nvPr/>
            </p:nvSpPr>
            <p:spPr>
              <a:xfrm>
                <a:off x="2458950" y="728400"/>
                <a:ext cx="67825" cy="58925"/>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5"/>
              <p:cNvSpPr/>
              <p:nvPr/>
            </p:nvSpPr>
            <p:spPr>
              <a:xfrm>
                <a:off x="2521600" y="807300"/>
                <a:ext cx="63725" cy="54125"/>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5"/>
              <p:cNvSpPr/>
              <p:nvPr/>
            </p:nvSpPr>
            <p:spPr>
              <a:xfrm>
                <a:off x="2562825" y="714100"/>
                <a:ext cx="72325" cy="53275"/>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5"/>
              <p:cNvSpPr/>
              <p:nvPr/>
            </p:nvSpPr>
            <p:spPr>
              <a:xfrm>
                <a:off x="3033750" y="467675"/>
                <a:ext cx="46950" cy="40975"/>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5"/>
              <p:cNvSpPr/>
              <p:nvPr/>
            </p:nvSpPr>
            <p:spPr>
              <a:xfrm>
                <a:off x="3077075" y="522600"/>
                <a:ext cx="44125" cy="37525"/>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5"/>
              <p:cNvSpPr/>
              <p:nvPr/>
            </p:nvSpPr>
            <p:spPr>
              <a:xfrm>
                <a:off x="3105725" y="457875"/>
                <a:ext cx="50275" cy="36825"/>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5"/>
            <p:cNvGrpSpPr/>
            <p:nvPr/>
          </p:nvGrpSpPr>
          <p:grpSpPr>
            <a:xfrm rot="-8100000">
              <a:off x="5145877" y="4275014"/>
              <a:ext cx="1252549" cy="1229180"/>
              <a:chOff x="5774125" y="679887"/>
              <a:chExt cx="1950850" cy="1914453"/>
            </a:xfrm>
          </p:grpSpPr>
          <p:sp>
            <p:nvSpPr>
              <p:cNvPr id="617" name="Google Shape;617;p15"/>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5"/>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5"/>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5"/>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5"/>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5"/>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5"/>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5"/>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5"/>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5"/>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5"/>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5"/>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5"/>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30" name="Google Shape;630;p15"/>
          <p:cNvSpPr txBox="1">
            <a:spLocks noGrp="1"/>
          </p:cNvSpPr>
          <p:nvPr>
            <p:ph type="title"/>
          </p:nvPr>
        </p:nvSpPr>
        <p:spPr>
          <a:xfrm>
            <a:off x="2391900" y="3100288"/>
            <a:ext cx="43602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631" name="Google Shape;631;p15"/>
          <p:cNvSpPr txBox="1">
            <a:spLocks noGrp="1"/>
          </p:cNvSpPr>
          <p:nvPr>
            <p:ph type="subTitle" idx="1"/>
          </p:nvPr>
        </p:nvSpPr>
        <p:spPr>
          <a:xfrm>
            <a:off x="1226400" y="1511313"/>
            <a:ext cx="6691200" cy="1478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sz="3000"/>
            </a:lvl1pPr>
            <a:lvl2pPr lvl="1" algn="ctr" rtl="0">
              <a:lnSpc>
                <a:spcPct val="100000"/>
              </a:lnSpc>
              <a:spcBef>
                <a:spcPts val="0"/>
              </a:spcBef>
              <a:spcAft>
                <a:spcPts val="0"/>
              </a:spcAft>
              <a:buSzPts val="3000"/>
              <a:buNone/>
              <a:defRPr sz="3000"/>
            </a:lvl2pPr>
            <a:lvl3pPr lvl="2" algn="ctr" rtl="0">
              <a:lnSpc>
                <a:spcPct val="100000"/>
              </a:lnSpc>
              <a:spcBef>
                <a:spcPts val="1600"/>
              </a:spcBef>
              <a:spcAft>
                <a:spcPts val="0"/>
              </a:spcAft>
              <a:buSzPts val="3000"/>
              <a:buNone/>
              <a:defRPr sz="3000"/>
            </a:lvl3pPr>
            <a:lvl4pPr lvl="3" algn="ctr" rtl="0">
              <a:lnSpc>
                <a:spcPct val="100000"/>
              </a:lnSpc>
              <a:spcBef>
                <a:spcPts val="1600"/>
              </a:spcBef>
              <a:spcAft>
                <a:spcPts val="0"/>
              </a:spcAft>
              <a:buSzPts val="3000"/>
              <a:buNone/>
              <a:defRPr sz="3000"/>
            </a:lvl4pPr>
            <a:lvl5pPr lvl="4" algn="ctr" rtl="0">
              <a:lnSpc>
                <a:spcPct val="100000"/>
              </a:lnSpc>
              <a:spcBef>
                <a:spcPts val="1600"/>
              </a:spcBef>
              <a:spcAft>
                <a:spcPts val="0"/>
              </a:spcAft>
              <a:buSzPts val="3000"/>
              <a:buNone/>
              <a:defRPr sz="3000"/>
            </a:lvl5pPr>
            <a:lvl6pPr lvl="5" algn="ctr" rtl="0">
              <a:lnSpc>
                <a:spcPct val="100000"/>
              </a:lnSpc>
              <a:spcBef>
                <a:spcPts val="1600"/>
              </a:spcBef>
              <a:spcAft>
                <a:spcPts val="0"/>
              </a:spcAft>
              <a:buSzPts val="3000"/>
              <a:buNone/>
              <a:defRPr sz="3000"/>
            </a:lvl6pPr>
            <a:lvl7pPr lvl="6" algn="ctr" rtl="0">
              <a:lnSpc>
                <a:spcPct val="100000"/>
              </a:lnSpc>
              <a:spcBef>
                <a:spcPts val="1600"/>
              </a:spcBef>
              <a:spcAft>
                <a:spcPts val="0"/>
              </a:spcAft>
              <a:buSzPts val="3000"/>
              <a:buNone/>
              <a:defRPr sz="3000"/>
            </a:lvl7pPr>
            <a:lvl8pPr lvl="7" algn="ctr" rtl="0">
              <a:lnSpc>
                <a:spcPct val="100000"/>
              </a:lnSpc>
              <a:spcBef>
                <a:spcPts val="1600"/>
              </a:spcBef>
              <a:spcAft>
                <a:spcPts val="0"/>
              </a:spcAft>
              <a:buSzPts val="3000"/>
              <a:buNone/>
              <a:defRPr sz="3000"/>
            </a:lvl8pPr>
            <a:lvl9pPr lvl="8" algn="ctr" rtl="0">
              <a:lnSpc>
                <a:spcPct val="100000"/>
              </a:lnSpc>
              <a:spcBef>
                <a:spcPts val="1600"/>
              </a:spcBef>
              <a:spcAft>
                <a:spcPts val="1600"/>
              </a:spcAft>
              <a:buSzPts val="3000"/>
              <a:buNone/>
              <a:defRPr sz="3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867"/>
        <p:cNvGrpSpPr/>
        <p:nvPr/>
      </p:nvGrpSpPr>
      <p:grpSpPr>
        <a:xfrm>
          <a:off x="0" y="0"/>
          <a:ext cx="0" cy="0"/>
          <a:chOff x="0" y="0"/>
          <a:chExt cx="0" cy="0"/>
        </a:xfrm>
      </p:grpSpPr>
      <p:sp>
        <p:nvSpPr>
          <p:cNvPr id="868" name="Google Shape;868;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869" name="Google Shape;869;p21"/>
          <p:cNvGrpSpPr/>
          <p:nvPr/>
        </p:nvGrpSpPr>
        <p:grpSpPr>
          <a:xfrm rot="5400000">
            <a:off x="-958218" y="3664326"/>
            <a:ext cx="1604555" cy="1634913"/>
            <a:chOff x="5510175" y="238275"/>
            <a:chExt cx="2841932" cy="2895701"/>
          </a:xfrm>
        </p:grpSpPr>
        <p:sp>
          <p:nvSpPr>
            <p:cNvPr id="870" name="Google Shape;870;p21"/>
            <p:cNvSpPr/>
            <p:nvPr/>
          </p:nvSpPr>
          <p:spPr>
            <a:xfrm>
              <a:off x="5510175" y="238275"/>
              <a:ext cx="2841932" cy="2895701"/>
            </a:xfrm>
            <a:custGeom>
              <a:avLst/>
              <a:gdLst/>
              <a:ahLst/>
              <a:cxnLst/>
              <a:rect l="l" t="t" r="r" b="b"/>
              <a:pathLst>
                <a:path w="30761" h="31343" extrusionOk="0">
                  <a:moveTo>
                    <a:pt x="25462" y="1"/>
                  </a:moveTo>
                  <a:cubicBezTo>
                    <a:pt x="25003" y="1"/>
                    <a:pt x="24504" y="84"/>
                    <a:pt x="23962" y="262"/>
                  </a:cubicBezTo>
                  <a:cubicBezTo>
                    <a:pt x="22714" y="644"/>
                    <a:pt x="21848" y="1706"/>
                    <a:pt x="21270" y="2862"/>
                  </a:cubicBezTo>
                  <a:cubicBezTo>
                    <a:pt x="20785" y="3728"/>
                    <a:pt x="20693" y="5740"/>
                    <a:pt x="19919" y="6421"/>
                  </a:cubicBezTo>
                  <a:cubicBezTo>
                    <a:pt x="19549" y="6724"/>
                    <a:pt x="19197" y="6855"/>
                    <a:pt x="18859" y="6855"/>
                  </a:cubicBezTo>
                  <a:cubicBezTo>
                    <a:pt x="16740" y="6855"/>
                    <a:pt x="15176" y="1692"/>
                    <a:pt x="13183" y="1603"/>
                  </a:cubicBezTo>
                  <a:cubicBezTo>
                    <a:pt x="13116" y="1599"/>
                    <a:pt x="13051" y="1598"/>
                    <a:pt x="12987" y="1598"/>
                  </a:cubicBezTo>
                  <a:cubicBezTo>
                    <a:pt x="9937" y="1598"/>
                    <a:pt x="10508" y="5882"/>
                    <a:pt x="11357" y="7762"/>
                  </a:cubicBezTo>
                  <a:cubicBezTo>
                    <a:pt x="11842" y="8917"/>
                    <a:pt x="12420" y="10072"/>
                    <a:pt x="13276" y="11134"/>
                  </a:cubicBezTo>
                  <a:cubicBezTo>
                    <a:pt x="13956" y="12094"/>
                    <a:pt x="15205" y="12867"/>
                    <a:pt x="15586" y="14116"/>
                  </a:cubicBezTo>
                  <a:cubicBezTo>
                    <a:pt x="16357" y="16711"/>
                    <a:pt x="14815" y="17501"/>
                    <a:pt x="12974" y="17501"/>
                  </a:cubicBezTo>
                  <a:cubicBezTo>
                    <a:pt x="11807" y="17501"/>
                    <a:pt x="10520" y="17184"/>
                    <a:pt x="9624" y="16808"/>
                  </a:cubicBezTo>
                  <a:cubicBezTo>
                    <a:pt x="8752" y="16450"/>
                    <a:pt x="7859" y="16277"/>
                    <a:pt x="6986" y="16277"/>
                  </a:cubicBezTo>
                  <a:cubicBezTo>
                    <a:pt x="4586" y="16277"/>
                    <a:pt x="2333" y="17587"/>
                    <a:pt x="1062" y="19985"/>
                  </a:cubicBezTo>
                  <a:cubicBezTo>
                    <a:pt x="0" y="22203"/>
                    <a:pt x="93" y="25472"/>
                    <a:pt x="1248" y="27783"/>
                  </a:cubicBezTo>
                  <a:cubicBezTo>
                    <a:pt x="1953" y="29293"/>
                    <a:pt x="2762" y="29890"/>
                    <a:pt x="3534" y="29890"/>
                  </a:cubicBezTo>
                  <a:cubicBezTo>
                    <a:pt x="4978" y="29890"/>
                    <a:pt x="6291" y="27799"/>
                    <a:pt x="6540" y="25669"/>
                  </a:cubicBezTo>
                  <a:cubicBezTo>
                    <a:pt x="6754" y="23757"/>
                    <a:pt x="7623" y="23083"/>
                    <a:pt x="8725" y="23083"/>
                  </a:cubicBezTo>
                  <a:cubicBezTo>
                    <a:pt x="10121" y="23083"/>
                    <a:pt x="11892" y="24164"/>
                    <a:pt x="13183" y="25184"/>
                  </a:cubicBezTo>
                  <a:cubicBezTo>
                    <a:pt x="14106" y="25895"/>
                    <a:pt x="14783" y="26188"/>
                    <a:pt x="15317" y="26188"/>
                  </a:cubicBezTo>
                  <a:cubicBezTo>
                    <a:pt x="16736" y="26188"/>
                    <a:pt x="17148" y="24117"/>
                    <a:pt x="18474" y="22295"/>
                  </a:cubicBezTo>
                  <a:cubicBezTo>
                    <a:pt x="19049" y="21552"/>
                    <a:pt x="19836" y="21252"/>
                    <a:pt x="20692" y="21252"/>
                  </a:cubicBezTo>
                  <a:cubicBezTo>
                    <a:pt x="22710" y="21252"/>
                    <a:pt x="25108" y="22925"/>
                    <a:pt x="25984" y="24410"/>
                  </a:cubicBezTo>
                  <a:cubicBezTo>
                    <a:pt x="26655" y="25669"/>
                    <a:pt x="26944" y="27010"/>
                    <a:pt x="27336" y="28454"/>
                  </a:cubicBezTo>
                  <a:cubicBezTo>
                    <a:pt x="27624" y="29227"/>
                    <a:pt x="27624" y="30671"/>
                    <a:pt x="28006" y="31342"/>
                  </a:cubicBezTo>
                  <a:lnTo>
                    <a:pt x="28099" y="31146"/>
                  </a:lnTo>
                  <a:cubicBezTo>
                    <a:pt x="28129" y="31161"/>
                    <a:pt x="28159" y="31168"/>
                    <a:pt x="28189" y="31168"/>
                  </a:cubicBezTo>
                  <a:cubicBezTo>
                    <a:pt x="28548" y="31168"/>
                    <a:pt x="28887" y="30143"/>
                    <a:pt x="29069" y="29609"/>
                  </a:cubicBezTo>
                  <a:cubicBezTo>
                    <a:pt x="30502" y="24802"/>
                    <a:pt x="29935" y="19315"/>
                    <a:pt x="30409" y="14311"/>
                  </a:cubicBezTo>
                  <a:cubicBezTo>
                    <a:pt x="30760" y="10859"/>
                    <a:pt x="30710" y="1"/>
                    <a:pt x="25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1"/>
            <p:cNvSpPr/>
            <p:nvPr/>
          </p:nvSpPr>
          <p:spPr>
            <a:xfrm>
              <a:off x="5774125" y="2413353"/>
              <a:ext cx="160200" cy="180987"/>
            </a:xfrm>
            <a:custGeom>
              <a:avLst/>
              <a:gdLst/>
              <a:ahLst/>
              <a:cxnLst/>
              <a:rect l="l" t="t" r="r" b="b"/>
              <a:pathLst>
                <a:path w="1734" h="1959" extrusionOk="0">
                  <a:moveTo>
                    <a:pt x="991" y="1"/>
                  </a:moveTo>
                  <a:cubicBezTo>
                    <a:pt x="816" y="1"/>
                    <a:pt x="681" y="104"/>
                    <a:pt x="578" y="249"/>
                  </a:cubicBezTo>
                  <a:cubicBezTo>
                    <a:pt x="568" y="258"/>
                    <a:pt x="557" y="279"/>
                    <a:pt x="537" y="300"/>
                  </a:cubicBezTo>
                  <a:cubicBezTo>
                    <a:pt x="351" y="320"/>
                    <a:pt x="217" y="465"/>
                    <a:pt x="145" y="650"/>
                  </a:cubicBezTo>
                  <a:cubicBezTo>
                    <a:pt x="0" y="1012"/>
                    <a:pt x="0" y="1393"/>
                    <a:pt x="248" y="1703"/>
                  </a:cubicBezTo>
                  <a:cubicBezTo>
                    <a:pt x="381" y="1873"/>
                    <a:pt x="606" y="1959"/>
                    <a:pt x="825" y="1959"/>
                  </a:cubicBezTo>
                  <a:cubicBezTo>
                    <a:pt x="910" y="1959"/>
                    <a:pt x="995" y="1946"/>
                    <a:pt x="1073" y="1920"/>
                  </a:cubicBezTo>
                  <a:cubicBezTo>
                    <a:pt x="1373" y="1837"/>
                    <a:pt x="1630" y="1579"/>
                    <a:pt x="1692" y="1269"/>
                  </a:cubicBezTo>
                  <a:cubicBezTo>
                    <a:pt x="1733" y="1074"/>
                    <a:pt x="1713" y="898"/>
                    <a:pt x="1661" y="733"/>
                  </a:cubicBezTo>
                  <a:cubicBezTo>
                    <a:pt x="1692" y="547"/>
                    <a:pt x="1579" y="362"/>
                    <a:pt x="1424" y="258"/>
                  </a:cubicBezTo>
                  <a:cubicBezTo>
                    <a:pt x="1393" y="228"/>
                    <a:pt x="1362" y="187"/>
                    <a:pt x="1331" y="145"/>
                  </a:cubicBezTo>
                  <a:cubicBezTo>
                    <a:pt x="1259" y="52"/>
                    <a:pt x="1104"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1"/>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1"/>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1"/>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1"/>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1"/>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1"/>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1"/>
            <p:cNvSpPr/>
            <p:nvPr/>
          </p:nvSpPr>
          <p:spPr>
            <a:xfrm>
              <a:off x="6821520" y="1081218"/>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1"/>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1"/>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1"/>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1"/>
            <p:cNvSpPr/>
            <p:nvPr/>
          </p:nvSpPr>
          <p:spPr>
            <a:xfrm>
              <a:off x="6845264" y="2369284"/>
              <a:ext cx="134516" cy="124261"/>
            </a:xfrm>
            <a:custGeom>
              <a:avLst/>
              <a:gdLst/>
              <a:ahLst/>
              <a:cxnLst/>
              <a:rect l="l" t="t" r="r" b="b"/>
              <a:pathLst>
                <a:path w="1456" h="1345" extrusionOk="0">
                  <a:moveTo>
                    <a:pt x="894" y="0"/>
                  </a:moveTo>
                  <a:cubicBezTo>
                    <a:pt x="878" y="0"/>
                    <a:pt x="862" y="1"/>
                    <a:pt x="846" y="3"/>
                  </a:cubicBezTo>
                  <a:cubicBezTo>
                    <a:pt x="733" y="13"/>
                    <a:pt x="630" y="55"/>
                    <a:pt x="537" y="107"/>
                  </a:cubicBezTo>
                  <a:cubicBezTo>
                    <a:pt x="496" y="127"/>
                    <a:pt x="465" y="137"/>
                    <a:pt x="434" y="158"/>
                  </a:cubicBezTo>
                  <a:cubicBezTo>
                    <a:pt x="321" y="240"/>
                    <a:pt x="238" y="343"/>
                    <a:pt x="186" y="478"/>
                  </a:cubicBezTo>
                  <a:cubicBezTo>
                    <a:pt x="176" y="488"/>
                    <a:pt x="156" y="509"/>
                    <a:pt x="145" y="529"/>
                  </a:cubicBezTo>
                  <a:cubicBezTo>
                    <a:pt x="1" y="746"/>
                    <a:pt x="104" y="1056"/>
                    <a:pt x="321" y="1189"/>
                  </a:cubicBezTo>
                  <a:cubicBezTo>
                    <a:pt x="351" y="1200"/>
                    <a:pt x="383" y="1221"/>
                    <a:pt x="413" y="1231"/>
                  </a:cubicBezTo>
                  <a:cubicBezTo>
                    <a:pt x="475" y="1272"/>
                    <a:pt x="537" y="1313"/>
                    <a:pt x="619" y="1324"/>
                  </a:cubicBezTo>
                  <a:cubicBezTo>
                    <a:pt x="733" y="1344"/>
                    <a:pt x="836" y="1344"/>
                    <a:pt x="950" y="1344"/>
                  </a:cubicBezTo>
                  <a:cubicBezTo>
                    <a:pt x="1197" y="1344"/>
                    <a:pt x="1435" y="1127"/>
                    <a:pt x="1424" y="870"/>
                  </a:cubicBezTo>
                  <a:cubicBezTo>
                    <a:pt x="1424" y="808"/>
                    <a:pt x="1414" y="756"/>
                    <a:pt x="1403" y="705"/>
                  </a:cubicBezTo>
                  <a:cubicBezTo>
                    <a:pt x="1455" y="509"/>
                    <a:pt x="1393" y="282"/>
                    <a:pt x="1218" y="178"/>
                  </a:cubicBezTo>
                  <a:cubicBezTo>
                    <a:pt x="1144" y="77"/>
                    <a:pt x="1029" y="0"/>
                    <a:pt x="8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1"/>
            <p:cNvSpPr/>
            <p:nvPr/>
          </p:nvSpPr>
          <p:spPr>
            <a:xfrm>
              <a:off x="7625844" y="1755831"/>
              <a:ext cx="99132" cy="115392"/>
            </a:xfrm>
            <a:custGeom>
              <a:avLst/>
              <a:gdLst/>
              <a:ahLst/>
              <a:cxnLst/>
              <a:rect l="l" t="t" r="r" b="b"/>
              <a:pathLst>
                <a:path w="1073" h="1249" extrusionOk="0">
                  <a:moveTo>
                    <a:pt x="484" y="0"/>
                  </a:moveTo>
                  <a:cubicBezTo>
                    <a:pt x="227" y="0"/>
                    <a:pt x="0" y="217"/>
                    <a:pt x="0" y="485"/>
                  </a:cubicBezTo>
                  <a:cubicBezTo>
                    <a:pt x="0" y="588"/>
                    <a:pt x="41" y="681"/>
                    <a:pt x="103" y="764"/>
                  </a:cubicBezTo>
                  <a:lnTo>
                    <a:pt x="103" y="774"/>
                  </a:lnTo>
                  <a:cubicBezTo>
                    <a:pt x="103" y="1032"/>
                    <a:pt x="319" y="1248"/>
                    <a:pt x="578" y="1248"/>
                  </a:cubicBezTo>
                  <a:cubicBezTo>
                    <a:pt x="846" y="1248"/>
                    <a:pt x="1062" y="1032"/>
                    <a:pt x="1062" y="774"/>
                  </a:cubicBezTo>
                  <a:cubicBezTo>
                    <a:pt x="1062" y="599"/>
                    <a:pt x="1073" y="423"/>
                    <a:pt x="980" y="269"/>
                  </a:cubicBezTo>
                  <a:cubicBezTo>
                    <a:pt x="876" y="83"/>
                    <a:pt x="691" y="0"/>
                    <a:pt x="4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4" name="Google Shape;884;p21"/>
          <p:cNvGrpSpPr/>
          <p:nvPr/>
        </p:nvGrpSpPr>
        <p:grpSpPr>
          <a:xfrm>
            <a:off x="123410" y="283087"/>
            <a:ext cx="385531" cy="1195720"/>
            <a:chOff x="123410" y="283087"/>
            <a:chExt cx="385531" cy="1195720"/>
          </a:xfrm>
        </p:grpSpPr>
        <p:sp>
          <p:nvSpPr>
            <p:cNvPr id="885" name="Google Shape;885;p21"/>
            <p:cNvSpPr/>
            <p:nvPr/>
          </p:nvSpPr>
          <p:spPr>
            <a:xfrm rot="-5400000">
              <a:off x="133896" y="696689"/>
              <a:ext cx="150955" cy="171926"/>
            </a:xfrm>
            <a:custGeom>
              <a:avLst/>
              <a:gdLst/>
              <a:ahLst/>
              <a:cxnLst/>
              <a:rect l="l" t="t" r="r" b="b"/>
              <a:pathLst>
                <a:path w="3520" h="4009" extrusionOk="0">
                  <a:moveTo>
                    <a:pt x="2021" y="1"/>
                  </a:moveTo>
                  <a:cubicBezTo>
                    <a:pt x="1846" y="1"/>
                    <a:pt x="1681" y="99"/>
                    <a:pt x="1636" y="325"/>
                  </a:cubicBezTo>
                  <a:cubicBezTo>
                    <a:pt x="1585" y="645"/>
                    <a:pt x="1502" y="965"/>
                    <a:pt x="1420" y="1284"/>
                  </a:cubicBezTo>
                  <a:cubicBezTo>
                    <a:pt x="1203" y="1192"/>
                    <a:pt x="976" y="1099"/>
                    <a:pt x="749" y="1037"/>
                  </a:cubicBezTo>
                  <a:cubicBezTo>
                    <a:pt x="704" y="1024"/>
                    <a:pt x="661" y="1018"/>
                    <a:pt x="620" y="1018"/>
                  </a:cubicBezTo>
                  <a:cubicBezTo>
                    <a:pt x="159" y="1018"/>
                    <a:pt x="0" y="1761"/>
                    <a:pt x="512" y="1903"/>
                  </a:cubicBezTo>
                  <a:cubicBezTo>
                    <a:pt x="728" y="1965"/>
                    <a:pt x="945" y="2048"/>
                    <a:pt x="1152" y="2141"/>
                  </a:cubicBezTo>
                  <a:cubicBezTo>
                    <a:pt x="1007" y="2584"/>
                    <a:pt x="842" y="3028"/>
                    <a:pt x="677" y="3461"/>
                  </a:cubicBezTo>
                  <a:cubicBezTo>
                    <a:pt x="552" y="3791"/>
                    <a:pt x="823" y="4008"/>
                    <a:pt x="1099" y="4008"/>
                  </a:cubicBezTo>
                  <a:cubicBezTo>
                    <a:pt x="1281" y="4008"/>
                    <a:pt x="1466" y="3915"/>
                    <a:pt x="1544" y="3698"/>
                  </a:cubicBezTo>
                  <a:cubicBezTo>
                    <a:pt x="1698" y="3306"/>
                    <a:pt x="1842" y="2904"/>
                    <a:pt x="1977" y="2512"/>
                  </a:cubicBezTo>
                  <a:cubicBezTo>
                    <a:pt x="2224" y="2615"/>
                    <a:pt x="2472" y="2698"/>
                    <a:pt x="2740" y="2749"/>
                  </a:cubicBezTo>
                  <a:cubicBezTo>
                    <a:pt x="2775" y="2756"/>
                    <a:pt x="2809" y="2759"/>
                    <a:pt x="2841" y="2759"/>
                  </a:cubicBezTo>
                  <a:cubicBezTo>
                    <a:pt x="3334" y="2759"/>
                    <a:pt x="3519" y="1990"/>
                    <a:pt x="2977" y="1883"/>
                  </a:cubicBezTo>
                  <a:cubicBezTo>
                    <a:pt x="2729" y="1831"/>
                    <a:pt x="2482" y="1749"/>
                    <a:pt x="2255" y="1656"/>
                  </a:cubicBezTo>
                  <a:cubicBezTo>
                    <a:pt x="2358" y="1295"/>
                    <a:pt x="2441" y="934"/>
                    <a:pt x="2513" y="573"/>
                  </a:cubicBezTo>
                  <a:cubicBezTo>
                    <a:pt x="2575" y="225"/>
                    <a:pt x="2286" y="1"/>
                    <a:pt x="2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1"/>
            <p:cNvSpPr/>
            <p:nvPr/>
          </p:nvSpPr>
          <p:spPr>
            <a:xfrm rot="-5400000">
              <a:off x="273117" y="1370093"/>
              <a:ext cx="116347" cy="101080"/>
            </a:xfrm>
            <a:custGeom>
              <a:avLst/>
              <a:gdLst/>
              <a:ahLst/>
              <a:cxnLst/>
              <a:rect l="l" t="t" r="r" b="b"/>
              <a:pathLst>
                <a:path w="2713" h="2357" extrusionOk="0">
                  <a:moveTo>
                    <a:pt x="1510" y="0"/>
                  </a:moveTo>
                  <a:cubicBezTo>
                    <a:pt x="1288" y="0"/>
                    <a:pt x="1065" y="67"/>
                    <a:pt x="877" y="205"/>
                  </a:cubicBezTo>
                  <a:cubicBezTo>
                    <a:pt x="774" y="287"/>
                    <a:pt x="671" y="370"/>
                    <a:pt x="558" y="452"/>
                  </a:cubicBezTo>
                  <a:cubicBezTo>
                    <a:pt x="93" y="792"/>
                    <a:pt x="0" y="1473"/>
                    <a:pt x="351" y="1938"/>
                  </a:cubicBezTo>
                  <a:cubicBezTo>
                    <a:pt x="552" y="2212"/>
                    <a:pt x="872" y="2357"/>
                    <a:pt x="1196" y="2357"/>
                  </a:cubicBezTo>
                  <a:cubicBezTo>
                    <a:pt x="1421" y="2357"/>
                    <a:pt x="1647" y="2288"/>
                    <a:pt x="1837" y="2144"/>
                  </a:cubicBezTo>
                  <a:cubicBezTo>
                    <a:pt x="1940" y="2072"/>
                    <a:pt x="2053" y="1989"/>
                    <a:pt x="2156" y="1906"/>
                  </a:cubicBezTo>
                  <a:cubicBezTo>
                    <a:pt x="2621" y="1556"/>
                    <a:pt x="2713" y="886"/>
                    <a:pt x="2362" y="421"/>
                  </a:cubicBezTo>
                  <a:cubicBezTo>
                    <a:pt x="2160" y="145"/>
                    <a:pt x="1837" y="0"/>
                    <a:pt x="15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1"/>
            <p:cNvSpPr/>
            <p:nvPr/>
          </p:nvSpPr>
          <p:spPr>
            <a:xfrm rot="-5400000">
              <a:off x="407861" y="1270256"/>
              <a:ext cx="109314" cy="92846"/>
            </a:xfrm>
            <a:custGeom>
              <a:avLst/>
              <a:gdLst/>
              <a:ahLst/>
              <a:cxnLst/>
              <a:rect l="l" t="t" r="r" b="b"/>
              <a:pathLst>
                <a:path w="2549" h="2165" extrusionOk="0">
                  <a:moveTo>
                    <a:pt x="1157" y="1"/>
                  </a:moveTo>
                  <a:cubicBezTo>
                    <a:pt x="631" y="1"/>
                    <a:pt x="159" y="384"/>
                    <a:pt x="83" y="917"/>
                  </a:cubicBezTo>
                  <a:cubicBezTo>
                    <a:pt x="1" y="1484"/>
                    <a:pt x="413" y="2031"/>
                    <a:pt x="991" y="2113"/>
                  </a:cubicBezTo>
                  <a:lnTo>
                    <a:pt x="1270" y="2154"/>
                  </a:lnTo>
                  <a:cubicBezTo>
                    <a:pt x="1319" y="2162"/>
                    <a:pt x="1367" y="2165"/>
                    <a:pt x="1415" y="2165"/>
                  </a:cubicBezTo>
                  <a:cubicBezTo>
                    <a:pt x="1927" y="2165"/>
                    <a:pt x="2391" y="1776"/>
                    <a:pt x="2466" y="1257"/>
                  </a:cubicBezTo>
                  <a:cubicBezTo>
                    <a:pt x="2549" y="680"/>
                    <a:pt x="2136" y="133"/>
                    <a:pt x="1569" y="50"/>
                  </a:cubicBezTo>
                  <a:lnTo>
                    <a:pt x="1290" y="9"/>
                  </a:lnTo>
                  <a:cubicBezTo>
                    <a:pt x="1246" y="3"/>
                    <a:pt x="1201" y="1"/>
                    <a:pt x="11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1"/>
            <p:cNvSpPr/>
            <p:nvPr/>
          </p:nvSpPr>
          <p:spPr>
            <a:xfrm rot="-5400000">
              <a:off x="239881" y="1192892"/>
              <a:ext cx="124066" cy="91388"/>
            </a:xfrm>
            <a:custGeom>
              <a:avLst/>
              <a:gdLst/>
              <a:ahLst/>
              <a:cxnLst/>
              <a:rect l="l" t="t" r="r" b="b"/>
              <a:pathLst>
                <a:path w="2893" h="2131" extrusionOk="0">
                  <a:moveTo>
                    <a:pt x="1426" y="1"/>
                  </a:moveTo>
                  <a:cubicBezTo>
                    <a:pt x="216" y="1"/>
                    <a:pt x="1" y="1930"/>
                    <a:pt x="1302" y="2118"/>
                  </a:cubicBezTo>
                  <a:cubicBezTo>
                    <a:pt x="1362" y="2127"/>
                    <a:pt x="1420" y="2131"/>
                    <a:pt x="1475" y="2131"/>
                  </a:cubicBezTo>
                  <a:cubicBezTo>
                    <a:pt x="2677" y="2131"/>
                    <a:pt x="2892" y="200"/>
                    <a:pt x="1601" y="14"/>
                  </a:cubicBezTo>
                  <a:cubicBezTo>
                    <a:pt x="1541" y="5"/>
                    <a:pt x="1482" y="1"/>
                    <a:pt x="1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1"/>
            <p:cNvSpPr/>
            <p:nvPr/>
          </p:nvSpPr>
          <p:spPr>
            <a:xfrm rot="-5400000">
              <a:off x="285578" y="417381"/>
              <a:ext cx="80538" cy="70289"/>
            </a:xfrm>
            <a:custGeom>
              <a:avLst/>
              <a:gdLst/>
              <a:ahLst/>
              <a:cxnLst/>
              <a:rect l="l" t="t" r="r" b="b"/>
              <a:pathLst>
                <a:path w="1878" h="1639" extrusionOk="0">
                  <a:moveTo>
                    <a:pt x="1045" y="0"/>
                  </a:moveTo>
                  <a:cubicBezTo>
                    <a:pt x="892" y="0"/>
                    <a:pt x="739" y="47"/>
                    <a:pt x="610" y="143"/>
                  </a:cubicBezTo>
                  <a:cubicBezTo>
                    <a:pt x="527" y="205"/>
                    <a:pt x="454" y="257"/>
                    <a:pt x="383" y="319"/>
                  </a:cubicBezTo>
                  <a:cubicBezTo>
                    <a:pt x="62" y="556"/>
                    <a:pt x="1" y="1020"/>
                    <a:pt x="238" y="1350"/>
                  </a:cubicBezTo>
                  <a:cubicBezTo>
                    <a:pt x="378" y="1539"/>
                    <a:pt x="602" y="1638"/>
                    <a:pt x="828" y="1638"/>
                  </a:cubicBezTo>
                  <a:cubicBezTo>
                    <a:pt x="983" y="1638"/>
                    <a:pt x="1139" y="1591"/>
                    <a:pt x="1270" y="1495"/>
                  </a:cubicBezTo>
                  <a:cubicBezTo>
                    <a:pt x="1342" y="1433"/>
                    <a:pt x="1414" y="1381"/>
                    <a:pt x="1486" y="1330"/>
                  </a:cubicBezTo>
                  <a:cubicBezTo>
                    <a:pt x="1816" y="1082"/>
                    <a:pt x="1878" y="617"/>
                    <a:pt x="1641" y="298"/>
                  </a:cubicBezTo>
                  <a:cubicBezTo>
                    <a:pt x="1494" y="102"/>
                    <a:pt x="1269" y="0"/>
                    <a:pt x="10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1"/>
            <p:cNvSpPr/>
            <p:nvPr/>
          </p:nvSpPr>
          <p:spPr>
            <a:xfrm rot="-5400000">
              <a:off x="379260" y="348443"/>
              <a:ext cx="75692" cy="64370"/>
            </a:xfrm>
            <a:custGeom>
              <a:avLst/>
              <a:gdLst/>
              <a:ahLst/>
              <a:cxnLst/>
              <a:rect l="l" t="t" r="r" b="b"/>
              <a:pathLst>
                <a:path w="1765" h="1501" extrusionOk="0">
                  <a:moveTo>
                    <a:pt x="789" y="1"/>
                  </a:moveTo>
                  <a:cubicBezTo>
                    <a:pt x="429" y="1"/>
                    <a:pt x="110" y="272"/>
                    <a:pt x="62" y="628"/>
                  </a:cubicBezTo>
                  <a:cubicBezTo>
                    <a:pt x="1" y="1031"/>
                    <a:pt x="289" y="1402"/>
                    <a:pt x="681" y="1464"/>
                  </a:cubicBezTo>
                  <a:lnTo>
                    <a:pt x="878" y="1494"/>
                  </a:lnTo>
                  <a:cubicBezTo>
                    <a:pt x="910" y="1499"/>
                    <a:pt x="942" y="1501"/>
                    <a:pt x="974" y="1501"/>
                  </a:cubicBezTo>
                  <a:cubicBezTo>
                    <a:pt x="1339" y="1501"/>
                    <a:pt x="1666" y="1235"/>
                    <a:pt x="1713" y="866"/>
                  </a:cubicBezTo>
                  <a:cubicBezTo>
                    <a:pt x="1765" y="463"/>
                    <a:pt x="1486" y="91"/>
                    <a:pt x="1084" y="30"/>
                  </a:cubicBezTo>
                  <a:lnTo>
                    <a:pt x="898" y="9"/>
                  </a:lnTo>
                  <a:cubicBezTo>
                    <a:pt x="862" y="3"/>
                    <a:pt x="825" y="1"/>
                    <a:pt x="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1"/>
            <p:cNvSpPr/>
            <p:nvPr/>
          </p:nvSpPr>
          <p:spPr>
            <a:xfrm rot="-5400000">
              <a:off x="262356" y="294623"/>
              <a:ext cx="86242" cy="63170"/>
            </a:xfrm>
            <a:custGeom>
              <a:avLst/>
              <a:gdLst/>
              <a:ahLst/>
              <a:cxnLst/>
              <a:rect l="l" t="t" r="r" b="b"/>
              <a:pathLst>
                <a:path w="2011" h="1473" extrusionOk="0">
                  <a:moveTo>
                    <a:pt x="983" y="0"/>
                  </a:moveTo>
                  <a:cubicBezTo>
                    <a:pt x="149" y="0"/>
                    <a:pt x="0" y="1336"/>
                    <a:pt x="897" y="1463"/>
                  </a:cubicBezTo>
                  <a:cubicBezTo>
                    <a:pt x="938" y="1469"/>
                    <a:pt x="978" y="1472"/>
                    <a:pt x="1017" y="1472"/>
                  </a:cubicBezTo>
                  <a:cubicBezTo>
                    <a:pt x="1853" y="1472"/>
                    <a:pt x="2010" y="137"/>
                    <a:pt x="1103" y="9"/>
                  </a:cubicBezTo>
                  <a:cubicBezTo>
                    <a:pt x="1062" y="3"/>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2" name="Google Shape;892;p21"/>
          <p:cNvGrpSpPr/>
          <p:nvPr/>
        </p:nvGrpSpPr>
        <p:grpSpPr>
          <a:xfrm>
            <a:off x="8642100" y="4619213"/>
            <a:ext cx="251475" cy="289100"/>
            <a:chOff x="2189450" y="2335450"/>
            <a:chExt cx="251475" cy="289100"/>
          </a:xfrm>
        </p:grpSpPr>
        <p:sp>
          <p:nvSpPr>
            <p:cNvPr id="893" name="Google Shape;893;p21"/>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1"/>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1"/>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6" name="Google Shape;896;p21"/>
          <p:cNvGrpSpPr/>
          <p:nvPr/>
        </p:nvGrpSpPr>
        <p:grpSpPr>
          <a:xfrm>
            <a:off x="8423694" y="248679"/>
            <a:ext cx="469882" cy="778495"/>
            <a:chOff x="3330825" y="1367375"/>
            <a:chExt cx="280075" cy="464025"/>
          </a:xfrm>
        </p:grpSpPr>
        <p:sp>
          <p:nvSpPr>
            <p:cNvPr id="897" name="Google Shape;897;p21"/>
            <p:cNvSpPr/>
            <p:nvPr/>
          </p:nvSpPr>
          <p:spPr>
            <a:xfrm>
              <a:off x="3484800" y="1720525"/>
              <a:ext cx="115550" cy="110875"/>
            </a:xfrm>
            <a:custGeom>
              <a:avLst/>
              <a:gdLst/>
              <a:ahLst/>
              <a:cxnLst/>
              <a:rect l="l" t="t" r="r" b="b"/>
              <a:pathLst>
                <a:path w="4622" h="4435" extrusionOk="0">
                  <a:moveTo>
                    <a:pt x="2311" y="0"/>
                  </a:moveTo>
                  <a:cubicBezTo>
                    <a:pt x="2159" y="0"/>
                    <a:pt x="2006" y="13"/>
                    <a:pt x="1857" y="37"/>
                  </a:cubicBezTo>
                  <a:cubicBezTo>
                    <a:pt x="764" y="233"/>
                    <a:pt x="0" y="1265"/>
                    <a:pt x="51" y="2348"/>
                  </a:cubicBezTo>
                  <a:cubicBezTo>
                    <a:pt x="51" y="2461"/>
                    <a:pt x="72" y="2574"/>
                    <a:pt x="93" y="2678"/>
                  </a:cubicBezTo>
                  <a:cubicBezTo>
                    <a:pt x="113" y="2998"/>
                    <a:pt x="196" y="3307"/>
                    <a:pt x="351" y="3606"/>
                  </a:cubicBezTo>
                  <a:cubicBezTo>
                    <a:pt x="665" y="4200"/>
                    <a:pt x="1226" y="4435"/>
                    <a:pt x="1815" y="4435"/>
                  </a:cubicBezTo>
                  <a:cubicBezTo>
                    <a:pt x="2249" y="4435"/>
                    <a:pt x="2698" y="4307"/>
                    <a:pt x="3074" y="4101"/>
                  </a:cubicBezTo>
                  <a:cubicBezTo>
                    <a:pt x="4054" y="3555"/>
                    <a:pt x="4621" y="2430"/>
                    <a:pt x="4312" y="1337"/>
                  </a:cubicBezTo>
                  <a:cubicBezTo>
                    <a:pt x="4057" y="414"/>
                    <a:pt x="3188" y="0"/>
                    <a:pt x="2311"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1"/>
            <p:cNvSpPr/>
            <p:nvPr/>
          </p:nvSpPr>
          <p:spPr>
            <a:xfrm>
              <a:off x="3477400" y="1543325"/>
              <a:ext cx="133500" cy="103775"/>
            </a:xfrm>
            <a:custGeom>
              <a:avLst/>
              <a:gdLst/>
              <a:ahLst/>
              <a:cxnLst/>
              <a:rect l="l" t="t" r="r" b="b"/>
              <a:pathLst>
                <a:path w="5340" h="4151" extrusionOk="0">
                  <a:moveTo>
                    <a:pt x="2983" y="1"/>
                  </a:moveTo>
                  <a:cubicBezTo>
                    <a:pt x="2469" y="1"/>
                    <a:pt x="1956" y="154"/>
                    <a:pt x="1575" y="451"/>
                  </a:cubicBezTo>
                  <a:cubicBezTo>
                    <a:pt x="0" y="1662"/>
                    <a:pt x="1018" y="4151"/>
                    <a:pt x="2737" y="4151"/>
                  </a:cubicBezTo>
                  <a:cubicBezTo>
                    <a:pt x="2819" y="4151"/>
                    <a:pt x="2903" y="4145"/>
                    <a:pt x="2988" y="4134"/>
                  </a:cubicBezTo>
                  <a:cubicBezTo>
                    <a:pt x="3494" y="4134"/>
                    <a:pt x="3999" y="3938"/>
                    <a:pt x="4432" y="3576"/>
                  </a:cubicBezTo>
                  <a:cubicBezTo>
                    <a:pt x="5340" y="2834"/>
                    <a:pt x="5340" y="1555"/>
                    <a:pt x="4629" y="699"/>
                  </a:cubicBezTo>
                  <a:cubicBezTo>
                    <a:pt x="4237" y="228"/>
                    <a:pt x="3610" y="1"/>
                    <a:pt x="2983" y="1"/>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1"/>
            <p:cNvSpPr/>
            <p:nvPr/>
          </p:nvSpPr>
          <p:spPr>
            <a:xfrm>
              <a:off x="3330825" y="1489400"/>
              <a:ext cx="143400" cy="134750"/>
            </a:xfrm>
            <a:custGeom>
              <a:avLst/>
              <a:gdLst/>
              <a:ahLst/>
              <a:cxnLst/>
              <a:rect l="l" t="t" r="r" b="b"/>
              <a:pathLst>
                <a:path w="5736" h="5390" extrusionOk="0">
                  <a:moveTo>
                    <a:pt x="2327" y="0"/>
                  </a:moveTo>
                  <a:cubicBezTo>
                    <a:pt x="1872" y="0"/>
                    <a:pt x="1427" y="134"/>
                    <a:pt x="1043" y="452"/>
                  </a:cubicBezTo>
                  <a:cubicBezTo>
                    <a:pt x="775" y="669"/>
                    <a:pt x="610" y="947"/>
                    <a:pt x="506" y="1267"/>
                  </a:cubicBezTo>
                  <a:cubicBezTo>
                    <a:pt x="32" y="2134"/>
                    <a:pt x="1" y="3361"/>
                    <a:pt x="424" y="4145"/>
                  </a:cubicBezTo>
                  <a:cubicBezTo>
                    <a:pt x="881" y="4994"/>
                    <a:pt x="1728" y="5389"/>
                    <a:pt x="2600" y="5389"/>
                  </a:cubicBezTo>
                  <a:cubicBezTo>
                    <a:pt x="3223" y="5389"/>
                    <a:pt x="3859" y="5188"/>
                    <a:pt x="4374" y="4805"/>
                  </a:cubicBezTo>
                  <a:cubicBezTo>
                    <a:pt x="5664" y="3836"/>
                    <a:pt x="5736" y="2134"/>
                    <a:pt x="4612" y="1030"/>
                  </a:cubicBezTo>
                  <a:cubicBezTo>
                    <a:pt x="4019" y="444"/>
                    <a:pt x="3156" y="0"/>
                    <a:pt x="232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1"/>
            <p:cNvSpPr/>
            <p:nvPr/>
          </p:nvSpPr>
          <p:spPr>
            <a:xfrm>
              <a:off x="3451275" y="1367375"/>
              <a:ext cx="111650" cy="100400"/>
            </a:xfrm>
            <a:custGeom>
              <a:avLst/>
              <a:gdLst/>
              <a:ahLst/>
              <a:cxnLst/>
              <a:rect l="l" t="t" r="r" b="b"/>
              <a:pathLst>
                <a:path w="4466" h="4016" extrusionOk="0">
                  <a:moveTo>
                    <a:pt x="2077" y="0"/>
                  </a:moveTo>
                  <a:cubicBezTo>
                    <a:pt x="1557" y="0"/>
                    <a:pt x="1026" y="185"/>
                    <a:pt x="660" y="506"/>
                  </a:cubicBezTo>
                  <a:cubicBezTo>
                    <a:pt x="640" y="537"/>
                    <a:pt x="608" y="558"/>
                    <a:pt x="588" y="578"/>
                  </a:cubicBezTo>
                  <a:cubicBezTo>
                    <a:pt x="299" y="805"/>
                    <a:pt x="134" y="1145"/>
                    <a:pt x="83" y="1517"/>
                  </a:cubicBezTo>
                  <a:cubicBezTo>
                    <a:pt x="0" y="1950"/>
                    <a:pt x="62" y="2404"/>
                    <a:pt x="258" y="2827"/>
                  </a:cubicBezTo>
                  <a:cubicBezTo>
                    <a:pt x="340" y="3002"/>
                    <a:pt x="443" y="3146"/>
                    <a:pt x="567" y="3270"/>
                  </a:cubicBezTo>
                  <a:cubicBezTo>
                    <a:pt x="805" y="3570"/>
                    <a:pt x="1104" y="3817"/>
                    <a:pt x="1465" y="3930"/>
                  </a:cubicBezTo>
                  <a:cubicBezTo>
                    <a:pt x="1650" y="3988"/>
                    <a:pt x="1827" y="4015"/>
                    <a:pt x="1997" y="4015"/>
                  </a:cubicBezTo>
                  <a:cubicBezTo>
                    <a:pt x="3607" y="4015"/>
                    <a:pt x="4465" y="1592"/>
                    <a:pt x="3280" y="444"/>
                  </a:cubicBezTo>
                  <a:cubicBezTo>
                    <a:pt x="2965" y="138"/>
                    <a:pt x="2525" y="0"/>
                    <a:pt x="2077" y="0"/>
                  </a:cubicBezTo>
                  <a:close/>
                </a:path>
              </a:pathLst>
            </a:custGeom>
            <a:solidFill>
              <a:srgbClr val="AAB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1"/>
            <p:cNvSpPr/>
            <p:nvPr/>
          </p:nvSpPr>
          <p:spPr>
            <a:xfrm>
              <a:off x="3353000" y="1520100"/>
              <a:ext cx="54450" cy="76825"/>
            </a:xfrm>
            <a:custGeom>
              <a:avLst/>
              <a:gdLst/>
              <a:ahLst/>
              <a:cxnLst/>
              <a:rect l="l" t="t" r="r" b="b"/>
              <a:pathLst>
                <a:path w="2178" h="3073" extrusionOk="0">
                  <a:moveTo>
                    <a:pt x="1092" y="1"/>
                  </a:moveTo>
                  <a:cubicBezTo>
                    <a:pt x="1037" y="1"/>
                    <a:pt x="980" y="21"/>
                    <a:pt x="929" y="70"/>
                  </a:cubicBezTo>
                  <a:cubicBezTo>
                    <a:pt x="1" y="906"/>
                    <a:pt x="558" y="2999"/>
                    <a:pt x="1868" y="3072"/>
                  </a:cubicBezTo>
                  <a:cubicBezTo>
                    <a:pt x="1875" y="3073"/>
                    <a:pt x="1881" y="3073"/>
                    <a:pt x="1887" y="3073"/>
                  </a:cubicBezTo>
                  <a:cubicBezTo>
                    <a:pt x="2178" y="3073"/>
                    <a:pt x="2171" y="2607"/>
                    <a:pt x="1868" y="2598"/>
                  </a:cubicBezTo>
                  <a:cubicBezTo>
                    <a:pt x="960" y="2546"/>
                    <a:pt x="672" y="947"/>
                    <a:pt x="1270" y="411"/>
                  </a:cubicBezTo>
                  <a:cubicBezTo>
                    <a:pt x="1446" y="243"/>
                    <a:pt x="1281" y="1"/>
                    <a:pt x="10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1"/>
            <p:cNvSpPr/>
            <p:nvPr/>
          </p:nvSpPr>
          <p:spPr>
            <a:xfrm>
              <a:off x="3451525" y="1381525"/>
              <a:ext cx="55450" cy="76050"/>
            </a:xfrm>
            <a:custGeom>
              <a:avLst/>
              <a:gdLst/>
              <a:ahLst/>
              <a:cxnLst/>
              <a:rect l="l" t="t" r="r" b="b"/>
              <a:pathLst>
                <a:path w="2218" h="3042" extrusionOk="0">
                  <a:moveTo>
                    <a:pt x="1304" y="0"/>
                  </a:moveTo>
                  <a:cubicBezTo>
                    <a:pt x="1263" y="0"/>
                    <a:pt x="1220" y="13"/>
                    <a:pt x="1176" y="43"/>
                  </a:cubicBezTo>
                  <a:cubicBezTo>
                    <a:pt x="0" y="827"/>
                    <a:pt x="815" y="2395"/>
                    <a:pt x="1754" y="3004"/>
                  </a:cubicBezTo>
                  <a:cubicBezTo>
                    <a:pt x="1795" y="3030"/>
                    <a:pt x="1837" y="3042"/>
                    <a:pt x="1876" y="3042"/>
                  </a:cubicBezTo>
                  <a:cubicBezTo>
                    <a:pt x="2079" y="3042"/>
                    <a:pt x="2218" y="2729"/>
                    <a:pt x="2001" y="2591"/>
                  </a:cubicBezTo>
                  <a:cubicBezTo>
                    <a:pt x="1382" y="2188"/>
                    <a:pt x="578" y="1012"/>
                    <a:pt x="1424" y="455"/>
                  </a:cubicBezTo>
                  <a:cubicBezTo>
                    <a:pt x="1638" y="310"/>
                    <a:pt x="1504" y="0"/>
                    <a:pt x="1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1"/>
            <p:cNvSpPr/>
            <p:nvPr/>
          </p:nvSpPr>
          <p:spPr>
            <a:xfrm>
              <a:off x="3507475" y="1562550"/>
              <a:ext cx="38475" cy="55175"/>
            </a:xfrm>
            <a:custGeom>
              <a:avLst/>
              <a:gdLst/>
              <a:ahLst/>
              <a:cxnLst/>
              <a:rect l="l" t="t" r="r" b="b"/>
              <a:pathLst>
                <a:path w="1539" h="2207" extrusionOk="0">
                  <a:moveTo>
                    <a:pt x="743" y="0"/>
                  </a:moveTo>
                  <a:cubicBezTo>
                    <a:pt x="669" y="0"/>
                    <a:pt x="593" y="31"/>
                    <a:pt x="537" y="105"/>
                  </a:cubicBezTo>
                  <a:cubicBezTo>
                    <a:pt x="1" y="817"/>
                    <a:pt x="372" y="1859"/>
                    <a:pt x="1166" y="2189"/>
                  </a:cubicBezTo>
                  <a:cubicBezTo>
                    <a:pt x="1196" y="2201"/>
                    <a:pt x="1224" y="2206"/>
                    <a:pt x="1251" y="2206"/>
                  </a:cubicBezTo>
                  <a:cubicBezTo>
                    <a:pt x="1467" y="2206"/>
                    <a:pt x="1539" y="1826"/>
                    <a:pt x="1290" y="1725"/>
                  </a:cubicBezTo>
                  <a:cubicBezTo>
                    <a:pt x="754" y="1508"/>
                    <a:pt x="630" y="786"/>
                    <a:pt x="950" y="343"/>
                  </a:cubicBezTo>
                  <a:cubicBezTo>
                    <a:pt x="1080" y="169"/>
                    <a:pt x="916" y="0"/>
                    <a:pt x="7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1"/>
            <p:cNvSpPr/>
            <p:nvPr/>
          </p:nvSpPr>
          <p:spPr>
            <a:xfrm>
              <a:off x="3501025" y="1742650"/>
              <a:ext cx="41675" cy="55450"/>
            </a:xfrm>
            <a:custGeom>
              <a:avLst/>
              <a:gdLst/>
              <a:ahLst/>
              <a:cxnLst/>
              <a:rect l="l" t="t" r="r" b="b"/>
              <a:pathLst>
                <a:path w="1667" h="2218" extrusionOk="0">
                  <a:moveTo>
                    <a:pt x="651" y="1"/>
                  </a:moveTo>
                  <a:cubicBezTo>
                    <a:pt x="578" y="1"/>
                    <a:pt x="505" y="33"/>
                    <a:pt x="454" y="112"/>
                  </a:cubicBezTo>
                  <a:cubicBezTo>
                    <a:pt x="1" y="875"/>
                    <a:pt x="454" y="1927"/>
                    <a:pt x="1280" y="2205"/>
                  </a:cubicBezTo>
                  <a:cubicBezTo>
                    <a:pt x="1306" y="2214"/>
                    <a:pt x="1331" y="2218"/>
                    <a:pt x="1354" y="2218"/>
                  </a:cubicBezTo>
                  <a:cubicBezTo>
                    <a:pt x="1588" y="2218"/>
                    <a:pt x="1666" y="1826"/>
                    <a:pt x="1403" y="1741"/>
                  </a:cubicBezTo>
                  <a:cubicBezTo>
                    <a:pt x="867" y="1556"/>
                    <a:pt x="578" y="844"/>
                    <a:pt x="878" y="359"/>
                  </a:cubicBezTo>
                  <a:cubicBezTo>
                    <a:pt x="985" y="172"/>
                    <a:pt x="818" y="1"/>
                    <a:pt x="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5" r:id="rId5"/>
    <p:sldLayoutId id="2147483658" r:id="rId6"/>
    <p:sldLayoutId id="2147483660" r:id="rId7"/>
    <p:sldLayoutId id="2147483661" r:id="rId8"/>
    <p:sldLayoutId id="2147483667" r:id="rId9"/>
    <p:sldLayoutId id="2147483672" r:id="rId10"/>
    <p:sldLayoutId id="2147483674" r:id="rId11"/>
    <p:sldLayoutId id="2147483675" r:id="rId12"/>
    <p:sldLayoutId id="2147483680" r:id="rId13"/>
    <p:sldLayoutId id="2147483681" r:id="rId14"/>
    <p:sldLayoutId id="2147483682" r:id="rId15"/>
    <p:sldLayoutId id="2147483683"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07"/>
        <p:cNvGrpSpPr/>
        <p:nvPr/>
      </p:nvGrpSpPr>
      <p:grpSpPr>
        <a:xfrm>
          <a:off x="0" y="0"/>
          <a:ext cx="0" cy="0"/>
          <a:chOff x="0" y="0"/>
          <a:chExt cx="0" cy="0"/>
        </a:xfrm>
      </p:grpSpPr>
      <p:sp>
        <p:nvSpPr>
          <p:cNvPr id="1708" name="Google Shape;1708;p40"/>
          <p:cNvSpPr txBox="1">
            <a:spLocks noGrp="1"/>
          </p:cNvSpPr>
          <p:nvPr>
            <p:ph type="ctrTitle"/>
          </p:nvPr>
        </p:nvSpPr>
        <p:spPr>
          <a:xfrm flipH="1">
            <a:off x="2429863" y="978959"/>
            <a:ext cx="6144949" cy="2104800"/>
          </a:xfrm>
          <a:prstGeom prst="rect">
            <a:avLst/>
          </a:prstGeom>
        </p:spPr>
        <p:txBody>
          <a:bodyPr spcFirstLastPara="1" wrap="square" lIns="91425" tIns="91425" rIns="91425" bIns="91425" anchor="ctr" anchorCtr="0">
            <a:noAutofit/>
          </a:bodyPr>
          <a:lstStyle/>
          <a:p>
            <a:pPr lvl="0"/>
            <a:r>
              <a:rPr lang="en-US" dirty="0"/>
              <a:t> </a:t>
            </a:r>
            <a:br>
              <a:rPr lang="en-US" dirty="0"/>
            </a:br>
            <a:r>
              <a:rPr lang="en-US" dirty="0"/>
              <a:t>BÀI 3:</a:t>
            </a:r>
            <a:r>
              <a:rPr lang="en" dirty="0"/>
              <a:t>TÔN TRỌNG NGƯỜI KHÁC</a:t>
            </a:r>
            <a:endParaRPr dirty="0">
              <a:solidFill>
                <a:schemeClr val="accent3"/>
              </a:solidFill>
            </a:endParaRPr>
          </a:p>
        </p:txBody>
      </p:sp>
      <p:sp>
        <p:nvSpPr>
          <p:cNvPr id="1709" name="Google Shape;1709;p40"/>
          <p:cNvSpPr txBox="1">
            <a:spLocks noGrp="1"/>
          </p:cNvSpPr>
          <p:nvPr>
            <p:ph type="subTitle" idx="1"/>
          </p:nvPr>
        </p:nvSpPr>
        <p:spPr>
          <a:xfrm flipH="1">
            <a:off x="5901075" y="3406825"/>
            <a:ext cx="2524200" cy="666600"/>
          </a:xfrm>
          <a:prstGeom prst="rect">
            <a:avLst/>
          </a:prstGeom>
        </p:spPr>
        <p:txBody>
          <a:bodyPr spcFirstLastPara="1" wrap="square" lIns="91425" tIns="91425" rIns="91425" bIns="91425" anchor="t" anchorCtr="0">
            <a:noAutofit/>
          </a:bodyPr>
          <a:lstStyle/>
          <a:p>
            <a:pPr marL="0" lvl="0" indent="0"/>
            <a:r>
              <a:rPr lang="en" sz="1800" b="1" dirty="0">
                <a:latin typeface="Calibri" panose="020F0502020204030204" pitchFamily="34" charset="0"/>
                <a:cs typeface="Calibri" panose="020F0502020204030204" pitchFamily="34" charset="0"/>
              </a:rPr>
              <a:t>GV: </a:t>
            </a:r>
            <a:r>
              <a:rPr lang="en-US" sz="1800" b="1" dirty="0">
                <a:latin typeface="Calibri" panose="020F0502020204030204" pitchFamily="34" charset="0"/>
                <a:cs typeface="Calibri" panose="020F0502020204030204" pitchFamily="34" charset="0"/>
              </a:rPr>
              <a:t>NGUYỄN THỊ LOAN</a:t>
            </a:r>
            <a:endParaRPr sz="1800" b="1" dirty="0">
              <a:latin typeface="Calibri" panose="020F0502020204030204" pitchFamily="34" charset="0"/>
              <a:cs typeface="Calibri" panose="020F0502020204030204" pitchFamily="34" charset="0"/>
            </a:endParaRPr>
          </a:p>
        </p:txBody>
      </p:sp>
      <p:grpSp>
        <p:nvGrpSpPr>
          <p:cNvPr id="1710" name="Google Shape;1710;p40"/>
          <p:cNvGrpSpPr/>
          <p:nvPr/>
        </p:nvGrpSpPr>
        <p:grpSpPr>
          <a:xfrm>
            <a:off x="2952953" y="1105789"/>
            <a:ext cx="638987" cy="779811"/>
            <a:chOff x="2729975" y="1985125"/>
            <a:chExt cx="284500" cy="347200"/>
          </a:xfrm>
        </p:grpSpPr>
        <p:sp>
          <p:nvSpPr>
            <p:cNvPr id="1711" name="Google Shape;1711;p40"/>
            <p:cNvSpPr/>
            <p:nvPr/>
          </p:nvSpPr>
          <p:spPr>
            <a:xfrm>
              <a:off x="2818175" y="1985125"/>
              <a:ext cx="124075" cy="314725"/>
            </a:xfrm>
            <a:custGeom>
              <a:avLst/>
              <a:gdLst/>
              <a:ahLst/>
              <a:cxnLst/>
              <a:rect l="l" t="t" r="r" b="b"/>
              <a:pathLst>
                <a:path w="4963" h="12589" extrusionOk="0">
                  <a:moveTo>
                    <a:pt x="2911" y="0"/>
                  </a:moveTo>
                  <a:cubicBezTo>
                    <a:pt x="1889" y="0"/>
                    <a:pt x="1174" y="2664"/>
                    <a:pt x="1114" y="3275"/>
                  </a:cubicBezTo>
                  <a:cubicBezTo>
                    <a:pt x="970" y="4730"/>
                    <a:pt x="1042" y="6205"/>
                    <a:pt x="960" y="7660"/>
                  </a:cubicBezTo>
                  <a:cubicBezTo>
                    <a:pt x="867" y="9166"/>
                    <a:pt x="609" y="10640"/>
                    <a:pt x="145" y="12064"/>
                  </a:cubicBezTo>
                  <a:cubicBezTo>
                    <a:pt x="124" y="12084"/>
                    <a:pt x="103" y="12116"/>
                    <a:pt x="83" y="12136"/>
                  </a:cubicBezTo>
                  <a:cubicBezTo>
                    <a:pt x="0" y="12240"/>
                    <a:pt x="11" y="12353"/>
                    <a:pt x="73" y="12435"/>
                  </a:cubicBezTo>
                  <a:cubicBezTo>
                    <a:pt x="105" y="12531"/>
                    <a:pt x="206" y="12589"/>
                    <a:pt x="308" y="12589"/>
                  </a:cubicBezTo>
                  <a:cubicBezTo>
                    <a:pt x="402" y="12589"/>
                    <a:pt x="497" y="12539"/>
                    <a:pt x="536" y="12425"/>
                  </a:cubicBezTo>
                  <a:cubicBezTo>
                    <a:pt x="557" y="12373"/>
                    <a:pt x="568" y="12332"/>
                    <a:pt x="578" y="12291"/>
                  </a:cubicBezTo>
                  <a:cubicBezTo>
                    <a:pt x="1145" y="11559"/>
                    <a:pt x="1537" y="10723"/>
                    <a:pt x="1888" y="9867"/>
                  </a:cubicBezTo>
                  <a:cubicBezTo>
                    <a:pt x="2434" y="8557"/>
                    <a:pt x="3033" y="7298"/>
                    <a:pt x="3642" y="6009"/>
                  </a:cubicBezTo>
                  <a:cubicBezTo>
                    <a:pt x="4456" y="4266"/>
                    <a:pt x="4962" y="2048"/>
                    <a:pt x="3610" y="418"/>
                  </a:cubicBezTo>
                  <a:cubicBezTo>
                    <a:pt x="3365" y="124"/>
                    <a:pt x="3131" y="0"/>
                    <a:pt x="291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40"/>
            <p:cNvSpPr/>
            <p:nvPr/>
          </p:nvSpPr>
          <p:spPr>
            <a:xfrm>
              <a:off x="2729975" y="2079600"/>
              <a:ext cx="79725" cy="209425"/>
            </a:xfrm>
            <a:custGeom>
              <a:avLst/>
              <a:gdLst/>
              <a:ahLst/>
              <a:cxnLst/>
              <a:rect l="l" t="t" r="r" b="b"/>
              <a:pathLst>
                <a:path w="3189" h="8377" extrusionOk="0">
                  <a:moveTo>
                    <a:pt x="1432" y="1"/>
                  </a:moveTo>
                  <a:cubicBezTo>
                    <a:pt x="313" y="1"/>
                    <a:pt x="122" y="1801"/>
                    <a:pt x="83" y="2591"/>
                  </a:cubicBezTo>
                  <a:cubicBezTo>
                    <a:pt x="0" y="4438"/>
                    <a:pt x="630" y="6315"/>
                    <a:pt x="1238" y="8048"/>
                  </a:cubicBezTo>
                  <a:cubicBezTo>
                    <a:pt x="1238" y="8099"/>
                    <a:pt x="1259" y="8140"/>
                    <a:pt x="1279" y="8172"/>
                  </a:cubicBezTo>
                  <a:cubicBezTo>
                    <a:pt x="1279" y="8182"/>
                    <a:pt x="1290" y="8202"/>
                    <a:pt x="1290" y="8213"/>
                  </a:cubicBezTo>
                  <a:cubicBezTo>
                    <a:pt x="1331" y="8327"/>
                    <a:pt x="1428" y="8377"/>
                    <a:pt x="1524" y="8377"/>
                  </a:cubicBezTo>
                  <a:cubicBezTo>
                    <a:pt x="1671" y="8377"/>
                    <a:pt x="1816" y="8260"/>
                    <a:pt x="1754" y="8078"/>
                  </a:cubicBezTo>
                  <a:cubicBezTo>
                    <a:pt x="1744" y="8037"/>
                    <a:pt x="1723" y="7996"/>
                    <a:pt x="1713" y="7955"/>
                  </a:cubicBezTo>
                  <a:cubicBezTo>
                    <a:pt x="1620" y="6139"/>
                    <a:pt x="2827" y="4500"/>
                    <a:pt x="3054" y="2725"/>
                  </a:cubicBezTo>
                  <a:cubicBezTo>
                    <a:pt x="3188" y="1714"/>
                    <a:pt x="2775" y="177"/>
                    <a:pt x="1589" y="12"/>
                  </a:cubicBezTo>
                  <a:cubicBezTo>
                    <a:pt x="1535" y="5"/>
                    <a:pt x="1483" y="1"/>
                    <a:pt x="14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0"/>
            <p:cNvSpPr/>
            <p:nvPr/>
          </p:nvSpPr>
          <p:spPr>
            <a:xfrm>
              <a:off x="2837775" y="2177800"/>
              <a:ext cx="176700" cy="154525"/>
            </a:xfrm>
            <a:custGeom>
              <a:avLst/>
              <a:gdLst/>
              <a:ahLst/>
              <a:cxnLst/>
              <a:rect l="l" t="t" r="r" b="b"/>
              <a:pathLst>
                <a:path w="7068" h="6181" extrusionOk="0">
                  <a:moveTo>
                    <a:pt x="4954" y="0"/>
                  </a:moveTo>
                  <a:cubicBezTo>
                    <a:pt x="4778" y="0"/>
                    <a:pt x="4588" y="69"/>
                    <a:pt x="4384" y="231"/>
                  </a:cubicBezTo>
                  <a:cubicBezTo>
                    <a:pt x="3796" y="705"/>
                    <a:pt x="3704" y="1686"/>
                    <a:pt x="3548" y="2356"/>
                  </a:cubicBezTo>
                  <a:cubicBezTo>
                    <a:pt x="3250" y="3759"/>
                    <a:pt x="1816" y="4636"/>
                    <a:pt x="598" y="5213"/>
                  </a:cubicBezTo>
                  <a:cubicBezTo>
                    <a:pt x="527" y="5244"/>
                    <a:pt x="495" y="5306"/>
                    <a:pt x="485" y="5368"/>
                  </a:cubicBezTo>
                  <a:cubicBezTo>
                    <a:pt x="371" y="5420"/>
                    <a:pt x="268" y="5482"/>
                    <a:pt x="165" y="5553"/>
                  </a:cubicBezTo>
                  <a:cubicBezTo>
                    <a:pt x="0" y="5657"/>
                    <a:pt x="21" y="5935"/>
                    <a:pt x="227" y="5987"/>
                  </a:cubicBezTo>
                  <a:cubicBezTo>
                    <a:pt x="696" y="6117"/>
                    <a:pt x="1187" y="6180"/>
                    <a:pt x="1679" y="6180"/>
                  </a:cubicBezTo>
                  <a:cubicBezTo>
                    <a:pt x="4368" y="6180"/>
                    <a:pt x="7068" y="4295"/>
                    <a:pt x="6117" y="1304"/>
                  </a:cubicBezTo>
                  <a:cubicBezTo>
                    <a:pt x="5929" y="706"/>
                    <a:pt x="5518" y="0"/>
                    <a:pt x="49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5" name="Google Shape;1715;p40"/>
          <p:cNvGrpSpPr/>
          <p:nvPr/>
        </p:nvGrpSpPr>
        <p:grpSpPr>
          <a:xfrm flipH="1">
            <a:off x="6078601" y="650103"/>
            <a:ext cx="469866" cy="435596"/>
            <a:chOff x="5229325" y="2108500"/>
            <a:chExt cx="841150" cy="779800"/>
          </a:xfrm>
        </p:grpSpPr>
        <p:sp>
          <p:nvSpPr>
            <p:cNvPr id="1716" name="Google Shape;1716;p40"/>
            <p:cNvSpPr/>
            <p:nvPr/>
          </p:nvSpPr>
          <p:spPr>
            <a:xfrm>
              <a:off x="5542650" y="2401650"/>
              <a:ext cx="266775" cy="223250"/>
            </a:xfrm>
            <a:custGeom>
              <a:avLst/>
              <a:gdLst/>
              <a:ahLst/>
              <a:cxnLst/>
              <a:rect l="l" t="t" r="r" b="b"/>
              <a:pathLst>
                <a:path w="10671" h="8930" extrusionOk="0">
                  <a:moveTo>
                    <a:pt x="4726" y="0"/>
                  </a:moveTo>
                  <a:cubicBezTo>
                    <a:pt x="2755" y="0"/>
                    <a:pt x="863" y="1198"/>
                    <a:pt x="430" y="4100"/>
                  </a:cubicBezTo>
                  <a:cubicBezTo>
                    <a:pt x="1" y="7019"/>
                    <a:pt x="2721" y="8930"/>
                    <a:pt x="5358" y="8930"/>
                  </a:cubicBezTo>
                  <a:cubicBezTo>
                    <a:pt x="7115" y="8930"/>
                    <a:pt x="8836" y="8081"/>
                    <a:pt x="9563" y="6116"/>
                  </a:cubicBezTo>
                  <a:cubicBezTo>
                    <a:pt x="10671" y="2570"/>
                    <a:pt x="7613" y="0"/>
                    <a:pt x="47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0"/>
            <p:cNvSpPr/>
            <p:nvPr/>
          </p:nvSpPr>
          <p:spPr>
            <a:xfrm>
              <a:off x="5252075" y="2296225"/>
              <a:ext cx="777325" cy="462450"/>
            </a:xfrm>
            <a:custGeom>
              <a:avLst/>
              <a:gdLst/>
              <a:ahLst/>
              <a:cxnLst/>
              <a:rect l="l" t="t" r="r" b="b"/>
              <a:pathLst>
                <a:path w="31093" h="18498" extrusionOk="0">
                  <a:moveTo>
                    <a:pt x="24783" y="869"/>
                  </a:moveTo>
                  <a:cubicBezTo>
                    <a:pt x="24890" y="869"/>
                    <a:pt x="24996" y="870"/>
                    <a:pt x="25102" y="871"/>
                  </a:cubicBezTo>
                  <a:cubicBezTo>
                    <a:pt x="26778" y="930"/>
                    <a:pt x="28490" y="1048"/>
                    <a:pt x="29440" y="2630"/>
                  </a:cubicBezTo>
                  <a:cubicBezTo>
                    <a:pt x="29944" y="3474"/>
                    <a:pt x="30061" y="4541"/>
                    <a:pt x="29979" y="5503"/>
                  </a:cubicBezTo>
                  <a:cubicBezTo>
                    <a:pt x="29792" y="7426"/>
                    <a:pt x="28385" y="9102"/>
                    <a:pt x="27036" y="10380"/>
                  </a:cubicBezTo>
                  <a:cubicBezTo>
                    <a:pt x="23555" y="13663"/>
                    <a:pt x="18712" y="15656"/>
                    <a:pt x="14140" y="16793"/>
                  </a:cubicBezTo>
                  <a:cubicBezTo>
                    <a:pt x="12500" y="17202"/>
                    <a:pt x="10654" y="17568"/>
                    <a:pt x="8863" y="17568"/>
                  </a:cubicBezTo>
                  <a:cubicBezTo>
                    <a:pt x="6647" y="17568"/>
                    <a:pt x="4516" y="17007"/>
                    <a:pt x="2967" y="15269"/>
                  </a:cubicBezTo>
                  <a:cubicBezTo>
                    <a:pt x="0" y="11928"/>
                    <a:pt x="5241" y="8070"/>
                    <a:pt x="7680" y="6499"/>
                  </a:cubicBezTo>
                  <a:cubicBezTo>
                    <a:pt x="12539" y="3390"/>
                    <a:pt x="18914" y="869"/>
                    <a:pt x="24783" y="869"/>
                  </a:cubicBezTo>
                  <a:close/>
                  <a:moveTo>
                    <a:pt x="24759" y="1"/>
                  </a:moveTo>
                  <a:cubicBezTo>
                    <a:pt x="20286" y="1"/>
                    <a:pt x="15771" y="1539"/>
                    <a:pt x="11737" y="3346"/>
                  </a:cubicBezTo>
                  <a:cubicBezTo>
                    <a:pt x="8113" y="4964"/>
                    <a:pt x="3635" y="7308"/>
                    <a:pt x="1771" y="11025"/>
                  </a:cubicBezTo>
                  <a:cubicBezTo>
                    <a:pt x="235" y="14073"/>
                    <a:pt x="2556" y="17016"/>
                    <a:pt x="5476" y="17989"/>
                  </a:cubicBezTo>
                  <a:cubicBezTo>
                    <a:pt x="6556" y="18349"/>
                    <a:pt x="7713" y="18497"/>
                    <a:pt x="8899" y="18497"/>
                  </a:cubicBezTo>
                  <a:cubicBezTo>
                    <a:pt x="11808" y="18497"/>
                    <a:pt x="14887" y="17604"/>
                    <a:pt x="17411" y="16746"/>
                  </a:cubicBezTo>
                  <a:cubicBezTo>
                    <a:pt x="21854" y="15234"/>
                    <a:pt x="26638" y="12842"/>
                    <a:pt x="29464" y="8950"/>
                  </a:cubicBezTo>
                  <a:cubicBezTo>
                    <a:pt x="30542" y="7449"/>
                    <a:pt x="31093" y="5644"/>
                    <a:pt x="30777" y="3802"/>
                  </a:cubicBezTo>
                  <a:cubicBezTo>
                    <a:pt x="30263" y="837"/>
                    <a:pt x="27796" y="92"/>
                    <a:pt x="25136" y="5"/>
                  </a:cubicBezTo>
                  <a:lnTo>
                    <a:pt x="25136" y="5"/>
                  </a:lnTo>
                  <a:cubicBezTo>
                    <a:pt x="25125" y="4"/>
                    <a:pt x="25114" y="4"/>
                    <a:pt x="25102" y="4"/>
                  </a:cubicBezTo>
                  <a:cubicBezTo>
                    <a:pt x="25095" y="3"/>
                    <a:pt x="25087" y="3"/>
                    <a:pt x="25080" y="3"/>
                  </a:cubicBezTo>
                  <a:cubicBezTo>
                    <a:pt x="25079" y="3"/>
                    <a:pt x="25078" y="3"/>
                    <a:pt x="25076" y="3"/>
                  </a:cubicBezTo>
                  <a:lnTo>
                    <a:pt x="25076" y="3"/>
                  </a:lnTo>
                  <a:cubicBezTo>
                    <a:pt x="24970" y="2"/>
                    <a:pt x="24865" y="1"/>
                    <a:pt x="247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0"/>
            <p:cNvSpPr/>
            <p:nvPr/>
          </p:nvSpPr>
          <p:spPr>
            <a:xfrm>
              <a:off x="5365200" y="2206950"/>
              <a:ext cx="640100" cy="644625"/>
            </a:xfrm>
            <a:custGeom>
              <a:avLst/>
              <a:gdLst/>
              <a:ahLst/>
              <a:cxnLst/>
              <a:rect l="l" t="t" r="r" b="b"/>
              <a:pathLst>
                <a:path w="25604" h="25785" extrusionOk="0">
                  <a:moveTo>
                    <a:pt x="5371" y="853"/>
                  </a:moveTo>
                  <a:cubicBezTo>
                    <a:pt x="7715" y="853"/>
                    <a:pt x="10457" y="2503"/>
                    <a:pt x="12112" y="3669"/>
                  </a:cubicBezTo>
                  <a:cubicBezTo>
                    <a:pt x="14890" y="5627"/>
                    <a:pt x="17306" y="8124"/>
                    <a:pt x="19416" y="10762"/>
                  </a:cubicBezTo>
                  <a:cubicBezTo>
                    <a:pt x="21315" y="13142"/>
                    <a:pt x="23074" y="15838"/>
                    <a:pt x="23907" y="18782"/>
                  </a:cubicBezTo>
                  <a:cubicBezTo>
                    <a:pt x="24387" y="20551"/>
                    <a:pt x="24728" y="22287"/>
                    <a:pt x="23238" y="23670"/>
                  </a:cubicBezTo>
                  <a:cubicBezTo>
                    <a:pt x="22547" y="24315"/>
                    <a:pt x="21620" y="24667"/>
                    <a:pt x="20706" y="24831"/>
                  </a:cubicBezTo>
                  <a:cubicBezTo>
                    <a:pt x="20373" y="24893"/>
                    <a:pt x="20037" y="24921"/>
                    <a:pt x="19700" y="24921"/>
                  </a:cubicBezTo>
                  <a:cubicBezTo>
                    <a:pt x="18050" y="24921"/>
                    <a:pt x="16372" y="24248"/>
                    <a:pt x="14961" y="23518"/>
                  </a:cubicBezTo>
                  <a:cubicBezTo>
                    <a:pt x="10670" y="21325"/>
                    <a:pt x="7082" y="17539"/>
                    <a:pt x="4398" y="13599"/>
                  </a:cubicBezTo>
                  <a:cubicBezTo>
                    <a:pt x="2299" y="10516"/>
                    <a:pt x="1" y="6401"/>
                    <a:pt x="2076" y="2766"/>
                  </a:cubicBezTo>
                  <a:cubicBezTo>
                    <a:pt x="2878" y="1367"/>
                    <a:pt x="4063" y="853"/>
                    <a:pt x="5371" y="853"/>
                  </a:cubicBezTo>
                  <a:close/>
                  <a:moveTo>
                    <a:pt x="5551" y="0"/>
                  </a:moveTo>
                  <a:cubicBezTo>
                    <a:pt x="2639" y="0"/>
                    <a:pt x="562" y="2377"/>
                    <a:pt x="329" y="5369"/>
                  </a:cubicBezTo>
                  <a:cubicBezTo>
                    <a:pt x="36" y="9050"/>
                    <a:pt x="2744" y="13001"/>
                    <a:pt x="4867" y="15745"/>
                  </a:cubicBezTo>
                  <a:cubicBezTo>
                    <a:pt x="7950" y="19731"/>
                    <a:pt x="12006" y="23659"/>
                    <a:pt x="16884" y="25288"/>
                  </a:cubicBezTo>
                  <a:cubicBezTo>
                    <a:pt x="17794" y="25593"/>
                    <a:pt x="18784" y="25784"/>
                    <a:pt x="19765" y="25784"/>
                  </a:cubicBezTo>
                  <a:cubicBezTo>
                    <a:pt x="20668" y="25784"/>
                    <a:pt x="21563" y="25623"/>
                    <a:pt x="22383" y="25241"/>
                  </a:cubicBezTo>
                  <a:cubicBezTo>
                    <a:pt x="23391" y="24784"/>
                    <a:pt x="24246" y="24092"/>
                    <a:pt x="24809" y="23131"/>
                  </a:cubicBezTo>
                  <a:cubicBezTo>
                    <a:pt x="25603" y="21765"/>
                    <a:pt x="25141" y="19968"/>
                    <a:pt x="24767" y="18563"/>
                  </a:cubicBezTo>
                  <a:lnTo>
                    <a:pt x="24767" y="18563"/>
                  </a:lnTo>
                  <a:cubicBezTo>
                    <a:pt x="24765" y="18558"/>
                    <a:pt x="24764" y="18552"/>
                    <a:pt x="24762" y="18547"/>
                  </a:cubicBezTo>
                  <a:lnTo>
                    <a:pt x="24762" y="18547"/>
                  </a:lnTo>
                  <a:cubicBezTo>
                    <a:pt x="24762" y="18547"/>
                    <a:pt x="24762" y="18547"/>
                    <a:pt x="24762" y="18547"/>
                  </a:cubicBezTo>
                  <a:cubicBezTo>
                    <a:pt x="24761" y="18544"/>
                    <a:pt x="24760" y="18540"/>
                    <a:pt x="24759" y="18537"/>
                  </a:cubicBezTo>
                  <a:lnTo>
                    <a:pt x="24759" y="18537"/>
                  </a:lnTo>
                  <a:cubicBezTo>
                    <a:pt x="23515" y="14191"/>
                    <a:pt x="20469" y="10338"/>
                    <a:pt x="17388" y="7115"/>
                  </a:cubicBezTo>
                  <a:cubicBezTo>
                    <a:pt x="14515" y="4126"/>
                    <a:pt x="10729" y="797"/>
                    <a:pt x="6496" y="81"/>
                  </a:cubicBezTo>
                  <a:cubicBezTo>
                    <a:pt x="6172" y="26"/>
                    <a:pt x="5857" y="0"/>
                    <a:pt x="55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0"/>
            <p:cNvSpPr/>
            <p:nvPr/>
          </p:nvSpPr>
          <p:spPr>
            <a:xfrm>
              <a:off x="5438475" y="2144975"/>
              <a:ext cx="446450" cy="743325"/>
            </a:xfrm>
            <a:custGeom>
              <a:avLst/>
              <a:gdLst/>
              <a:ahLst/>
              <a:cxnLst/>
              <a:rect l="l" t="t" r="r" b="b"/>
              <a:pathLst>
                <a:path w="17858" h="29733" extrusionOk="0">
                  <a:moveTo>
                    <a:pt x="11974" y="800"/>
                  </a:moveTo>
                  <a:cubicBezTo>
                    <a:pt x="15629" y="800"/>
                    <a:pt x="16322" y="5401"/>
                    <a:pt x="16356" y="8305"/>
                  </a:cubicBezTo>
                  <a:cubicBezTo>
                    <a:pt x="16403" y="11564"/>
                    <a:pt x="15758" y="14836"/>
                    <a:pt x="14832" y="17954"/>
                  </a:cubicBezTo>
                  <a:cubicBezTo>
                    <a:pt x="13953" y="20920"/>
                    <a:pt x="12722" y="23968"/>
                    <a:pt x="10776" y="26419"/>
                  </a:cubicBezTo>
                  <a:cubicBezTo>
                    <a:pt x="9766" y="27645"/>
                    <a:pt x="8693" y="28835"/>
                    <a:pt x="7103" y="28835"/>
                  </a:cubicBezTo>
                  <a:cubicBezTo>
                    <a:pt x="6884" y="28835"/>
                    <a:pt x="6654" y="28812"/>
                    <a:pt x="6414" y="28764"/>
                  </a:cubicBezTo>
                  <a:cubicBezTo>
                    <a:pt x="5500" y="28588"/>
                    <a:pt x="4656" y="28072"/>
                    <a:pt x="3987" y="27439"/>
                  </a:cubicBezTo>
                  <a:cubicBezTo>
                    <a:pt x="2604" y="26138"/>
                    <a:pt x="2053" y="24168"/>
                    <a:pt x="1772" y="22363"/>
                  </a:cubicBezTo>
                  <a:cubicBezTo>
                    <a:pt x="1079" y="17825"/>
                    <a:pt x="2205" y="12913"/>
                    <a:pt x="3870" y="8703"/>
                  </a:cubicBezTo>
                  <a:cubicBezTo>
                    <a:pt x="5242" y="5256"/>
                    <a:pt x="7423" y="1236"/>
                    <a:pt x="11503" y="825"/>
                  </a:cubicBezTo>
                  <a:cubicBezTo>
                    <a:pt x="11665" y="808"/>
                    <a:pt x="11822" y="800"/>
                    <a:pt x="11974" y="800"/>
                  </a:cubicBezTo>
                  <a:close/>
                  <a:moveTo>
                    <a:pt x="11778" y="1"/>
                  </a:moveTo>
                  <a:cubicBezTo>
                    <a:pt x="10940" y="1"/>
                    <a:pt x="10053" y="175"/>
                    <a:pt x="9158" y="509"/>
                  </a:cubicBezTo>
                  <a:cubicBezTo>
                    <a:pt x="5933" y="1716"/>
                    <a:pt x="4093" y="5772"/>
                    <a:pt x="2921" y="8727"/>
                  </a:cubicBezTo>
                  <a:cubicBezTo>
                    <a:pt x="1068" y="13393"/>
                    <a:pt x="1" y="19021"/>
                    <a:pt x="1197" y="23992"/>
                  </a:cubicBezTo>
                  <a:cubicBezTo>
                    <a:pt x="1678" y="25927"/>
                    <a:pt x="2686" y="27744"/>
                    <a:pt x="4386" y="28858"/>
                  </a:cubicBezTo>
                  <a:cubicBezTo>
                    <a:pt x="5218" y="29412"/>
                    <a:pt x="6247" y="29733"/>
                    <a:pt x="7261" y="29733"/>
                  </a:cubicBezTo>
                  <a:cubicBezTo>
                    <a:pt x="7405" y="29733"/>
                    <a:pt x="7549" y="29726"/>
                    <a:pt x="7692" y="29713"/>
                  </a:cubicBezTo>
                  <a:cubicBezTo>
                    <a:pt x="9272" y="29573"/>
                    <a:pt x="10454" y="28184"/>
                    <a:pt x="11391" y="27047"/>
                  </a:cubicBezTo>
                  <a:lnTo>
                    <a:pt x="11391" y="27047"/>
                  </a:lnTo>
                  <a:cubicBezTo>
                    <a:pt x="11393" y="27045"/>
                    <a:pt x="11395" y="27043"/>
                    <a:pt x="11397" y="27040"/>
                  </a:cubicBezTo>
                  <a:lnTo>
                    <a:pt x="11397" y="27040"/>
                  </a:lnTo>
                  <a:cubicBezTo>
                    <a:pt x="11397" y="27040"/>
                    <a:pt x="11397" y="27040"/>
                    <a:pt x="11397" y="27040"/>
                  </a:cubicBezTo>
                  <a:cubicBezTo>
                    <a:pt x="11399" y="27037"/>
                    <a:pt x="11402" y="27034"/>
                    <a:pt x="11404" y="27031"/>
                  </a:cubicBezTo>
                  <a:lnTo>
                    <a:pt x="11404" y="27031"/>
                  </a:lnTo>
                  <a:cubicBezTo>
                    <a:pt x="14026" y="23726"/>
                    <a:pt x="15478" y="19498"/>
                    <a:pt x="16403" y="15433"/>
                  </a:cubicBezTo>
                  <a:cubicBezTo>
                    <a:pt x="17271" y="11623"/>
                    <a:pt x="17857" y="7121"/>
                    <a:pt x="16450" y="3357"/>
                  </a:cubicBezTo>
                  <a:cubicBezTo>
                    <a:pt x="15585" y="1044"/>
                    <a:pt x="13828" y="1"/>
                    <a:pt x="117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0"/>
            <p:cNvSpPr/>
            <p:nvPr/>
          </p:nvSpPr>
          <p:spPr>
            <a:xfrm>
              <a:off x="5936000" y="2312425"/>
              <a:ext cx="134475" cy="112500"/>
            </a:xfrm>
            <a:custGeom>
              <a:avLst/>
              <a:gdLst/>
              <a:ahLst/>
              <a:cxnLst/>
              <a:rect l="l" t="t" r="r" b="b"/>
              <a:pathLst>
                <a:path w="5379" h="4500" extrusionOk="0">
                  <a:moveTo>
                    <a:pt x="2386" y="0"/>
                  </a:moveTo>
                  <a:cubicBezTo>
                    <a:pt x="1392" y="0"/>
                    <a:pt x="437" y="604"/>
                    <a:pt x="219" y="2065"/>
                  </a:cubicBezTo>
                  <a:cubicBezTo>
                    <a:pt x="1" y="3536"/>
                    <a:pt x="1372" y="4500"/>
                    <a:pt x="2700" y="4500"/>
                  </a:cubicBezTo>
                  <a:cubicBezTo>
                    <a:pt x="3584" y="4500"/>
                    <a:pt x="4449" y="4073"/>
                    <a:pt x="4814" y="3084"/>
                  </a:cubicBezTo>
                  <a:cubicBezTo>
                    <a:pt x="5379" y="1294"/>
                    <a:pt x="3840" y="0"/>
                    <a:pt x="23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0"/>
            <p:cNvSpPr/>
            <p:nvPr/>
          </p:nvSpPr>
          <p:spPr>
            <a:xfrm>
              <a:off x="5229325" y="2554525"/>
              <a:ext cx="134600" cy="112725"/>
            </a:xfrm>
            <a:custGeom>
              <a:avLst/>
              <a:gdLst/>
              <a:ahLst/>
              <a:cxnLst/>
              <a:rect l="l" t="t" r="r" b="b"/>
              <a:pathLst>
                <a:path w="5384" h="4509" extrusionOk="0">
                  <a:moveTo>
                    <a:pt x="2386" y="0"/>
                  </a:moveTo>
                  <a:cubicBezTo>
                    <a:pt x="1392" y="0"/>
                    <a:pt x="438" y="604"/>
                    <a:pt x="219" y="2065"/>
                  </a:cubicBezTo>
                  <a:cubicBezTo>
                    <a:pt x="1" y="3542"/>
                    <a:pt x="1373" y="4508"/>
                    <a:pt x="2704" y="4508"/>
                  </a:cubicBezTo>
                  <a:cubicBezTo>
                    <a:pt x="3592" y="4508"/>
                    <a:pt x="4460" y="4079"/>
                    <a:pt x="4826" y="3084"/>
                  </a:cubicBezTo>
                  <a:cubicBezTo>
                    <a:pt x="5383" y="1294"/>
                    <a:pt x="3842" y="0"/>
                    <a:pt x="23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40"/>
            <p:cNvSpPr/>
            <p:nvPr/>
          </p:nvSpPr>
          <p:spPr>
            <a:xfrm>
              <a:off x="5628525" y="2108500"/>
              <a:ext cx="134325" cy="112625"/>
            </a:xfrm>
            <a:custGeom>
              <a:avLst/>
              <a:gdLst/>
              <a:ahLst/>
              <a:cxnLst/>
              <a:rect l="l" t="t" r="r" b="b"/>
              <a:pathLst>
                <a:path w="5373" h="4505" extrusionOk="0">
                  <a:moveTo>
                    <a:pt x="2374" y="0"/>
                  </a:moveTo>
                  <a:cubicBezTo>
                    <a:pt x="1382" y="0"/>
                    <a:pt x="433" y="602"/>
                    <a:pt x="219" y="2061"/>
                  </a:cubicBezTo>
                  <a:cubicBezTo>
                    <a:pt x="1" y="3539"/>
                    <a:pt x="1370" y="4505"/>
                    <a:pt x="2697" y="4505"/>
                  </a:cubicBezTo>
                  <a:cubicBezTo>
                    <a:pt x="3582" y="4505"/>
                    <a:pt x="4449" y="4075"/>
                    <a:pt x="4815" y="3081"/>
                  </a:cubicBezTo>
                  <a:cubicBezTo>
                    <a:pt x="5373" y="1296"/>
                    <a:pt x="3828" y="0"/>
                    <a:pt x="23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3" name="Google Shape;1723;p40"/>
          <p:cNvGrpSpPr/>
          <p:nvPr/>
        </p:nvGrpSpPr>
        <p:grpSpPr>
          <a:xfrm flipH="1">
            <a:off x="-703000" y="1218534"/>
            <a:ext cx="2064868" cy="3060091"/>
            <a:chOff x="7006060" y="1495858"/>
            <a:chExt cx="1758083" cy="2605442"/>
          </a:xfrm>
        </p:grpSpPr>
        <p:sp>
          <p:nvSpPr>
            <p:cNvPr id="1724" name="Google Shape;1724;p40"/>
            <p:cNvSpPr/>
            <p:nvPr/>
          </p:nvSpPr>
          <p:spPr>
            <a:xfrm>
              <a:off x="7400948" y="3969065"/>
              <a:ext cx="763446" cy="132235"/>
            </a:xfrm>
            <a:custGeom>
              <a:avLst/>
              <a:gdLst/>
              <a:ahLst/>
              <a:cxnLst/>
              <a:rect l="l" t="t" r="r" b="b"/>
              <a:pathLst>
                <a:path w="22395" h="3879" extrusionOk="0">
                  <a:moveTo>
                    <a:pt x="11203" y="0"/>
                  </a:moveTo>
                  <a:cubicBezTo>
                    <a:pt x="5014" y="0"/>
                    <a:pt x="0" y="867"/>
                    <a:pt x="0" y="1940"/>
                  </a:cubicBezTo>
                  <a:cubicBezTo>
                    <a:pt x="0" y="3012"/>
                    <a:pt x="5014"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0"/>
            <p:cNvSpPr/>
            <p:nvPr/>
          </p:nvSpPr>
          <p:spPr>
            <a:xfrm rot="-2060773">
              <a:off x="7344928" y="1734982"/>
              <a:ext cx="1201213" cy="1144012"/>
            </a:xfrm>
            <a:custGeom>
              <a:avLst/>
              <a:gdLst/>
              <a:ahLst/>
              <a:cxnLst/>
              <a:rect l="l" t="t" r="r" b="b"/>
              <a:pathLst>
                <a:path w="35238" h="33560" extrusionOk="0">
                  <a:moveTo>
                    <a:pt x="25830" y="1"/>
                  </a:moveTo>
                  <a:lnTo>
                    <a:pt x="18908" y="13328"/>
                  </a:lnTo>
                  <a:cubicBezTo>
                    <a:pt x="18908" y="13328"/>
                    <a:pt x="1" y="33371"/>
                    <a:pt x="16629" y="33557"/>
                  </a:cubicBezTo>
                  <a:cubicBezTo>
                    <a:pt x="16818" y="33559"/>
                    <a:pt x="17005" y="33560"/>
                    <a:pt x="17191" y="33560"/>
                  </a:cubicBezTo>
                  <a:cubicBezTo>
                    <a:pt x="33262" y="33560"/>
                    <a:pt x="33966" y="25210"/>
                    <a:pt x="34598" y="15216"/>
                  </a:cubicBezTo>
                  <a:cubicBezTo>
                    <a:pt x="35237" y="5117"/>
                    <a:pt x="25830" y="1"/>
                    <a:pt x="258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0"/>
            <p:cNvSpPr/>
            <p:nvPr/>
          </p:nvSpPr>
          <p:spPr>
            <a:xfrm>
              <a:off x="7449559" y="3962383"/>
              <a:ext cx="244323" cy="80384"/>
            </a:xfrm>
            <a:custGeom>
              <a:avLst/>
              <a:gdLst/>
              <a:ahLst/>
              <a:cxnLst/>
              <a:rect l="l" t="t" r="r" b="b"/>
              <a:pathLst>
                <a:path w="7167" h="2358" extrusionOk="0">
                  <a:moveTo>
                    <a:pt x="3309" y="0"/>
                  </a:moveTo>
                  <a:cubicBezTo>
                    <a:pt x="3309" y="0"/>
                    <a:pt x="152" y="135"/>
                    <a:pt x="60" y="1166"/>
                  </a:cubicBezTo>
                  <a:cubicBezTo>
                    <a:pt x="0" y="1909"/>
                    <a:pt x="1825" y="2357"/>
                    <a:pt x="3528" y="2357"/>
                  </a:cubicBezTo>
                  <a:cubicBezTo>
                    <a:pt x="4190" y="2357"/>
                    <a:pt x="4833" y="2290"/>
                    <a:pt x="5341" y="2146"/>
                  </a:cubicBezTo>
                  <a:cubicBezTo>
                    <a:pt x="7166" y="1620"/>
                    <a:pt x="6135" y="300"/>
                    <a:pt x="6135" y="300"/>
                  </a:cubicBezTo>
                  <a:lnTo>
                    <a:pt x="330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0"/>
            <p:cNvSpPr/>
            <p:nvPr/>
          </p:nvSpPr>
          <p:spPr>
            <a:xfrm>
              <a:off x="7520362" y="3776700"/>
              <a:ext cx="138337" cy="217119"/>
            </a:xfrm>
            <a:custGeom>
              <a:avLst/>
              <a:gdLst/>
              <a:ahLst/>
              <a:cxnLst/>
              <a:rect l="l" t="t" r="r" b="b"/>
              <a:pathLst>
                <a:path w="4058" h="6369" extrusionOk="0">
                  <a:moveTo>
                    <a:pt x="3099" y="1"/>
                  </a:moveTo>
                  <a:lnTo>
                    <a:pt x="2531" y="5447"/>
                  </a:lnTo>
                  <a:cubicBezTo>
                    <a:pt x="2531" y="5447"/>
                    <a:pt x="2504" y="5447"/>
                    <a:pt x="2454" y="5447"/>
                  </a:cubicBezTo>
                  <a:cubicBezTo>
                    <a:pt x="2030" y="5447"/>
                    <a:pt x="1" y="5480"/>
                    <a:pt x="324" y="6118"/>
                  </a:cubicBezTo>
                  <a:cubicBezTo>
                    <a:pt x="415" y="6300"/>
                    <a:pt x="668" y="6369"/>
                    <a:pt x="1004" y="6369"/>
                  </a:cubicBezTo>
                  <a:cubicBezTo>
                    <a:pt x="1995" y="6369"/>
                    <a:pt x="3703" y="5769"/>
                    <a:pt x="4058" y="5747"/>
                  </a:cubicBezTo>
                  <a:lnTo>
                    <a:pt x="3996" y="1"/>
                  </a:lnTo>
                  <a:close/>
                </a:path>
              </a:pathLst>
            </a:custGeom>
            <a:solidFill>
              <a:srgbClr val="F9E0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0"/>
            <p:cNvSpPr/>
            <p:nvPr/>
          </p:nvSpPr>
          <p:spPr>
            <a:xfrm>
              <a:off x="7753293" y="3952531"/>
              <a:ext cx="244391" cy="92179"/>
            </a:xfrm>
            <a:custGeom>
              <a:avLst/>
              <a:gdLst/>
              <a:ahLst/>
              <a:cxnLst/>
              <a:rect l="l" t="t" r="r" b="b"/>
              <a:pathLst>
                <a:path w="7169" h="2704" extrusionOk="0">
                  <a:moveTo>
                    <a:pt x="5900" y="0"/>
                  </a:moveTo>
                  <a:lnTo>
                    <a:pt x="3074" y="248"/>
                  </a:lnTo>
                  <a:cubicBezTo>
                    <a:pt x="3074" y="248"/>
                    <a:pt x="0" y="990"/>
                    <a:pt x="113" y="2022"/>
                  </a:cubicBezTo>
                  <a:cubicBezTo>
                    <a:pt x="166" y="2497"/>
                    <a:pt x="952" y="2703"/>
                    <a:pt x="1950" y="2703"/>
                  </a:cubicBezTo>
                  <a:cubicBezTo>
                    <a:pt x="3116" y="2703"/>
                    <a:pt x="4571" y="2422"/>
                    <a:pt x="5477" y="1960"/>
                  </a:cubicBezTo>
                  <a:cubicBezTo>
                    <a:pt x="7169" y="1094"/>
                    <a:pt x="5900" y="0"/>
                    <a:pt x="59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40"/>
            <p:cNvSpPr/>
            <p:nvPr/>
          </p:nvSpPr>
          <p:spPr>
            <a:xfrm>
              <a:off x="7815506" y="3760542"/>
              <a:ext cx="138951" cy="233926"/>
            </a:xfrm>
            <a:custGeom>
              <a:avLst/>
              <a:gdLst/>
              <a:ahLst/>
              <a:cxnLst/>
              <a:rect l="l" t="t" r="r" b="b"/>
              <a:pathLst>
                <a:path w="4076" h="6862" extrusionOk="0">
                  <a:moveTo>
                    <a:pt x="2899" y="0"/>
                  </a:moveTo>
                  <a:lnTo>
                    <a:pt x="2022" y="176"/>
                  </a:lnTo>
                  <a:lnTo>
                    <a:pt x="2517" y="5622"/>
                  </a:lnTo>
                  <a:cubicBezTo>
                    <a:pt x="2517" y="5622"/>
                    <a:pt x="1" y="6086"/>
                    <a:pt x="486" y="6716"/>
                  </a:cubicBezTo>
                  <a:cubicBezTo>
                    <a:pt x="567" y="6818"/>
                    <a:pt x="705" y="6862"/>
                    <a:pt x="881" y="6862"/>
                  </a:cubicBezTo>
                  <a:cubicBezTo>
                    <a:pt x="1786" y="6862"/>
                    <a:pt x="3696" y="5727"/>
                    <a:pt x="4075" y="5632"/>
                  </a:cubicBezTo>
                  <a:lnTo>
                    <a:pt x="2899" y="0"/>
                  </a:lnTo>
                  <a:close/>
                </a:path>
              </a:pathLst>
            </a:custGeom>
            <a:solidFill>
              <a:srgbClr val="F9E0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40"/>
            <p:cNvSpPr/>
            <p:nvPr/>
          </p:nvSpPr>
          <p:spPr>
            <a:xfrm>
              <a:off x="7435412" y="3486942"/>
              <a:ext cx="647403" cy="330741"/>
            </a:xfrm>
            <a:custGeom>
              <a:avLst/>
              <a:gdLst/>
              <a:ahLst/>
              <a:cxnLst/>
              <a:rect l="l" t="t" r="r" b="b"/>
              <a:pathLst>
                <a:path w="18991" h="9702" extrusionOk="0">
                  <a:moveTo>
                    <a:pt x="18072" y="1"/>
                  </a:moveTo>
                  <a:lnTo>
                    <a:pt x="1135" y="218"/>
                  </a:lnTo>
                  <a:lnTo>
                    <a:pt x="773" y="3003"/>
                  </a:lnTo>
                  <a:lnTo>
                    <a:pt x="0" y="7325"/>
                  </a:lnTo>
                  <a:cubicBezTo>
                    <a:pt x="0" y="7325"/>
                    <a:pt x="3528" y="9378"/>
                    <a:pt x="9087" y="9656"/>
                  </a:cubicBezTo>
                  <a:cubicBezTo>
                    <a:pt x="9637" y="9684"/>
                    <a:pt x="10206" y="9701"/>
                    <a:pt x="10794" y="9701"/>
                  </a:cubicBezTo>
                  <a:cubicBezTo>
                    <a:pt x="13240" y="9701"/>
                    <a:pt x="16005" y="9404"/>
                    <a:pt x="18990" y="8356"/>
                  </a:cubicBezTo>
                  <a:lnTo>
                    <a:pt x="1807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0"/>
            <p:cNvSpPr/>
            <p:nvPr/>
          </p:nvSpPr>
          <p:spPr>
            <a:xfrm>
              <a:off x="7474069" y="2793195"/>
              <a:ext cx="545099" cy="715413"/>
            </a:xfrm>
            <a:custGeom>
              <a:avLst/>
              <a:gdLst/>
              <a:ahLst/>
              <a:cxnLst/>
              <a:rect l="l" t="t" r="r" b="b"/>
              <a:pathLst>
                <a:path w="15990" h="20986" extrusionOk="0">
                  <a:moveTo>
                    <a:pt x="12317" y="0"/>
                  </a:moveTo>
                  <a:lnTo>
                    <a:pt x="5354" y="723"/>
                  </a:lnTo>
                  <a:cubicBezTo>
                    <a:pt x="5354" y="723"/>
                    <a:pt x="1063" y="8645"/>
                    <a:pt x="1" y="20569"/>
                  </a:cubicBezTo>
                  <a:cubicBezTo>
                    <a:pt x="1" y="20569"/>
                    <a:pt x="4173" y="20986"/>
                    <a:pt x="8910" y="20986"/>
                  </a:cubicBezTo>
                  <a:cubicBezTo>
                    <a:pt x="11279" y="20986"/>
                    <a:pt x="13789" y="20882"/>
                    <a:pt x="15989" y="20569"/>
                  </a:cubicBezTo>
                  <a:lnTo>
                    <a:pt x="1231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0"/>
            <p:cNvSpPr/>
            <p:nvPr/>
          </p:nvSpPr>
          <p:spPr>
            <a:xfrm>
              <a:off x="7601358" y="2813239"/>
              <a:ext cx="255300" cy="98486"/>
            </a:xfrm>
            <a:custGeom>
              <a:avLst/>
              <a:gdLst/>
              <a:ahLst/>
              <a:cxnLst/>
              <a:rect l="l" t="t" r="r" b="b"/>
              <a:pathLst>
                <a:path w="7489" h="2889" extrusionOk="0">
                  <a:moveTo>
                    <a:pt x="7407" y="0"/>
                  </a:moveTo>
                  <a:lnTo>
                    <a:pt x="1012" y="217"/>
                  </a:lnTo>
                  <a:cubicBezTo>
                    <a:pt x="1012" y="217"/>
                    <a:pt x="1" y="2826"/>
                    <a:pt x="3745" y="2888"/>
                  </a:cubicBezTo>
                  <a:cubicBezTo>
                    <a:pt x="3778" y="2889"/>
                    <a:pt x="3810" y="2889"/>
                    <a:pt x="3843" y="2889"/>
                  </a:cubicBezTo>
                  <a:cubicBezTo>
                    <a:pt x="7488" y="2889"/>
                    <a:pt x="7407" y="0"/>
                    <a:pt x="74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0"/>
            <p:cNvSpPr/>
            <p:nvPr/>
          </p:nvSpPr>
          <p:spPr>
            <a:xfrm>
              <a:off x="7628084" y="2967936"/>
              <a:ext cx="133292" cy="236005"/>
            </a:xfrm>
            <a:custGeom>
              <a:avLst/>
              <a:gdLst/>
              <a:ahLst/>
              <a:cxnLst/>
              <a:rect l="l" t="t" r="r" b="b"/>
              <a:pathLst>
                <a:path w="3910" h="6923" extrusionOk="0">
                  <a:moveTo>
                    <a:pt x="2477" y="1"/>
                  </a:moveTo>
                  <a:cubicBezTo>
                    <a:pt x="2053" y="1"/>
                    <a:pt x="1641" y="248"/>
                    <a:pt x="1269" y="682"/>
                  </a:cubicBezTo>
                  <a:cubicBezTo>
                    <a:pt x="1383" y="743"/>
                    <a:pt x="1496" y="816"/>
                    <a:pt x="1620" y="899"/>
                  </a:cubicBezTo>
                  <a:cubicBezTo>
                    <a:pt x="1909" y="578"/>
                    <a:pt x="2208" y="413"/>
                    <a:pt x="2477" y="413"/>
                  </a:cubicBezTo>
                  <a:cubicBezTo>
                    <a:pt x="2518" y="413"/>
                    <a:pt x="2559" y="413"/>
                    <a:pt x="2600" y="424"/>
                  </a:cubicBezTo>
                  <a:cubicBezTo>
                    <a:pt x="2889" y="486"/>
                    <a:pt x="3147" y="785"/>
                    <a:pt x="3302" y="1249"/>
                  </a:cubicBezTo>
                  <a:cubicBezTo>
                    <a:pt x="3435" y="1229"/>
                    <a:pt x="3580" y="1208"/>
                    <a:pt x="3704" y="1197"/>
                  </a:cubicBezTo>
                  <a:cubicBezTo>
                    <a:pt x="3508" y="537"/>
                    <a:pt x="3147" y="124"/>
                    <a:pt x="2683" y="21"/>
                  </a:cubicBezTo>
                  <a:cubicBezTo>
                    <a:pt x="2610" y="11"/>
                    <a:pt x="2538" y="1"/>
                    <a:pt x="2477" y="1"/>
                  </a:cubicBezTo>
                  <a:close/>
                  <a:moveTo>
                    <a:pt x="1012" y="1002"/>
                  </a:moveTo>
                  <a:cubicBezTo>
                    <a:pt x="744" y="1394"/>
                    <a:pt x="506" y="1889"/>
                    <a:pt x="331" y="2456"/>
                  </a:cubicBezTo>
                  <a:cubicBezTo>
                    <a:pt x="506" y="2343"/>
                    <a:pt x="692" y="2240"/>
                    <a:pt x="877" y="2136"/>
                  </a:cubicBezTo>
                  <a:cubicBezTo>
                    <a:pt x="1022" y="1775"/>
                    <a:pt x="1187" y="1465"/>
                    <a:pt x="1363" y="1218"/>
                  </a:cubicBezTo>
                  <a:cubicBezTo>
                    <a:pt x="1249" y="1135"/>
                    <a:pt x="1136" y="1064"/>
                    <a:pt x="1012" y="1002"/>
                  </a:cubicBezTo>
                  <a:close/>
                  <a:moveTo>
                    <a:pt x="3807" y="1600"/>
                  </a:moveTo>
                  <a:cubicBezTo>
                    <a:pt x="3673" y="1610"/>
                    <a:pt x="3539" y="1621"/>
                    <a:pt x="3394" y="1651"/>
                  </a:cubicBezTo>
                  <a:cubicBezTo>
                    <a:pt x="3456" y="1961"/>
                    <a:pt x="3487" y="2311"/>
                    <a:pt x="3467" y="2683"/>
                  </a:cubicBezTo>
                  <a:cubicBezTo>
                    <a:pt x="3601" y="2858"/>
                    <a:pt x="3724" y="3023"/>
                    <a:pt x="3838" y="3198"/>
                  </a:cubicBezTo>
                  <a:cubicBezTo>
                    <a:pt x="3910" y="2631"/>
                    <a:pt x="3889" y="2074"/>
                    <a:pt x="3807" y="1600"/>
                  </a:cubicBezTo>
                  <a:close/>
                  <a:moveTo>
                    <a:pt x="682" y="2724"/>
                  </a:moveTo>
                  <a:lnTo>
                    <a:pt x="682" y="2724"/>
                  </a:lnTo>
                  <a:cubicBezTo>
                    <a:pt x="506" y="2827"/>
                    <a:pt x="331" y="2941"/>
                    <a:pt x="176" y="3054"/>
                  </a:cubicBezTo>
                  <a:lnTo>
                    <a:pt x="176" y="3085"/>
                  </a:lnTo>
                  <a:cubicBezTo>
                    <a:pt x="166" y="3095"/>
                    <a:pt x="166" y="3106"/>
                    <a:pt x="166" y="3116"/>
                  </a:cubicBezTo>
                  <a:cubicBezTo>
                    <a:pt x="258" y="3281"/>
                    <a:pt x="372" y="3457"/>
                    <a:pt x="496" y="3632"/>
                  </a:cubicBezTo>
                  <a:cubicBezTo>
                    <a:pt x="517" y="3477"/>
                    <a:pt x="537" y="3322"/>
                    <a:pt x="568" y="3168"/>
                  </a:cubicBezTo>
                  <a:cubicBezTo>
                    <a:pt x="609" y="3013"/>
                    <a:pt x="640" y="2868"/>
                    <a:pt x="682" y="2724"/>
                  </a:cubicBezTo>
                  <a:close/>
                  <a:moveTo>
                    <a:pt x="3415" y="3302"/>
                  </a:moveTo>
                  <a:cubicBezTo>
                    <a:pt x="3394" y="3446"/>
                    <a:pt x="3364" y="3601"/>
                    <a:pt x="3332" y="3755"/>
                  </a:cubicBezTo>
                  <a:cubicBezTo>
                    <a:pt x="3302" y="3911"/>
                    <a:pt x="3261" y="4065"/>
                    <a:pt x="3219" y="4209"/>
                  </a:cubicBezTo>
                  <a:cubicBezTo>
                    <a:pt x="3405" y="4096"/>
                    <a:pt x="3570" y="3982"/>
                    <a:pt x="3724" y="3869"/>
                  </a:cubicBezTo>
                  <a:cubicBezTo>
                    <a:pt x="3724" y="3859"/>
                    <a:pt x="3735" y="3849"/>
                    <a:pt x="3735" y="3838"/>
                  </a:cubicBezTo>
                  <a:lnTo>
                    <a:pt x="3735" y="3817"/>
                  </a:lnTo>
                  <a:cubicBezTo>
                    <a:pt x="3642" y="3652"/>
                    <a:pt x="3539" y="3477"/>
                    <a:pt x="3415" y="3302"/>
                  </a:cubicBezTo>
                  <a:close/>
                  <a:moveTo>
                    <a:pt x="63" y="3725"/>
                  </a:moveTo>
                  <a:lnTo>
                    <a:pt x="63" y="3725"/>
                  </a:lnTo>
                  <a:cubicBezTo>
                    <a:pt x="1" y="4303"/>
                    <a:pt x="11" y="4849"/>
                    <a:pt x="104" y="5334"/>
                  </a:cubicBezTo>
                  <a:cubicBezTo>
                    <a:pt x="228" y="5323"/>
                    <a:pt x="362" y="5303"/>
                    <a:pt x="506" y="5282"/>
                  </a:cubicBezTo>
                  <a:cubicBezTo>
                    <a:pt x="444" y="4963"/>
                    <a:pt x="423" y="4612"/>
                    <a:pt x="434" y="4251"/>
                  </a:cubicBezTo>
                  <a:cubicBezTo>
                    <a:pt x="300" y="4076"/>
                    <a:pt x="176" y="3900"/>
                    <a:pt x="63" y="3725"/>
                  </a:cubicBezTo>
                  <a:close/>
                  <a:moveTo>
                    <a:pt x="3570" y="4468"/>
                  </a:moveTo>
                  <a:lnTo>
                    <a:pt x="3570" y="4468"/>
                  </a:lnTo>
                  <a:cubicBezTo>
                    <a:pt x="3394" y="4581"/>
                    <a:pt x="3209" y="4695"/>
                    <a:pt x="3023" y="4798"/>
                  </a:cubicBezTo>
                  <a:cubicBezTo>
                    <a:pt x="2878" y="5148"/>
                    <a:pt x="2713" y="5458"/>
                    <a:pt x="2538" y="5715"/>
                  </a:cubicBezTo>
                  <a:cubicBezTo>
                    <a:pt x="2662" y="5788"/>
                    <a:pt x="2775" y="5860"/>
                    <a:pt x="2889" y="5922"/>
                  </a:cubicBezTo>
                  <a:cubicBezTo>
                    <a:pt x="3157" y="5530"/>
                    <a:pt x="3394" y="5035"/>
                    <a:pt x="3570" y="4468"/>
                  </a:cubicBezTo>
                  <a:close/>
                  <a:moveTo>
                    <a:pt x="609" y="5674"/>
                  </a:moveTo>
                  <a:cubicBezTo>
                    <a:pt x="465" y="5705"/>
                    <a:pt x="331" y="5715"/>
                    <a:pt x="197" y="5736"/>
                  </a:cubicBezTo>
                  <a:cubicBezTo>
                    <a:pt x="393" y="6386"/>
                    <a:pt x="754" y="6799"/>
                    <a:pt x="1218" y="6902"/>
                  </a:cubicBezTo>
                  <a:cubicBezTo>
                    <a:pt x="1290" y="6912"/>
                    <a:pt x="1363" y="6923"/>
                    <a:pt x="1434" y="6923"/>
                  </a:cubicBezTo>
                  <a:cubicBezTo>
                    <a:pt x="1847" y="6923"/>
                    <a:pt x="2270" y="6675"/>
                    <a:pt x="2642" y="6252"/>
                  </a:cubicBezTo>
                  <a:cubicBezTo>
                    <a:pt x="2518" y="6180"/>
                    <a:pt x="2404" y="6107"/>
                    <a:pt x="2280" y="6036"/>
                  </a:cubicBezTo>
                  <a:cubicBezTo>
                    <a:pt x="1991" y="6345"/>
                    <a:pt x="1693" y="6510"/>
                    <a:pt x="1434" y="6510"/>
                  </a:cubicBezTo>
                  <a:cubicBezTo>
                    <a:pt x="1393" y="6510"/>
                    <a:pt x="1352" y="6510"/>
                    <a:pt x="1311" y="6499"/>
                  </a:cubicBezTo>
                  <a:cubicBezTo>
                    <a:pt x="1012" y="6437"/>
                    <a:pt x="764" y="6139"/>
                    <a:pt x="609" y="56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0"/>
            <p:cNvSpPr/>
            <p:nvPr/>
          </p:nvSpPr>
          <p:spPr>
            <a:xfrm>
              <a:off x="7597165" y="2978503"/>
              <a:ext cx="195165" cy="215244"/>
            </a:xfrm>
            <a:custGeom>
              <a:avLst/>
              <a:gdLst/>
              <a:ahLst/>
              <a:cxnLst/>
              <a:rect l="l" t="t" r="r" b="b"/>
              <a:pathLst>
                <a:path w="5725" h="6314" extrusionOk="0">
                  <a:moveTo>
                    <a:pt x="1021" y="0"/>
                  </a:moveTo>
                  <a:cubicBezTo>
                    <a:pt x="835" y="0"/>
                    <a:pt x="681" y="32"/>
                    <a:pt x="537" y="114"/>
                  </a:cubicBezTo>
                  <a:cubicBezTo>
                    <a:pt x="310" y="227"/>
                    <a:pt x="165" y="444"/>
                    <a:pt x="103" y="733"/>
                  </a:cubicBezTo>
                  <a:cubicBezTo>
                    <a:pt x="0" y="1217"/>
                    <a:pt x="165" y="1909"/>
                    <a:pt x="537" y="2661"/>
                  </a:cubicBezTo>
                  <a:cubicBezTo>
                    <a:pt x="640" y="2579"/>
                    <a:pt x="753" y="2487"/>
                    <a:pt x="867" y="2404"/>
                  </a:cubicBezTo>
                  <a:cubicBezTo>
                    <a:pt x="537" y="1712"/>
                    <a:pt x="433" y="1155"/>
                    <a:pt x="505" y="815"/>
                  </a:cubicBezTo>
                  <a:cubicBezTo>
                    <a:pt x="537" y="650"/>
                    <a:pt x="608" y="537"/>
                    <a:pt x="732" y="465"/>
                  </a:cubicBezTo>
                  <a:cubicBezTo>
                    <a:pt x="805" y="423"/>
                    <a:pt x="908" y="403"/>
                    <a:pt x="1021" y="403"/>
                  </a:cubicBezTo>
                  <a:cubicBezTo>
                    <a:pt x="1269" y="403"/>
                    <a:pt x="1589" y="506"/>
                    <a:pt x="1919" y="692"/>
                  </a:cubicBezTo>
                  <a:cubicBezTo>
                    <a:pt x="2043" y="754"/>
                    <a:pt x="2156" y="825"/>
                    <a:pt x="2270" y="908"/>
                  </a:cubicBezTo>
                  <a:cubicBezTo>
                    <a:pt x="2455" y="1032"/>
                    <a:pt x="2651" y="1176"/>
                    <a:pt x="2836" y="1331"/>
                  </a:cubicBezTo>
                  <a:cubicBezTo>
                    <a:pt x="2992" y="1279"/>
                    <a:pt x="3136" y="1228"/>
                    <a:pt x="3280" y="1176"/>
                  </a:cubicBezTo>
                  <a:cubicBezTo>
                    <a:pt x="3033" y="949"/>
                    <a:pt x="2775" y="754"/>
                    <a:pt x="2527" y="589"/>
                  </a:cubicBezTo>
                  <a:cubicBezTo>
                    <a:pt x="2403" y="506"/>
                    <a:pt x="2290" y="433"/>
                    <a:pt x="2176" y="372"/>
                  </a:cubicBezTo>
                  <a:cubicBezTo>
                    <a:pt x="1754" y="135"/>
                    <a:pt x="1351" y="0"/>
                    <a:pt x="1021" y="0"/>
                  </a:cubicBezTo>
                  <a:close/>
                  <a:moveTo>
                    <a:pt x="3620" y="1496"/>
                  </a:moveTo>
                  <a:cubicBezTo>
                    <a:pt x="3476" y="1538"/>
                    <a:pt x="3332" y="1589"/>
                    <a:pt x="3177" y="1641"/>
                  </a:cubicBezTo>
                  <a:cubicBezTo>
                    <a:pt x="3466" y="1919"/>
                    <a:pt x="3755" y="2239"/>
                    <a:pt x="4012" y="2569"/>
                  </a:cubicBezTo>
                  <a:cubicBezTo>
                    <a:pt x="4126" y="2713"/>
                    <a:pt x="4229" y="2858"/>
                    <a:pt x="4322" y="2992"/>
                  </a:cubicBezTo>
                  <a:cubicBezTo>
                    <a:pt x="4446" y="3167"/>
                    <a:pt x="4549" y="3342"/>
                    <a:pt x="4642" y="3507"/>
                  </a:cubicBezTo>
                  <a:cubicBezTo>
                    <a:pt x="4652" y="3518"/>
                    <a:pt x="4663" y="3528"/>
                    <a:pt x="4663" y="3539"/>
                  </a:cubicBezTo>
                  <a:cubicBezTo>
                    <a:pt x="4776" y="3456"/>
                    <a:pt x="4890" y="3363"/>
                    <a:pt x="4982" y="3280"/>
                  </a:cubicBezTo>
                  <a:cubicBezTo>
                    <a:pt x="4910" y="3157"/>
                    <a:pt x="4828" y="3023"/>
                    <a:pt x="4745" y="2888"/>
                  </a:cubicBezTo>
                  <a:cubicBezTo>
                    <a:pt x="4631" y="2713"/>
                    <a:pt x="4508" y="2548"/>
                    <a:pt x="4374" y="2373"/>
                  </a:cubicBezTo>
                  <a:cubicBezTo>
                    <a:pt x="4363" y="2352"/>
                    <a:pt x="4353" y="2342"/>
                    <a:pt x="4342" y="2321"/>
                  </a:cubicBezTo>
                  <a:cubicBezTo>
                    <a:pt x="4106" y="2022"/>
                    <a:pt x="3868" y="1754"/>
                    <a:pt x="3620" y="1496"/>
                  </a:cubicBezTo>
                  <a:close/>
                  <a:moveTo>
                    <a:pt x="1052" y="2775"/>
                  </a:moveTo>
                  <a:cubicBezTo>
                    <a:pt x="938" y="2858"/>
                    <a:pt x="835" y="2940"/>
                    <a:pt x="732" y="3023"/>
                  </a:cubicBezTo>
                  <a:cubicBezTo>
                    <a:pt x="805" y="3157"/>
                    <a:pt x="887" y="3291"/>
                    <a:pt x="970" y="3415"/>
                  </a:cubicBezTo>
                  <a:cubicBezTo>
                    <a:pt x="1083" y="3590"/>
                    <a:pt x="1207" y="3766"/>
                    <a:pt x="1341" y="3941"/>
                  </a:cubicBezTo>
                  <a:lnTo>
                    <a:pt x="1382" y="3982"/>
                  </a:lnTo>
                  <a:cubicBezTo>
                    <a:pt x="1609" y="4281"/>
                    <a:pt x="1857" y="4559"/>
                    <a:pt x="2104" y="4807"/>
                  </a:cubicBezTo>
                  <a:cubicBezTo>
                    <a:pt x="2249" y="4766"/>
                    <a:pt x="2393" y="4715"/>
                    <a:pt x="2538" y="4663"/>
                  </a:cubicBezTo>
                  <a:cubicBezTo>
                    <a:pt x="2249" y="4385"/>
                    <a:pt x="1970" y="4075"/>
                    <a:pt x="1702" y="3734"/>
                  </a:cubicBezTo>
                  <a:cubicBezTo>
                    <a:pt x="1589" y="3590"/>
                    <a:pt x="1495" y="3456"/>
                    <a:pt x="1403" y="3322"/>
                  </a:cubicBezTo>
                  <a:cubicBezTo>
                    <a:pt x="1279" y="3147"/>
                    <a:pt x="1165" y="2971"/>
                    <a:pt x="1073" y="2806"/>
                  </a:cubicBezTo>
                  <a:cubicBezTo>
                    <a:pt x="1062" y="2796"/>
                    <a:pt x="1062" y="2785"/>
                    <a:pt x="1052" y="2775"/>
                  </a:cubicBezTo>
                  <a:close/>
                  <a:moveTo>
                    <a:pt x="5178" y="3652"/>
                  </a:moveTo>
                  <a:cubicBezTo>
                    <a:pt x="5075" y="3734"/>
                    <a:pt x="4972" y="3817"/>
                    <a:pt x="4858" y="3899"/>
                  </a:cubicBezTo>
                  <a:cubicBezTo>
                    <a:pt x="5188" y="4591"/>
                    <a:pt x="5291" y="5158"/>
                    <a:pt x="5220" y="5488"/>
                  </a:cubicBezTo>
                  <a:cubicBezTo>
                    <a:pt x="5178" y="5664"/>
                    <a:pt x="5106" y="5777"/>
                    <a:pt x="4982" y="5839"/>
                  </a:cubicBezTo>
                  <a:cubicBezTo>
                    <a:pt x="4910" y="5880"/>
                    <a:pt x="4817" y="5900"/>
                    <a:pt x="4704" y="5900"/>
                  </a:cubicBezTo>
                  <a:cubicBezTo>
                    <a:pt x="4446" y="5900"/>
                    <a:pt x="4136" y="5797"/>
                    <a:pt x="3796" y="5612"/>
                  </a:cubicBezTo>
                  <a:cubicBezTo>
                    <a:pt x="3682" y="5550"/>
                    <a:pt x="3569" y="5478"/>
                    <a:pt x="3445" y="5405"/>
                  </a:cubicBezTo>
                  <a:cubicBezTo>
                    <a:pt x="3260" y="5282"/>
                    <a:pt x="3074" y="5137"/>
                    <a:pt x="2878" y="4972"/>
                  </a:cubicBezTo>
                  <a:cubicBezTo>
                    <a:pt x="2733" y="5034"/>
                    <a:pt x="2589" y="5086"/>
                    <a:pt x="2444" y="5127"/>
                  </a:cubicBezTo>
                  <a:cubicBezTo>
                    <a:pt x="2692" y="5354"/>
                    <a:pt x="2940" y="5550"/>
                    <a:pt x="3187" y="5726"/>
                  </a:cubicBezTo>
                  <a:cubicBezTo>
                    <a:pt x="3311" y="5797"/>
                    <a:pt x="3425" y="5870"/>
                    <a:pt x="3549" y="5942"/>
                  </a:cubicBezTo>
                  <a:cubicBezTo>
                    <a:pt x="3971" y="6179"/>
                    <a:pt x="4374" y="6313"/>
                    <a:pt x="4704" y="6313"/>
                  </a:cubicBezTo>
                  <a:cubicBezTo>
                    <a:pt x="4879" y="6313"/>
                    <a:pt x="5044" y="6272"/>
                    <a:pt x="5178" y="6200"/>
                  </a:cubicBezTo>
                  <a:cubicBezTo>
                    <a:pt x="5405" y="6076"/>
                    <a:pt x="5560" y="5859"/>
                    <a:pt x="5622" y="5581"/>
                  </a:cubicBezTo>
                  <a:cubicBezTo>
                    <a:pt x="5725" y="5086"/>
                    <a:pt x="5560" y="4394"/>
                    <a:pt x="5178" y="365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40"/>
            <p:cNvSpPr/>
            <p:nvPr/>
          </p:nvSpPr>
          <p:spPr>
            <a:xfrm>
              <a:off x="7572893" y="3008024"/>
              <a:ext cx="243369" cy="155825"/>
            </a:xfrm>
            <a:custGeom>
              <a:avLst/>
              <a:gdLst/>
              <a:ahLst/>
              <a:cxnLst/>
              <a:rect l="l" t="t" r="r" b="b"/>
              <a:pathLst>
                <a:path w="7139" h="4571" extrusionOk="0">
                  <a:moveTo>
                    <a:pt x="5684" y="413"/>
                  </a:moveTo>
                  <a:cubicBezTo>
                    <a:pt x="6138" y="413"/>
                    <a:pt x="6457" y="516"/>
                    <a:pt x="6602" y="702"/>
                  </a:cubicBezTo>
                  <a:cubicBezTo>
                    <a:pt x="6695" y="805"/>
                    <a:pt x="6716" y="940"/>
                    <a:pt x="6674" y="1115"/>
                  </a:cubicBezTo>
                  <a:cubicBezTo>
                    <a:pt x="6602" y="1445"/>
                    <a:pt x="6282" y="1919"/>
                    <a:pt x="5694" y="2414"/>
                  </a:cubicBezTo>
                  <a:cubicBezTo>
                    <a:pt x="5602" y="2497"/>
                    <a:pt x="5488" y="2590"/>
                    <a:pt x="5375" y="2673"/>
                  </a:cubicBezTo>
                  <a:cubicBezTo>
                    <a:pt x="5364" y="2683"/>
                    <a:pt x="5354" y="2683"/>
                    <a:pt x="5343" y="2693"/>
                  </a:cubicBezTo>
                  <a:cubicBezTo>
                    <a:pt x="5189" y="2806"/>
                    <a:pt x="5024" y="2920"/>
                    <a:pt x="4838" y="3033"/>
                  </a:cubicBezTo>
                  <a:cubicBezTo>
                    <a:pt x="4704" y="3116"/>
                    <a:pt x="4549" y="3209"/>
                    <a:pt x="4394" y="3292"/>
                  </a:cubicBezTo>
                  <a:cubicBezTo>
                    <a:pt x="4013" y="3487"/>
                    <a:pt x="3631" y="3663"/>
                    <a:pt x="3250" y="3797"/>
                  </a:cubicBezTo>
                  <a:cubicBezTo>
                    <a:pt x="3105" y="3849"/>
                    <a:pt x="2961" y="3900"/>
                    <a:pt x="2816" y="3941"/>
                  </a:cubicBezTo>
                  <a:cubicBezTo>
                    <a:pt x="2579" y="4014"/>
                    <a:pt x="2342" y="4065"/>
                    <a:pt x="2125" y="4106"/>
                  </a:cubicBezTo>
                  <a:cubicBezTo>
                    <a:pt x="1981" y="4127"/>
                    <a:pt x="1847" y="4147"/>
                    <a:pt x="1723" y="4158"/>
                  </a:cubicBezTo>
                  <a:cubicBezTo>
                    <a:pt x="1630" y="4158"/>
                    <a:pt x="1537" y="4168"/>
                    <a:pt x="1455" y="4168"/>
                  </a:cubicBezTo>
                  <a:cubicBezTo>
                    <a:pt x="1011" y="4168"/>
                    <a:pt x="681" y="4065"/>
                    <a:pt x="536" y="3879"/>
                  </a:cubicBezTo>
                  <a:cubicBezTo>
                    <a:pt x="454" y="3766"/>
                    <a:pt x="433" y="3632"/>
                    <a:pt x="465" y="3467"/>
                  </a:cubicBezTo>
                  <a:cubicBezTo>
                    <a:pt x="536" y="3127"/>
                    <a:pt x="857" y="2652"/>
                    <a:pt x="1444" y="2157"/>
                  </a:cubicBezTo>
                  <a:cubicBezTo>
                    <a:pt x="1547" y="2074"/>
                    <a:pt x="1650" y="1992"/>
                    <a:pt x="1764" y="1909"/>
                  </a:cubicBezTo>
                  <a:lnTo>
                    <a:pt x="1795" y="1878"/>
                  </a:lnTo>
                  <a:cubicBezTo>
                    <a:pt x="1950" y="1765"/>
                    <a:pt x="2125" y="1651"/>
                    <a:pt x="2301" y="1548"/>
                  </a:cubicBezTo>
                  <a:cubicBezTo>
                    <a:pt x="2445" y="1455"/>
                    <a:pt x="2590" y="1373"/>
                    <a:pt x="2755" y="1290"/>
                  </a:cubicBezTo>
                  <a:cubicBezTo>
                    <a:pt x="3126" y="1084"/>
                    <a:pt x="3518" y="908"/>
                    <a:pt x="3889" y="775"/>
                  </a:cubicBezTo>
                  <a:cubicBezTo>
                    <a:pt x="4044" y="723"/>
                    <a:pt x="4188" y="672"/>
                    <a:pt x="4332" y="630"/>
                  </a:cubicBezTo>
                  <a:cubicBezTo>
                    <a:pt x="4570" y="568"/>
                    <a:pt x="4797" y="506"/>
                    <a:pt x="5013" y="475"/>
                  </a:cubicBezTo>
                  <a:cubicBezTo>
                    <a:pt x="5158" y="445"/>
                    <a:pt x="5292" y="434"/>
                    <a:pt x="5426" y="424"/>
                  </a:cubicBezTo>
                  <a:cubicBezTo>
                    <a:pt x="5519" y="413"/>
                    <a:pt x="5602" y="413"/>
                    <a:pt x="5684" y="413"/>
                  </a:cubicBezTo>
                  <a:close/>
                  <a:moveTo>
                    <a:pt x="5684" y="1"/>
                  </a:moveTo>
                  <a:cubicBezTo>
                    <a:pt x="5570" y="1"/>
                    <a:pt x="5446" y="11"/>
                    <a:pt x="5323" y="21"/>
                  </a:cubicBezTo>
                  <a:cubicBezTo>
                    <a:pt x="5199" y="32"/>
                    <a:pt x="5054" y="53"/>
                    <a:pt x="4921" y="73"/>
                  </a:cubicBezTo>
                  <a:cubicBezTo>
                    <a:pt x="4621" y="124"/>
                    <a:pt x="4312" y="207"/>
                    <a:pt x="3992" y="310"/>
                  </a:cubicBezTo>
                  <a:cubicBezTo>
                    <a:pt x="3848" y="362"/>
                    <a:pt x="3704" y="413"/>
                    <a:pt x="3548" y="465"/>
                  </a:cubicBezTo>
                  <a:cubicBezTo>
                    <a:pt x="3218" y="599"/>
                    <a:pt x="2888" y="754"/>
                    <a:pt x="2558" y="929"/>
                  </a:cubicBezTo>
                  <a:lnTo>
                    <a:pt x="2496" y="960"/>
                  </a:lnTo>
                  <a:cubicBezTo>
                    <a:pt x="2311" y="1064"/>
                    <a:pt x="2125" y="1167"/>
                    <a:pt x="1950" y="1280"/>
                  </a:cubicBezTo>
                  <a:cubicBezTo>
                    <a:pt x="1826" y="1362"/>
                    <a:pt x="1692" y="1455"/>
                    <a:pt x="1579" y="1538"/>
                  </a:cubicBezTo>
                  <a:cubicBezTo>
                    <a:pt x="1465" y="1621"/>
                    <a:pt x="1352" y="1713"/>
                    <a:pt x="1249" y="1795"/>
                  </a:cubicBezTo>
                  <a:cubicBezTo>
                    <a:pt x="598" y="2332"/>
                    <a:pt x="165" y="2889"/>
                    <a:pt x="62" y="3384"/>
                  </a:cubicBezTo>
                  <a:cubicBezTo>
                    <a:pt x="0" y="3663"/>
                    <a:pt x="52" y="3920"/>
                    <a:pt x="217" y="4127"/>
                  </a:cubicBezTo>
                  <a:cubicBezTo>
                    <a:pt x="444" y="4416"/>
                    <a:pt x="867" y="4571"/>
                    <a:pt x="1455" y="4571"/>
                  </a:cubicBezTo>
                  <a:cubicBezTo>
                    <a:pt x="1568" y="4571"/>
                    <a:pt x="1692" y="4571"/>
                    <a:pt x="1816" y="4560"/>
                  </a:cubicBezTo>
                  <a:cubicBezTo>
                    <a:pt x="1950" y="4539"/>
                    <a:pt x="2084" y="4529"/>
                    <a:pt x="2228" y="4498"/>
                  </a:cubicBezTo>
                  <a:cubicBezTo>
                    <a:pt x="2517" y="4447"/>
                    <a:pt x="2837" y="4364"/>
                    <a:pt x="3156" y="4261"/>
                  </a:cubicBezTo>
                  <a:cubicBezTo>
                    <a:pt x="3301" y="4220"/>
                    <a:pt x="3445" y="4168"/>
                    <a:pt x="3590" y="4106"/>
                  </a:cubicBezTo>
                  <a:cubicBezTo>
                    <a:pt x="3920" y="3982"/>
                    <a:pt x="4261" y="3828"/>
                    <a:pt x="4580" y="3652"/>
                  </a:cubicBezTo>
                  <a:lnTo>
                    <a:pt x="4642" y="3622"/>
                  </a:lnTo>
                  <a:cubicBezTo>
                    <a:pt x="4828" y="3519"/>
                    <a:pt x="5013" y="3405"/>
                    <a:pt x="5189" y="3292"/>
                  </a:cubicBezTo>
                  <a:cubicBezTo>
                    <a:pt x="5323" y="3209"/>
                    <a:pt x="5446" y="3127"/>
                    <a:pt x="5570" y="3033"/>
                  </a:cubicBezTo>
                  <a:cubicBezTo>
                    <a:pt x="5684" y="2951"/>
                    <a:pt x="5787" y="2868"/>
                    <a:pt x="5890" y="2786"/>
                  </a:cubicBezTo>
                  <a:cubicBezTo>
                    <a:pt x="6540" y="2249"/>
                    <a:pt x="6973" y="1682"/>
                    <a:pt x="7076" y="1197"/>
                  </a:cubicBezTo>
                  <a:cubicBezTo>
                    <a:pt x="7138" y="908"/>
                    <a:pt x="7087" y="651"/>
                    <a:pt x="6932" y="455"/>
                  </a:cubicBezTo>
                  <a:cubicBezTo>
                    <a:pt x="6705" y="156"/>
                    <a:pt x="6272" y="1"/>
                    <a:pt x="56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0"/>
            <p:cNvSpPr/>
            <p:nvPr/>
          </p:nvSpPr>
          <p:spPr>
            <a:xfrm>
              <a:off x="7435412" y="2813239"/>
              <a:ext cx="254243" cy="854875"/>
            </a:xfrm>
            <a:custGeom>
              <a:avLst/>
              <a:gdLst/>
              <a:ahLst/>
              <a:cxnLst/>
              <a:rect l="l" t="t" r="r" b="b"/>
              <a:pathLst>
                <a:path w="7458" h="25077" extrusionOk="0">
                  <a:moveTo>
                    <a:pt x="5044" y="0"/>
                  </a:moveTo>
                  <a:cubicBezTo>
                    <a:pt x="929" y="7871"/>
                    <a:pt x="0" y="23869"/>
                    <a:pt x="0" y="23869"/>
                  </a:cubicBezTo>
                  <a:lnTo>
                    <a:pt x="4074" y="25077"/>
                  </a:lnTo>
                  <a:cubicBezTo>
                    <a:pt x="3652" y="17618"/>
                    <a:pt x="7458" y="609"/>
                    <a:pt x="7458" y="609"/>
                  </a:cubicBezTo>
                  <a:lnTo>
                    <a:pt x="50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0"/>
            <p:cNvSpPr/>
            <p:nvPr/>
          </p:nvSpPr>
          <p:spPr>
            <a:xfrm>
              <a:off x="7163926" y="2862328"/>
              <a:ext cx="517043" cy="223699"/>
            </a:xfrm>
            <a:custGeom>
              <a:avLst/>
              <a:gdLst/>
              <a:ahLst/>
              <a:cxnLst/>
              <a:rect l="l" t="t" r="r" b="b"/>
              <a:pathLst>
                <a:path w="15167" h="6562" extrusionOk="0">
                  <a:moveTo>
                    <a:pt x="13082" y="0"/>
                  </a:moveTo>
                  <a:cubicBezTo>
                    <a:pt x="12845" y="0"/>
                    <a:pt x="12572" y="53"/>
                    <a:pt x="12255" y="169"/>
                  </a:cubicBezTo>
                  <a:cubicBezTo>
                    <a:pt x="12255" y="169"/>
                    <a:pt x="9555" y="2461"/>
                    <a:pt x="6358" y="2461"/>
                  </a:cubicBezTo>
                  <a:cubicBezTo>
                    <a:pt x="4759" y="2461"/>
                    <a:pt x="3037" y="1888"/>
                    <a:pt x="1466" y="169"/>
                  </a:cubicBezTo>
                  <a:lnTo>
                    <a:pt x="1" y="2624"/>
                  </a:lnTo>
                  <a:cubicBezTo>
                    <a:pt x="1" y="2624"/>
                    <a:pt x="2959" y="6561"/>
                    <a:pt x="7720" y="6561"/>
                  </a:cubicBezTo>
                  <a:cubicBezTo>
                    <a:pt x="9660" y="6561"/>
                    <a:pt x="11899" y="5908"/>
                    <a:pt x="14360" y="4068"/>
                  </a:cubicBezTo>
                  <a:cubicBezTo>
                    <a:pt x="14360" y="4068"/>
                    <a:pt x="15166" y="0"/>
                    <a:pt x="130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0"/>
            <p:cNvSpPr/>
            <p:nvPr/>
          </p:nvSpPr>
          <p:spPr>
            <a:xfrm>
              <a:off x="7545111" y="2817807"/>
              <a:ext cx="144542" cy="819694"/>
            </a:xfrm>
            <a:custGeom>
              <a:avLst/>
              <a:gdLst/>
              <a:ahLst/>
              <a:cxnLst/>
              <a:rect l="l" t="t" r="r" b="b"/>
              <a:pathLst>
                <a:path w="4240" h="24045" extrusionOk="0">
                  <a:moveTo>
                    <a:pt x="2229" y="1"/>
                  </a:moveTo>
                  <a:lnTo>
                    <a:pt x="1651" y="2692"/>
                  </a:lnTo>
                  <a:lnTo>
                    <a:pt x="2414" y="4673"/>
                  </a:lnTo>
                  <a:lnTo>
                    <a:pt x="1" y="10171"/>
                  </a:lnTo>
                  <a:lnTo>
                    <a:pt x="691" y="23826"/>
                  </a:lnTo>
                  <a:lnTo>
                    <a:pt x="691" y="23826"/>
                  </a:lnTo>
                  <a:cubicBezTo>
                    <a:pt x="355" y="16278"/>
                    <a:pt x="4240" y="475"/>
                    <a:pt x="4240" y="475"/>
                  </a:cubicBezTo>
                  <a:lnTo>
                    <a:pt x="2342" y="1"/>
                  </a:lnTo>
                  <a:close/>
                  <a:moveTo>
                    <a:pt x="691" y="23826"/>
                  </a:moveTo>
                  <a:lnTo>
                    <a:pt x="691" y="23826"/>
                  </a:lnTo>
                  <a:cubicBezTo>
                    <a:pt x="694" y="23900"/>
                    <a:pt x="698" y="23973"/>
                    <a:pt x="702" y="24045"/>
                  </a:cubicBezTo>
                  <a:lnTo>
                    <a:pt x="691" y="23826"/>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40"/>
            <p:cNvSpPr/>
            <p:nvPr/>
          </p:nvSpPr>
          <p:spPr>
            <a:xfrm>
              <a:off x="7664286" y="2812183"/>
              <a:ext cx="454045" cy="871749"/>
            </a:xfrm>
            <a:custGeom>
              <a:avLst/>
              <a:gdLst/>
              <a:ahLst/>
              <a:cxnLst/>
              <a:rect l="l" t="t" r="r" b="b"/>
              <a:pathLst>
                <a:path w="13319" h="25572" extrusionOk="0">
                  <a:moveTo>
                    <a:pt x="7562" y="0"/>
                  </a:moveTo>
                  <a:lnTo>
                    <a:pt x="4200" y="166"/>
                  </a:lnTo>
                  <a:cubicBezTo>
                    <a:pt x="4200" y="166"/>
                    <a:pt x="1" y="18206"/>
                    <a:pt x="3292" y="25571"/>
                  </a:cubicBezTo>
                  <a:lnTo>
                    <a:pt x="13081" y="24241"/>
                  </a:lnTo>
                  <a:cubicBezTo>
                    <a:pt x="13081" y="24241"/>
                    <a:pt x="13318" y="2352"/>
                    <a:pt x="75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40"/>
            <p:cNvSpPr/>
            <p:nvPr/>
          </p:nvSpPr>
          <p:spPr>
            <a:xfrm>
              <a:off x="7869332" y="2814603"/>
              <a:ext cx="363945" cy="412898"/>
            </a:xfrm>
            <a:custGeom>
              <a:avLst/>
              <a:gdLst/>
              <a:ahLst/>
              <a:cxnLst/>
              <a:rect l="l" t="t" r="r" b="b"/>
              <a:pathLst>
                <a:path w="10676" h="12112" extrusionOk="0">
                  <a:moveTo>
                    <a:pt x="40" y="1"/>
                  </a:moveTo>
                  <a:cubicBezTo>
                    <a:pt x="14" y="1"/>
                    <a:pt x="0" y="1"/>
                    <a:pt x="0" y="1"/>
                  </a:cubicBezTo>
                  <a:lnTo>
                    <a:pt x="1784" y="4767"/>
                  </a:lnTo>
                  <a:lnTo>
                    <a:pt x="10057" y="12111"/>
                  </a:lnTo>
                  <a:lnTo>
                    <a:pt x="10676" y="8697"/>
                  </a:lnTo>
                  <a:cubicBezTo>
                    <a:pt x="10676" y="8697"/>
                    <a:pt x="6953" y="3045"/>
                    <a:pt x="5601" y="1961"/>
                  </a:cubicBezTo>
                  <a:cubicBezTo>
                    <a:pt x="3260" y="64"/>
                    <a:pt x="406" y="1"/>
                    <a:pt x="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40"/>
            <p:cNvSpPr/>
            <p:nvPr/>
          </p:nvSpPr>
          <p:spPr>
            <a:xfrm>
              <a:off x="7693842" y="2814637"/>
              <a:ext cx="209994" cy="774729"/>
            </a:xfrm>
            <a:custGeom>
              <a:avLst/>
              <a:gdLst/>
              <a:ahLst/>
              <a:cxnLst/>
              <a:rect l="l" t="t" r="r" b="b"/>
              <a:pathLst>
                <a:path w="6160" h="22726" extrusionOk="0">
                  <a:moveTo>
                    <a:pt x="5148" y="0"/>
                  </a:moveTo>
                  <a:lnTo>
                    <a:pt x="3333" y="94"/>
                  </a:lnTo>
                  <a:cubicBezTo>
                    <a:pt x="3333" y="94"/>
                    <a:pt x="0" y="14390"/>
                    <a:pt x="1600" y="22725"/>
                  </a:cubicBezTo>
                  <a:lnTo>
                    <a:pt x="5148" y="9305"/>
                  </a:lnTo>
                  <a:lnTo>
                    <a:pt x="3663" y="5705"/>
                  </a:lnTo>
                  <a:lnTo>
                    <a:pt x="6159" y="3044"/>
                  </a:lnTo>
                  <a:lnTo>
                    <a:pt x="514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0"/>
            <p:cNvSpPr/>
            <p:nvPr/>
          </p:nvSpPr>
          <p:spPr>
            <a:xfrm>
              <a:off x="8158374" y="2817807"/>
              <a:ext cx="169155" cy="409694"/>
            </a:xfrm>
            <a:custGeom>
              <a:avLst/>
              <a:gdLst/>
              <a:ahLst/>
              <a:cxnLst/>
              <a:rect l="l" t="t" r="r" b="b"/>
              <a:pathLst>
                <a:path w="4962" h="12018" extrusionOk="0">
                  <a:moveTo>
                    <a:pt x="216" y="1"/>
                  </a:moveTo>
                  <a:cubicBezTo>
                    <a:pt x="216" y="1"/>
                    <a:pt x="433" y="3735"/>
                    <a:pt x="216" y="5653"/>
                  </a:cubicBezTo>
                  <a:cubicBezTo>
                    <a:pt x="0" y="7561"/>
                    <a:pt x="1578" y="12017"/>
                    <a:pt x="1578" y="12017"/>
                  </a:cubicBezTo>
                  <a:cubicBezTo>
                    <a:pt x="1578" y="12017"/>
                    <a:pt x="4023" y="10935"/>
                    <a:pt x="4301" y="9573"/>
                  </a:cubicBezTo>
                  <a:cubicBezTo>
                    <a:pt x="4961" y="6344"/>
                    <a:pt x="3714" y="681"/>
                    <a:pt x="3714" y="681"/>
                  </a:cubicBezTo>
                  <a:lnTo>
                    <a:pt x="2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0"/>
            <p:cNvSpPr/>
            <p:nvPr/>
          </p:nvSpPr>
          <p:spPr>
            <a:xfrm>
              <a:off x="7841345" y="3307259"/>
              <a:ext cx="218926" cy="179961"/>
            </a:xfrm>
            <a:custGeom>
              <a:avLst/>
              <a:gdLst/>
              <a:ahLst/>
              <a:cxnLst/>
              <a:rect l="l" t="t" r="r" b="b"/>
              <a:pathLst>
                <a:path w="6422" h="5279" extrusionOk="0">
                  <a:moveTo>
                    <a:pt x="5174" y="1"/>
                  </a:moveTo>
                  <a:cubicBezTo>
                    <a:pt x="4502" y="1"/>
                    <a:pt x="377" y="217"/>
                    <a:pt x="377" y="217"/>
                  </a:cubicBezTo>
                  <a:cubicBezTo>
                    <a:pt x="377" y="217"/>
                    <a:pt x="0" y="5278"/>
                    <a:pt x="3556" y="5278"/>
                  </a:cubicBezTo>
                  <a:cubicBezTo>
                    <a:pt x="3672" y="5278"/>
                    <a:pt x="3792" y="5273"/>
                    <a:pt x="3916" y="5262"/>
                  </a:cubicBezTo>
                  <a:cubicBezTo>
                    <a:pt x="6422" y="5035"/>
                    <a:pt x="5215" y="1"/>
                    <a:pt x="5215" y="1"/>
                  </a:cubicBezTo>
                  <a:cubicBezTo>
                    <a:pt x="5203" y="1"/>
                    <a:pt x="5190" y="1"/>
                    <a:pt x="51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0"/>
            <p:cNvSpPr/>
            <p:nvPr/>
          </p:nvSpPr>
          <p:spPr>
            <a:xfrm>
              <a:off x="7636163" y="2756242"/>
              <a:ext cx="176245" cy="138065"/>
            </a:xfrm>
            <a:custGeom>
              <a:avLst/>
              <a:gdLst/>
              <a:ahLst/>
              <a:cxnLst/>
              <a:rect l="l" t="t" r="r" b="b"/>
              <a:pathLst>
                <a:path w="5170" h="4050" extrusionOk="0">
                  <a:moveTo>
                    <a:pt x="1816" y="1"/>
                  </a:moveTo>
                  <a:cubicBezTo>
                    <a:pt x="1816" y="1"/>
                    <a:pt x="1" y="3746"/>
                    <a:pt x="2724" y="4035"/>
                  </a:cubicBezTo>
                  <a:cubicBezTo>
                    <a:pt x="2815" y="4045"/>
                    <a:pt x="2902" y="4049"/>
                    <a:pt x="2986" y="4049"/>
                  </a:cubicBezTo>
                  <a:cubicBezTo>
                    <a:pt x="5169" y="4049"/>
                    <a:pt x="5045" y="816"/>
                    <a:pt x="5045" y="816"/>
                  </a:cubicBezTo>
                  <a:lnTo>
                    <a:pt x="1816" y="1"/>
                  </a:lnTo>
                  <a:close/>
                </a:path>
              </a:pathLst>
            </a:custGeom>
            <a:solidFill>
              <a:srgbClr val="EBCD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40"/>
            <p:cNvSpPr/>
            <p:nvPr/>
          </p:nvSpPr>
          <p:spPr>
            <a:xfrm>
              <a:off x="7102021" y="1697196"/>
              <a:ext cx="597495" cy="1156469"/>
            </a:xfrm>
            <a:custGeom>
              <a:avLst/>
              <a:gdLst/>
              <a:ahLst/>
              <a:cxnLst/>
              <a:rect l="l" t="t" r="r" b="b"/>
              <a:pathLst>
                <a:path w="17527" h="33924" extrusionOk="0">
                  <a:moveTo>
                    <a:pt x="17043" y="0"/>
                  </a:moveTo>
                  <a:cubicBezTo>
                    <a:pt x="14999" y="0"/>
                    <a:pt x="7049" y="405"/>
                    <a:pt x="4540" y="6570"/>
                  </a:cubicBezTo>
                  <a:cubicBezTo>
                    <a:pt x="3798" y="8385"/>
                    <a:pt x="4919" y="8683"/>
                    <a:pt x="5735" y="8683"/>
                  </a:cubicBezTo>
                  <a:cubicBezTo>
                    <a:pt x="6133" y="8683"/>
                    <a:pt x="6459" y="8612"/>
                    <a:pt x="6459" y="8612"/>
                  </a:cubicBezTo>
                  <a:lnTo>
                    <a:pt x="6459" y="8612"/>
                  </a:lnTo>
                  <a:cubicBezTo>
                    <a:pt x="6458" y="8612"/>
                    <a:pt x="332" y="11294"/>
                    <a:pt x="1476" y="13337"/>
                  </a:cubicBezTo>
                  <a:cubicBezTo>
                    <a:pt x="1683" y="13708"/>
                    <a:pt x="1987" y="13860"/>
                    <a:pt x="2347" y="13860"/>
                  </a:cubicBezTo>
                  <a:cubicBezTo>
                    <a:pt x="2718" y="13860"/>
                    <a:pt x="3148" y="13699"/>
                    <a:pt x="3591" y="13450"/>
                  </a:cubicBezTo>
                  <a:lnTo>
                    <a:pt x="3591" y="13450"/>
                  </a:lnTo>
                  <a:cubicBezTo>
                    <a:pt x="2116" y="14949"/>
                    <a:pt x="1037" y="16617"/>
                    <a:pt x="2879" y="17112"/>
                  </a:cubicBezTo>
                  <a:cubicBezTo>
                    <a:pt x="3274" y="17217"/>
                    <a:pt x="3637" y="17263"/>
                    <a:pt x="3972" y="17263"/>
                  </a:cubicBezTo>
                  <a:cubicBezTo>
                    <a:pt x="4465" y="17263"/>
                    <a:pt x="4895" y="17162"/>
                    <a:pt x="5268" y="16996"/>
                  </a:cubicBezTo>
                  <a:lnTo>
                    <a:pt x="5268" y="16996"/>
                  </a:lnTo>
                  <a:cubicBezTo>
                    <a:pt x="2951" y="20146"/>
                    <a:pt x="0" y="25006"/>
                    <a:pt x="2879" y="26107"/>
                  </a:cubicBezTo>
                  <a:cubicBezTo>
                    <a:pt x="3345" y="26285"/>
                    <a:pt x="3785" y="26364"/>
                    <a:pt x="4200" y="26364"/>
                  </a:cubicBezTo>
                  <a:cubicBezTo>
                    <a:pt x="4932" y="26364"/>
                    <a:pt x="5585" y="26117"/>
                    <a:pt x="6159" y="25727"/>
                  </a:cubicBezTo>
                  <a:lnTo>
                    <a:pt x="6159" y="25727"/>
                  </a:lnTo>
                  <a:cubicBezTo>
                    <a:pt x="4655" y="28516"/>
                    <a:pt x="3640" y="31624"/>
                    <a:pt x="5943" y="32461"/>
                  </a:cubicBezTo>
                  <a:cubicBezTo>
                    <a:pt x="6593" y="32699"/>
                    <a:pt x="7185" y="32800"/>
                    <a:pt x="7722" y="32800"/>
                  </a:cubicBezTo>
                  <a:cubicBezTo>
                    <a:pt x="10147" y="32800"/>
                    <a:pt x="11459" y="30735"/>
                    <a:pt x="11924" y="29812"/>
                  </a:cubicBezTo>
                  <a:lnTo>
                    <a:pt x="11924" y="29812"/>
                  </a:lnTo>
                  <a:cubicBezTo>
                    <a:pt x="11447" y="30923"/>
                    <a:pt x="10395" y="33782"/>
                    <a:pt x="12121" y="33915"/>
                  </a:cubicBezTo>
                  <a:cubicBezTo>
                    <a:pt x="12198" y="33921"/>
                    <a:pt x="12274" y="33924"/>
                    <a:pt x="12350" y="33924"/>
                  </a:cubicBezTo>
                  <a:cubicBezTo>
                    <a:pt x="14396" y="33924"/>
                    <a:pt x="16103" y="31852"/>
                    <a:pt x="16103" y="31852"/>
                  </a:cubicBezTo>
                  <a:lnTo>
                    <a:pt x="17527" y="9"/>
                  </a:lnTo>
                  <a:cubicBezTo>
                    <a:pt x="17527" y="9"/>
                    <a:pt x="17352" y="0"/>
                    <a:pt x="17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40"/>
            <p:cNvSpPr/>
            <p:nvPr/>
          </p:nvSpPr>
          <p:spPr>
            <a:xfrm>
              <a:off x="7276795" y="1845109"/>
              <a:ext cx="1106323" cy="1008246"/>
            </a:xfrm>
            <a:custGeom>
              <a:avLst/>
              <a:gdLst/>
              <a:ahLst/>
              <a:cxnLst/>
              <a:rect l="l" t="t" r="r" b="b"/>
              <a:pathLst>
                <a:path w="32453" h="29576" extrusionOk="0">
                  <a:moveTo>
                    <a:pt x="14123" y="0"/>
                  </a:moveTo>
                  <a:cubicBezTo>
                    <a:pt x="5703" y="0"/>
                    <a:pt x="5753" y="5185"/>
                    <a:pt x="4633" y="11607"/>
                  </a:cubicBezTo>
                  <a:cubicBezTo>
                    <a:pt x="3312" y="19220"/>
                    <a:pt x="1" y="27369"/>
                    <a:pt x="13875" y="29318"/>
                  </a:cubicBezTo>
                  <a:cubicBezTo>
                    <a:pt x="15114" y="29493"/>
                    <a:pt x="16257" y="29576"/>
                    <a:pt x="17313" y="29576"/>
                  </a:cubicBezTo>
                  <a:cubicBezTo>
                    <a:pt x="26913" y="29576"/>
                    <a:pt x="29242" y="22725"/>
                    <a:pt x="30441" y="15857"/>
                  </a:cubicBezTo>
                  <a:cubicBezTo>
                    <a:pt x="31771" y="8234"/>
                    <a:pt x="32452" y="2777"/>
                    <a:pt x="19796" y="570"/>
                  </a:cubicBezTo>
                  <a:cubicBezTo>
                    <a:pt x="17567" y="181"/>
                    <a:pt x="15697" y="0"/>
                    <a:pt x="14123" y="0"/>
                  </a:cubicBezTo>
                  <a:close/>
                </a:path>
              </a:pathLst>
            </a:custGeom>
            <a:solidFill>
              <a:srgbClr val="F9E0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0"/>
            <p:cNvSpPr/>
            <p:nvPr/>
          </p:nvSpPr>
          <p:spPr>
            <a:xfrm>
              <a:off x="7812369" y="2417635"/>
              <a:ext cx="7057" cy="45408"/>
            </a:xfrm>
            <a:custGeom>
              <a:avLst/>
              <a:gdLst/>
              <a:ahLst/>
              <a:cxnLst/>
              <a:rect l="l" t="t" r="r" b="b"/>
              <a:pathLst>
                <a:path w="207" h="1332" extrusionOk="0">
                  <a:moveTo>
                    <a:pt x="10" y="1"/>
                  </a:moveTo>
                  <a:lnTo>
                    <a:pt x="0" y="1331"/>
                  </a:lnTo>
                  <a:lnTo>
                    <a:pt x="196" y="1331"/>
                  </a:lnTo>
                  <a:lnTo>
                    <a:pt x="20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0"/>
            <p:cNvSpPr/>
            <p:nvPr/>
          </p:nvSpPr>
          <p:spPr>
            <a:xfrm>
              <a:off x="7883718" y="2441907"/>
              <a:ext cx="27817" cy="46431"/>
            </a:xfrm>
            <a:custGeom>
              <a:avLst/>
              <a:gdLst/>
              <a:ahLst/>
              <a:cxnLst/>
              <a:rect l="l" t="t" r="r" b="b"/>
              <a:pathLst>
                <a:path w="816" h="1362" extrusionOk="0">
                  <a:moveTo>
                    <a:pt x="651" y="0"/>
                  </a:moveTo>
                  <a:lnTo>
                    <a:pt x="1" y="1279"/>
                  </a:lnTo>
                  <a:lnTo>
                    <a:pt x="176" y="1362"/>
                  </a:lnTo>
                  <a:lnTo>
                    <a:pt x="816" y="93"/>
                  </a:lnTo>
                  <a:lnTo>
                    <a:pt x="65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0"/>
            <p:cNvSpPr/>
            <p:nvPr/>
          </p:nvSpPr>
          <p:spPr>
            <a:xfrm>
              <a:off x="7920296" y="2504153"/>
              <a:ext cx="69305" cy="35181"/>
            </a:xfrm>
            <a:custGeom>
              <a:avLst/>
              <a:gdLst/>
              <a:ahLst/>
              <a:cxnLst/>
              <a:rect l="l" t="t" r="r" b="b"/>
              <a:pathLst>
                <a:path w="2033" h="1032" extrusionOk="0">
                  <a:moveTo>
                    <a:pt x="1960" y="0"/>
                  </a:moveTo>
                  <a:lnTo>
                    <a:pt x="0" y="856"/>
                  </a:lnTo>
                  <a:lnTo>
                    <a:pt x="83" y="1032"/>
                  </a:lnTo>
                  <a:lnTo>
                    <a:pt x="2033" y="175"/>
                  </a:lnTo>
                  <a:lnTo>
                    <a:pt x="196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0"/>
            <p:cNvSpPr/>
            <p:nvPr/>
          </p:nvSpPr>
          <p:spPr>
            <a:xfrm>
              <a:off x="7553565" y="2380376"/>
              <a:ext cx="10909" cy="45749"/>
            </a:xfrm>
            <a:custGeom>
              <a:avLst/>
              <a:gdLst/>
              <a:ahLst/>
              <a:cxnLst/>
              <a:rect l="l" t="t" r="r" b="b"/>
              <a:pathLst>
                <a:path w="320" h="1342" extrusionOk="0">
                  <a:moveTo>
                    <a:pt x="124" y="0"/>
                  </a:moveTo>
                  <a:lnTo>
                    <a:pt x="0" y="1331"/>
                  </a:lnTo>
                  <a:lnTo>
                    <a:pt x="196" y="1341"/>
                  </a:lnTo>
                  <a:lnTo>
                    <a:pt x="319" y="10"/>
                  </a:lnTo>
                  <a:lnTo>
                    <a:pt x="12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0"/>
            <p:cNvSpPr/>
            <p:nvPr/>
          </p:nvSpPr>
          <p:spPr>
            <a:xfrm>
              <a:off x="7463161" y="2395852"/>
              <a:ext cx="23624" cy="47862"/>
            </a:xfrm>
            <a:custGeom>
              <a:avLst/>
              <a:gdLst/>
              <a:ahLst/>
              <a:cxnLst/>
              <a:rect l="l" t="t" r="r" b="b"/>
              <a:pathLst>
                <a:path w="693" h="1404" extrusionOk="0">
                  <a:moveTo>
                    <a:pt x="186" y="0"/>
                  </a:moveTo>
                  <a:lnTo>
                    <a:pt x="1" y="62"/>
                  </a:lnTo>
                  <a:lnTo>
                    <a:pt x="516" y="1403"/>
                  </a:lnTo>
                  <a:lnTo>
                    <a:pt x="692" y="1331"/>
                  </a:lnTo>
                  <a:lnTo>
                    <a:pt x="18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0"/>
            <p:cNvSpPr/>
            <p:nvPr/>
          </p:nvSpPr>
          <p:spPr>
            <a:xfrm>
              <a:off x="7378790" y="2449304"/>
              <a:ext cx="66816" cy="41522"/>
            </a:xfrm>
            <a:custGeom>
              <a:avLst/>
              <a:gdLst/>
              <a:ahLst/>
              <a:cxnLst/>
              <a:rect l="l" t="t" r="r" b="b"/>
              <a:pathLst>
                <a:path w="1960" h="1218" extrusionOk="0">
                  <a:moveTo>
                    <a:pt x="103" y="0"/>
                  </a:moveTo>
                  <a:lnTo>
                    <a:pt x="0" y="165"/>
                  </a:lnTo>
                  <a:lnTo>
                    <a:pt x="1868" y="1217"/>
                  </a:lnTo>
                  <a:lnTo>
                    <a:pt x="1960" y="1052"/>
                  </a:lnTo>
                  <a:lnTo>
                    <a:pt x="10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40"/>
            <p:cNvSpPr/>
            <p:nvPr/>
          </p:nvSpPr>
          <p:spPr>
            <a:xfrm>
              <a:off x="7729703" y="2462633"/>
              <a:ext cx="212108" cy="196392"/>
            </a:xfrm>
            <a:custGeom>
              <a:avLst/>
              <a:gdLst/>
              <a:ahLst/>
              <a:cxnLst/>
              <a:rect l="l" t="t" r="r" b="b"/>
              <a:pathLst>
                <a:path w="6222" h="5761" extrusionOk="0">
                  <a:moveTo>
                    <a:pt x="3121" y="1"/>
                  </a:moveTo>
                  <a:cubicBezTo>
                    <a:pt x="1743" y="1"/>
                    <a:pt x="520" y="990"/>
                    <a:pt x="280" y="2384"/>
                  </a:cubicBezTo>
                  <a:cubicBezTo>
                    <a:pt x="1" y="3952"/>
                    <a:pt x="1053" y="5448"/>
                    <a:pt x="2621" y="5716"/>
                  </a:cubicBezTo>
                  <a:cubicBezTo>
                    <a:pt x="2790" y="5746"/>
                    <a:pt x="2959" y="5760"/>
                    <a:pt x="3125" y="5760"/>
                  </a:cubicBezTo>
                  <a:cubicBezTo>
                    <a:pt x="4496" y="5760"/>
                    <a:pt x="5704" y="4772"/>
                    <a:pt x="5953" y="3374"/>
                  </a:cubicBezTo>
                  <a:cubicBezTo>
                    <a:pt x="6221" y="1817"/>
                    <a:pt x="5179" y="321"/>
                    <a:pt x="3611" y="42"/>
                  </a:cubicBezTo>
                  <a:cubicBezTo>
                    <a:pt x="3446" y="14"/>
                    <a:pt x="3283" y="1"/>
                    <a:pt x="31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40"/>
            <p:cNvSpPr/>
            <p:nvPr/>
          </p:nvSpPr>
          <p:spPr>
            <a:xfrm>
              <a:off x="7736044" y="2459394"/>
              <a:ext cx="209279" cy="118974"/>
            </a:xfrm>
            <a:custGeom>
              <a:avLst/>
              <a:gdLst/>
              <a:ahLst/>
              <a:cxnLst/>
              <a:rect l="l" t="t" r="r" b="b"/>
              <a:pathLst>
                <a:path w="6139" h="3490" extrusionOk="0">
                  <a:moveTo>
                    <a:pt x="2930" y="1"/>
                  </a:moveTo>
                  <a:cubicBezTo>
                    <a:pt x="1514" y="1"/>
                    <a:pt x="250" y="1020"/>
                    <a:pt x="0" y="2469"/>
                  </a:cubicBezTo>
                  <a:lnTo>
                    <a:pt x="186" y="2499"/>
                  </a:lnTo>
                  <a:cubicBezTo>
                    <a:pt x="425" y="1155"/>
                    <a:pt x="1601" y="198"/>
                    <a:pt x="2921" y="198"/>
                  </a:cubicBezTo>
                  <a:cubicBezTo>
                    <a:pt x="3081" y="198"/>
                    <a:pt x="3242" y="212"/>
                    <a:pt x="3404" y="241"/>
                  </a:cubicBezTo>
                  <a:cubicBezTo>
                    <a:pt x="4921" y="498"/>
                    <a:pt x="5932" y="1942"/>
                    <a:pt x="5674" y="3459"/>
                  </a:cubicBezTo>
                  <a:lnTo>
                    <a:pt x="5859" y="3489"/>
                  </a:lnTo>
                  <a:cubicBezTo>
                    <a:pt x="6138" y="1870"/>
                    <a:pt x="5055" y="333"/>
                    <a:pt x="3436" y="44"/>
                  </a:cubicBezTo>
                  <a:cubicBezTo>
                    <a:pt x="3266" y="15"/>
                    <a:pt x="3097" y="1"/>
                    <a:pt x="2930" y="1"/>
                  </a:cubicBez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0"/>
            <p:cNvSpPr/>
            <p:nvPr/>
          </p:nvSpPr>
          <p:spPr>
            <a:xfrm>
              <a:off x="7743441" y="2515539"/>
              <a:ext cx="133292" cy="132576"/>
            </a:xfrm>
            <a:custGeom>
              <a:avLst/>
              <a:gdLst/>
              <a:ahLst/>
              <a:cxnLst/>
              <a:rect l="l" t="t" r="r" b="b"/>
              <a:pathLst>
                <a:path w="3910" h="3889" extrusionOk="0">
                  <a:moveTo>
                    <a:pt x="1996" y="1"/>
                  </a:moveTo>
                  <a:cubicBezTo>
                    <a:pt x="1129" y="1"/>
                    <a:pt x="353" y="681"/>
                    <a:pt x="186" y="1636"/>
                  </a:cubicBezTo>
                  <a:cubicBezTo>
                    <a:pt x="0" y="2699"/>
                    <a:pt x="640" y="3689"/>
                    <a:pt x="1619" y="3864"/>
                  </a:cubicBezTo>
                  <a:cubicBezTo>
                    <a:pt x="1714" y="3880"/>
                    <a:pt x="1809" y="3888"/>
                    <a:pt x="1903" y="3888"/>
                  </a:cubicBezTo>
                  <a:cubicBezTo>
                    <a:pt x="2775" y="3888"/>
                    <a:pt x="3556" y="3215"/>
                    <a:pt x="3724" y="2255"/>
                  </a:cubicBezTo>
                  <a:cubicBezTo>
                    <a:pt x="3909" y="1193"/>
                    <a:pt x="3270" y="192"/>
                    <a:pt x="2290" y="27"/>
                  </a:cubicBezTo>
                  <a:cubicBezTo>
                    <a:pt x="2192" y="9"/>
                    <a:pt x="2093" y="1"/>
                    <a:pt x="19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0"/>
            <p:cNvSpPr/>
            <p:nvPr/>
          </p:nvSpPr>
          <p:spPr>
            <a:xfrm>
              <a:off x="7813051" y="2521334"/>
              <a:ext cx="66135" cy="65862"/>
            </a:xfrm>
            <a:custGeom>
              <a:avLst/>
              <a:gdLst/>
              <a:ahLst/>
              <a:cxnLst/>
              <a:rect l="l" t="t" r="r" b="b"/>
              <a:pathLst>
                <a:path w="1940" h="1932" extrusionOk="0">
                  <a:moveTo>
                    <a:pt x="994" y="0"/>
                  </a:moveTo>
                  <a:cubicBezTo>
                    <a:pt x="563" y="0"/>
                    <a:pt x="177" y="332"/>
                    <a:pt x="93" y="806"/>
                  </a:cubicBezTo>
                  <a:cubicBezTo>
                    <a:pt x="1" y="1333"/>
                    <a:pt x="320" y="1828"/>
                    <a:pt x="805" y="1920"/>
                  </a:cubicBezTo>
                  <a:cubicBezTo>
                    <a:pt x="852" y="1928"/>
                    <a:pt x="898" y="1932"/>
                    <a:pt x="944" y="1932"/>
                  </a:cubicBezTo>
                  <a:cubicBezTo>
                    <a:pt x="1377" y="1932"/>
                    <a:pt x="1772" y="1591"/>
                    <a:pt x="1847" y="1115"/>
                  </a:cubicBezTo>
                  <a:cubicBezTo>
                    <a:pt x="1940" y="590"/>
                    <a:pt x="1620" y="95"/>
                    <a:pt x="1135" y="12"/>
                  </a:cubicBezTo>
                  <a:cubicBezTo>
                    <a:pt x="1088" y="4"/>
                    <a:pt x="1040" y="0"/>
                    <a:pt x="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40"/>
            <p:cNvSpPr/>
            <p:nvPr/>
          </p:nvSpPr>
          <p:spPr>
            <a:xfrm>
              <a:off x="7416765" y="2408124"/>
              <a:ext cx="212074" cy="196392"/>
            </a:xfrm>
            <a:custGeom>
              <a:avLst/>
              <a:gdLst/>
              <a:ahLst/>
              <a:cxnLst/>
              <a:rect l="l" t="t" r="r" b="b"/>
              <a:pathLst>
                <a:path w="6221" h="5761" extrusionOk="0">
                  <a:moveTo>
                    <a:pt x="3117" y="0"/>
                  </a:moveTo>
                  <a:cubicBezTo>
                    <a:pt x="1740" y="0"/>
                    <a:pt x="519" y="982"/>
                    <a:pt x="279" y="2384"/>
                  </a:cubicBezTo>
                  <a:cubicBezTo>
                    <a:pt x="0" y="3952"/>
                    <a:pt x="1052" y="5447"/>
                    <a:pt x="2620" y="5716"/>
                  </a:cubicBezTo>
                  <a:cubicBezTo>
                    <a:pt x="2790" y="5746"/>
                    <a:pt x="2959" y="5760"/>
                    <a:pt x="3126" y="5760"/>
                  </a:cubicBezTo>
                  <a:cubicBezTo>
                    <a:pt x="4496" y="5760"/>
                    <a:pt x="5704" y="4772"/>
                    <a:pt x="5952" y="3374"/>
                  </a:cubicBezTo>
                  <a:cubicBezTo>
                    <a:pt x="6221" y="1807"/>
                    <a:pt x="5178" y="321"/>
                    <a:pt x="3610" y="42"/>
                  </a:cubicBezTo>
                  <a:cubicBezTo>
                    <a:pt x="3445" y="14"/>
                    <a:pt x="3280" y="0"/>
                    <a:pt x="31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40"/>
            <p:cNvSpPr/>
            <p:nvPr/>
          </p:nvSpPr>
          <p:spPr>
            <a:xfrm>
              <a:off x="7423072" y="2404886"/>
              <a:ext cx="204370" cy="119008"/>
            </a:xfrm>
            <a:custGeom>
              <a:avLst/>
              <a:gdLst/>
              <a:ahLst/>
              <a:cxnLst/>
              <a:rect l="l" t="t" r="r" b="b"/>
              <a:pathLst>
                <a:path w="5995" h="3491" extrusionOk="0">
                  <a:moveTo>
                    <a:pt x="2922" y="1"/>
                  </a:moveTo>
                  <a:cubicBezTo>
                    <a:pt x="2315" y="1"/>
                    <a:pt x="1726" y="186"/>
                    <a:pt x="1218" y="540"/>
                  </a:cubicBezTo>
                  <a:cubicBezTo>
                    <a:pt x="569" y="1004"/>
                    <a:pt x="135" y="1684"/>
                    <a:pt x="1" y="2468"/>
                  </a:cubicBezTo>
                  <a:lnTo>
                    <a:pt x="186" y="2500"/>
                  </a:lnTo>
                  <a:cubicBezTo>
                    <a:pt x="310" y="1767"/>
                    <a:pt x="723" y="1127"/>
                    <a:pt x="1332" y="694"/>
                  </a:cubicBezTo>
                  <a:cubicBezTo>
                    <a:pt x="1808" y="363"/>
                    <a:pt x="2361" y="190"/>
                    <a:pt x="2930" y="190"/>
                  </a:cubicBezTo>
                  <a:cubicBezTo>
                    <a:pt x="3087" y="190"/>
                    <a:pt x="3246" y="204"/>
                    <a:pt x="3405" y="230"/>
                  </a:cubicBezTo>
                  <a:cubicBezTo>
                    <a:pt x="4138" y="364"/>
                    <a:pt x="4777" y="767"/>
                    <a:pt x="5200" y="1375"/>
                  </a:cubicBezTo>
                  <a:cubicBezTo>
                    <a:pt x="5633" y="1984"/>
                    <a:pt x="5798" y="2727"/>
                    <a:pt x="5674" y="3449"/>
                  </a:cubicBezTo>
                  <a:lnTo>
                    <a:pt x="5860" y="3490"/>
                  </a:lnTo>
                  <a:cubicBezTo>
                    <a:pt x="5994" y="2706"/>
                    <a:pt x="5819" y="1911"/>
                    <a:pt x="5365" y="1262"/>
                  </a:cubicBezTo>
                  <a:cubicBezTo>
                    <a:pt x="4901" y="612"/>
                    <a:pt x="4220" y="178"/>
                    <a:pt x="3436" y="45"/>
                  </a:cubicBezTo>
                  <a:cubicBezTo>
                    <a:pt x="3264" y="15"/>
                    <a:pt x="3092" y="1"/>
                    <a:pt x="2922" y="1"/>
                  </a:cubicBez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0"/>
            <p:cNvSpPr/>
            <p:nvPr/>
          </p:nvSpPr>
          <p:spPr>
            <a:xfrm>
              <a:off x="7426958" y="2450599"/>
              <a:ext cx="133667" cy="132542"/>
            </a:xfrm>
            <a:custGeom>
              <a:avLst/>
              <a:gdLst/>
              <a:ahLst/>
              <a:cxnLst/>
              <a:rect l="l" t="t" r="r" b="b"/>
              <a:pathLst>
                <a:path w="3921" h="3888" extrusionOk="0">
                  <a:moveTo>
                    <a:pt x="2010" y="0"/>
                  </a:moveTo>
                  <a:cubicBezTo>
                    <a:pt x="1144" y="0"/>
                    <a:pt x="354" y="673"/>
                    <a:pt x="186" y="1633"/>
                  </a:cubicBezTo>
                  <a:cubicBezTo>
                    <a:pt x="1" y="2695"/>
                    <a:pt x="650" y="3696"/>
                    <a:pt x="1630" y="3861"/>
                  </a:cubicBezTo>
                  <a:cubicBezTo>
                    <a:pt x="1728" y="3879"/>
                    <a:pt x="1825" y="3888"/>
                    <a:pt x="1922" y="3888"/>
                  </a:cubicBezTo>
                  <a:cubicBezTo>
                    <a:pt x="2783" y="3888"/>
                    <a:pt x="3568" y="3207"/>
                    <a:pt x="3735" y="2252"/>
                  </a:cubicBezTo>
                  <a:cubicBezTo>
                    <a:pt x="3920" y="1189"/>
                    <a:pt x="3270" y="199"/>
                    <a:pt x="2291" y="24"/>
                  </a:cubicBezTo>
                  <a:cubicBezTo>
                    <a:pt x="2197" y="8"/>
                    <a:pt x="2103" y="0"/>
                    <a:pt x="20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0"/>
            <p:cNvSpPr/>
            <p:nvPr/>
          </p:nvSpPr>
          <p:spPr>
            <a:xfrm>
              <a:off x="7436435" y="2445725"/>
              <a:ext cx="66169" cy="65896"/>
            </a:xfrm>
            <a:custGeom>
              <a:avLst/>
              <a:gdLst/>
              <a:ahLst/>
              <a:cxnLst/>
              <a:rect l="l" t="t" r="r" b="b"/>
              <a:pathLst>
                <a:path w="1941" h="1933" extrusionOk="0">
                  <a:moveTo>
                    <a:pt x="997" y="0"/>
                  </a:moveTo>
                  <a:cubicBezTo>
                    <a:pt x="565" y="0"/>
                    <a:pt x="178" y="341"/>
                    <a:pt x="94" y="817"/>
                  </a:cubicBezTo>
                  <a:cubicBezTo>
                    <a:pt x="1" y="1343"/>
                    <a:pt x="321" y="1838"/>
                    <a:pt x="805" y="1921"/>
                  </a:cubicBezTo>
                  <a:cubicBezTo>
                    <a:pt x="852" y="1929"/>
                    <a:pt x="898" y="1932"/>
                    <a:pt x="944" y="1932"/>
                  </a:cubicBezTo>
                  <a:cubicBezTo>
                    <a:pt x="1376" y="1932"/>
                    <a:pt x="1763" y="1591"/>
                    <a:pt x="1848" y="1116"/>
                  </a:cubicBezTo>
                  <a:cubicBezTo>
                    <a:pt x="1940" y="590"/>
                    <a:pt x="1621" y="95"/>
                    <a:pt x="1135" y="12"/>
                  </a:cubicBezTo>
                  <a:cubicBezTo>
                    <a:pt x="1089" y="4"/>
                    <a:pt x="1043" y="0"/>
                    <a:pt x="99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0"/>
            <p:cNvSpPr/>
            <p:nvPr/>
          </p:nvSpPr>
          <p:spPr>
            <a:xfrm>
              <a:off x="7848231" y="2674940"/>
              <a:ext cx="146655" cy="82464"/>
            </a:xfrm>
            <a:custGeom>
              <a:avLst/>
              <a:gdLst/>
              <a:ahLst/>
              <a:cxnLst/>
              <a:rect l="l" t="t" r="r" b="b"/>
              <a:pathLst>
                <a:path w="4302" h="2419" extrusionOk="0">
                  <a:moveTo>
                    <a:pt x="1738" y="1"/>
                  </a:moveTo>
                  <a:cubicBezTo>
                    <a:pt x="884" y="1"/>
                    <a:pt x="206" y="330"/>
                    <a:pt x="113" y="849"/>
                  </a:cubicBezTo>
                  <a:cubicBezTo>
                    <a:pt x="0" y="1489"/>
                    <a:pt x="825" y="2170"/>
                    <a:pt x="1949" y="2365"/>
                  </a:cubicBezTo>
                  <a:cubicBezTo>
                    <a:pt x="2157" y="2402"/>
                    <a:pt x="2361" y="2419"/>
                    <a:pt x="2556" y="2419"/>
                  </a:cubicBezTo>
                  <a:cubicBezTo>
                    <a:pt x="3416" y="2419"/>
                    <a:pt x="4104" y="2082"/>
                    <a:pt x="4188" y="1561"/>
                  </a:cubicBezTo>
                  <a:cubicBezTo>
                    <a:pt x="4301" y="921"/>
                    <a:pt x="3487" y="251"/>
                    <a:pt x="2352" y="55"/>
                  </a:cubicBezTo>
                  <a:cubicBezTo>
                    <a:pt x="2141" y="18"/>
                    <a:pt x="1935" y="1"/>
                    <a:pt x="17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0"/>
            <p:cNvSpPr/>
            <p:nvPr/>
          </p:nvSpPr>
          <p:spPr>
            <a:xfrm>
              <a:off x="7418163" y="2606898"/>
              <a:ext cx="109054" cy="61771"/>
            </a:xfrm>
            <a:custGeom>
              <a:avLst/>
              <a:gdLst/>
              <a:ahLst/>
              <a:cxnLst/>
              <a:rect l="l" t="t" r="r" b="b"/>
              <a:pathLst>
                <a:path w="3199" h="1812" extrusionOk="0">
                  <a:moveTo>
                    <a:pt x="1302" y="1"/>
                  </a:moveTo>
                  <a:cubicBezTo>
                    <a:pt x="658" y="1"/>
                    <a:pt x="150" y="251"/>
                    <a:pt x="83" y="638"/>
                  </a:cubicBezTo>
                  <a:cubicBezTo>
                    <a:pt x="0" y="1122"/>
                    <a:pt x="609" y="1618"/>
                    <a:pt x="1445" y="1773"/>
                  </a:cubicBezTo>
                  <a:cubicBezTo>
                    <a:pt x="1600" y="1799"/>
                    <a:pt x="1751" y="1812"/>
                    <a:pt x="1896" y="1812"/>
                  </a:cubicBezTo>
                  <a:cubicBezTo>
                    <a:pt x="2541" y="1812"/>
                    <a:pt x="3048" y="1562"/>
                    <a:pt x="3116" y="1174"/>
                  </a:cubicBezTo>
                  <a:cubicBezTo>
                    <a:pt x="3198" y="700"/>
                    <a:pt x="2590" y="194"/>
                    <a:pt x="1754" y="40"/>
                  </a:cubicBezTo>
                  <a:cubicBezTo>
                    <a:pt x="1599" y="13"/>
                    <a:pt x="1447" y="1"/>
                    <a:pt x="13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0"/>
            <p:cNvSpPr/>
            <p:nvPr/>
          </p:nvSpPr>
          <p:spPr>
            <a:xfrm>
              <a:off x="8158374" y="2400011"/>
              <a:ext cx="209619" cy="229051"/>
            </a:xfrm>
            <a:custGeom>
              <a:avLst/>
              <a:gdLst/>
              <a:ahLst/>
              <a:cxnLst/>
              <a:rect l="l" t="t" r="r" b="b"/>
              <a:pathLst>
                <a:path w="6149" h="6719" extrusionOk="0">
                  <a:moveTo>
                    <a:pt x="3731" y="0"/>
                  </a:moveTo>
                  <a:cubicBezTo>
                    <a:pt x="2619" y="0"/>
                    <a:pt x="1409" y="917"/>
                    <a:pt x="773" y="2354"/>
                  </a:cubicBezTo>
                  <a:cubicBezTo>
                    <a:pt x="0" y="4117"/>
                    <a:pt x="402" y="6006"/>
                    <a:pt x="1671" y="6563"/>
                  </a:cubicBezTo>
                  <a:cubicBezTo>
                    <a:pt x="1912" y="6668"/>
                    <a:pt x="2167" y="6719"/>
                    <a:pt x="2427" y="6719"/>
                  </a:cubicBezTo>
                  <a:cubicBezTo>
                    <a:pt x="3538" y="6719"/>
                    <a:pt x="4748" y="5802"/>
                    <a:pt x="5374" y="4365"/>
                  </a:cubicBezTo>
                  <a:cubicBezTo>
                    <a:pt x="6148" y="2602"/>
                    <a:pt x="5756" y="713"/>
                    <a:pt x="4487" y="156"/>
                  </a:cubicBezTo>
                  <a:cubicBezTo>
                    <a:pt x="4246" y="51"/>
                    <a:pt x="3991" y="0"/>
                    <a:pt x="3731"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0"/>
            <p:cNvSpPr/>
            <p:nvPr/>
          </p:nvSpPr>
          <p:spPr>
            <a:xfrm>
              <a:off x="8227984" y="2496176"/>
              <a:ext cx="88293" cy="59351"/>
            </a:xfrm>
            <a:custGeom>
              <a:avLst/>
              <a:gdLst/>
              <a:ahLst/>
              <a:cxnLst/>
              <a:rect l="l" t="t" r="r" b="b"/>
              <a:pathLst>
                <a:path w="2590" h="1741" extrusionOk="0">
                  <a:moveTo>
                    <a:pt x="1397" y="1624"/>
                  </a:moveTo>
                  <a:cubicBezTo>
                    <a:pt x="1425" y="1659"/>
                    <a:pt x="1445" y="1679"/>
                    <a:pt x="1445" y="1679"/>
                  </a:cubicBezTo>
                  <a:cubicBezTo>
                    <a:pt x="1445" y="1679"/>
                    <a:pt x="1428" y="1656"/>
                    <a:pt x="1397" y="1624"/>
                  </a:cubicBezTo>
                  <a:close/>
                  <a:moveTo>
                    <a:pt x="1726" y="1"/>
                  </a:moveTo>
                  <a:cubicBezTo>
                    <a:pt x="367" y="1"/>
                    <a:pt x="1" y="1740"/>
                    <a:pt x="1" y="1740"/>
                  </a:cubicBezTo>
                  <a:cubicBezTo>
                    <a:pt x="304" y="1444"/>
                    <a:pt x="572" y="1348"/>
                    <a:pt x="793" y="1348"/>
                  </a:cubicBezTo>
                  <a:cubicBezTo>
                    <a:pt x="1095" y="1348"/>
                    <a:pt x="1308" y="1530"/>
                    <a:pt x="1397" y="1624"/>
                  </a:cubicBezTo>
                  <a:lnTo>
                    <a:pt x="1397" y="1624"/>
                  </a:lnTo>
                  <a:cubicBezTo>
                    <a:pt x="1285" y="1484"/>
                    <a:pt x="1033" y="1102"/>
                    <a:pt x="1280" y="739"/>
                  </a:cubicBezTo>
                  <a:cubicBezTo>
                    <a:pt x="1594" y="261"/>
                    <a:pt x="2037" y="174"/>
                    <a:pt x="2319" y="174"/>
                  </a:cubicBezTo>
                  <a:cubicBezTo>
                    <a:pt x="2481" y="174"/>
                    <a:pt x="2589" y="203"/>
                    <a:pt x="2589" y="203"/>
                  </a:cubicBezTo>
                  <a:cubicBezTo>
                    <a:pt x="2265" y="61"/>
                    <a:pt x="1978" y="1"/>
                    <a:pt x="1726"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40"/>
            <p:cNvSpPr/>
            <p:nvPr/>
          </p:nvSpPr>
          <p:spPr>
            <a:xfrm>
              <a:off x="8219189" y="2493211"/>
              <a:ext cx="99884" cy="99611"/>
            </a:xfrm>
            <a:custGeom>
              <a:avLst/>
              <a:gdLst/>
              <a:ahLst/>
              <a:cxnLst/>
              <a:rect l="l" t="t" r="r" b="b"/>
              <a:pathLst>
                <a:path w="2930" h="2922" extrusionOk="0">
                  <a:moveTo>
                    <a:pt x="2005" y="0"/>
                  </a:moveTo>
                  <a:cubicBezTo>
                    <a:pt x="1832" y="0"/>
                    <a:pt x="1645" y="28"/>
                    <a:pt x="1455" y="104"/>
                  </a:cubicBezTo>
                  <a:cubicBezTo>
                    <a:pt x="887" y="321"/>
                    <a:pt x="454" y="899"/>
                    <a:pt x="186" y="1807"/>
                  </a:cubicBezTo>
                  <a:cubicBezTo>
                    <a:pt x="176" y="1837"/>
                    <a:pt x="186" y="1879"/>
                    <a:pt x="217" y="1889"/>
                  </a:cubicBezTo>
                  <a:cubicBezTo>
                    <a:pt x="228" y="1897"/>
                    <a:pt x="240" y="1900"/>
                    <a:pt x="252" y="1900"/>
                  </a:cubicBezTo>
                  <a:cubicBezTo>
                    <a:pt x="274" y="1900"/>
                    <a:pt x="296" y="1888"/>
                    <a:pt x="310" y="1869"/>
                  </a:cubicBezTo>
                  <a:cubicBezTo>
                    <a:pt x="326" y="1853"/>
                    <a:pt x="587" y="1499"/>
                    <a:pt x="1014" y="1499"/>
                  </a:cubicBezTo>
                  <a:cubicBezTo>
                    <a:pt x="1140" y="1499"/>
                    <a:pt x="1281" y="1530"/>
                    <a:pt x="1435" y="1610"/>
                  </a:cubicBezTo>
                  <a:cubicBezTo>
                    <a:pt x="1630" y="1714"/>
                    <a:pt x="1703" y="1869"/>
                    <a:pt x="1641" y="2064"/>
                  </a:cubicBezTo>
                  <a:cubicBezTo>
                    <a:pt x="1540" y="2384"/>
                    <a:pt x="1043" y="2777"/>
                    <a:pt x="366" y="2777"/>
                  </a:cubicBezTo>
                  <a:cubicBezTo>
                    <a:pt x="278" y="2777"/>
                    <a:pt x="187" y="2770"/>
                    <a:pt x="94" y="2756"/>
                  </a:cubicBezTo>
                  <a:cubicBezTo>
                    <a:pt x="52" y="2756"/>
                    <a:pt x="11" y="2786"/>
                    <a:pt x="11" y="2818"/>
                  </a:cubicBezTo>
                  <a:cubicBezTo>
                    <a:pt x="0" y="2859"/>
                    <a:pt x="32" y="2900"/>
                    <a:pt x="62" y="2900"/>
                  </a:cubicBezTo>
                  <a:lnTo>
                    <a:pt x="73" y="2900"/>
                  </a:lnTo>
                  <a:cubicBezTo>
                    <a:pt x="170" y="2915"/>
                    <a:pt x="265" y="2922"/>
                    <a:pt x="358" y="2922"/>
                  </a:cubicBezTo>
                  <a:cubicBezTo>
                    <a:pt x="1060" y="2922"/>
                    <a:pt x="1638" y="2534"/>
                    <a:pt x="1775" y="2106"/>
                  </a:cubicBezTo>
                  <a:cubicBezTo>
                    <a:pt x="1868" y="1848"/>
                    <a:pt x="1754" y="1610"/>
                    <a:pt x="1506" y="1477"/>
                  </a:cubicBezTo>
                  <a:cubicBezTo>
                    <a:pt x="1332" y="1388"/>
                    <a:pt x="1172" y="1353"/>
                    <a:pt x="1027" y="1353"/>
                  </a:cubicBezTo>
                  <a:cubicBezTo>
                    <a:pt x="768" y="1353"/>
                    <a:pt x="558" y="1463"/>
                    <a:pt x="413" y="1569"/>
                  </a:cubicBezTo>
                  <a:cubicBezTo>
                    <a:pt x="671" y="868"/>
                    <a:pt x="1043" y="414"/>
                    <a:pt x="1506" y="239"/>
                  </a:cubicBezTo>
                  <a:cubicBezTo>
                    <a:pt x="1677" y="172"/>
                    <a:pt x="1846" y="148"/>
                    <a:pt x="2003" y="148"/>
                  </a:cubicBezTo>
                  <a:cubicBezTo>
                    <a:pt x="2455" y="148"/>
                    <a:pt x="2809" y="352"/>
                    <a:pt x="2817" y="352"/>
                  </a:cubicBezTo>
                  <a:cubicBezTo>
                    <a:pt x="2828" y="359"/>
                    <a:pt x="2840" y="363"/>
                    <a:pt x="2852" y="363"/>
                  </a:cubicBezTo>
                  <a:cubicBezTo>
                    <a:pt x="2874" y="363"/>
                    <a:pt x="2896" y="351"/>
                    <a:pt x="2909" y="331"/>
                  </a:cubicBezTo>
                  <a:cubicBezTo>
                    <a:pt x="2930" y="290"/>
                    <a:pt x="2920" y="249"/>
                    <a:pt x="2889" y="228"/>
                  </a:cubicBezTo>
                  <a:cubicBezTo>
                    <a:pt x="2866" y="221"/>
                    <a:pt x="2490" y="0"/>
                    <a:pt x="2005" y="0"/>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40"/>
            <p:cNvSpPr/>
            <p:nvPr/>
          </p:nvSpPr>
          <p:spPr>
            <a:xfrm>
              <a:off x="7586972" y="2682746"/>
              <a:ext cx="200586" cy="67566"/>
            </a:xfrm>
            <a:custGeom>
              <a:avLst/>
              <a:gdLst/>
              <a:ahLst/>
              <a:cxnLst/>
              <a:rect l="l" t="t" r="r" b="b"/>
              <a:pathLst>
                <a:path w="5884" h="1982" extrusionOk="0">
                  <a:moveTo>
                    <a:pt x="338" y="0"/>
                  </a:moveTo>
                  <a:cubicBezTo>
                    <a:pt x="167" y="0"/>
                    <a:pt x="1" y="171"/>
                    <a:pt x="123" y="352"/>
                  </a:cubicBezTo>
                  <a:cubicBezTo>
                    <a:pt x="862" y="1428"/>
                    <a:pt x="2024" y="1982"/>
                    <a:pt x="3203" y="1982"/>
                  </a:cubicBezTo>
                  <a:cubicBezTo>
                    <a:pt x="4083" y="1982"/>
                    <a:pt x="4973" y="1673"/>
                    <a:pt x="5704" y="1043"/>
                  </a:cubicBezTo>
                  <a:cubicBezTo>
                    <a:pt x="5883" y="889"/>
                    <a:pt x="5709" y="644"/>
                    <a:pt x="5516" y="644"/>
                  </a:cubicBezTo>
                  <a:cubicBezTo>
                    <a:pt x="5464" y="644"/>
                    <a:pt x="5411" y="661"/>
                    <a:pt x="5364" y="703"/>
                  </a:cubicBezTo>
                  <a:cubicBezTo>
                    <a:pt x="4735" y="1243"/>
                    <a:pt x="3967" y="1507"/>
                    <a:pt x="3206" y="1507"/>
                  </a:cubicBezTo>
                  <a:cubicBezTo>
                    <a:pt x="2181" y="1507"/>
                    <a:pt x="1170" y="1028"/>
                    <a:pt x="536" y="105"/>
                  </a:cubicBezTo>
                  <a:cubicBezTo>
                    <a:pt x="484" y="31"/>
                    <a:pt x="411" y="0"/>
                    <a:pt x="3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40"/>
            <p:cNvSpPr/>
            <p:nvPr/>
          </p:nvSpPr>
          <p:spPr>
            <a:xfrm>
              <a:off x="7579404" y="1648755"/>
              <a:ext cx="978485" cy="991746"/>
            </a:xfrm>
            <a:custGeom>
              <a:avLst/>
              <a:gdLst/>
              <a:ahLst/>
              <a:cxnLst/>
              <a:rect l="l" t="t" r="r" b="b"/>
              <a:pathLst>
                <a:path w="28703" h="29092" extrusionOk="0">
                  <a:moveTo>
                    <a:pt x="9043" y="0"/>
                  </a:moveTo>
                  <a:cubicBezTo>
                    <a:pt x="2616" y="0"/>
                    <a:pt x="0" y="4440"/>
                    <a:pt x="913" y="6433"/>
                  </a:cubicBezTo>
                  <a:cubicBezTo>
                    <a:pt x="2151" y="9146"/>
                    <a:pt x="3151" y="10291"/>
                    <a:pt x="3151" y="10291"/>
                  </a:cubicBezTo>
                  <a:cubicBezTo>
                    <a:pt x="3151" y="10291"/>
                    <a:pt x="1808" y="22168"/>
                    <a:pt x="4928" y="22168"/>
                  </a:cubicBezTo>
                  <a:cubicBezTo>
                    <a:pt x="4961" y="22168"/>
                    <a:pt x="4994" y="22167"/>
                    <a:pt x="5029" y="22164"/>
                  </a:cubicBezTo>
                  <a:cubicBezTo>
                    <a:pt x="6732" y="22028"/>
                    <a:pt x="7083" y="20725"/>
                    <a:pt x="7032" y="19515"/>
                  </a:cubicBezTo>
                  <a:lnTo>
                    <a:pt x="7032" y="19515"/>
                  </a:lnTo>
                  <a:cubicBezTo>
                    <a:pt x="7589" y="21416"/>
                    <a:pt x="8835" y="23909"/>
                    <a:pt x="11538" y="23909"/>
                  </a:cubicBezTo>
                  <a:cubicBezTo>
                    <a:pt x="11714" y="23909"/>
                    <a:pt x="11896" y="23898"/>
                    <a:pt x="12084" y="23876"/>
                  </a:cubicBezTo>
                  <a:cubicBezTo>
                    <a:pt x="12409" y="23838"/>
                    <a:pt x="12687" y="23772"/>
                    <a:pt x="12924" y="23681"/>
                  </a:cubicBezTo>
                  <a:lnTo>
                    <a:pt x="12924" y="23681"/>
                  </a:lnTo>
                  <a:cubicBezTo>
                    <a:pt x="13752" y="26519"/>
                    <a:pt x="14882" y="29091"/>
                    <a:pt x="16255" y="29091"/>
                  </a:cubicBezTo>
                  <a:cubicBezTo>
                    <a:pt x="16295" y="29091"/>
                    <a:pt x="16335" y="29089"/>
                    <a:pt x="16375" y="29085"/>
                  </a:cubicBezTo>
                  <a:cubicBezTo>
                    <a:pt x="18130" y="28901"/>
                    <a:pt x="18235" y="26051"/>
                    <a:pt x="17986" y="23566"/>
                  </a:cubicBezTo>
                  <a:lnTo>
                    <a:pt x="17986" y="23566"/>
                  </a:lnTo>
                  <a:cubicBezTo>
                    <a:pt x="18093" y="23606"/>
                    <a:pt x="18215" y="23627"/>
                    <a:pt x="18351" y="23627"/>
                  </a:cubicBezTo>
                  <a:cubicBezTo>
                    <a:pt x="18480" y="23627"/>
                    <a:pt x="18622" y="23608"/>
                    <a:pt x="18779" y="23567"/>
                  </a:cubicBezTo>
                  <a:cubicBezTo>
                    <a:pt x="21120" y="22948"/>
                    <a:pt x="21533" y="22164"/>
                    <a:pt x="21533" y="22164"/>
                  </a:cubicBezTo>
                  <a:cubicBezTo>
                    <a:pt x="21533" y="22164"/>
                    <a:pt x="28702" y="6969"/>
                    <a:pt x="17365" y="1997"/>
                  </a:cubicBezTo>
                  <a:cubicBezTo>
                    <a:pt x="14100" y="562"/>
                    <a:pt x="11330" y="0"/>
                    <a:pt x="9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40"/>
            <p:cNvSpPr/>
            <p:nvPr/>
          </p:nvSpPr>
          <p:spPr>
            <a:xfrm>
              <a:off x="7318998" y="1845177"/>
              <a:ext cx="456465" cy="516532"/>
            </a:xfrm>
            <a:custGeom>
              <a:avLst/>
              <a:gdLst/>
              <a:ahLst/>
              <a:cxnLst/>
              <a:rect l="l" t="t" r="r" b="b"/>
              <a:pathLst>
                <a:path w="13390" h="15152" extrusionOk="0">
                  <a:moveTo>
                    <a:pt x="7345" y="1"/>
                  </a:moveTo>
                  <a:cubicBezTo>
                    <a:pt x="7345" y="1"/>
                    <a:pt x="4684" y="1981"/>
                    <a:pt x="4323" y="2229"/>
                  </a:cubicBezTo>
                  <a:cubicBezTo>
                    <a:pt x="3962" y="2486"/>
                    <a:pt x="4323" y="6385"/>
                    <a:pt x="4323" y="6385"/>
                  </a:cubicBezTo>
                  <a:cubicBezTo>
                    <a:pt x="4323" y="6385"/>
                    <a:pt x="1" y="11843"/>
                    <a:pt x="2208" y="13358"/>
                  </a:cubicBezTo>
                  <a:cubicBezTo>
                    <a:pt x="2535" y="13581"/>
                    <a:pt x="2869" y="13676"/>
                    <a:pt x="3202" y="13676"/>
                  </a:cubicBezTo>
                  <a:cubicBezTo>
                    <a:pt x="4833" y="13676"/>
                    <a:pt x="6422" y="11395"/>
                    <a:pt x="6857" y="10719"/>
                  </a:cubicBezTo>
                  <a:lnTo>
                    <a:pt x="6857" y="10719"/>
                  </a:lnTo>
                  <a:cubicBezTo>
                    <a:pt x="6348" y="11552"/>
                    <a:pt x="4411" y="14899"/>
                    <a:pt x="6035" y="15143"/>
                  </a:cubicBezTo>
                  <a:cubicBezTo>
                    <a:pt x="6074" y="15149"/>
                    <a:pt x="6113" y="15152"/>
                    <a:pt x="6152" y="15152"/>
                  </a:cubicBezTo>
                  <a:cubicBezTo>
                    <a:pt x="8011" y="15152"/>
                    <a:pt x="10790" y="9078"/>
                    <a:pt x="10790" y="9078"/>
                  </a:cubicBezTo>
                  <a:lnTo>
                    <a:pt x="13390" y="4652"/>
                  </a:lnTo>
                  <a:lnTo>
                    <a:pt x="12142" y="826"/>
                  </a:lnTo>
                  <a:lnTo>
                    <a:pt x="734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40"/>
            <p:cNvSpPr/>
            <p:nvPr/>
          </p:nvSpPr>
          <p:spPr>
            <a:xfrm>
              <a:off x="7006060" y="2742129"/>
              <a:ext cx="207847" cy="209688"/>
            </a:xfrm>
            <a:custGeom>
              <a:avLst/>
              <a:gdLst/>
              <a:ahLst/>
              <a:cxnLst/>
              <a:rect l="l" t="t" r="r" b="b"/>
              <a:pathLst>
                <a:path w="6097" h="6151" extrusionOk="0">
                  <a:moveTo>
                    <a:pt x="949" y="0"/>
                  </a:moveTo>
                  <a:cubicBezTo>
                    <a:pt x="921" y="0"/>
                    <a:pt x="893" y="1"/>
                    <a:pt x="866" y="2"/>
                  </a:cubicBezTo>
                  <a:cubicBezTo>
                    <a:pt x="0" y="44"/>
                    <a:pt x="857" y="3736"/>
                    <a:pt x="1217" y="4449"/>
                  </a:cubicBezTo>
                  <a:cubicBezTo>
                    <a:pt x="1568" y="5171"/>
                    <a:pt x="4632" y="6150"/>
                    <a:pt x="4632" y="6150"/>
                  </a:cubicBezTo>
                  <a:lnTo>
                    <a:pt x="6097" y="3695"/>
                  </a:lnTo>
                  <a:lnTo>
                    <a:pt x="3652" y="611"/>
                  </a:lnTo>
                  <a:cubicBezTo>
                    <a:pt x="3652" y="611"/>
                    <a:pt x="1849" y="0"/>
                    <a:pt x="949" y="0"/>
                  </a:cubicBezTo>
                  <a:close/>
                </a:path>
              </a:pathLst>
            </a:custGeom>
            <a:solidFill>
              <a:srgbClr val="EBCD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0"/>
            <p:cNvSpPr/>
            <p:nvPr/>
          </p:nvSpPr>
          <p:spPr>
            <a:xfrm>
              <a:off x="7059477" y="2663793"/>
              <a:ext cx="94975" cy="361865"/>
            </a:xfrm>
            <a:custGeom>
              <a:avLst/>
              <a:gdLst/>
              <a:ahLst/>
              <a:cxnLst/>
              <a:rect l="l" t="t" r="r" b="b"/>
              <a:pathLst>
                <a:path w="2786" h="10615" extrusionOk="0">
                  <a:moveTo>
                    <a:pt x="1" y="0"/>
                  </a:moveTo>
                  <a:lnTo>
                    <a:pt x="1" y="9594"/>
                  </a:lnTo>
                  <a:cubicBezTo>
                    <a:pt x="1" y="10161"/>
                    <a:pt x="631" y="10614"/>
                    <a:pt x="1394" y="10614"/>
                  </a:cubicBezTo>
                  <a:cubicBezTo>
                    <a:pt x="2167" y="10614"/>
                    <a:pt x="2786" y="10161"/>
                    <a:pt x="2786" y="9594"/>
                  </a:cubicBezTo>
                  <a:lnTo>
                    <a:pt x="278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0"/>
            <p:cNvSpPr/>
            <p:nvPr/>
          </p:nvSpPr>
          <p:spPr>
            <a:xfrm>
              <a:off x="7059477" y="2844874"/>
              <a:ext cx="94975" cy="180779"/>
            </a:xfrm>
            <a:custGeom>
              <a:avLst/>
              <a:gdLst/>
              <a:ahLst/>
              <a:cxnLst/>
              <a:rect l="l" t="t" r="r" b="b"/>
              <a:pathLst>
                <a:path w="2786" h="5303" extrusionOk="0">
                  <a:moveTo>
                    <a:pt x="1" y="0"/>
                  </a:moveTo>
                  <a:lnTo>
                    <a:pt x="1" y="4282"/>
                  </a:lnTo>
                  <a:cubicBezTo>
                    <a:pt x="1" y="4849"/>
                    <a:pt x="631" y="5302"/>
                    <a:pt x="1394" y="5302"/>
                  </a:cubicBezTo>
                  <a:cubicBezTo>
                    <a:pt x="2167" y="5302"/>
                    <a:pt x="2786" y="4849"/>
                    <a:pt x="2786" y="4282"/>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0"/>
            <p:cNvSpPr/>
            <p:nvPr/>
          </p:nvSpPr>
          <p:spPr>
            <a:xfrm>
              <a:off x="7087192" y="2742300"/>
              <a:ext cx="126713" cy="125826"/>
            </a:xfrm>
            <a:custGeom>
              <a:avLst/>
              <a:gdLst/>
              <a:ahLst/>
              <a:cxnLst/>
              <a:rect l="l" t="t" r="r" b="b"/>
              <a:pathLst>
                <a:path w="3717" h="3691" extrusionOk="0">
                  <a:moveTo>
                    <a:pt x="1269" y="1"/>
                  </a:moveTo>
                  <a:cubicBezTo>
                    <a:pt x="212" y="1"/>
                    <a:pt x="0" y="1892"/>
                    <a:pt x="1942" y="2649"/>
                  </a:cubicBezTo>
                  <a:lnTo>
                    <a:pt x="2778" y="3009"/>
                  </a:lnTo>
                  <a:lnTo>
                    <a:pt x="3717" y="3690"/>
                  </a:lnTo>
                  <a:cubicBezTo>
                    <a:pt x="3717" y="3690"/>
                    <a:pt x="2541" y="153"/>
                    <a:pt x="1385" y="8"/>
                  </a:cubicBezTo>
                  <a:cubicBezTo>
                    <a:pt x="1345" y="3"/>
                    <a:pt x="1307" y="1"/>
                    <a:pt x="1269" y="1"/>
                  </a:cubicBezTo>
                  <a:close/>
                </a:path>
              </a:pathLst>
            </a:custGeom>
            <a:solidFill>
              <a:srgbClr val="F9E0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40"/>
            <p:cNvSpPr/>
            <p:nvPr/>
          </p:nvSpPr>
          <p:spPr>
            <a:xfrm>
              <a:off x="7035581" y="2627215"/>
              <a:ext cx="146314" cy="48203"/>
            </a:xfrm>
            <a:custGeom>
              <a:avLst/>
              <a:gdLst/>
              <a:ahLst/>
              <a:cxnLst/>
              <a:rect l="l" t="t" r="r" b="b"/>
              <a:pathLst>
                <a:path w="4292" h="1414" extrusionOk="0">
                  <a:moveTo>
                    <a:pt x="713" y="1"/>
                  </a:moveTo>
                  <a:cubicBezTo>
                    <a:pt x="321" y="1"/>
                    <a:pt x="0" y="320"/>
                    <a:pt x="0" y="702"/>
                  </a:cubicBezTo>
                  <a:cubicBezTo>
                    <a:pt x="0" y="1094"/>
                    <a:pt x="321" y="1413"/>
                    <a:pt x="713" y="1413"/>
                  </a:cubicBezTo>
                  <a:lnTo>
                    <a:pt x="3580" y="1413"/>
                  </a:lnTo>
                  <a:cubicBezTo>
                    <a:pt x="3972" y="1413"/>
                    <a:pt x="4292" y="1094"/>
                    <a:pt x="4292" y="702"/>
                  </a:cubicBezTo>
                  <a:cubicBezTo>
                    <a:pt x="4292" y="320"/>
                    <a:pt x="3972" y="1"/>
                    <a:pt x="35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40"/>
            <p:cNvSpPr/>
            <p:nvPr/>
          </p:nvSpPr>
          <p:spPr>
            <a:xfrm>
              <a:off x="7053853" y="2744311"/>
              <a:ext cx="40499" cy="149485"/>
            </a:xfrm>
            <a:custGeom>
              <a:avLst/>
              <a:gdLst/>
              <a:ahLst/>
              <a:cxnLst/>
              <a:rect l="l" t="t" r="r" b="b"/>
              <a:pathLst>
                <a:path w="1188" h="4385" extrusionOk="0">
                  <a:moveTo>
                    <a:pt x="1" y="0"/>
                  </a:moveTo>
                  <a:lnTo>
                    <a:pt x="12" y="4385"/>
                  </a:lnTo>
                  <a:cubicBezTo>
                    <a:pt x="899" y="4281"/>
                    <a:pt x="775" y="2847"/>
                    <a:pt x="981" y="1506"/>
                  </a:cubicBezTo>
                  <a:cubicBezTo>
                    <a:pt x="1188" y="155"/>
                    <a:pt x="1" y="0"/>
                    <a:pt x="1" y="0"/>
                  </a:cubicBezTo>
                  <a:close/>
                </a:path>
              </a:pathLst>
            </a:custGeom>
            <a:solidFill>
              <a:srgbClr val="EBCD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0"/>
            <p:cNvSpPr/>
            <p:nvPr/>
          </p:nvSpPr>
          <p:spPr>
            <a:xfrm>
              <a:off x="8164680" y="2693280"/>
              <a:ext cx="207847" cy="209653"/>
            </a:xfrm>
            <a:custGeom>
              <a:avLst/>
              <a:gdLst/>
              <a:ahLst/>
              <a:cxnLst/>
              <a:rect l="l" t="t" r="r" b="b"/>
              <a:pathLst>
                <a:path w="6097" h="6150" extrusionOk="0">
                  <a:moveTo>
                    <a:pt x="5147" y="0"/>
                  </a:moveTo>
                  <a:cubicBezTo>
                    <a:pt x="4247" y="0"/>
                    <a:pt x="2445" y="610"/>
                    <a:pt x="2445" y="610"/>
                  </a:cubicBezTo>
                  <a:lnTo>
                    <a:pt x="1" y="3695"/>
                  </a:lnTo>
                  <a:lnTo>
                    <a:pt x="1466" y="6150"/>
                  </a:lnTo>
                  <a:cubicBezTo>
                    <a:pt x="1466" y="6150"/>
                    <a:pt x="4529" y="5169"/>
                    <a:pt x="4880" y="4447"/>
                  </a:cubicBezTo>
                  <a:cubicBezTo>
                    <a:pt x="5241" y="3725"/>
                    <a:pt x="6097" y="43"/>
                    <a:pt x="5230" y="2"/>
                  </a:cubicBezTo>
                  <a:cubicBezTo>
                    <a:pt x="5204" y="1"/>
                    <a:pt x="5176" y="0"/>
                    <a:pt x="5147" y="0"/>
                  </a:cubicBezTo>
                  <a:close/>
                </a:path>
              </a:pathLst>
            </a:custGeom>
            <a:solidFill>
              <a:srgbClr val="EBCD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40"/>
            <p:cNvSpPr/>
            <p:nvPr/>
          </p:nvSpPr>
          <p:spPr>
            <a:xfrm>
              <a:off x="8224098" y="2614909"/>
              <a:ext cx="94975" cy="361865"/>
            </a:xfrm>
            <a:custGeom>
              <a:avLst/>
              <a:gdLst/>
              <a:ahLst/>
              <a:cxnLst/>
              <a:rect l="l" t="t" r="r" b="b"/>
              <a:pathLst>
                <a:path w="2786" h="10615" extrusionOk="0">
                  <a:moveTo>
                    <a:pt x="1" y="0"/>
                  </a:moveTo>
                  <a:lnTo>
                    <a:pt x="1" y="9593"/>
                  </a:lnTo>
                  <a:cubicBezTo>
                    <a:pt x="1" y="10161"/>
                    <a:pt x="620" y="10615"/>
                    <a:pt x="1394" y="10615"/>
                  </a:cubicBezTo>
                  <a:cubicBezTo>
                    <a:pt x="2157" y="10615"/>
                    <a:pt x="2786" y="10161"/>
                    <a:pt x="2786" y="9593"/>
                  </a:cubicBezTo>
                  <a:lnTo>
                    <a:pt x="278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40"/>
            <p:cNvSpPr/>
            <p:nvPr/>
          </p:nvSpPr>
          <p:spPr>
            <a:xfrm>
              <a:off x="8224098" y="2795649"/>
              <a:ext cx="94975" cy="181120"/>
            </a:xfrm>
            <a:custGeom>
              <a:avLst/>
              <a:gdLst/>
              <a:ahLst/>
              <a:cxnLst/>
              <a:rect l="l" t="t" r="r" b="b"/>
              <a:pathLst>
                <a:path w="2786" h="5313" extrusionOk="0">
                  <a:moveTo>
                    <a:pt x="1" y="0"/>
                  </a:moveTo>
                  <a:lnTo>
                    <a:pt x="1" y="4291"/>
                  </a:lnTo>
                  <a:cubicBezTo>
                    <a:pt x="1" y="4859"/>
                    <a:pt x="620" y="5313"/>
                    <a:pt x="1394" y="5313"/>
                  </a:cubicBezTo>
                  <a:cubicBezTo>
                    <a:pt x="2157" y="5313"/>
                    <a:pt x="2786" y="4859"/>
                    <a:pt x="2786" y="4291"/>
                  </a:cubicBezTo>
                  <a:lnTo>
                    <a:pt x="278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40"/>
            <p:cNvSpPr/>
            <p:nvPr/>
          </p:nvSpPr>
          <p:spPr>
            <a:xfrm>
              <a:off x="8164680" y="2693416"/>
              <a:ext cx="126713" cy="125826"/>
            </a:xfrm>
            <a:custGeom>
              <a:avLst/>
              <a:gdLst/>
              <a:ahLst/>
              <a:cxnLst/>
              <a:rect l="l" t="t" r="r" b="b"/>
              <a:pathLst>
                <a:path w="3717" h="3691" extrusionOk="0">
                  <a:moveTo>
                    <a:pt x="2449" y="0"/>
                  </a:moveTo>
                  <a:cubicBezTo>
                    <a:pt x="2411" y="0"/>
                    <a:pt x="2372" y="3"/>
                    <a:pt x="2332" y="8"/>
                  </a:cubicBezTo>
                  <a:cubicBezTo>
                    <a:pt x="1177" y="142"/>
                    <a:pt x="1" y="3691"/>
                    <a:pt x="1" y="3691"/>
                  </a:cubicBezTo>
                  <a:lnTo>
                    <a:pt x="939" y="2999"/>
                  </a:lnTo>
                  <a:lnTo>
                    <a:pt x="1775" y="2649"/>
                  </a:lnTo>
                  <a:cubicBezTo>
                    <a:pt x="3717" y="1892"/>
                    <a:pt x="3505" y="0"/>
                    <a:pt x="2449" y="0"/>
                  </a:cubicBezTo>
                  <a:close/>
                </a:path>
              </a:pathLst>
            </a:custGeom>
            <a:solidFill>
              <a:srgbClr val="F9E0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40"/>
            <p:cNvSpPr/>
            <p:nvPr/>
          </p:nvSpPr>
          <p:spPr>
            <a:xfrm>
              <a:off x="8196690" y="2578331"/>
              <a:ext cx="146314" cy="48237"/>
            </a:xfrm>
            <a:custGeom>
              <a:avLst/>
              <a:gdLst/>
              <a:ahLst/>
              <a:cxnLst/>
              <a:rect l="l" t="t" r="r" b="b"/>
              <a:pathLst>
                <a:path w="4292" h="1415" extrusionOk="0">
                  <a:moveTo>
                    <a:pt x="702" y="0"/>
                  </a:moveTo>
                  <a:cubicBezTo>
                    <a:pt x="320" y="0"/>
                    <a:pt x="0" y="310"/>
                    <a:pt x="0" y="702"/>
                  </a:cubicBezTo>
                  <a:cubicBezTo>
                    <a:pt x="0" y="1094"/>
                    <a:pt x="320" y="1414"/>
                    <a:pt x="702" y="1414"/>
                  </a:cubicBezTo>
                  <a:lnTo>
                    <a:pt x="3580" y="1414"/>
                  </a:lnTo>
                  <a:cubicBezTo>
                    <a:pt x="3972" y="1414"/>
                    <a:pt x="4291" y="1094"/>
                    <a:pt x="4291" y="702"/>
                  </a:cubicBezTo>
                  <a:cubicBezTo>
                    <a:pt x="4291" y="310"/>
                    <a:pt x="3972" y="0"/>
                    <a:pt x="35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40"/>
            <p:cNvSpPr/>
            <p:nvPr/>
          </p:nvSpPr>
          <p:spPr>
            <a:xfrm>
              <a:off x="8284265" y="2695427"/>
              <a:ext cx="40431" cy="149485"/>
            </a:xfrm>
            <a:custGeom>
              <a:avLst/>
              <a:gdLst/>
              <a:ahLst/>
              <a:cxnLst/>
              <a:rect l="l" t="t" r="r" b="b"/>
              <a:pathLst>
                <a:path w="1186" h="4385" extrusionOk="0">
                  <a:moveTo>
                    <a:pt x="1186" y="1"/>
                  </a:moveTo>
                  <a:lnTo>
                    <a:pt x="1186" y="1"/>
                  </a:lnTo>
                  <a:cubicBezTo>
                    <a:pt x="1186" y="1"/>
                    <a:pt x="0" y="155"/>
                    <a:pt x="206" y="1496"/>
                  </a:cubicBezTo>
                  <a:cubicBezTo>
                    <a:pt x="413" y="2848"/>
                    <a:pt x="289" y="4271"/>
                    <a:pt x="1176" y="4384"/>
                  </a:cubicBezTo>
                  <a:lnTo>
                    <a:pt x="1186" y="1"/>
                  </a:lnTo>
                  <a:close/>
                </a:path>
              </a:pathLst>
            </a:custGeom>
            <a:solidFill>
              <a:srgbClr val="EBCD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40"/>
            <p:cNvSpPr/>
            <p:nvPr/>
          </p:nvSpPr>
          <p:spPr>
            <a:xfrm>
              <a:off x="7091146" y="2518539"/>
              <a:ext cx="24306" cy="24340"/>
            </a:xfrm>
            <a:custGeom>
              <a:avLst/>
              <a:gdLst/>
              <a:ahLst/>
              <a:cxnLst/>
              <a:rect l="l" t="t" r="r" b="b"/>
              <a:pathLst>
                <a:path w="713" h="714" extrusionOk="0">
                  <a:moveTo>
                    <a:pt x="362" y="1"/>
                  </a:moveTo>
                  <a:cubicBezTo>
                    <a:pt x="165" y="1"/>
                    <a:pt x="0" y="156"/>
                    <a:pt x="0" y="352"/>
                  </a:cubicBezTo>
                  <a:cubicBezTo>
                    <a:pt x="0" y="548"/>
                    <a:pt x="165" y="713"/>
                    <a:pt x="362" y="713"/>
                  </a:cubicBezTo>
                  <a:cubicBezTo>
                    <a:pt x="557" y="713"/>
                    <a:pt x="712" y="548"/>
                    <a:pt x="712" y="352"/>
                  </a:cubicBezTo>
                  <a:cubicBezTo>
                    <a:pt x="712" y="156"/>
                    <a:pt x="557" y="1"/>
                    <a:pt x="3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40"/>
            <p:cNvSpPr/>
            <p:nvPr/>
          </p:nvSpPr>
          <p:spPr>
            <a:xfrm>
              <a:off x="7096771" y="2587126"/>
              <a:ext cx="23931" cy="24306"/>
            </a:xfrm>
            <a:custGeom>
              <a:avLst/>
              <a:gdLst/>
              <a:ahLst/>
              <a:cxnLst/>
              <a:rect l="l" t="t" r="r" b="b"/>
              <a:pathLst>
                <a:path w="702" h="713" extrusionOk="0">
                  <a:moveTo>
                    <a:pt x="351" y="1"/>
                  </a:moveTo>
                  <a:cubicBezTo>
                    <a:pt x="155" y="1"/>
                    <a:pt x="0" y="166"/>
                    <a:pt x="0" y="361"/>
                  </a:cubicBezTo>
                  <a:cubicBezTo>
                    <a:pt x="0" y="558"/>
                    <a:pt x="155" y="712"/>
                    <a:pt x="351" y="712"/>
                  </a:cubicBezTo>
                  <a:cubicBezTo>
                    <a:pt x="547" y="712"/>
                    <a:pt x="702" y="558"/>
                    <a:pt x="702" y="361"/>
                  </a:cubicBezTo>
                  <a:cubicBezTo>
                    <a:pt x="702" y="166"/>
                    <a:pt x="547"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40"/>
            <p:cNvSpPr/>
            <p:nvPr/>
          </p:nvSpPr>
          <p:spPr>
            <a:xfrm>
              <a:off x="7136519" y="2461576"/>
              <a:ext cx="35897" cy="35897"/>
            </a:xfrm>
            <a:custGeom>
              <a:avLst/>
              <a:gdLst/>
              <a:ahLst/>
              <a:cxnLst/>
              <a:rect l="l" t="t" r="r" b="b"/>
              <a:pathLst>
                <a:path w="1053" h="1053" extrusionOk="0">
                  <a:moveTo>
                    <a:pt x="526" y="1"/>
                  </a:moveTo>
                  <a:cubicBezTo>
                    <a:pt x="237" y="1"/>
                    <a:pt x="0" y="239"/>
                    <a:pt x="0" y="527"/>
                  </a:cubicBezTo>
                  <a:cubicBezTo>
                    <a:pt x="0" y="816"/>
                    <a:pt x="237" y="1053"/>
                    <a:pt x="526" y="1053"/>
                  </a:cubicBezTo>
                  <a:cubicBezTo>
                    <a:pt x="815" y="1053"/>
                    <a:pt x="1052" y="816"/>
                    <a:pt x="1052" y="527"/>
                  </a:cubicBezTo>
                  <a:cubicBezTo>
                    <a:pt x="1052" y="239"/>
                    <a:pt x="815" y="1"/>
                    <a:pt x="5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40"/>
            <p:cNvSpPr/>
            <p:nvPr/>
          </p:nvSpPr>
          <p:spPr>
            <a:xfrm>
              <a:off x="7095714" y="2337117"/>
              <a:ext cx="68248" cy="67907"/>
            </a:xfrm>
            <a:custGeom>
              <a:avLst/>
              <a:gdLst/>
              <a:ahLst/>
              <a:cxnLst/>
              <a:rect l="l" t="t" r="r" b="b"/>
              <a:pathLst>
                <a:path w="2002" h="1992" extrusionOk="0">
                  <a:moveTo>
                    <a:pt x="1001" y="0"/>
                  </a:moveTo>
                  <a:cubicBezTo>
                    <a:pt x="455" y="0"/>
                    <a:pt x="1" y="444"/>
                    <a:pt x="1" y="991"/>
                  </a:cubicBezTo>
                  <a:cubicBezTo>
                    <a:pt x="1" y="1548"/>
                    <a:pt x="455" y="1992"/>
                    <a:pt x="1001" y="1992"/>
                  </a:cubicBezTo>
                  <a:cubicBezTo>
                    <a:pt x="1558" y="1992"/>
                    <a:pt x="2002" y="1548"/>
                    <a:pt x="2002" y="991"/>
                  </a:cubicBezTo>
                  <a:cubicBezTo>
                    <a:pt x="2002" y="444"/>
                    <a:pt x="1558" y="0"/>
                    <a:pt x="10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40"/>
            <p:cNvSpPr/>
            <p:nvPr/>
          </p:nvSpPr>
          <p:spPr>
            <a:xfrm>
              <a:off x="7063023" y="2424317"/>
              <a:ext cx="45749" cy="45749"/>
            </a:xfrm>
            <a:custGeom>
              <a:avLst/>
              <a:gdLst/>
              <a:ahLst/>
              <a:cxnLst/>
              <a:rect l="l" t="t" r="r" b="b"/>
              <a:pathLst>
                <a:path w="1342" h="1342" extrusionOk="0">
                  <a:moveTo>
                    <a:pt x="671" y="0"/>
                  </a:moveTo>
                  <a:cubicBezTo>
                    <a:pt x="300" y="0"/>
                    <a:pt x="0" y="300"/>
                    <a:pt x="0" y="671"/>
                  </a:cubicBezTo>
                  <a:cubicBezTo>
                    <a:pt x="0" y="1043"/>
                    <a:pt x="300" y="1341"/>
                    <a:pt x="671" y="1341"/>
                  </a:cubicBezTo>
                  <a:cubicBezTo>
                    <a:pt x="1032" y="1341"/>
                    <a:pt x="1341" y="1043"/>
                    <a:pt x="1341" y="671"/>
                  </a:cubicBezTo>
                  <a:cubicBezTo>
                    <a:pt x="1341" y="300"/>
                    <a:pt x="1032" y="0"/>
                    <a:pt x="6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40"/>
            <p:cNvSpPr/>
            <p:nvPr/>
          </p:nvSpPr>
          <p:spPr>
            <a:xfrm>
              <a:off x="8245199" y="2449645"/>
              <a:ext cx="23965" cy="23931"/>
            </a:xfrm>
            <a:custGeom>
              <a:avLst/>
              <a:gdLst/>
              <a:ahLst/>
              <a:cxnLst/>
              <a:rect l="l" t="t" r="r" b="b"/>
              <a:pathLst>
                <a:path w="703" h="702" extrusionOk="0">
                  <a:moveTo>
                    <a:pt x="351" y="0"/>
                  </a:moveTo>
                  <a:cubicBezTo>
                    <a:pt x="156" y="0"/>
                    <a:pt x="1" y="155"/>
                    <a:pt x="1" y="351"/>
                  </a:cubicBezTo>
                  <a:cubicBezTo>
                    <a:pt x="1" y="547"/>
                    <a:pt x="156" y="702"/>
                    <a:pt x="351" y="702"/>
                  </a:cubicBezTo>
                  <a:cubicBezTo>
                    <a:pt x="548" y="702"/>
                    <a:pt x="702" y="547"/>
                    <a:pt x="702" y="351"/>
                  </a:cubicBezTo>
                  <a:cubicBezTo>
                    <a:pt x="702" y="155"/>
                    <a:pt x="548"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40"/>
            <p:cNvSpPr/>
            <p:nvPr/>
          </p:nvSpPr>
          <p:spPr>
            <a:xfrm>
              <a:off x="8250483" y="2518232"/>
              <a:ext cx="24306" cy="23931"/>
            </a:xfrm>
            <a:custGeom>
              <a:avLst/>
              <a:gdLst/>
              <a:ahLst/>
              <a:cxnLst/>
              <a:rect l="l" t="t" r="r" b="b"/>
              <a:pathLst>
                <a:path w="713" h="702" extrusionOk="0">
                  <a:moveTo>
                    <a:pt x="351" y="0"/>
                  </a:moveTo>
                  <a:cubicBezTo>
                    <a:pt x="155" y="0"/>
                    <a:pt x="1" y="154"/>
                    <a:pt x="1" y="351"/>
                  </a:cubicBezTo>
                  <a:cubicBezTo>
                    <a:pt x="1" y="546"/>
                    <a:pt x="155" y="701"/>
                    <a:pt x="351" y="701"/>
                  </a:cubicBezTo>
                  <a:cubicBezTo>
                    <a:pt x="547" y="701"/>
                    <a:pt x="712" y="546"/>
                    <a:pt x="712" y="351"/>
                  </a:cubicBezTo>
                  <a:cubicBezTo>
                    <a:pt x="712" y="154"/>
                    <a:pt x="547"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40"/>
            <p:cNvSpPr/>
            <p:nvPr/>
          </p:nvSpPr>
          <p:spPr>
            <a:xfrm>
              <a:off x="8290196" y="2392341"/>
              <a:ext cx="35931" cy="35897"/>
            </a:xfrm>
            <a:custGeom>
              <a:avLst/>
              <a:gdLst/>
              <a:ahLst/>
              <a:cxnLst/>
              <a:rect l="l" t="t" r="r" b="b"/>
              <a:pathLst>
                <a:path w="1054" h="1053" extrusionOk="0">
                  <a:moveTo>
                    <a:pt x="527" y="0"/>
                  </a:moveTo>
                  <a:cubicBezTo>
                    <a:pt x="239" y="0"/>
                    <a:pt x="1" y="237"/>
                    <a:pt x="1" y="526"/>
                  </a:cubicBezTo>
                  <a:cubicBezTo>
                    <a:pt x="1" y="825"/>
                    <a:pt x="239" y="1052"/>
                    <a:pt x="527" y="1052"/>
                  </a:cubicBezTo>
                  <a:cubicBezTo>
                    <a:pt x="826" y="1052"/>
                    <a:pt x="1053" y="825"/>
                    <a:pt x="1053" y="526"/>
                  </a:cubicBezTo>
                  <a:cubicBezTo>
                    <a:pt x="1053" y="237"/>
                    <a:pt x="826" y="0"/>
                    <a:pt x="5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40"/>
            <p:cNvSpPr/>
            <p:nvPr/>
          </p:nvSpPr>
          <p:spPr>
            <a:xfrm>
              <a:off x="8249426" y="2267848"/>
              <a:ext cx="68248" cy="68248"/>
            </a:xfrm>
            <a:custGeom>
              <a:avLst/>
              <a:gdLst/>
              <a:ahLst/>
              <a:cxnLst/>
              <a:rect l="l" t="t" r="r" b="b"/>
              <a:pathLst>
                <a:path w="2002" h="2002" extrusionOk="0">
                  <a:moveTo>
                    <a:pt x="1001" y="1"/>
                  </a:moveTo>
                  <a:cubicBezTo>
                    <a:pt x="454" y="1"/>
                    <a:pt x="0" y="444"/>
                    <a:pt x="0" y="1001"/>
                  </a:cubicBezTo>
                  <a:cubicBezTo>
                    <a:pt x="0" y="1548"/>
                    <a:pt x="454" y="2002"/>
                    <a:pt x="1001" y="2002"/>
                  </a:cubicBezTo>
                  <a:cubicBezTo>
                    <a:pt x="1558" y="2002"/>
                    <a:pt x="2002" y="1548"/>
                    <a:pt x="2002" y="1001"/>
                  </a:cubicBezTo>
                  <a:cubicBezTo>
                    <a:pt x="2002" y="444"/>
                    <a:pt x="1558" y="1"/>
                    <a:pt x="10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40"/>
            <p:cNvSpPr/>
            <p:nvPr/>
          </p:nvSpPr>
          <p:spPr>
            <a:xfrm>
              <a:off x="8216734" y="2355048"/>
              <a:ext cx="45749" cy="45749"/>
            </a:xfrm>
            <a:custGeom>
              <a:avLst/>
              <a:gdLst/>
              <a:ahLst/>
              <a:cxnLst/>
              <a:rect l="l" t="t" r="r" b="b"/>
              <a:pathLst>
                <a:path w="1342" h="1342" extrusionOk="0">
                  <a:moveTo>
                    <a:pt x="671" y="1"/>
                  </a:moveTo>
                  <a:cubicBezTo>
                    <a:pt x="299" y="1"/>
                    <a:pt x="1" y="299"/>
                    <a:pt x="1" y="671"/>
                  </a:cubicBezTo>
                  <a:cubicBezTo>
                    <a:pt x="1" y="1042"/>
                    <a:pt x="299" y="1342"/>
                    <a:pt x="671" y="1342"/>
                  </a:cubicBezTo>
                  <a:cubicBezTo>
                    <a:pt x="1042" y="1342"/>
                    <a:pt x="1341" y="1042"/>
                    <a:pt x="1341" y="671"/>
                  </a:cubicBezTo>
                  <a:cubicBezTo>
                    <a:pt x="1341" y="299"/>
                    <a:pt x="1042" y="1"/>
                    <a:pt x="6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1" name="Google Shape;1791;p40"/>
          <p:cNvGrpSpPr/>
          <p:nvPr/>
        </p:nvGrpSpPr>
        <p:grpSpPr>
          <a:xfrm rot="-9000114" flipH="1">
            <a:off x="2669617" y="3241388"/>
            <a:ext cx="1437034" cy="1280458"/>
            <a:chOff x="5898017" y="679887"/>
            <a:chExt cx="1822155" cy="1623617"/>
          </a:xfrm>
        </p:grpSpPr>
        <p:sp>
          <p:nvSpPr>
            <p:cNvPr id="1792" name="Google Shape;1792;p40"/>
            <p:cNvSpPr/>
            <p:nvPr/>
          </p:nvSpPr>
          <p:spPr>
            <a:xfrm>
              <a:off x="5898017" y="1960377"/>
              <a:ext cx="158260" cy="159738"/>
            </a:xfrm>
            <a:custGeom>
              <a:avLst/>
              <a:gdLst/>
              <a:ahLst/>
              <a:cxnLst/>
              <a:rect l="l" t="t" r="r" b="b"/>
              <a:pathLst>
                <a:path w="1713" h="1729" extrusionOk="0">
                  <a:moveTo>
                    <a:pt x="814" y="0"/>
                  </a:moveTo>
                  <a:cubicBezTo>
                    <a:pt x="725" y="0"/>
                    <a:pt x="637" y="23"/>
                    <a:pt x="568" y="66"/>
                  </a:cubicBezTo>
                  <a:cubicBezTo>
                    <a:pt x="444" y="138"/>
                    <a:pt x="372" y="242"/>
                    <a:pt x="341" y="375"/>
                  </a:cubicBezTo>
                  <a:cubicBezTo>
                    <a:pt x="341" y="386"/>
                    <a:pt x="330" y="396"/>
                    <a:pt x="330" y="407"/>
                  </a:cubicBezTo>
                  <a:cubicBezTo>
                    <a:pt x="330" y="399"/>
                    <a:pt x="329" y="396"/>
                    <a:pt x="328" y="396"/>
                  </a:cubicBezTo>
                  <a:cubicBezTo>
                    <a:pt x="324" y="396"/>
                    <a:pt x="318" y="412"/>
                    <a:pt x="323" y="412"/>
                  </a:cubicBezTo>
                  <a:cubicBezTo>
                    <a:pt x="324" y="412"/>
                    <a:pt x="327" y="410"/>
                    <a:pt x="330" y="407"/>
                  </a:cubicBezTo>
                  <a:lnTo>
                    <a:pt x="330" y="407"/>
                  </a:lnTo>
                  <a:cubicBezTo>
                    <a:pt x="310" y="437"/>
                    <a:pt x="289" y="478"/>
                    <a:pt x="268" y="510"/>
                  </a:cubicBezTo>
                  <a:cubicBezTo>
                    <a:pt x="217" y="613"/>
                    <a:pt x="155" y="716"/>
                    <a:pt x="103" y="819"/>
                  </a:cubicBezTo>
                  <a:cubicBezTo>
                    <a:pt x="0" y="1005"/>
                    <a:pt x="21" y="1242"/>
                    <a:pt x="176" y="1397"/>
                  </a:cubicBezTo>
                  <a:lnTo>
                    <a:pt x="279" y="1500"/>
                  </a:lnTo>
                  <a:cubicBezTo>
                    <a:pt x="330" y="1551"/>
                    <a:pt x="424" y="1603"/>
                    <a:pt x="506" y="1624"/>
                  </a:cubicBezTo>
                  <a:cubicBezTo>
                    <a:pt x="591" y="1695"/>
                    <a:pt x="696" y="1729"/>
                    <a:pt x="802" y="1729"/>
                  </a:cubicBezTo>
                  <a:cubicBezTo>
                    <a:pt x="926" y="1729"/>
                    <a:pt x="1051" y="1682"/>
                    <a:pt x="1146" y="1592"/>
                  </a:cubicBezTo>
                  <a:cubicBezTo>
                    <a:pt x="1331" y="1417"/>
                    <a:pt x="1527" y="1262"/>
                    <a:pt x="1600" y="1015"/>
                  </a:cubicBezTo>
                  <a:cubicBezTo>
                    <a:pt x="1713" y="581"/>
                    <a:pt x="1362" y="283"/>
                    <a:pt x="1052" y="66"/>
                  </a:cubicBezTo>
                  <a:cubicBezTo>
                    <a:pt x="982" y="21"/>
                    <a:pt x="897" y="0"/>
                    <a:pt x="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40"/>
            <p:cNvSpPr/>
            <p:nvPr/>
          </p:nvSpPr>
          <p:spPr>
            <a:xfrm>
              <a:off x="6434602" y="2116420"/>
              <a:ext cx="143016" cy="187085"/>
            </a:xfrm>
            <a:custGeom>
              <a:avLst/>
              <a:gdLst/>
              <a:ahLst/>
              <a:cxnLst/>
              <a:rect l="l" t="t" r="r" b="b"/>
              <a:pathLst>
                <a:path w="1548" h="2025" extrusionOk="0">
                  <a:moveTo>
                    <a:pt x="601" y="0"/>
                  </a:moveTo>
                  <a:cubicBezTo>
                    <a:pt x="436" y="0"/>
                    <a:pt x="276" y="83"/>
                    <a:pt x="175" y="265"/>
                  </a:cubicBezTo>
                  <a:cubicBezTo>
                    <a:pt x="72" y="440"/>
                    <a:pt x="51" y="646"/>
                    <a:pt x="41" y="832"/>
                  </a:cubicBezTo>
                  <a:cubicBezTo>
                    <a:pt x="0" y="1224"/>
                    <a:pt x="10" y="1698"/>
                    <a:pt x="361" y="1946"/>
                  </a:cubicBezTo>
                  <a:cubicBezTo>
                    <a:pt x="443" y="2000"/>
                    <a:pt x="526" y="2024"/>
                    <a:pt x="608" y="2024"/>
                  </a:cubicBezTo>
                  <a:cubicBezTo>
                    <a:pt x="743" y="2024"/>
                    <a:pt x="875" y="1960"/>
                    <a:pt x="990" y="1863"/>
                  </a:cubicBezTo>
                  <a:cubicBezTo>
                    <a:pt x="1186" y="1853"/>
                    <a:pt x="1372" y="1719"/>
                    <a:pt x="1434" y="1523"/>
                  </a:cubicBezTo>
                  <a:cubicBezTo>
                    <a:pt x="1454" y="1420"/>
                    <a:pt x="1475" y="1327"/>
                    <a:pt x="1485" y="1234"/>
                  </a:cubicBezTo>
                  <a:cubicBezTo>
                    <a:pt x="1516" y="1173"/>
                    <a:pt x="1547" y="1100"/>
                    <a:pt x="1547" y="1017"/>
                  </a:cubicBezTo>
                  <a:cubicBezTo>
                    <a:pt x="1547" y="863"/>
                    <a:pt x="1475" y="749"/>
                    <a:pt x="1382" y="667"/>
                  </a:cubicBezTo>
                  <a:cubicBezTo>
                    <a:pt x="1351" y="616"/>
                    <a:pt x="1320" y="574"/>
                    <a:pt x="1279" y="522"/>
                  </a:cubicBezTo>
                  <a:cubicBezTo>
                    <a:pt x="1238" y="471"/>
                    <a:pt x="1186" y="440"/>
                    <a:pt x="1135" y="389"/>
                  </a:cubicBezTo>
                  <a:cubicBezTo>
                    <a:pt x="1124" y="347"/>
                    <a:pt x="1103" y="295"/>
                    <a:pt x="1073" y="254"/>
                  </a:cubicBezTo>
                  <a:cubicBezTo>
                    <a:pt x="951" y="91"/>
                    <a:pt x="774" y="0"/>
                    <a:pt x="6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40"/>
            <p:cNvSpPr/>
            <p:nvPr/>
          </p:nvSpPr>
          <p:spPr>
            <a:xfrm>
              <a:off x="6864018" y="1933954"/>
              <a:ext cx="156689" cy="160200"/>
            </a:xfrm>
            <a:custGeom>
              <a:avLst/>
              <a:gdLst/>
              <a:ahLst/>
              <a:cxnLst/>
              <a:rect l="l" t="t" r="r" b="b"/>
              <a:pathLst>
                <a:path w="1696" h="1734" extrusionOk="0">
                  <a:moveTo>
                    <a:pt x="1146" y="1"/>
                  </a:moveTo>
                  <a:cubicBezTo>
                    <a:pt x="1140" y="1"/>
                    <a:pt x="1134" y="1"/>
                    <a:pt x="1129" y="1"/>
                  </a:cubicBezTo>
                  <a:cubicBezTo>
                    <a:pt x="973" y="1"/>
                    <a:pt x="829" y="42"/>
                    <a:pt x="705" y="115"/>
                  </a:cubicBezTo>
                  <a:cubicBezTo>
                    <a:pt x="592" y="145"/>
                    <a:pt x="489" y="218"/>
                    <a:pt x="427" y="331"/>
                  </a:cubicBezTo>
                  <a:cubicBezTo>
                    <a:pt x="386" y="414"/>
                    <a:pt x="334" y="476"/>
                    <a:pt x="283" y="548"/>
                  </a:cubicBezTo>
                  <a:cubicBezTo>
                    <a:pt x="180" y="693"/>
                    <a:pt x="128" y="858"/>
                    <a:pt x="86" y="1023"/>
                  </a:cubicBezTo>
                  <a:cubicBezTo>
                    <a:pt x="1" y="1347"/>
                    <a:pt x="259" y="1627"/>
                    <a:pt x="559" y="1627"/>
                  </a:cubicBezTo>
                  <a:cubicBezTo>
                    <a:pt x="584" y="1627"/>
                    <a:pt x="609" y="1625"/>
                    <a:pt x="633" y="1621"/>
                  </a:cubicBezTo>
                  <a:cubicBezTo>
                    <a:pt x="726" y="1683"/>
                    <a:pt x="829" y="1734"/>
                    <a:pt x="932" y="1734"/>
                  </a:cubicBezTo>
                  <a:cubicBezTo>
                    <a:pt x="1149" y="1734"/>
                    <a:pt x="1314" y="1590"/>
                    <a:pt x="1386" y="1404"/>
                  </a:cubicBezTo>
                  <a:cubicBezTo>
                    <a:pt x="1417" y="1383"/>
                    <a:pt x="1448" y="1363"/>
                    <a:pt x="1469" y="1332"/>
                  </a:cubicBezTo>
                  <a:cubicBezTo>
                    <a:pt x="1696" y="1085"/>
                    <a:pt x="1613" y="785"/>
                    <a:pt x="1613" y="476"/>
                  </a:cubicBezTo>
                  <a:cubicBezTo>
                    <a:pt x="1613" y="223"/>
                    <a:pt x="1406" y="1"/>
                    <a:pt x="1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0"/>
            <p:cNvSpPr/>
            <p:nvPr/>
          </p:nvSpPr>
          <p:spPr>
            <a:xfrm>
              <a:off x="7359861" y="1915384"/>
              <a:ext cx="163988" cy="152162"/>
            </a:xfrm>
            <a:custGeom>
              <a:avLst/>
              <a:gdLst/>
              <a:ahLst/>
              <a:cxnLst/>
              <a:rect l="l" t="t" r="r" b="b"/>
              <a:pathLst>
                <a:path w="1775" h="1647" extrusionOk="0">
                  <a:moveTo>
                    <a:pt x="1056" y="1"/>
                  </a:moveTo>
                  <a:cubicBezTo>
                    <a:pt x="1034" y="1"/>
                    <a:pt x="1013" y="3"/>
                    <a:pt x="991" y="6"/>
                  </a:cubicBezTo>
                  <a:lnTo>
                    <a:pt x="960" y="6"/>
                  </a:lnTo>
                  <a:cubicBezTo>
                    <a:pt x="775" y="6"/>
                    <a:pt x="651" y="99"/>
                    <a:pt x="548" y="243"/>
                  </a:cubicBezTo>
                  <a:cubicBezTo>
                    <a:pt x="465" y="346"/>
                    <a:pt x="383" y="460"/>
                    <a:pt x="321" y="573"/>
                  </a:cubicBezTo>
                  <a:cubicBezTo>
                    <a:pt x="259" y="687"/>
                    <a:pt x="218" y="800"/>
                    <a:pt x="156" y="914"/>
                  </a:cubicBezTo>
                  <a:cubicBezTo>
                    <a:pt x="1" y="1234"/>
                    <a:pt x="186" y="1646"/>
                    <a:pt x="578" y="1646"/>
                  </a:cubicBezTo>
                  <a:cubicBezTo>
                    <a:pt x="672" y="1646"/>
                    <a:pt x="775" y="1636"/>
                    <a:pt x="878" y="1636"/>
                  </a:cubicBezTo>
                  <a:cubicBezTo>
                    <a:pt x="904" y="1641"/>
                    <a:pt x="930" y="1643"/>
                    <a:pt x="954" y="1643"/>
                  </a:cubicBezTo>
                  <a:cubicBezTo>
                    <a:pt x="1045" y="1643"/>
                    <a:pt x="1124" y="1615"/>
                    <a:pt x="1197" y="1574"/>
                  </a:cubicBezTo>
                  <a:cubicBezTo>
                    <a:pt x="1352" y="1522"/>
                    <a:pt x="1486" y="1440"/>
                    <a:pt x="1589" y="1295"/>
                  </a:cubicBezTo>
                  <a:cubicBezTo>
                    <a:pt x="1775" y="1017"/>
                    <a:pt x="1610" y="646"/>
                    <a:pt x="1517" y="357"/>
                  </a:cubicBezTo>
                  <a:cubicBezTo>
                    <a:pt x="1452" y="170"/>
                    <a:pt x="1260" y="1"/>
                    <a:pt x="10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0"/>
            <p:cNvSpPr/>
            <p:nvPr/>
          </p:nvSpPr>
          <p:spPr>
            <a:xfrm>
              <a:off x="7171206" y="1552025"/>
              <a:ext cx="161124" cy="141538"/>
            </a:xfrm>
            <a:custGeom>
              <a:avLst/>
              <a:gdLst/>
              <a:ahLst/>
              <a:cxnLst/>
              <a:rect l="l" t="t" r="r" b="b"/>
              <a:pathLst>
                <a:path w="1744" h="1532" extrusionOk="0">
                  <a:moveTo>
                    <a:pt x="1074" y="1"/>
                  </a:moveTo>
                  <a:cubicBezTo>
                    <a:pt x="1033" y="1"/>
                    <a:pt x="992" y="4"/>
                    <a:pt x="949" y="9"/>
                  </a:cubicBezTo>
                  <a:cubicBezTo>
                    <a:pt x="867" y="20"/>
                    <a:pt x="795" y="61"/>
                    <a:pt x="733" y="112"/>
                  </a:cubicBezTo>
                  <a:lnTo>
                    <a:pt x="733" y="102"/>
                  </a:lnTo>
                  <a:cubicBezTo>
                    <a:pt x="681" y="91"/>
                    <a:pt x="640" y="82"/>
                    <a:pt x="599" y="82"/>
                  </a:cubicBezTo>
                  <a:lnTo>
                    <a:pt x="589" y="82"/>
                  </a:lnTo>
                  <a:cubicBezTo>
                    <a:pt x="577" y="80"/>
                    <a:pt x="566" y="79"/>
                    <a:pt x="554" y="79"/>
                  </a:cubicBezTo>
                  <a:cubicBezTo>
                    <a:pt x="407" y="79"/>
                    <a:pt x="243" y="195"/>
                    <a:pt x="176" y="318"/>
                  </a:cubicBezTo>
                  <a:cubicBezTo>
                    <a:pt x="83" y="494"/>
                    <a:pt x="62" y="731"/>
                    <a:pt x="32" y="927"/>
                  </a:cubicBezTo>
                  <a:cubicBezTo>
                    <a:pt x="0" y="1102"/>
                    <a:pt x="32" y="1257"/>
                    <a:pt x="155" y="1391"/>
                  </a:cubicBezTo>
                  <a:cubicBezTo>
                    <a:pt x="247" y="1484"/>
                    <a:pt x="372" y="1532"/>
                    <a:pt x="498" y="1532"/>
                  </a:cubicBezTo>
                  <a:cubicBezTo>
                    <a:pt x="583" y="1532"/>
                    <a:pt x="668" y="1510"/>
                    <a:pt x="743" y="1464"/>
                  </a:cubicBezTo>
                  <a:cubicBezTo>
                    <a:pt x="826" y="1412"/>
                    <a:pt x="919" y="1361"/>
                    <a:pt x="1011" y="1319"/>
                  </a:cubicBezTo>
                  <a:cubicBezTo>
                    <a:pt x="1022" y="1319"/>
                    <a:pt x="1032" y="1319"/>
                    <a:pt x="1032" y="1309"/>
                  </a:cubicBezTo>
                  <a:cubicBezTo>
                    <a:pt x="1063" y="1309"/>
                    <a:pt x="1084" y="1299"/>
                    <a:pt x="1104" y="1278"/>
                  </a:cubicBezTo>
                  <a:cubicBezTo>
                    <a:pt x="1125" y="1278"/>
                    <a:pt x="1146" y="1267"/>
                    <a:pt x="1156" y="1257"/>
                  </a:cubicBezTo>
                  <a:cubicBezTo>
                    <a:pt x="1341" y="1164"/>
                    <a:pt x="1465" y="969"/>
                    <a:pt x="1589" y="814"/>
                  </a:cubicBezTo>
                  <a:cubicBezTo>
                    <a:pt x="1744" y="607"/>
                    <a:pt x="1651" y="360"/>
                    <a:pt x="1476" y="215"/>
                  </a:cubicBezTo>
                  <a:cubicBezTo>
                    <a:pt x="1465" y="185"/>
                    <a:pt x="1444" y="153"/>
                    <a:pt x="1414" y="133"/>
                  </a:cubicBezTo>
                  <a:cubicBezTo>
                    <a:pt x="1312" y="32"/>
                    <a:pt x="1199" y="1"/>
                    <a:pt x="10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0"/>
            <p:cNvSpPr/>
            <p:nvPr/>
          </p:nvSpPr>
          <p:spPr>
            <a:xfrm>
              <a:off x="7460008" y="1266547"/>
              <a:ext cx="133500" cy="156504"/>
            </a:xfrm>
            <a:custGeom>
              <a:avLst/>
              <a:gdLst/>
              <a:ahLst/>
              <a:cxnLst/>
              <a:rect l="l" t="t" r="r" b="b"/>
              <a:pathLst>
                <a:path w="1445" h="1694" extrusionOk="0">
                  <a:moveTo>
                    <a:pt x="564" y="1"/>
                  </a:moveTo>
                  <a:cubicBezTo>
                    <a:pt x="351" y="1"/>
                    <a:pt x="135" y="145"/>
                    <a:pt x="83" y="355"/>
                  </a:cubicBezTo>
                  <a:cubicBezTo>
                    <a:pt x="62" y="448"/>
                    <a:pt x="51" y="541"/>
                    <a:pt x="62" y="634"/>
                  </a:cubicBezTo>
                  <a:cubicBezTo>
                    <a:pt x="21" y="747"/>
                    <a:pt x="0" y="871"/>
                    <a:pt x="0" y="985"/>
                  </a:cubicBezTo>
                  <a:cubicBezTo>
                    <a:pt x="0" y="1180"/>
                    <a:pt x="72" y="1335"/>
                    <a:pt x="196" y="1490"/>
                  </a:cubicBezTo>
                  <a:cubicBezTo>
                    <a:pt x="268" y="1583"/>
                    <a:pt x="413" y="1666"/>
                    <a:pt x="526" y="1686"/>
                  </a:cubicBezTo>
                  <a:cubicBezTo>
                    <a:pt x="571" y="1691"/>
                    <a:pt x="614" y="1694"/>
                    <a:pt x="656" y="1694"/>
                  </a:cubicBezTo>
                  <a:cubicBezTo>
                    <a:pt x="787" y="1694"/>
                    <a:pt x="907" y="1669"/>
                    <a:pt x="1032" y="1614"/>
                  </a:cubicBezTo>
                  <a:cubicBezTo>
                    <a:pt x="1279" y="1510"/>
                    <a:pt x="1444" y="1212"/>
                    <a:pt x="1424" y="943"/>
                  </a:cubicBezTo>
                  <a:cubicBezTo>
                    <a:pt x="1382" y="552"/>
                    <a:pt x="1114" y="273"/>
                    <a:pt x="794" y="66"/>
                  </a:cubicBezTo>
                  <a:cubicBezTo>
                    <a:pt x="724" y="21"/>
                    <a:pt x="644" y="1"/>
                    <a:pt x="5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40"/>
            <p:cNvSpPr/>
            <p:nvPr/>
          </p:nvSpPr>
          <p:spPr>
            <a:xfrm>
              <a:off x="6551428" y="1434022"/>
              <a:ext cx="162048" cy="180340"/>
            </a:xfrm>
            <a:custGeom>
              <a:avLst/>
              <a:gdLst/>
              <a:ahLst/>
              <a:cxnLst/>
              <a:rect l="l" t="t" r="r" b="b"/>
              <a:pathLst>
                <a:path w="1754" h="1952" extrusionOk="0">
                  <a:moveTo>
                    <a:pt x="850" y="0"/>
                  </a:moveTo>
                  <a:cubicBezTo>
                    <a:pt x="689" y="0"/>
                    <a:pt x="526" y="60"/>
                    <a:pt x="381" y="154"/>
                  </a:cubicBezTo>
                  <a:cubicBezTo>
                    <a:pt x="196" y="277"/>
                    <a:pt x="103" y="504"/>
                    <a:pt x="175" y="721"/>
                  </a:cubicBezTo>
                  <a:cubicBezTo>
                    <a:pt x="41" y="979"/>
                    <a:pt x="0" y="1278"/>
                    <a:pt x="175" y="1547"/>
                  </a:cubicBezTo>
                  <a:cubicBezTo>
                    <a:pt x="335" y="1786"/>
                    <a:pt x="631" y="1952"/>
                    <a:pt x="928" y="1952"/>
                  </a:cubicBezTo>
                  <a:cubicBezTo>
                    <a:pt x="1015" y="1952"/>
                    <a:pt x="1102" y="1938"/>
                    <a:pt x="1186" y="1907"/>
                  </a:cubicBezTo>
                  <a:cubicBezTo>
                    <a:pt x="1424" y="1815"/>
                    <a:pt x="1578" y="1660"/>
                    <a:pt x="1671" y="1423"/>
                  </a:cubicBezTo>
                  <a:cubicBezTo>
                    <a:pt x="1754" y="1185"/>
                    <a:pt x="1671" y="917"/>
                    <a:pt x="1589" y="701"/>
                  </a:cubicBezTo>
                  <a:cubicBezTo>
                    <a:pt x="1495" y="463"/>
                    <a:pt x="1392" y="206"/>
                    <a:pt x="1155" y="82"/>
                  </a:cubicBezTo>
                  <a:cubicBezTo>
                    <a:pt x="1058" y="25"/>
                    <a:pt x="955"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0"/>
            <p:cNvSpPr/>
            <p:nvPr/>
          </p:nvSpPr>
          <p:spPr>
            <a:xfrm>
              <a:off x="7283641" y="981994"/>
              <a:ext cx="146896" cy="132484"/>
            </a:xfrm>
            <a:custGeom>
              <a:avLst/>
              <a:gdLst/>
              <a:ahLst/>
              <a:cxnLst/>
              <a:rect l="l" t="t" r="r" b="b"/>
              <a:pathLst>
                <a:path w="1590" h="1434" extrusionOk="0">
                  <a:moveTo>
                    <a:pt x="1115" y="1"/>
                  </a:moveTo>
                  <a:cubicBezTo>
                    <a:pt x="867" y="10"/>
                    <a:pt x="640" y="93"/>
                    <a:pt x="486" y="289"/>
                  </a:cubicBezTo>
                  <a:cubicBezTo>
                    <a:pt x="300" y="310"/>
                    <a:pt x="124" y="464"/>
                    <a:pt x="73" y="650"/>
                  </a:cubicBezTo>
                  <a:cubicBezTo>
                    <a:pt x="1" y="898"/>
                    <a:pt x="135" y="1115"/>
                    <a:pt x="362" y="1218"/>
                  </a:cubicBezTo>
                  <a:cubicBezTo>
                    <a:pt x="383" y="1228"/>
                    <a:pt x="403" y="1238"/>
                    <a:pt x="413" y="1248"/>
                  </a:cubicBezTo>
                  <a:lnTo>
                    <a:pt x="537" y="1310"/>
                  </a:lnTo>
                  <a:cubicBezTo>
                    <a:pt x="671" y="1383"/>
                    <a:pt x="805" y="1434"/>
                    <a:pt x="950" y="1434"/>
                  </a:cubicBezTo>
                  <a:cubicBezTo>
                    <a:pt x="1167" y="1434"/>
                    <a:pt x="1373" y="1310"/>
                    <a:pt x="1476" y="1115"/>
                  </a:cubicBezTo>
                  <a:cubicBezTo>
                    <a:pt x="1579" y="929"/>
                    <a:pt x="1589" y="702"/>
                    <a:pt x="1589" y="485"/>
                  </a:cubicBezTo>
                  <a:cubicBezTo>
                    <a:pt x="1589" y="228"/>
                    <a:pt x="1373" y="1"/>
                    <a:pt x="1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0"/>
            <p:cNvSpPr/>
            <p:nvPr/>
          </p:nvSpPr>
          <p:spPr>
            <a:xfrm>
              <a:off x="6712873" y="724603"/>
              <a:ext cx="149483" cy="159461"/>
            </a:xfrm>
            <a:custGeom>
              <a:avLst/>
              <a:gdLst/>
              <a:ahLst/>
              <a:cxnLst/>
              <a:rect l="l" t="t" r="r" b="b"/>
              <a:pathLst>
                <a:path w="1618" h="1726" extrusionOk="0">
                  <a:moveTo>
                    <a:pt x="830" y="0"/>
                  </a:moveTo>
                  <a:cubicBezTo>
                    <a:pt x="792" y="0"/>
                    <a:pt x="752" y="4"/>
                    <a:pt x="711" y="11"/>
                  </a:cubicBezTo>
                  <a:cubicBezTo>
                    <a:pt x="526" y="53"/>
                    <a:pt x="402" y="187"/>
                    <a:pt x="310" y="352"/>
                  </a:cubicBezTo>
                  <a:cubicBezTo>
                    <a:pt x="83" y="497"/>
                    <a:pt x="0" y="785"/>
                    <a:pt x="134" y="1012"/>
                  </a:cubicBezTo>
                  <a:cubicBezTo>
                    <a:pt x="258" y="1229"/>
                    <a:pt x="340" y="1497"/>
                    <a:pt x="557" y="1641"/>
                  </a:cubicBezTo>
                  <a:cubicBezTo>
                    <a:pt x="638" y="1687"/>
                    <a:pt x="735" y="1716"/>
                    <a:pt x="827" y="1716"/>
                  </a:cubicBezTo>
                  <a:cubicBezTo>
                    <a:pt x="840" y="1716"/>
                    <a:pt x="854" y="1715"/>
                    <a:pt x="867" y="1714"/>
                  </a:cubicBezTo>
                  <a:lnTo>
                    <a:pt x="1000" y="1714"/>
                  </a:lnTo>
                  <a:cubicBezTo>
                    <a:pt x="1037" y="1721"/>
                    <a:pt x="1075" y="1725"/>
                    <a:pt x="1112" y="1725"/>
                  </a:cubicBezTo>
                  <a:cubicBezTo>
                    <a:pt x="1374" y="1725"/>
                    <a:pt x="1618" y="1539"/>
                    <a:pt x="1609" y="1249"/>
                  </a:cubicBezTo>
                  <a:cubicBezTo>
                    <a:pt x="1599" y="868"/>
                    <a:pt x="1465" y="548"/>
                    <a:pt x="1259" y="238"/>
                  </a:cubicBezTo>
                  <a:cubicBezTo>
                    <a:pt x="1148" y="78"/>
                    <a:pt x="1004"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40"/>
            <p:cNvSpPr/>
            <p:nvPr/>
          </p:nvSpPr>
          <p:spPr>
            <a:xfrm>
              <a:off x="7596187" y="679887"/>
              <a:ext cx="123984" cy="142462"/>
            </a:xfrm>
            <a:custGeom>
              <a:avLst/>
              <a:gdLst/>
              <a:ahLst/>
              <a:cxnLst/>
              <a:rect l="l" t="t" r="r" b="b"/>
              <a:pathLst>
                <a:path w="1342" h="1542" extrusionOk="0">
                  <a:moveTo>
                    <a:pt x="517" y="0"/>
                  </a:moveTo>
                  <a:cubicBezTo>
                    <a:pt x="362" y="0"/>
                    <a:pt x="166" y="93"/>
                    <a:pt x="104" y="238"/>
                  </a:cubicBezTo>
                  <a:cubicBezTo>
                    <a:pt x="22" y="433"/>
                    <a:pt x="1" y="578"/>
                    <a:pt x="32" y="774"/>
                  </a:cubicBezTo>
                  <a:lnTo>
                    <a:pt x="63" y="867"/>
                  </a:lnTo>
                  <a:cubicBezTo>
                    <a:pt x="22" y="1063"/>
                    <a:pt x="73" y="1259"/>
                    <a:pt x="280" y="1382"/>
                  </a:cubicBezTo>
                  <a:cubicBezTo>
                    <a:pt x="342" y="1414"/>
                    <a:pt x="424" y="1434"/>
                    <a:pt x="507" y="1444"/>
                  </a:cubicBezTo>
                  <a:cubicBezTo>
                    <a:pt x="584" y="1511"/>
                    <a:pt x="691" y="1542"/>
                    <a:pt x="798" y="1542"/>
                  </a:cubicBezTo>
                  <a:cubicBezTo>
                    <a:pt x="890" y="1542"/>
                    <a:pt x="981" y="1519"/>
                    <a:pt x="1053" y="1476"/>
                  </a:cubicBezTo>
                  <a:cubicBezTo>
                    <a:pt x="1291" y="1331"/>
                    <a:pt x="1342" y="1052"/>
                    <a:pt x="1218" y="816"/>
                  </a:cubicBezTo>
                  <a:cubicBezTo>
                    <a:pt x="1218" y="816"/>
                    <a:pt x="1218" y="805"/>
                    <a:pt x="1208" y="795"/>
                  </a:cubicBezTo>
                  <a:cubicBezTo>
                    <a:pt x="1249" y="630"/>
                    <a:pt x="1229" y="465"/>
                    <a:pt x="1136" y="320"/>
                  </a:cubicBezTo>
                  <a:cubicBezTo>
                    <a:pt x="1074" y="227"/>
                    <a:pt x="991" y="145"/>
                    <a:pt x="899" y="93"/>
                  </a:cubicBezTo>
                  <a:cubicBezTo>
                    <a:pt x="816" y="42"/>
                    <a:pt x="723" y="0"/>
                    <a:pt x="6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AB7839F7-F246-4FD7-A362-62D1BFABA082}"/>
              </a:ext>
            </a:extLst>
          </p:cNvPr>
          <p:cNvSpPr txBox="1"/>
          <p:nvPr/>
        </p:nvSpPr>
        <p:spPr>
          <a:xfrm>
            <a:off x="5271203" y="2669958"/>
            <a:ext cx="2404153" cy="369332"/>
          </a:xfrm>
          <a:prstGeom prst="rect">
            <a:avLst/>
          </a:prstGeom>
          <a:noFill/>
        </p:spPr>
        <p:txBody>
          <a:bodyPr wrap="square" rtlCol="0">
            <a:spAutoFit/>
          </a:bodyPr>
          <a:lstStyle/>
          <a:p>
            <a:r>
              <a:rPr lang="en-US" sz="1800" dirty="0"/>
              <a:t>(TIẾT 3)</a:t>
            </a:r>
            <a:endParaRPr lang="vi-VN"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8"/>
        <p:cNvGrpSpPr/>
        <p:nvPr/>
      </p:nvGrpSpPr>
      <p:grpSpPr>
        <a:xfrm>
          <a:off x="0" y="0"/>
          <a:ext cx="0" cy="0"/>
          <a:chOff x="0" y="0"/>
          <a:chExt cx="0" cy="0"/>
        </a:xfrm>
      </p:grpSpPr>
      <p:sp>
        <p:nvSpPr>
          <p:cNvPr id="1889" name="Google Shape;1889;p45"/>
          <p:cNvSpPr/>
          <p:nvPr/>
        </p:nvSpPr>
        <p:spPr>
          <a:xfrm>
            <a:off x="4153325" y="3525850"/>
            <a:ext cx="4424700" cy="4758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1890" name="Google Shape;1890;p45"/>
          <p:cNvSpPr txBox="1">
            <a:spLocks noGrp="1"/>
          </p:cNvSpPr>
          <p:nvPr>
            <p:ph type="title"/>
          </p:nvPr>
        </p:nvSpPr>
        <p:spPr>
          <a:xfrm>
            <a:off x="3304403" y="1927308"/>
            <a:ext cx="5733146"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000" b="1" dirty="0">
                <a:latin typeface="Calibri" panose="020F0502020204030204" pitchFamily="34" charset="0"/>
                <a:cs typeface="Calibri" panose="020F0502020204030204" pitchFamily="34" charset="0"/>
              </a:rPr>
              <a:t>3. Ý NGHĨA CỦA</a:t>
            </a:r>
            <a:br>
              <a:rPr lang="en" sz="4000" b="1" dirty="0">
                <a:latin typeface="Calibri" panose="020F0502020204030204" pitchFamily="34" charset="0"/>
                <a:cs typeface="Calibri" panose="020F0502020204030204" pitchFamily="34" charset="0"/>
              </a:rPr>
            </a:br>
            <a:r>
              <a:rPr lang="en" sz="4000" b="1" dirty="0">
                <a:latin typeface="Calibri" panose="020F0502020204030204" pitchFamily="34" charset="0"/>
                <a:cs typeface="Calibri" panose="020F0502020204030204" pitchFamily="34" charset="0"/>
              </a:rPr>
              <a:t>TÔN TRỌNG NGƯỜI KHÁC</a:t>
            </a:r>
            <a:endParaRPr sz="4000" b="1" dirty="0">
              <a:latin typeface="Calibri" panose="020F0502020204030204" pitchFamily="34" charset="0"/>
              <a:cs typeface="Calibri" panose="020F0502020204030204" pitchFamily="34" charset="0"/>
              <a:sym typeface="Fredoka One"/>
            </a:endParaRPr>
          </a:p>
        </p:txBody>
      </p:sp>
      <p:sp>
        <p:nvSpPr>
          <p:cNvPr id="1891" name="Google Shape;1891;p45"/>
          <p:cNvSpPr txBox="1">
            <a:spLocks noGrp="1"/>
          </p:cNvSpPr>
          <p:nvPr>
            <p:ph type="title" idx="2"/>
          </p:nvPr>
        </p:nvSpPr>
        <p:spPr>
          <a:xfrm>
            <a:off x="7049225" y="910000"/>
            <a:ext cx="1374900" cy="841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a:t>03.</a:t>
            </a:r>
            <a:endParaRPr/>
          </a:p>
        </p:txBody>
      </p:sp>
      <p:sp>
        <p:nvSpPr>
          <p:cNvPr id="1892" name="Google Shape;1892;p45"/>
          <p:cNvSpPr txBox="1">
            <a:spLocks noGrp="1"/>
          </p:cNvSpPr>
          <p:nvPr>
            <p:ph type="subTitle" idx="1"/>
          </p:nvPr>
        </p:nvSpPr>
        <p:spPr>
          <a:xfrm>
            <a:off x="4267612" y="3621841"/>
            <a:ext cx="4156538" cy="283800"/>
          </a:xfrm>
          <a:prstGeom prst="rect">
            <a:avLst/>
          </a:prstGeom>
        </p:spPr>
        <p:txBody>
          <a:bodyPr spcFirstLastPara="1" wrap="square" lIns="91425" tIns="91425" rIns="91425" bIns="91425" anchor="ctr" anchorCtr="0">
            <a:noAutofit/>
          </a:bodyPr>
          <a:lstStyle/>
          <a:p>
            <a:pPr marL="0" lvl="0" indent="0"/>
            <a:r>
              <a:rPr lang="en" dirty="0">
                <a:solidFill>
                  <a:schemeClr val="accent2">
                    <a:lumMod val="75000"/>
                  </a:schemeClr>
                </a:solidFill>
                <a:latin typeface="Calibri Light" panose="020F0302020204030204" pitchFamily="34" charset="0"/>
                <a:cs typeface="Calibri Light" panose="020F0302020204030204" pitchFamily="34" charset="0"/>
              </a:rPr>
              <a:t>TÌM HIỂU  </a:t>
            </a:r>
            <a:r>
              <a:rPr lang="vi-VN" dirty="0">
                <a:solidFill>
                  <a:schemeClr val="accent2">
                    <a:lumMod val="75000"/>
                  </a:schemeClr>
                </a:solidFill>
                <a:latin typeface="Calibri Light" panose="020F0302020204030204" pitchFamily="34" charset="0"/>
                <a:cs typeface="Calibri Light" panose="020F0302020204030204" pitchFamily="34" charset="0"/>
              </a:rPr>
              <a:t>Ý</a:t>
            </a:r>
            <a:r>
              <a:rPr lang="en-US" dirty="0">
                <a:solidFill>
                  <a:schemeClr val="accent2">
                    <a:lumMod val="75000"/>
                  </a:schemeClr>
                </a:solidFill>
                <a:latin typeface="Calibri Light" panose="020F0302020204030204" pitchFamily="34" charset="0"/>
                <a:cs typeface="Calibri Light" panose="020F0302020204030204" pitchFamily="34" charset="0"/>
              </a:rPr>
              <a:t> NGHĨA </a:t>
            </a:r>
            <a:r>
              <a:rPr lang="en" dirty="0">
                <a:solidFill>
                  <a:schemeClr val="accent2">
                    <a:lumMod val="75000"/>
                  </a:schemeClr>
                </a:solidFill>
                <a:latin typeface="Calibri Light" panose="020F0302020204030204" pitchFamily="34" charset="0"/>
                <a:cs typeface="Calibri Light" panose="020F0302020204030204" pitchFamily="34" charset="0"/>
              </a:rPr>
              <a:t>TÔN TRỌNG NGƯỜI KHÁC</a:t>
            </a:r>
            <a:endParaRPr dirty="0">
              <a:solidFill>
                <a:schemeClr val="accent2">
                  <a:lumMod val="75000"/>
                </a:schemeClr>
              </a:solidFill>
              <a:latin typeface="Calibri Light" panose="020F0302020204030204" pitchFamily="34" charset="0"/>
              <a:cs typeface="Calibri Light" panose="020F0302020204030204" pitchFamily="34" charset="0"/>
            </a:endParaRPr>
          </a:p>
        </p:txBody>
      </p:sp>
      <p:grpSp>
        <p:nvGrpSpPr>
          <p:cNvPr id="1893" name="Google Shape;1893;p45"/>
          <p:cNvGrpSpPr/>
          <p:nvPr/>
        </p:nvGrpSpPr>
        <p:grpSpPr>
          <a:xfrm>
            <a:off x="1551187" y="1044047"/>
            <a:ext cx="1805208" cy="3237127"/>
            <a:chOff x="-4659238" y="1044047"/>
            <a:chExt cx="1805208" cy="3237127"/>
          </a:xfrm>
        </p:grpSpPr>
        <p:sp>
          <p:nvSpPr>
            <p:cNvPr id="1894" name="Google Shape;1894;p45"/>
            <p:cNvSpPr/>
            <p:nvPr/>
          </p:nvSpPr>
          <p:spPr>
            <a:xfrm>
              <a:off x="-4384221" y="4106487"/>
              <a:ext cx="1008543" cy="174688"/>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45"/>
            <p:cNvSpPr/>
            <p:nvPr/>
          </p:nvSpPr>
          <p:spPr>
            <a:xfrm>
              <a:off x="-4133385" y="3411534"/>
              <a:ext cx="597876" cy="696366"/>
            </a:xfrm>
            <a:custGeom>
              <a:avLst/>
              <a:gdLst/>
              <a:ahLst/>
              <a:cxnLst/>
              <a:rect l="l" t="t" r="r" b="b"/>
              <a:pathLst>
                <a:path w="13276" h="15463" extrusionOk="0">
                  <a:moveTo>
                    <a:pt x="13276" y="1"/>
                  </a:moveTo>
                  <a:lnTo>
                    <a:pt x="351" y="393"/>
                  </a:lnTo>
                  <a:lnTo>
                    <a:pt x="0" y="15463"/>
                  </a:lnTo>
                  <a:lnTo>
                    <a:pt x="3425" y="15463"/>
                  </a:lnTo>
                  <a:lnTo>
                    <a:pt x="4260" y="5911"/>
                  </a:lnTo>
                  <a:cubicBezTo>
                    <a:pt x="4260" y="5911"/>
                    <a:pt x="4730" y="6096"/>
                    <a:pt x="5489" y="6096"/>
                  </a:cubicBezTo>
                  <a:cubicBezTo>
                    <a:pt x="5996" y="6096"/>
                    <a:pt x="6633" y="6013"/>
                    <a:pt x="7345" y="5736"/>
                  </a:cubicBezTo>
                  <a:lnTo>
                    <a:pt x="7345" y="5736"/>
                  </a:lnTo>
                  <a:lnTo>
                    <a:pt x="7118" y="15463"/>
                  </a:lnTo>
                  <a:lnTo>
                    <a:pt x="9686" y="15463"/>
                  </a:lnTo>
                  <a:lnTo>
                    <a:pt x="1327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45"/>
            <p:cNvSpPr/>
            <p:nvPr/>
          </p:nvSpPr>
          <p:spPr>
            <a:xfrm>
              <a:off x="-4192379" y="2553111"/>
              <a:ext cx="720054" cy="945090"/>
            </a:xfrm>
            <a:custGeom>
              <a:avLst/>
              <a:gdLst/>
              <a:ahLst/>
              <a:cxnLst/>
              <a:rect l="l" t="t" r="r" b="b"/>
              <a:pathLst>
                <a:path w="15989" h="20986" extrusionOk="0">
                  <a:moveTo>
                    <a:pt x="3683" y="0"/>
                  </a:moveTo>
                  <a:lnTo>
                    <a:pt x="0" y="20569"/>
                  </a:lnTo>
                  <a:cubicBezTo>
                    <a:pt x="2201" y="20882"/>
                    <a:pt x="4711" y="20986"/>
                    <a:pt x="7079" y="20986"/>
                  </a:cubicBezTo>
                  <a:cubicBezTo>
                    <a:pt x="11817" y="20986"/>
                    <a:pt x="15989" y="20569"/>
                    <a:pt x="15989" y="20569"/>
                  </a:cubicBezTo>
                  <a:cubicBezTo>
                    <a:pt x="14936" y="8645"/>
                    <a:pt x="10635" y="723"/>
                    <a:pt x="10635" y="723"/>
                  </a:cubicBezTo>
                  <a:lnTo>
                    <a:pt x="368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45"/>
            <p:cNvSpPr/>
            <p:nvPr/>
          </p:nvSpPr>
          <p:spPr>
            <a:xfrm>
              <a:off x="-3977706" y="2579590"/>
              <a:ext cx="337217" cy="130104"/>
            </a:xfrm>
            <a:custGeom>
              <a:avLst/>
              <a:gdLst/>
              <a:ahLst/>
              <a:cxnLst/>
              <a:rect l="l" t="t" r="r" b="b"/>
              <a:pathLst>
                <a:path w="7488" h="2889" extrusionOk="0">
                  <a:moveTo>
                    <a:pt x="92" y="0"/>
                  </a:moveTo>
                  <a:cubicBezTo>
                    <a:pt x="92" y="0"/>
                    <a:pt x="0" y="2889"/>
                    <a:pt x="3646" y="2889"/>
                  </a:cubicBezTo>
                  <a:cubicBezTo>
                    <a:pt x="3678" y="2889"/>
                    <a:pt x="3711" y="2889"/>
                    <a:pt x="3743" y="2888"/>
                  </a:cubicBezTo>
                  <a:cubicBezTo>
                    <a:pt x="7487" y="2826"/>
                    <a:pt x="6477" y="217"/>
                    <a:pt x="6477" y="217"/>
                  </a:cubicBezTo>
                  <a:lnTo>
                    <a:pt x="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45"/>
            <p:cNvSpPr/>
            <p:nvPr/>
          </p:nvSpPr>
          <p:spPr>
            <a:xfrm>
              <a:off x="-3977706" y="2556353"/>
              <a:ext cx="337217" cy="129699"/>
            </a:xfrm>
            <a:custGeom>
              <a:avLst/>
              <a:gdLst/>
              <a:ahLst/>
              <a:cxnLst/>
              <a:rect l="l" t="t" r="r" b="b"/>
              <a:pathLst>
                <a:path w="7488" h="2880" extrusionOk="0">
                  <a:moveTo>
                    <a:pt x="92" y="0"/>
                  </a:moveTo>
                  <a:cubicBezTo>
                    <a:pt x="92" y="0"/>
                    <a:pt x="1" y="2880"/>
                    <a:pt x="3628" y="2880"/>
                  </a:cubicBezTo>
                  <a:cubicBezTo>
                    <a:pt x="3666" y="2880"/>
                    <a:pt x="3704" y="2879"/>
                    <a:pt x="3743" y="2879"/>
                  </a:cubicBezTo>
                  <a:cubicBezTo>
                    <a:pt x="7487" y="2827"/>
                    <a:pt x="6477" y="207"/>
                    <a:pt x="6477" y="207"/>
                  </a:cubicBezTo>
                  <a:lnTo>
                    <a:pt x="92" y="0"/>
                  </a:lnTo>
                  <a:close/>
                </a:path>
              </a:pathLst>
            </a:custGeom>
            <a:solidFill>
              <a:srgbClr val="FFA3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45"/>
            <p:cNvSpPr/>
            <p:nvPr/>
          </p:nvSpPr>
          <p:spPr>
            <a:xfrm>
              <a:off x="-3851432" y="2783951"/>
              <a:ext cx="175634" cy="311773"/>
            </a:xfrm>
            <a:custGeom>
              <a:avLst/>
              <a:gdLst/>
              <a:ahLst/>
              <a:cxnLst/>
              <a:rect l="l" t="t" r="r" b="b"/>
              <a:pathLst>
                <a:path w="3900" h="6923" extrusionOk="0">
                  <a:moveTo>
                    <a:pt x="1435" y="1"/>
                  </a:moveTo>
                  <a:cubicBezTo>
                    <a:pt x="1362" y="1"/>
                    <a:pt x="1290" y="11"/>
                    <a:pt x="1218" y="21"/>
                  </a:cubicBezTo>
                  <a:cubicBezTo>
                    <a:pt x="754" y="124"/>
                    <a:pt x="392" y="537"/>
                    <a:pt x="197" y="1197"/>
                  </a:cubicBezTo>
                  <a:cubicBezTo>
                    <a:pt x="330" y="1208"/>
                    <a:pt x="465" y="1229"/>
                    <a:pt x="609" y="1249"/>
                  </a:cubicBezTo>
                  <a:cubicBezTo>
                    <a:pt x="764" y="785"/>
                    <a:pt x="1011" y="486"/>
                    <a:pt x="1311" y="424"/>
                  </a:cubicBezTo>
                  <a:cubicBezTo>
                    <a:pt x="1352" y="413"/>
                    <a:pt x="1393" y="413"/>
                    <a:pt x="1435" y="413"/>
                  </a:cubicBezTo>
                  <a:cubicBezTo>
                    <a:pt x="1692" y="413"/>
                    <a:pt x="1992" y="578"/>
                    <a:pt x="2280" y="899"/>
                  </a:cubicBezTo>
                  <a:cubicBezTo>
                    <a:pt x="2404" y="816"/>
                    <a:pt x="2517" y="743"/>
                    <a:pt x="2641" y="682"/>
                  </a:cubicBezTo>
                  <a:cubicBezTo>
                    <a:pt x="2270" y="248"/>
                    <a:pt x="1847" y="1"/>
                    <a:pt x="1435" y="1"/>
                  </a:cubicBezTo>
                  <a:close/>
                  <a:moveTo>
                    <a:pt x="2889" y="1002"/>
                  </a:moveTo>
                  <a:cubicBezTo>
                    <a:pt x="2776" y="1064"/>
                    <a:pt x="2662" y="1135"/>
                    <a:pt x="2538" y="1218"/>
                  </a:cubicBezTo>
                  <a:cubicBezTo>
                    <a:pt x="2714" y="1465"/>
                    <a:pt x="2879" y="1775"/>
                    <a:pt x="3023" y="2136"/>
                  </a:cubicBezTo>
                  <a:cubicBezTo>
                    <a:pt x="3209" y="2240"/>
                    <a:pt x="3394" y="2343"/>
                    <a:pt x="3569" y="2456"/>
                  </a:cubicBezTo>
                  <a:cubicBezTo>
                    <a:pt x="3394" y="1889"/>
                    <a:pt x="3157" y="1394"/>
                    <a:pt x="2889" y="1002"/>
                  </a:cubicBezTo>
                  <a:close/>
                  <a:moveTo>
                    <a:pt x="104" y="1600"/>
                  </a:moveTo>
                  <a:cubicBezTo>
                    <a:pt x="11" y="2074"/>
                    <a:pt x="0" y="2631"/>
                    <a:pt x="62" y="3198"/>
                  </a:cubicBezTo>
                  <a:cubicBezTo>
                    <a:pt x="176" y="3023"/>
                    <a:pt x="300" y="2858"/>
                    <a:pt x="434" y="2683"/>
                  </a:cubicBezTo>
                  <a:cubicBezTo>
                    <a:pt x="424" y="2311"/>
                    <a:pt x="444" y="1961"/>
                    <a:pt x="506" y="1651"/>
                  </a:cubicBezTo>
                  <a:cubicBezTo>
                    <a:pt x="362" y="1621"/>
                    <a:pt x="227" y="1610"/>
                    <a:pt x="104" y="1600"/>
                  </a:cubicBezTo>
                  <a:close/>
                  <a:moveTo>
                    <a:pt x="3219" y="2724"/>
                  </a:moveTo>
                  <a:cubicBezTo>
                    <a:pt x="3260" y="2868"/>
                    <a:pt x="3301" y="3013"/>
                    <a:pt x="3333" y="3168"/>
                  </a:cubicBezTo>
                  <a:cubicBezTo>
                    <a:pt x="3363" y="3322"/>
                    <a:pt x="3394" y="3477"/>
                    <a:pt x="3415" y="3632"/>
                  </a:cubicBezTo>
                  <a:cubicBezTo>
                    <a:pt x="3539" y="3457"/>
                    <a:pt x="3642" y="3281"/>
                    <a:pt x="3734" y="3116"/>
                  </a:cubicBezTo>
                  <a:lnTo>
                    <a:pt x="3734" y="3085"/>
                  </a:lnTo>
                  <a:cubicBezTo>
                    <a:pt x="3734" y="3075"/>
                    <a:pt x="3725" y="3065"/>
                    <a:pt x="3725" y="3054"/>
                  </a:cubicBezTo>
                  <a:cubicBezTo>
                    <a:pt x="3569" y="2941"/>
                    <a:pt x="3404" y="2827"/>
                    <a:pt x="3219" y="2724"/>
                  </a:cubicBezTo>
                  <a:close/>
                  <a:moveTo>
                    <a:pt x="486" y="3302"/>
                  </a:moveTo>
                  <a:cubicBezTo>
                    <a:pt x="372" y="3477"/>
                    <a:pt x="259" y="3652"/>
                    <a:pt x="165" y="3817"/>
                  </a:cubicBezTo>
                  <a:cubicBezTo>
                    <a:pt x="165" y="3828"/>
                    <a:pt x="165" y="3838"/>
                    <a:pt x="176" y="3838"/>
                  </a:cubicBezTo>
                  <a:lnTo>
                    <a:pt x="176" y="3869"/>
                  </a:lnTo>
                  <a:cubicBezTo>
                    <a:pt x="330" y="3982"/>
                    <a:pt x="496" y="4096"/>
                    <a:pt x="681" y="4209"/>
                  </a:cubicBezTo>
                  <a:cubicBezTo>
                    <a:pt x="640" y="4065"/>
                    <a:pt x="609" y="3911"/>
                    <a:pt x="568" y="3755"/>
                  </a:cubicBezTo>
                  <a:cubicBezTo>
                    <a:pt x="537" y="3601"/>
                    <a:pt x="516" y="3446"/>
                    <a:pt x="486" y="3302"/>
                  </a:cubicBezTo>
                  <a:close/>
                  <a:moveTo>
                    <a:pt x="3838" y="3725"/>
                  </a:moveTo>
                  <a:lnTo>
                    <a:pt x="3838" y="3725"/>
                  </a:lnTo>
                  <a:cubicBezTo>
                    <a:pt x="3725" y="3900"/>
                    <a:pt x="3601" y="4076"/>
                    <a:pt x="3466" y="4251"/>
                  </a:cubicBezTo>
                  <a:cubicBezTo>
                    <a:pt x="3487" y="4612"/>
                    <a:pt x="3456" y="4963"/>
                    <a:pt x="3394" y="5282"/>
                  </a:cubicBezTo>
                  <a:cubicBezTo>
                    <a:pt x="3539" y="5303"/>
                    <a:pt x="3673" y="5323"/>
                    <a:pt x="3807" y="5334"/>
                  </a:cubicBezTo>
                  <a:cubicBezTo>
                    <a:pt x="3890" y="4849"/>
                    <a:pt x="3900" y="4303"/>
                    <a:pt x="3838" y="3725"/>
                  </a:cubicBezTo>
                  <a:close/>
                  <a:moveTo>
                    <a:pt x="330" y="4468"/>
                  </a:moveTo>
                  <a:cubicBezTo>
                    <a:pt x="506" y="5035"/>
                    <a:pt x="743" y="5530"/>
                    <a:pt x="1011" y="5922"/>
                  </a:cubicBezTo>
                  <a:cubicBezTo>
                    <a:pt x="1135" y="5860"/>
                    <a:pt x="1249" y="5788"/>
                    <a:pt x="1362" y="5715"/>
                  </a:cubicBezTo>
                  <a:cubicBezTo>
                    <a:pt x="1187" y="5458"/>
                    <a:pt x="1022" y="5148"/>
                    <a:pt x="878" y="4798"/>
                  </a:cubicBezTo>
                  <a:cubicBezTo>
                    <a:pt x="692" y="4695"/>
                    <a:pt x="506" y="4581"/>
                    <a:pt x="330" y="4468"/>
                  </a:cubicBezTo>
                  <a:close/>
                  <a:moveTo>
                    <a:pt x="3301" y="5674"/>
                  </a:moveTo>
                  <a:cubicBezTo>
                    <a:pt x="3136" y="6139"/>
                    <a:pt x="2889" y="6437"/>
                    <a:pt x="2600" y="6499"/>
                  </a:cubicBezTo>
                  <a:cubicBezTo>
                    <a:pt x="2559" y="6510"/>
                    <a:pt x="2517" y="6510"/>
                    <a:pt x="2476" y="6510"/>
                  </a:cubicBezTo>
                  <a:cubicBezTo>
                    <a:pt x="2208" y="6510"/>
                    <a:pt x="1909" y="6345"/>
                    <a:pt x="1620" y="6036"/>
                  </a:cubicBezTo>
                  <a:cubicBezTo>
                    <a:pt x="1496" y="6107"/>
                    <a:pt x="1383" y="6180"/>
                    <a:pt x="1270" y="6252"/>
                  </a:cubicBezTo>
                  <a:cubicBezTo>
                    <a:pt x="1641" y="6675"/>
                    <a:pt x="2054" y="6923"/>
                    <a:pt x="2476" y="6923"/>
                  </a:cubicBezTo>
                  <a:cubicBezTo>
                    <a:pt x="2538" y="6923"/>
                    <a:pt x="2611" y="6912"/>
                    <a:pt x="2682" y="6902"/>
                  </a:cubicBezTo>
                  <a:cubicBezTo>
                    <a:pt x="3147" y="6799"/>
                    <a:pt x="3508" y="6386"/>
                    <a:pt x="3704" y="5736"/>
                  </a:cubicBezTo>
                  <a:cubicBezTo>
                    <a:pt x="3580" y="5715"/>
                    <a:pt x="3436" y="5705"/>
                    <a:pt x="3301" y="56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45"/>
            <p:cNvSpPr/>
            <p:nvPr/>
          </p:nvSpPr>
          <p:spPr>
            <a:xfrm>
              <a:off x="-3892323" y="2797911"/>
              <a:ext cx="257866" cy="284347"/>
            </a:xfrm>
            <a:custGeom>
              <a:avLst/>
              <a:gdLst/>
              <a:ahLst/>
              <a:cxnLst/>
              <a:rect l="l" t="t" r="r" b="b"/>
              <a:pathLst>
                <a:path w="5726" h="6314" extrusionOk="0">
                  <a:moveTo>
                    <a:pt x="4704" y="0"/>
                  </a:moveTo>
                  <a:cubicBezTo>
                    <a:pt x="4374" y="0"/>
                    <a:pt x="3972" y="135"/>
                    <a:pt x="3549" y="372"/>
                  </a:cubicBezTo>
                  <a:cubicBezTo>
                    <a:pt x="3425" y="433"/>
                    <a:pt x="3312" y="506"/>
                    <a:pt x="3188" y="589"/>
                  </a:cubicBezTo>
                  <a:cubicBezTo>
                    <a:pt x="2941" y="754"/>
                    <a:pt x="2693" y="949"/>
                    <a:pt x="2446" y="1176"/>
                  </a:cubicBezTo>
                  <a:lnTo>
                    <a:pt x="2879" y="1331"/>
                  </a:lnTo>
                  <a:cubicBezTo>
                    <a:pt x="3075" y="1176"/>
                    <a:pt x="3260" y="1032"/>
                    <a:pt x="3446" y="908"/>
                  </a:cubicBezTo>
                  <a:cubicBezTo>
                    <a:pt x="3570" y="825"/>
                    <a:pt x="3684" y="754"/>
                    <a:pt x="3797" y="692"/>
                  </a:cubicBezTo>
                  <a:cubicBezTo>
                    <a:pt x="4137" y="506"/>
                    <a:pt x="4447" y="403"/>
                    <a:pt x="4704" y="403"/>
                  </a:cubicBezTo>
                  <a:cubicBezTo>
                    <a:pt x="4818" y="403"/>
                    <a:pt x="4911" y="423"/>
                    <a:pt x="4983" y="465"/>
                  </a:cubicBezTo>
                  <a:cubicBezTo>
                    <a:pt x="5107" y="537"/>
                    <a:pt x="5179" y="650"/>
                    <a:pt x="5220" y="815"/>
                  </a:cubicBezTo>
                  <a:cubicBezTo>
                    <a:pt x="5293" y="1155"/>
                    <a:pt x="5190" y="1712"/>
                    <a:pt x="4860" y="2404"/>
                  </a:cubicBezTo>
                  <a:cubicBezTo>
                    <a:pt x="4973" y="2487"/>
                    <a:pt x="5076" y="2579"/>
                    <a:pt x="5179" y="2661"/>
                  </a:cubicBezTo>
                  <a:cubicBezTo>
                    <a:pt x="5561" y="1909"/>
                    <a:pt x="5726" y="1217"/>
                    <a:pt x="5623" y="733"/>
                  </a:cubicBezTo>
                  <a:cubicBezTo>
                    <a:pt x="5561" y="444"/>
                    <a:pt x="5406" y="227"/>
                    <a:pt x="5179" y="114"/>
                  </a:cubicBezTo>
                  <a:cubicBezTo>
                    <a:pt x="5045" y="32"/>
                    <a:pt x="4880" y="0"/>
                    <a:pt x="4704" y="0"/>
                  </a:cubicBezTo>
                  <a:close/>
                  <a:moveTo>
                    <a:pt x="2105" y="1496"/>
                  </a:moveTo>
                  <a:cubicBezTo>
                    <a:pt x="1857" y="1754"/>
                    <a:pt x="1610" y="2022"/>
                    <a:pt x="1383" y="2321"/>
                  </a:cubicBezTo>
                  <a:cubicBezTo>
                    <a:pt x="1373" y="2342"/>
                    <a:pt x="1352" y="2352"/>
                    <a:pt x="1342" y="2373"/>
                  </a:cubicBezTo>
                  <a:cubicBezTo>
                    <a:pt x="1208" y="2548"/>
                    <a:pt x="1084" y="2713"/>
                    <a:pt x="970" y="2888"/>
                  </a:cubicBezTo>
                  <a:cubicBezTo>
                    <a:pt x="888" y="3023"/>
                    <a:pt x="805" y="3157"/>
                    <a:pt x="733" y="3280"/>
                  </a:cubicBezTo>
                  <a:cubicBezTo>
                    <a:pt x="837" y="3363"/>
                    <a:pt x="940" y="3456"/>
                    <a:pt x="1053" y="3539"/>
                  </a:cubicBezTo>
                  <a:cubicBezTo>
                    <a:pt x="1064" y="3528"/>
                    <a:pt x="1064" y="3518"/>
                    <a:pt x="1073" y="3507"/>
                  </a:cubicBezTo>
                  <a:cubicBezTo>
                    <a:pt x="1167" y="3342"/>
                    <a:pt x="1280" y="3167"/>
                    <a:pt x="1394" y="2992"/>
                  </a:cubicBezTo>
                  <a:cubicBezTo>
                    <a:pt x="1497" y="2858"/>
                    <a:pt x="1589" y="2713"/>
                    <a:pt x="1703" y="2569"/>
                  </a:cubicBezTo>
                  <a:cubicBezTo>
                    <a:pt x="1971" y="2239"/>
                    <a:pt x="2249" y="1919"/>
                    <a:pt x="2538" y="1641"/>
                  </a:cubicBezTo>
                  <a:cubicBezTo>
                    <a:pt x="2394" y="1589"/>
                    <a:pt x="2249" y="1538"/>
                    <a:pt x="2105" y="1496"/>
                  </a:cubicBezTo>
                  <a:close/>
                  <a:moveTo>
                    <a:pt x="4663" y="2775"/>
                  </a:moveTo>
                  <a:cubicBezTo>
                    <a:pt x="4663" y="2785"/>
                    <a:pt x="4653" y="2796"/>
                    <a:pt x="4642" y="2806"/>
                  </a:cubicBezTo>
                  <a:cubicBezTo>
                    <a:pt x="4550" y="2971"/>
                    <a:pt x="4447" y="3147"/>
                    <a:pt x="4323" y="3322"/>
                  </a:cubicBezTo>
                  <a:cubicBezTo>
                    <a:pt x="4230" y="3456"/>
                    <a:pt x="4127" y="3590"/>
                    <a:pt x="4014" y="3734"/>
                  </a:cubicBezTo>
                  <a:cubicBezTo>
                    <a:pt x="3755" y="4075"/>
                    <a:pt x="3467" y="4385"/>
                    <a:pt x="3178" y="4663"/>
                  </a:cubicBezTo>
                  <a:cubicBezTo>
                    <a:pt x="3333" y="4715"/>
                    <a:pt x="3477" y="4766"/>
                    <a:pt x="3622" y="4807"/>
                  </a:cubicBezTo>
                  <a:cubicBezTo>
                    <a:pt x="3869" y="4559"/>
                    <a:pt x="4106" y="4281"/>
                    <a:pt x="4344" y="3982"/>
                  </a:cubicBezTo>
                  <a:cubicBezTo>
                    <a:pt x="4354" y="3972"/>
                    <a:pt x="4364" y="3951"/>
                    <a:pt x="4374" y="3941"/>
                  </a:cubicBezTo>
                  <a:cubicBezTo>
                    <a:pt x="4509" y="3766"/>
                    <a:pt x="4633" y="3590"/>
                    <a:pt x="4746" y="3415"/>
                  </a:cubicBezTo>
                  <a:cubicBezTo>
                    <a:pt x="4828" y="3291"/>
                    <a:pt x="4911" y="3157"/>
                    <a:pt x="4983" y="3023"/>
                  </a:cubicBezTo>
                  <a:cubicBezTo>
                    <a:pt x="4890" y="2940"/>
                    <a:pt x="4777" y="2858"/>
                    <a:pt x="4663" y="2775"/>
                  </a:cubicBezTo>
                  <a:close/>
                  <a:moveTo>
                    <a:pt x="537" y="3652"/>
                  </a:moveTo>
                  <a:cubicBezTo>
                    <a:pt x="166" y="4394"/>
                    <a:pt x="1" y="5086"/>
                    <a:pt x="104" y="5581"/>
                  </a:cubicBezTo>
                  <a:cubicBezTo>
                    <a:pt x="166" y="5859"/>
                    <a:pt x="310" y="6076"/>
                    <a:pt x="537" y="6200"/>
                  </a:cubicBezTo>
                  <a:cubicBezTo>
                    <a:pt x="681" y="6272"/>
                    <a:pt x="837" y="6313"/>
                    <a:pt x="1022" y="6313"/>
                  </a:cubicBezTo>
                  <a:cubicBezTo>
                    <a:pt x="1352" y="6313"/>
                    <a:pt x="1754" y="6179"/>
                    <a:pt x="2178" y="5942"/>
                  </a:cubicBezTo>
                  <a:cubicBezTo>
                    <a:pt x="2291" y="5870"/>
                    <a:pt x="2404" y="5797"/>
                    <a:pt x="2528" y="5726"/>
                  </a:cubicBezTo>
                  <a:cubicBezTo>
                    <a:pt x="2776" y="5550"/>
                    <a:pt x="3033" y="5354"/>
                    <a:pt x="3281" y="5127"/>
                  </a:cubicBezTo>
                  <a:cubicBezTo>
                    <a:pt x="3136" y="5086"/>
                    <a:pt x="2992" y="5034"/>
                    <a:pt x="2838" y="4972"/>
                  </a:cubicBezTo>
                  <a:cubicBezTo>
                    <a:pt x="2652" y="5137"/>
                    <a:pt x="2456" y="5282"/>
                    <a:pt x="2270" y="5405"/>
                  </a:cubicBezTo>
                  <a:cubicBezTo>
                    <a:pt x="2157" y="5478"/>
                    <a:pt x="2043" y="5550"/>
                    <a:pt x="1919" y="5612"/>
                  </a:cubicBezTo>
                  <a:cubicBezTo>
                    <a:pt x="1589" y="5797"/>
                    <a:pt x="1270" y="5900"/>
                    <a:pt x="1022" y="5900"/>
                  </a:cubicBezTo>
                  <a:cubicBezTo>
                    <a:pt x="908" y="5900"/>
                    <a:pt x="805" y="5880"/>
                    <a:pt x="733" y="5839"/>
                  </a:cubicBezTo>
                  <a:cubicBezTo>
                    <a:pt x="610" y="5777"/>
                    <a:pt x="537" y="5664"/>
                    <a:pt x="496" y="5488"/>
                  </a:cubicBezTo>
                  <a:cubicBezTo>
                    <a:pt x="434" y="5158"/>
                    <a:pt x="537" y="4591"/>
                    <a:pt x="867" y="3899"/>
                  </a:cubicBezTo>
                  <a:cubicBezTo>
                    <a:pt x="754" y="3817"/>
                    <a:pt x="640" y="3734"/>
                    <a:pt x="537" y="365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45"/>
            <p:cNvSpPr/>
            <p:nvPr/>
          </p:nvSpPr>
          <p:spPr>
            <a:xfrm>
              <a:off x="-3924341" y="2836910"/>
              <a:ext cx="321500" cy="205852"/>
            </a:xfrm>
            <a:custGeom>
              <a:avLst/>
              <a:gdLst/>
              <a:ahLst/>
              <a:cxnLst/>
              <a:rect l="l" t="t" r="r" b="b"/>
              <a:pathLst>
                <a:path w="7139" h="4571" extrusionOk="0">
                  <a:moveTo>
                    <a:pt x="1454" y="413"/>
                  </a:moveTo>
                  <a:cubicBezTo>
                    <a:pt x="1537" y="413"/>
                    <a:pt x="1630" y="413"/>
                    <a:pt x="1723" y="424"/>
                  </a:cubicBezTo>
                  <a:cubicBezTo>
                    <a:pt x="1846" y="434"/>
                    <a:pt x="1981" y="445"/>
                    <a:pt x="2125" y="475"/>
                  </a:cubicBezTo>
                  <a:cubicBezTo>
                    <a:pt x="2341" y="506"/>
                    <a:pt x="2579" y="568"/>
                    <a:pt x="2816" y="630"/>
                  </a:cubicBezTo>
                  <a:cubicBezTo>
                    <a:pt x="2960" y="672"/>
                    <a:pt x="3105" y="723"/>
                    <a:pt x="3249" y="775"/>
                  </a:cubicBezTo>
                  <a:cubicBezTo>
                    <a:pt x="3631" y="908"/>
                    <a:pt x="4012" y="1084"/>
                    <a:pt x="4395" y="1290"/>
                  </a:cubicBezTo>
                  <a:cubicBezTo>
                    <a:pt x="4549" y="1373"/>
                    <a:pt x="4704" y="1455"/>
                    <a:pt x="4838" y="1548"/>
                  </a:cubicBezTo>
                  <a:cubicBezTo>
                    <a:pt x="5023" y="1651"/>
                    <a:pt x="5188" y="1765"/>
                    <a:pt x="5344" y="1878"/>
                  </a:cubicBezTo>
                  <a:lnTo>
                    <a:pt x="5374" y="1909"/>
                  </a:lnTo>
                  <a:cubicBezTo>
                    <a:pt x="5488" y="1992"/>
                    <a:pt x="5601" y="2074"/>
                    <a:pt x="5694" y="2157"/>
                  </a:cubicBezTo>
                  <a:cubicBezTo>
                    <a:pt x="6282" y="2652"/>
                    <a:pt x="6602" y="3127"/>
                    <a:pt x="6674" y="3467"/>
                  </a:cubicBezTo>
                  <a:cubicBezTo>
                    <a:pt x="6715" y="3632"/>
                    <a:pt x="6694" y="3766"/>
                    <a:pt x="6602" y="3879"/>
                  </a:cubicBezTo>
                  <a:cubicBezTo>
                    <a:pt x="6458" y="4065"/>
                    <a:pt x="6137" y="4168"/>
                    <a:pt x="5684" y="4168"/>
                  </a:cubicBezTo>
                  <a:cubicBezTo>
                    <a:pt x="5601" y="4168"/>
                    <a:pt x="5519" y="4158"/>
                    <a:pt x="5426" y="4158"/>
                  </a:cubicBezTo>
                  <a:cubicBezTo>
                    <a:pt x="5292" y="4147"/>
                    <a:pt x="5158" y="4127"/>
                    <a:pt x="5013" y="4106"/>
                  </a:cubicBezTo>
                  <a:cubicBezTo>
                    <a:pt x="4796" y="4065"/>
                    <a:pt x="4570" y="4014"/>
                    <a:pt x="4333" y="3941"/>
                  </a:cubicBezTo>
                  <a:cubicBezTo>
                    <a:pt x="4188" y="3900"/>
                    <a:pt x="4044" y="3849"/>
                    <a:pt x="3889" y="3797"/>
                  </a:cubicBezTo>
                  <a:cubicBezTo>
                    <a:pt x="3517" y="3663"/>
                    <a:pt x="3125" y="3487"/>
                    <a:pt x="2754" y="3292"/>
                  </a:cubicBezTo>
                  <a:cubicBezTo>
                    <a:pt x="2589" y="3209"/>
                    <a:pt x="2445" y="3116"/>
                    <a:pt x="2300" y="3033"/>
                  </a:cubicBezTo>
                  <a:cubicBezTo>
                    <a:pt x="2115" y="2920"/>
                    <a:pt x="1949" y="2806"/>
                    <a:pt x="1795" y="2693"/>
                  </a:cubicBezTo>
                  <a:cubicBezTo>
                    <a:pt x="1784" y="2683"/>
                    <a:pt x="1775" y="2683"/>
                    <a:pt x="1764" y="2673"/>
                  </a:cubicBezTo>
                  <a:cubicBezTo>
                    <a:pt x="1651" y="2590"/>
                    <a:pt x="1548" y="2497"/>
                    <a:pt x="1444" y="2414"/>
                  </a:cubicBezTo>
                  <a:cubicBezTo>
                    <a:pt x="856" y="1919"/>
                    <a:pt x="537" y="1445"/>
                    <a:pt x="464" y="1115"/>
                  </a:cubicBezTo>
                  <a:cubicBezTo>
                    <a:pt x="434" y="940"/>
                    <a:pt x="454" y="805"/>
                    <a:pt x="537" y="702"/>
                  </a:cubicBezTo>
                  <a:cubicBezTo>
                    <a:pt x="681" y="516"/>
                    <a:pt x="1011" y="413"/>
                    <a:pt x="1454" y="413"/>
                  </a:cubicBezTo>
                  <a:close/>
                  <a:moveTo>
                    <a:pt x="1454" y="1"/>
                  </a:moveTo>
                  <a:cubicBezTo>
                    <a:pt x="867" y="1"/>
                    <a:pt x="443" y="156"/>
                    <a:pt x="217" y="455"/>
                  </a:cubicBezTo>
                  <a:cubicBezTo>
                    <a:pt x="51" y="651"/>
                    <a:pt x="0" y="908"/>
                    <a:pt x="62" y="1197"/>
                  </a:cubicBezTo>
                  <a:cubicBezTo>
                    <a:pt x="165" y="1682"/>
                    <a:pt x="599" y="2249"/>
                    <a:pt x="1248" y="2786"/>
                  </a:cubicBezTo>
                  <a:cubicBezTo>
                    <a:pt x="1351" y="2868"/>
                    <a:pt x="1465" y="2951"/>
                    <a:pt x="1578" y="3033"/>
                  </a:cubicBezTo>
                  <a:cubicBezTo>
                    <a:pt x="1692" y="3127"/>
                    <a:pt x="1826" y="3209"/>
                    <a:pt x="1949" y="3292"/>
                  </a:cubicBezTo>
                  <a:cubicBezTo>
                    <a:pt x="2125" y="3405"/>
                    <a:pt x="2311" y="3519"/>
                    <a:pt x="2497" y="3622"/>
                  </a:cubicBezTo>
                  <a:lnTo>
                    <a:pt x="2558" y="3652"/>
                  </a:lnTo>
                  <a:cubicBezTo>
                    <a:pt x="2889" y="3828"/>
                    <a:pt x="3219" y="3982"/>
                    <a:pt x="3549" y="4106"/>
                  </a:cubicBezTo>
                  <a:cubicBezTo>
                    <a:pt x="3703" y="4168"/>
                    <a:pt x="3847" y="4220"/>
                    <a:pt x="3992" y="4261"/>
                  </a:cubicBezTo>
                  <a:cubicBezTo>
                    <a:pt x="4312" y="4364"/>
                    <a:pt x="4622" y="4447"/>
                    <a:pt x="4920" y="4498"/>
                  </a:cubicBezTo>
                  <a:cubicBezTo>
                    <a:pt x="5055" y="4529"/>
                    <a:pt x="5199" y="4539"/>
                    <a:pt x="5323" y="4560"/>
                  </a:cubicBezTo>
                  <a:cubicBezTo>
                    <a:pt x="5447" y="4571"/>
                    <a:pt x="5571" y="4571"/>
                    <a:pt x="5684" y="4571"/>
                  </a:cubicBezTo>
                  <a:cubicBezTo>
                    <a:pt x="6272" y="4571"/>
                    <a:pt x="6705" y="4416"/>
                    <a:pt x="6932" y="4127"/>
                  </a:cubicBezTo>
                  <a:cubicBezTo>
                    <a:pt x="7086" y="3920"/>
                    <a:pt x="7138" y="3663"/>
                    <a:pt x="7077" y="3384"/>
                  </a:cubicBezTo>
                  <a:cubicBezTo>
                    <a:pt x="6973" y="2889"/>
                    <a:pt x="6540" y="2332"/>
                    <a:pt x="5890" y="1795"/>
                  </a:cubicBezTo>
                  <a:cubicBezTo>
                    <a:pt x="5787" y="1713"/>
                    <a:pt x="5684" y="1621"/>
                    <a:pt x="5571" y="1538"/>
                  </a:cubicBezTo>
                  <a:cubicBezTo>
                    <a:pt x="5447" y="1455"/>
                    <a:pt x="5323" y="1362"/>
                    <a:pt x="5188" y="1280"/>
                  </a:cubicBezTo>
                  <a:cubicBezTo>
                    <a:pt x="5013" y="1167"/>
                    <a:pt x="4828" y="1064"/>
                    <a:pt x="4642" y="960"/>
                  </a:cubicBezTo>
                  <a:lnTo>
                    <a:pt x="4580" y="929"/>
                  </a:lnTo>
                  <a:cubicBezTo>
                    <a:pt x="4260" y="754"/>
                    <a:pt x="3920" y="599"/>
                    <a:pt x="3590" y="465"/>
                  </a:cubicBezTo>
                  <a:lnTo>
                    <a:pt x="3157" y="310"/>
                  </a:lnTo>
                  <a:cubicBezTo>
                    <a:pt x="2837" y="207"/>
                    <a:pt x="2517" y="124"/>
                    <a:pt x="2228" y="73"/>
                  </a:cubicBezTo>
                  <a:cubicBezTo>
                    <a:pt x="2084" y="53"/>
                    <a:pt x="1949" y="32"/>
                    <a:pt x="1816" y="21"/>
                  </a:cubicBezTo>
                  <a:cubicBezTo>
                    <a:pt x="1692" y="11"/>
                    <a:pt x="1568" y="1"/>
                    <a:pt x="14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45"/>
            <p:cNvSpPr/>
            <p:nvPr/>
          </p:nvSpPr>
          <p:spPr>
            <a:xfrm>
              <a:off x="-3756683" y="2579590"/>
              <a:ext cx="335461" cy="1129325"/>
            </a:xfrm>
            <a:custGeom>
              <a:avLst/>
              <a:gdLst/>
              <a:ahLst/>
              <a:cxnLst/>
              <a:rect l="l" t="t" r="r" b="b"/>
              <a:pathLst>
                <a:path w="7449" h="25077" extrusionOk="0">
                  <a:moveTo>
                    <a:pt x="2405" y="0"/>
                  </a:moveTo>
                  <a:lnTo>
                    <a:pt x="1" y="609"/>
                  </a:lnTo>
                  <a:cubicBezTo>
                    <a:pt x="1" y="609"/>
                    <a:pt x="3797" y="17618"/>
                    <a:pt x="3384" y="25077"/>
                  </a:cubicBezTo>
                  <a:lnTo>
                    <a:pt x="7448" y="23869"/>
                  </a:lnTo>
                  <a:cubicBezTo>
                    <a:pt x="7448" y="23869"/>
                    <a:pt x="6531" y="7871"/>
                    <a:pt x="24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5"/>
            <p:cNvSpPr/>
            <p:nvPr/>
          </p:nvSpPr>
          <p:spPr>
            <a:xfrm>
              <a:off x="-3745514" y="2644438"/>
              <a:ext cx="683396" cy="295515"/>
            </a:xfrm>
            <a:custGeom>
              <a:avLst/>
              <a:gdLst/>
              <a:ahLst/>
              <a:cxnLst/>
              <a:rect l="l" t="t" r="r" b="b"/>
              <a:pathLst>
                <a:path w="15175" h="6562" extrusionOk="0">
                  <a:moveTo>
                    <a:pt x="2083" y="0"/>
                  </a:moveTo>
                  <a:cubicBezTo>
                    <a:pt x="0" y="0"/>
                    <a:pt x="816" y="4068"/>
                    <a:pt x="816" y="4068"/>
                  </a:cubicBezTo>
                  <a:cubicBezTo>
                    <a:pt x="3276" y="5908"/>
                    <a:pt x="5515" y="6561"/>
                    <a:pt x="7455" y="6561"/>
                  </a:cubicBezTo>
                  <a:cubicBezTo>
                    <a:pt x="12216" y="6561"/>
                    <a:pt x="15174" y="2624"/>
                    <a:pt x="15174" y="2624"/>
                  </a:cubicBezTo>
                  <a:lnTo>
                    <a:pt x="13699" y="169"/>
                  </a:lnTo>
                  <a:cubicBezTo>
                    <a:pt x="12131" y="1888"/>
                    <a:pt x="10409" y="2461"/>
                    <a:pt x="8811" y="2461"/>
                  </a:cubicBezTo>
                  <a:cubicBezTo>
                    <a:pt x="5614" y="2461"/>
                    <a:pt x="2909" y="169"/>
                    <a:pt x="2909" y="169"/>
                  </a:cubicBezTo>
                  <a:cubicBezTo>
                    <a:pt x="2593" y="53"/>
                    <a:pt x="2319" y="0"/>
                    <a:pt x="2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45"/>
            <p:cNvSpPr/>
            <p:nvPr/>
          </p:nvSpPr>
          <p:spPr>
            <a:xfrm>
              <a:off x="-3756683" y="2585625"/>
              <a:ext cx="190495" cy="1082850"/>
            </a:xfrm>
            <a:custGeom>
              <a:avLst/>
              <a:gdLst/>
              <a:ahLst/>
              <a:cxnLst/>
              <a:rect l="l" t="t" r="r" b="b"/>
              <a:pathLst>
                <a:path w="4230" h="24045" extrusionOk="0">
                  <a:moveTo>
                    <a:pt x="1889" y="1"/>
                  </a:moveTo>
                  <a:lnTo>
                    <a:pt x="1" y="475"/>
                  </a:lnTo>
                  <a:cubicBezTo>
                    <a:pt x="1" y="475"/>
                    <a:pt x="3884" y="16309"/>
                    <a:pt x="3549" y="23849"/>
                  </a:cubicBezTo>
                  <a:lnTo>
                    <a:pt x="3549" y="23849"/>
                  </a:lnTo>
                  <a:lnTo>
                    <a:pt x="4230" y="10171"/>
                  </a:lnTo>
                  <a:lnTo>
                    <a:pt x="1816" y="4673"/>
                  </a:lnTo>
                  <a:lnTo>
                    <a:pt x="2579" y="2692"/>
                  </a:lnTo>
                  <a:lnTo>
                    <a:pt x="2013" y="1"/>
                  </a:lnTo>
                  <a:close/>
                  <a:moveTo>
                    <a:pt x="3549" y="23849"/>
                  </a:moveTo>
                  <a:lnTo>
                    <a:pt x="3539" y="24045"/>
                  </a:lnTo>
                  <a:cubicBezTo>
                    <a:pt x="3543" y="23980"/>
                    <a:pt x="3546" y="23915"/>
                    <a:pt x="3549" y="2384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45"/>
            <p:cNvSpPr/>
            <p:nvPr/>
          </p:nvSpPr>
          <p:spPr>
            <a:xfrm>
              <a:off x="-4322930" y="2578194"/>
              <a:ext cx="599767" cy="1151617"/>
            </a:xfrm>
            <a:custGeom>
              <a:avLst/>
              <a:gdLst/>
              <a:ahLst/>
              <a:cxnLst/>
              <a:rect l="l" t="t" r="r" b="b"/>
              <a:pathLst>
                <a:path w="13318" h="25572" extrusionOk="0">
                  <a:moveTo>
                    <a:pt x="5746" y="0"/>
                  </a:moveTo>
                  <a:cubicBezTo>
                    <a:pt x="1" y="2352"/>
                    <a:pt x="228" y="24241"/>
                    <a:pt x="228" y="24241"/>
                  </a:cubicBezTo>
                  <a:lnTo>
                    <a:pt x="10017" y="25571"/>
                  </a:lnTo>
                  <a:cubicBezTo>
                    <a:pt x="13317" y="18206"/>
                    <a:pt x="9109" y="166"/>
                    <a:pt x="9109" y="166"/>
                  </a:cubicBezTo>
                  <a:lnTo>
                    <a:pt x="574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45"/>
            <p:cNvSpPr/>
            <p:nvPr/>
          </p:nvSpPr>
          <p:spPr>
            <a:xfrm>
              <a:off x="-4475278" y="2581391"/>
              <a:ext cx="480831" cy="545456"/>
            </a:xfrm>
            <a:custGeom>
              <a:avLst/>
              <a:gdLst/>
              <a:ahLst/>
              <a:cxnLst/>
              <a:rect l="l" t="t" r="r" b="b"/>
              <a:pathLst>
                <a:path w="10677" h="12112" extrusionOk="0">
                  <a:moveTo>
                    <a:pt x="10637" y="1"/>
                  </a:moveTo>
                  <a:cubicBezTo>
                    <a:pt x="10272" y="1"/>
                    <a:pt x="7426" y="64"/>
                    <a:pt x="5076" y="1961"/>
                  </a:cubicBezTo>
                  <a:cubicBezTo>
                    <a:pt x="3724" y="3045"/>
                    <a:pt x="1" y="8697"/>
                    <a:pt x="1" y="8697"/>
                  </a:cubicBezTo>
                  <a:lnTo>
                    <a:pt x="619" y="12111"/>
                  </a:lnTo>
                  <a:lnTo>
                    <a:pt x="8902" y="4767"/>
                  </a:lnTo>
                  <a:lnTo>
                    <a:pt x="10676" y="1"/>
                  </a:lnTo>
                  <a:cubicBezTo>
                    <a:pt x="10676" y="1"/>
                    <a:pt x="10663" y="1"/>
                    <a:pt x="106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45"/>
            <p:cNvSpPr/>
            <p:nvPr/>
          </p:nvSpPr>
          <p:spPr>
            <a:xfrm>
              <a:off x="-4039536" y="2581436"/>
              <a:ext cx="276871" cy="1023450"/>
            </a:xfrm>
            <a:custGeom>
              <a:avLst/>
              <a:gdLst/>
              <a:ahLst/>
              <a:cxnLst/>
              <a:rect l="l" t="t" r="r" b="b"/>
              <a:pathLst>
                <a:path w="6148" h="22726" extrusionOk="0">
                  <a:moveTo>
                    <a:pt x="1000" y="0"/>
                  </a:moveTo>
                  <a:lnTo>
                    <a:pt x="0" y="3044"/>
                  </a:lnTo>
                  <a:lnTo>
                    <a:pt x="2496" y="5705"/>
                  </a:lnTo>
                  <a:lnTo>
                    <a:pt x="1000" y="9305"/>
                  </a:lnTo>
                  <a:lnTo>
                    <a:pt x="4559" y="22725"/>
                  </a:lnTo>
                  <a:cubicBezTo>
                    <a:pt x="6148" y="14390"/>
                    <a:pt x="2816" y="94"/>
                    <a:pt x="2816" y="94"/>
                  </a:cubicBezTo>
                  <a:lnTo>
                    <a:pt x="100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45"/>
            <p:cNvSpPr/>
            <p:nvPr/>
          </p:nvSpPr>
          <p:spPr>
            <a:xfrm>
              <a:off x="-3815226" y="4107838"/>
              <a:ext cx="220263" cy="86466"/>
            </a:xfrm>
            <a:custGeom>
              <a:avLst/>
              <a:gdLst/>
              <a:ahLst/>
              <a:cxnLst/>
              <a:rect l="l" t="t" r="r" b="b"/>
              <a:pathLst>
                <a:path w="4891" h="1920" extrusionOk="0">
                  <a:moveTo>
                    <a:pt x="53" y="1"/>
                  </a:moveTo>
                  <a:lnTo>
                    <a:pt x="1" y="1920"/>
                  </a:lnTo>
                  <a:lnTo>
                    <a:pt x="4890" y="1920"/>
                  </a:lnTo>
                  <a:cubicBezTo>
                    <a:pt x="4416" y="1218"/>
                    <a:pt x="2621" y="1"/>
                    <a:pt x="26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45"/>
            <p:cNvSpPr/>
            <p:nvPr/>
          </p:nvSpPr>
          <p:spPr>
            <a:xfrm>
              <a:off x="-4132935" y="4107838"/>
              <a:ext cx="220218" cy="86466"/>
            </a:xfrm>
            <a:custGeom>
              <a:avLst/>
              <a:gdLst/>
              <a:ahLst/>
              <a:cxnLst/>
              <a:rect l="l" t="t" r="r" b="b"/>
              <a:pathLst>
                <a:path w="4890" h="1920" extrusionOk="0">
                  <a:moveTo>
                    <a:pt x="52" y="1"/>
                  </a:moveTo>
                  <a:lnTo>
                    <a:pt x="0" y="1920"/>
                  </a:lnTo>
                  <a:lnTo>
                    <a:pt x="4890" y="1920"/>
                  </a:lnTo>
                  <a:cubicBezTo>
                    <a:pt x="4415" y="1218"/>
                    <a:pt x="3415" y="1"/>
                    <a:pt x="3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45"/>
            <p:cNvSpPr/>
            <p:nvPr/>
          </p:nvSpPr>
          <p:spPr>
            <a:xfrm>
              <a:off x="-4599344" y="2585625"/>
              <a:ext cx="223505" cy="541222"/>
            </a:xfrm>
            <a:custGeom>
              <a:avLst/>
              <a:gdLst/>
              <a:ahLst/>
              <a:cxnLst/>
              <a:rect l="l" t="t" r="r" b="b"/>
              <a:pathLst>
                <a:path w="4963" h="12018" extrusionOk="0">
                  <a:moveTo>
                    <a:pt x="4736" y="1"/>
                  </a:moveTo>
                  <a:lnTo>
                    <a:pt x="1239" y="681"/>
                  </a:lnTo>
                  <a:cubicBezTo>
                    <a:pt x="1239" y="681"/>
                    <a:pt x="1" y="6344"/>
                    <a:pt x="661" y="9573"/>
                  </a:cubicBezTo>
                  <a:cubicBezTo>
                    <a:pt x="940" y="10935"/>
                    <a:pt x="3374" y="12017"/>
                    <a:pt x="3374" y="12017"/>
                  </a:cubicBezTo>
                  <a:cubicBezTo>
                    <a:pt x="3374" y="12017"/>
                    <a:pt x="4963" y="7561"/>
                    <a:pt x="4736" y="5653"/>
                  </a:cubicBezTo>
                  <a:cubicBezTo>
                    <a:pt x="4519" y="3735"/>
                    <a:pt x="4736" y="1"/>
                    <a:pt x="47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45"/>
            <p:cNvSpPr/>
            <p:nvPr/>
          </p:nvSpPr>
          <p:spPr>
            <a:xfrm>
              <a:off x="-4246734" y="3232212"/>
              <a:ext cx="289706" cy="237736"/>
            </a:xfrm>
            <a:custGeom>
              <a:avLst/>
              <a:gdLst/>
              <a:ahLst/>
              <a:cxnLst/>
              <a:rect l="l" t="t" r="r" b="b"/>
              <a:pathLst>
                <a:path w="6433" h="5279" extrusionOk="0">
                  <a:moveTo>
                    <a:pt x="1249" y="1"/>
                  </a:moveTo>
                  <a:cubicBezTo>
                    <a:pt x="1233" y="1"/>
                    <a:pt x="1219" y="1"/>
                    <a:pt x="1207" y="1"/>
                  </a:cubicBezTo>
                  <a:cubicBezTo>
                    <a:pt x="1207" y="1"/>
                    <a:pt x="1" y="5035"/>
                    <a:pt x="2517" y="5262"/>
                  </a:cubicBezTo>
                  <a:cubicBezTo>
                    <a:pt x="2642" y="5273"/>
                    <a:pt x="2761" y="5278"/>
                    <a:pt x="2877" y="5278"/>
                  </a:cubicBezTo>
                  <a:cubicBezTo>
                    <a:pt x="6432" y="5278"/>
                    <a:pt x="6045" y="217"/>
                    <a:pt x="6045" y="217"/>
                  </a:cubicBezTo>
                  <a:cubicBezTo>
                    <a:pt x="6045" y="217"/>
                    <a:pt x="1930" y="1"/>
                    <a:pt x="12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45"/>
            <p:cNvSpPr/>
            <p:nvPr/>
          </p:nvSpPr>
          <p:spPr>
            <a:xfrm>
              <a:off x="-3128649" y="2485651"/>
              <a:ext cx="274619" cy="277006"/>
            </a:xfrm>
            <a:custGeom>
              <a:avLst/>
              <a:gdLst/>
              <a:ahLst/>
              <a:cxnLst/>
              <a:rect l="l" t="t" r="r" b="b"/>
              <a:pathLst>
                <a:path w="6098" h="6151" extrusionOk="0">
                  <a:moveTo>
                    <a:pt x="5148" y="0"/>
                  </a:moveTo>
                  <a:cubicBezTo>
                    <a:pt x="4249" y="0"/>
                    <a:pt x="2456" y="611"/>
                    <a:pt x="2456" y="611"/>
                  </a:cubicBezTo>
                  <a:lnTo>
                    <a:pt x="1" y="3695"/>
                  </a:lnTo>
                  <a:lnTo>
                    <a:pt x="1476" y="6150"/>
                  </a:lnTo>
                  <a:cubicBezTo>
                    <a:pt x="1476" y="6150"/>
                    <a:pt x="4530" y="5171"/>
                    <a:pt x="4880" y="4449"/>
                  </a:cubicBezTo>
                  <a:cubicBezTo>
                    <a:pt x="5241" y="3736"/>
                    <a:pt x="6097" y="44"/>
                    <a:pt x="5231" y="2"/>
                  </a:cubicBezTo>
                  <a:cubicBezTo>
                    <a:pt x="5204" y="1"/>
                    <a:pt x="5177" y="0"/>
                    <a:pt x="5148"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45"/>
            <p:cNvSpPr/>
            <p:nvPr/>
          </p:nvSpPr>
          <p:spPr>
            <a:xfrm>
              <a:off x="-3050111" y="2382164"/>
              <a:ext cx="125466" cy="478039"/>
            </a:xfrm>
            <a:custGeom>
              <a:avLst/>
              <a:gdLst/>
              <a:ahLst/>
              <a:cxnLst/>
              <a:rect l="l" t="t" r="r" b="b"/>
              <a:pathLst>
                <a:path w="2786" h="10615" extrusionOk="0">
                  <a:moveTo>
                    <a:pt x="0" y="0"/>
                  </a:moveTo>
                  <a:lnTo>
                    <a:pt x="0" y="9594"/>
                  </a:lnTo>
                  <a:cubicBezTo>
                    <a:pt x="0" y="10161"/>
                    <a:pt x="629" y="10614"/>
                    <a:pt x="1393" y="10614"/>
                  </a:cubicBezTo>
                  <a:cubicBezTo>
                    <a:pt x="2167" y="10614"/>
                    <a:pt x="2786" y="10161"/>
                    <a:pt x="2786" y="9594"/>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45"/>
            <p:cNvSpPr/>
            <p:nvPr/>
          </p:nvSpPr>
          <p:spPr>
            <a:xfrm>
              <a:off x="-3050111" y="2621381"/>
              <a:ext cx="125466" cy="238817"/>
            </a:xfrm>
            <a:custGeom>
              <a:avLst/>
              <a:gdLst/>
              <a:ahLst/>
              <a:cxnLst/>
              <a:rect l="l" t="t" r="r" b="b"/>
              <a:pathLst>
                <a:path w="2786" h="5303" extrusionOk="0">
                  <a:moveTo>
                    <a:pt x="0" y="0"/>
                  </a:moveTo>
                  <a:lnTo>
                    <a:pt x="0" y="4282"/>
                  </a:lnTo>
                  <a:cubicBezTo>
                    <a:pt x="0" y="4849"/>
                    <a:pt x="629" y="5302"/>
                    <a:pt x="1393" y="5302"/>
                  </a:cubicBezTo>
                  <a:cubicBezTo>
                    <a:pt x="2167" y="5302"/>
                    <a:pt x="2786" y="4849"/>
                    <a:pt x="2786" y="4282"/>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45"/>
            <p:cNvSpPr/>
            <p:nvPr/>
          </p:nvSpPr>
          <p:spPr>
            <a:xfrm>
              <a:off x="-3128649" y="2485876"/>
              <a:ext cx="167438" cy="166222"/>
            </a:xfrm>
            <a:custGeom>
              <a:avLst/>
              <a:gdLst/>
              <a:ahLst/>
              <a:cxnLst/>
              <a:rect l="l" t="t" r="r" b="b"/>
              <a:pathLst>
                <a:path w="3718" h="3691" extrusionOk="0">
                  <a:moveTo>
                    <a:pt x="2450" y="1"/>
                  </a:moveTo>
                  <a:cubicBezTo>
                    <a:pt x="2412" y="1"/>
                    <a:pt x="2372" y="3"/>
                    <a:pt x="2332" y="8"/>
                  </a:cubicBezTo>
                  <a:cubicBezTo>
                    <a:pt x="1177" y="153"/>
                    <a:pt x="1" y="3690"/>
                    <a:pt x="1" y="3690"/>
                  </a:cubicBezTo>
                  <a:lnTo>
                    <a:pt x="950" y="3009"/>
                  </a:lnTo>
                  <a:lnTo>
                    <a:pt x="1775" y="2649"/>
                  </a:lnTo>
                  <a:cubicBezTo>
                    <a:pt x="3717" y="1892"/>
                    <a:pt x="3515" y="1"/>
                    <a:pt x="2450" y="1"/>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45"/>
            <p:cNvSpPr/>
            <p:nvPr/>
          </p:nvSpPr>
          <p:spPr>
            <a:xfrm>
              <a:off x="-3085913" y="2333844"/>
              <a:ext cx="192837" cy="63679"/>
            </a:xfrm>
            <a:custGeom>
              <a:avLst/>
              <a:gdLst/>
              <a:ahLst/>
              <a:cxnLst/>
              <a:rect l="l" t="t" r="r" b="b"/>
              <a:pathLst>
                <a:path w="4282" h="1414" extrusionOk="0">
                  <a:moveTo>
                    <a:pt x="702" y="1"/>
                  </a:moveTo>
                  <a:cubicBezTo>
                    <a:pt x="310" y="1"/>
                    <a:pt x="1" y="320"/>
                    <a:pt x="1" y="702"/>
                  </a:cubicBezTo>
                  <a:cubicBezTo>
                    <a:pt x="1" y="1094"/>
                    <a:pt x="310" y="1413"/>
                    <a:pt x="702" y="1413"/>
                  </a:cubicBezTo>
                  <a:lnTo>
                    <a:pt x="3581" y="1413"/>
                  </a:lnTo>
                  <a:cubicBezTo>
                    <a:pt x="3973" y="1413"/>
                    <a:pt x="4282" y="1094"/>
                    <a:pt x="4282" y="702"/>
                  </a:cubicBezTo>
                  <a:cubicBezTo>
                    <a:pt x="4282" y="320"/>
                    <a:pt x="3973" y="1"/>
                    <a:pt x="3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45"/>
            <p:cNvSpPr/>
            <p:nvPr/>
          </p:nvSpPr>
          <p:spPr>
            <a:xfrm>
              <a:off x="-2978148" y="2488083"/>
              <a:ext cx="57644" cy="199772"/>
            </a:xfrm>
            <a:custGeom>
              <a:avLst/>
              <a:gdLst/>
              <a:ahLst/>
              <a:cxnLst/>
              <a:rect l="l" t="t" r="r" b="b"/>
              <a:pathLst>
                <a:path w="1280" h="4436" extrusionOk="0">
                  <a:moveTo>
                    <a:pt x="1280" y="0"/>
                  </a:moveTo>
                  <a:cubicBezTo>
                    <a:pt x="1280" y="0"/>
                    <a:pt x="1" y="165"/>
                    <a:pt x="207" y="1516"/>
                  </a:cubicBezTo>
                  <a:cubicBezTo>
                    <a:pt x="413" y="2857"/>
                    <a:pt x="393" y="4322"/>
                    <a:pt x="1280" y="4436"/>
                  </a:cubicBezTo>
                  <a:lnTo>
                    <a:pt x="1280" y="0"/>
                  </a:ln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45"/>
            <p:cNvSpPr/>
            <p:nvPr/>
          </p:nvSpPr>
          <p:spPr>
            <a:xfrm>
              <a:off x="-4659238" y="2421118"/>
              <a:ext cx="275070" cy="276961"/>
            </a:xfrm>
            <a:custGeom>
              <a:avLst/>
              <a:gdLst/>
              <a:ahLst/>
              <a:cxnLst/>
              <a:rect l="l" t="t" r="r" b="b"/>
              <a:pathLst>
                <a:path w="6108" h="6150" extrusionOk="0">
                  <a:moveTo>
                    <a:pt x="960" y="0"/>
                  </a:moveTo>
                  <a:cubicBezTo>
                    <a:pt x="931" y="0"/>
                    <a:pt x="904" y="1"/>
                    <a:pt x="877" y="2"/>
                  </a:cubicBezTo>
                  <a:cubicBezTo>
                    <a:pt x="1" y="43"/>
                    <a:pt x="867" y="3725"/>
                    <a:pt x="1218" y="4447"/>
                  </a:cubicBezTo>
                  <a:cubicBezTo>
                    <a:pt x="1579" y="5169"/>
                    <a:pt x="4632" y="6150"/>
                    <a:pt x="4632" y="6150"/>
                  </a:cubicBezTo>
                  <a:lnTo>
                    <a:pt x="6107" y="3695"/>
                  </a:lnTo>
                  <a:lnTo>
                    <a:pt x="3652" y="610"/>
                  </a:lnTo>
                  <a:cubicBezTo>
                    <a:pt x="3652" y="610"/>
                    <a:pt x="1859" y="0"/>
                    <a:pt x="96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45"/>
            <p:cNvSpPr/>
            <p:nvPr/>
          </p:nvSpPr>
          <p:spPr>
            <a:xfrm>
              <a:off x="-4588176" y="2317587"/>
              <a:ext cx="125466" cy="478039"/>
            </a:xfrm>
            <a:custGeom>
              <a:avLst/>
              <a:gdLst/>
              <a:ahLst/>
              <a:cxnLst/>
              <a:rect l="l" t="t" r="r" b="b"/>
              <a:pathLst>
                <a:path w="2786" h="10615" extrusionOk="0">
                  <a:moveTo>
                    <a:pt x="1" y="0"/>
                  </a:moveTo>
                  <a:lnTo>
                    <a:pt x="1" y="9593"/>
                  </a:lnTo>
                  <a:cubicBezTo>
                    <a:pt x="1" y="10161"/>
                    <a:pt x="619" y="10615"/>
                    <a:pt x="1394" y="10615"/>
                  </a:cubicBezTo>
                  <a:cubicBezTo>
                    <a:pt x="2157" y="10615"/>
                    <a:pt x="2786" y="10161"/>
                    <a:pt x="2786" y="9593"/>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45"/>
            <p:cNvSpPr/>
            <p:nvPr/>
          </p:nvSpPr>
          <p:spPr>
            <a:xfrm>
              <a:off x="-4588176" y="2556353"/>
              <a:ext cx="125466" cy="239267"/>
            </a:xfrm>
            <a:custGeom>
              <a:avLst/>
              <a:gdLst/>
              <a:ahLst/>
              <a:cxnLst/>
              <a:rect l="l" t="t" r="r" b="b"/>
              <a:pathLst>
                <a:path w="2786" h="5313" extrusionOk="0">
                  <a:moveTo>
                    <a:pt x="1" y="0"/>
                  </a:moveTo>
                  <a:lnTo>
                    <a:pt x="1" y="4291"/>
                  </a:lnTo>
                  <a:cubicBezTo>
                    <a:pt x="1" y="4859"/>
                    <a:pt x="619" y="5313"/>
                    <a:pt x="1394" y="5313"/>
                  </a:cubicBezTo>
                  <a:cubicBezTo>
                    <a:pt x="2157" y="5313"/>
                    <a:pt x="2786" y="4859"/>
                    <a:pt x="2786" y="4291"/>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45"/>
            <p:cNvSpPr/>
            <p:nvPr/>
          </p:nvSpPr>
          <p:spPr>
            <a:xfrm>
              <a:off x="-4552014" y="2421298"/>
              <a:ext cx="167843" cy="166222"/>
            </a:xfrm>
            <a:custGeom>
              <a:avLst/>
              <a:gdLst/>
              <a:ahLst/>
              <a:cxnLst/>
              <a:rect l="l" t="t" r="r" b="b"/>
              <a:pathLst>
                <a:path w="3727" h="3691" extrusionOk="0">
                  <a:moveTo>
                    <a:pt x="1268" y="0"/>
                  </a:moveTo>
                  <a:cubicBezTo>
                    <a:pt x="211" y="0"/>
                    <a:pt x="0" y="1892"/>
                    <a:pt x="1952" y="2649"/>
                  </a:cubicBezTo>
                  <a:lnTo>
                    <a:pt x="2777" y="2999"/>
                  </a:lnTo>
                  <a:lnTo>
                    <a:pt x="3726" y="3691"/>
                  </a:lnTo>
                  <a:cubicBezTo>
                    <a:pt x="3726" y="3691"/>
                    <a:pt x="2550" y="142"/>
                    <a:pt x="1384" y="8"/>
                  </a:cubicBezTo>
                  <a:cubicBezTo>
                    <a:pt x="1344" y="3"/>
                    <a:pt x="1305" y="0"/>
                    <a:pt x="1268" y="0"/>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45"/>
            <p:cNvSpPr/>
            <p:nvPr/>
          </p:nvSpPr>
          <p:spPr>
            <a:xfrm>
              <a:off x="-4619744" y="2269266"/>
              <a:ext cx="192837" cy="63724"/>
            </a:xfrm>
            <a:custGeom>
              <a:avLst/>
              <a:gdLst/>
              <a:ahLst/>
              <a:cxnLst/>
              <a:rect l="l" t="t" r="r" b="b"/>
              <a:pathLst>
                <a:path w="4282" h="1415" extrusionOk="0">
                  <a:moveTo>
                    <a:pt x="702" y="0"/>
                  </a:moveTo>
                  <a:cubicBezTo>
                    <a:pt x="310" y="0"/>
                    <a:pt x="0" y="310"/>
                    <a:pt x="0" y="702"/>
                  </a:cubicBezTo>
                  <a:cubicBezTo>
                    <a:pt x="0" y="1094"/>
                    <a:pt x="310" y="1414"/>
                    <a:pt x="702" y="1414"/>
                  </a:cubicBezTo>
                  <a:lnTo>
                    <a:pt x="3580" y="1414"/>
                  </a:lnTo>
                  <a:cubicBezTo>
                    <a:pt x="3972" y="1414"/>
                    <a:pt x="4281" y="1094"/>
                    <a:pt x="4281" y="702"/>
                  </a:cubicBezTo>
                  <a:cubicBezTo>
                    <a:pt x="4281" y="310"/>
                    <a:pt x="3972" y="0"/>
                    <a:pt x="35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45"/>
            <p:cNvSpPr/>
            <p:nvPr/>
          </p:nvSpPr>
          <p:spPr>
            <a:xfrm>
              <a:off x="-4595111" y="2423055"/>
              <a:ext cx="60436" cy="203960"/>
            </a:xfrm>
            <a:custGeom>
              <a:avLst/>
              <a:gdLst/>
              <a:ahLst/>
              <a:cxnLst/>
              <a:rect l="l" t="t" r="r" b="b"/>
              <a:pathLst>
                <a:path w="1342" h="4529" extrusionOk="0">
                  <a:moveTo>
                    <a:pt x="0" y="0"/>
                  </a:moveTo>
                  <a:lnTo>
                    <a:pt x="83" y="4528"/>
                  </a:lnTo>
                  <a:cubicBezTo>
                    <a:pt x="970" y="4415"/>
                    <a:pt x="929" y="2868"/>
                    <a:pt x="1135" y="1516"/>
                  </a:cubicBezTo>
                  <a:cubicBezTo>
                    <a:pt x="1341" y="175"/>
                    <a:pt x="0" y="0"/>
                    <a:pt x="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45"/>
            <p:cNvSpPr/>
            <p:nvPr/>
          </p:nvSpPr>
          <p:spPr>
            <a:xfrm>
              <a:off x="-2998548" y="2190278"/>
              <a:ext cx="32109" cy="32154"/>
            </a:xfrm>
            <a:custGeom>
              <a:avLst/>
              <a:gdLst/>
              <a:ahLst/>
              <a:cxnLst/>
              <a:rect l="l" t="t" r="r" b="b"/>
              <a:pathLst>
                <a:path w="713" h="714" extrusionOk="0">
                  <a:moveTo>
                    <a:pt x="361" y="1"/>
                  </a:moveTo>
                  <a:cubicBezTo>
                    <a:pt x="165" y="1"/>
                    <a:pt x="0" y="156"/>
                    <a:pt x="0" y="352"/>
                  </a:cubicBezTo>
                  <a:cubicBezTo>
                    <a:pt x="0" y="548"/>
                    <a:pt x="165" y="713"/>
                    <a:pt x="361" y="713"/>
                  </a:cubicBezTo>
                  <a:cubicBezTo>
                    <a:pt x="557" y="713"/>
                    <a:pt x="712" y="548"/>
                    <a:pt x="712" y="352"/>
                  </a:cubicBezTo>
                  <a:cubicBezTo>
                    <a:pt x="712" y="156"/>
                    <a:pt x="557" y="1"/>
                    <a:pt x="3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45"/>
            <p:cNvSpPr/>
            <p:nvPr/>
          </p:nvSpPr>
          <p:spPr>
            <a:xfrm>
              <a:off x="-3005528" y="2280885"/>
              <a:ext cx="32109" cy="32109"/>
            </a:xfrm>
            <a:custGeom>
              <a:avLst/>
              <a:gdLst/>
              <a:ahLst/>
              <a:cxnLst/>
              <a:rect l="l" t="t" r="r" b="b"/>
              <a:pathLst>
                <a:path w="713" h="713" extrusionOk="0">
                  <a:moveTo>
                    <a:pt x="351" y="1"/>
                  </a:moveTo>
                  <a:cubicBezTo>
                    <a:pt x="155" y="1"/>
                    <a:pt x="1" y="166"/>
                    <a:pt x="1" y="361"/>
                  </a:cubicBezTo>
                  <a:cubicBezTo>
                    <a:pt x="1" y="558"/>
                    <a:pt x="155" y="712"/>
                    <a:pt x="351" y="712"/>
                  </a:cubicBezTo>
                  <a:cubicBezTo>
                    <a:pt x="547" y="712"/>
                    <a:pt x="712" y="558"/>
                    <a:pt x="712" y="361"/>
                  </a:cubicBezTo>
                  <a:cubicBezTo>
                    <a:pt x="712" y="166"/>
                    <a:pt x="547"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45"/>
            <p:cNvSpPr/>
            <p:nvPr/>
          </p:nvSpPr>
          <p:spPr>
            <a:xfrm>
              <a:off x="-3073844" y="2115027"/>
              <a:ext cx="47466" cy="47421"/>
            </a:xfrm>
            <a:custGeom>
              <a:avLst/>
              <a:gdLst/>
              <a:ahLst/>
              <a:cxnLst/>
              <a:rect l="l" t="t" r="r" b="b"/>
              <a:pathLst>
                <a:path w="1054" h="1053" extrusionOk="0">
                  <a:moveTo>
                    <a:pt x="527" y="1"/>
                  </a:moveTo>
                  <a:cubicBezTo>
                    <a:pt x="239" y="1"/>
                    <a:pt x="1" y="239"/>
                    <a:pt x="1" y="527"/>
                  </a:cubicBezTo>
                  <a:cubicBezTo>
                    <a:pt x="1" y="816"/>
                    <a:pt x="239" y="1053"/>
                    <a:pt x="527" y="1053"/>
                  </a:cubicBezTo>
                  <a:cubicBezTo>
                    <a:pt x="826" y="1053"/>
                    <a:pt x="1053" y="816"/>
                    <a:pt x="1053" y="527"/>
                  </a:cubicBezTo>
                  <a:cubicBezTo>
                    <a:pt x="1053" y="239"/>
                    <a:pt x="826"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5"/>
            <p:cNvSpPr/>
            <p:nvPr/>
          </p:nvSpPr>
          <p:spPr>
            <a:xfrm>
              <a:off x="-3062180" y="1950611"/>
              <a:ext cx="89663" cy="89708"/>
            </a:xfrm>
            <a:custGeom>
              <a:avLst/>
              <a:gdLst/>
              <a:ahLst/>
              <a:cxnLst/>
              <a:rect l="l" t="t" r="r" b="b"/>
              <a:pathLst>
                <a:path w="1991" h="1992" extrusionOk="0">
                  <a:moveTo>
                    <a:pt x="991" y="0"/>
                  </a:moveTo>
                  <a:cubicBezTo>
                    <a:pt x="443" y="0"/>
                    <a:pt x="0" y="444"/>
                    <a:pt x="0" y="991"/>
                  </a:cubicBezTo>
                  <a:cubicBezTo>
                    <a:pt x="0" y="1548"/>
                    <a:pt x="443" y="1992"/>
                    <a:pt x="991" y="1992"/>
                  </a:cubicBezTo>
                  <a:cubicBezTo>
                    <a:pt x="1548" y="1992"/>
                    <a:pt x="1991" y="1548"/>
                    <a:pt x="1991" y="991"/>
                  </a:cubicBezTo>
                  <a:cubicBezTo>
                    <a:pt x="1991" y="444"/>
                    <a:pt x="1548" y="0"/>
                    <a:pt x="9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45"/>
            <p:cNvSpPr/>
            <p:nvPr/>
          </p:nvSpPr>
          <p:spPr>
            <a:xfrm>
              <a:off x="-2989271" y="2065806"/>
              <a:ext cx="60436" cy="60436"/>
            </a:xfrm>
            <a:custGeom>
              <a:avLst/>
              <a:gdLst/>
              <a:ahLst/>
              <a:cxnLst/>
              <a:rect l="l" t="t" r="r" b="b"/>
              <a:pathLst>
                <a:path w="1342" h="1342" extrusionOk="0">
                  <a:moveTo>
                    <a:pt x="671" y="0"/>
                  </a:moveTo>
                  <a:cubicBezTo>
                    <a:pt x="300" y="0"/>
                    <a:pt x="0" y="300"/>
                    <a:pt x="0" y="671"/>
                  </a:cubicBezTo>
                  <a:cubicBezTo>
                    <a:pt x="0" y="1043"/>
                    <a:pt x="300" y="1341"/>
                    <a:pt x="671" y="1341"/>
                  </a:cubicBezTo>
                  <a:cubicBezTo>
                    <a:pt x="1043" y="1341"/>
                    <a:pt x="1341" y="1043"/>
                    <a:pt x="1341" y="671"/>
                  </a:cubicBezTo>
                  <a:cubicBezTo>
                    <a:pt x="1341" y="300"/>
                    <a:pt x="1043" y="0"/>
                    <a:pt x="6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45"/>
            <p:cNvSpPr/>
            <p:nvPr/>
          </p:nvSpPr>
          <p:spPr>
            <a:xfrm>
              <a:off x="-4522653" y="2099266"/>
              <a:ext cx="32064" cy="31614"/>
            </a:xfrm>
            <a:custGeom>
              <a:avLst/>
              <a:gdLst/>
              <a:ahLst/>
              <a:cxnLst/>
              <a:rect l="l" t="t" r="r" b="b"/>
              <a:pathLst>
                <a:path w="712" h="702" extrusionOk="0">
                  <a:moveTo>
                    <a:pt x="361" y="0"/>
                  </a:moveTo>
                  <a:cubicBezTo>
                    <a:pt x="165" y="0"/>
                    <a:pt x="0" y="155"/>
                    <a:pt x="0" y="351"/>
                  </a:cubicBezTo>
                  <a:cubicBezTo>
                    <a:pt x="0" y="547"/>
                    <a:pt x="165" y="702"/>
                    <a:pt x="361" y="702"/>
                  </a:cubicBezTo>
                  <a:cubicBezTo>
                    <a:pt x="547" y="702"/>
                    <a:pt x="712" y="547"/>
                    <a:pt x="712" y="351"/>
                  </a:cubicBezTo>
                  <a:cubicBezTo>
                    <a:pt x="712" y="155"/>
                    <a:pt x="547" y="0"/>
                    <a:pt x="3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45"/>
            <p:cNvSpPr/>
            <p:nvPr/>
          </p:nvSpPr>
          <p:spPr>
            <a:xfrm>
              <a:off x="-4529633" y="2189873"/>
              <a:ext cx="31614" cy="31614"/>
            </a:xfrm>
            <a:custGeom>
              <a:avLst/>
              <a:gdLst/>
              <a:ahLst/>
              <a:cxnLst/>
              <a:rect l="l" t="t" r="r" b="b"/>
              <a:pathLst>
                <a:path w="702" h="702" extrusionOk="0">
                  <a:moveTo>
                    <a:pt x="351" y="0"/>
                  </a:moveTo>
                  <a:cubicBezTo>
                    <a:pt x="155" y="0"/>
                    <a:pt x="0" y="154"/>
                    <a:pt x="0" y="351"/>
                  </a:cubicBezTo>
                  <a:cubicBezTo>
                    <a:pt x="0" y="546"/>
                    <a:pt x="155" y="701"/>
                    <a:pt x="351" y="701"/>
                  </a:cubicBezTo>
                  <a:cubicBezTo>
                    <a:pt x="547" y="701"/>
                    <a:pt x="702" y="546"/>
                    <a:pt x="702" y="351"/>
                  </a:cubicBezTo>
                  <a:cubicBezTo>
                    <a:pt x="702" y="154"/>
                    <a:pt x="547"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45"/>
            <p:cNvSpPr/>
            <p:nvPr/>
          </p:nvSpPr>
          <p:spPr>
            <a:xfrm>
              <a:off x="-4597903" y="2023565"/>
              <a:ext cx="47421" cy="47421"/>
            </a:xfrm>
            <a:custGeom>
              <a:avLst/>
              <a:gdLst/>
              <a:ahLst/>
              <a:cxnLst/>
              <a:rect l="l" t="t" r="r" b="b"/>
              <a:pathLst>
                <a:path w="1053" h="1053" extrusionOk="0">
                  <a:moveTo>
                    <a:pt x="526" y="0"/>
                  </a:moveTo>
                  <a:cubicBezTo>
                    <a:pt x="237" y="0"/>
                    <a:pt x="0" y="237"/>
                    <a:pt x="0" y="526"/>
                  </a:cubicBezTo>
                  <a:cubicBezTo>
                    <a:pt x="0" y="825"/>
                    <a:pt x="237" y="1052"/>
                    <a:pt x="526" y="1052"/>
                  </a:cubicBezTo>
                  <a:cubicBezTo>
                    <a:pt x="815" y="1052"/>
                    <a:pt x="1052" y="825"/>
                    <a:pt x="1052" y="526"/>
                  </a:cubicBezTo>
                  <a:cubicBezTo>
                    <a:pt x="1052" y="237"/>
                    <a:pt x="815" y="0"/>
                    <a:pt x="5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45"/>
            <p:cNvSpPr/>
            <p:nvPr/>
          </p:nvSpPr>
          <p:spPr>
            <a:xfrm>
              <a:off x="-4586780" y="1859104"/>
              <a:ext cx="90204" cy="90159"/>
            </a:xfrm>
            <a:custGeom>
              <a:avLst/>
              <a:gdLst/>
              <a:ahLst/>
              <a:cxnLst/>
              <a:rect l="l" t="t" r="r" b="b"/>
              <a:pathLst>
                <a:path w="2003" h="2002" extrusionOk="0">
                  <a:moveTo>
                    <a:pt x="1001" y="1"/>
                  </a:moveTo>
                  <a:cubicBezTo>
                    <a:pt x="455" y="1"/>
                    <a:pt x="1" y="444"/>
                    <a:pt x="1" y="1001"/>
                  </a:cubicBezTo>
                  <a:cubicBezTo>
                    <a:pt x="1" y="1548"/>
                    <a:pt x="455" y="2002"/>
                    <a:pt x="1001" y="2002"/>
                  </a:cubicBezTo>
                  <a:cubicBezTo>
                    <a:pt x="1558" y="2002"/>
                    <a:pt x="2002" y="1548"/>
                    <a:pt x="2002" y="1001"/>
                  </a:cubicBezTo>
                  <a:cubicBezTo>
                    <a:pt x="2002" y="444"/>
                    <a:pt x="1558" y="1"/>
                    <a:pt x="10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45"/>
            <p:cNvSpPr/>
            <p:nvPr/>
          </p:nvSpPr>
          <p:spPr>
            <a:xfrm>
              <a:off x="-4513376" y="1974299"/>
              <a:ext cx="59941" cy="60436"/>
            </a:xfrm>
            <a:custGeom>
              <a:avLst/>
              <a:gdLst/>
              <a:ahLst/>
              <a:cxnLst/>
              <a:rect l="l" t="t" r="r" b="b"/>
              <a:pathLst>
                <a:path w="1331" h="1342" extrusionOk="0">
                  <a:moveTo>
                    <a:pt x="671" y="1"/>
                  </a:moveTo>
                  <a:cubicBezTo>
                    <a:pt x="299" y="1"/>
                    <a:pt x="1" y="299"/>
                    <a:pt x="1" y="671"/>
                  </a:cubicBezTo>
                  <a:cubicBezTo>
                    <a:pt x="1" y="1042"/>
                    <a:pt x="299" y="1342"/>
                    <a:pt x="671" y="1342"/>
                  </a:cubicBezTo>
                  <a:cubicBezTo>
                    <a:pt x="1032" y="1342"/>
                    <a:pt x="1331" y="1042"/>
                    <a:pt x="1331" y="671"/>
                  </a:cubicBezTo>
                  <a:cubicBezTo>
                    <a:pt x="1331" y="299"/>
                    <a:pt x="1032" y="1"/>
                    <a:pt x="6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45"/>
            <p:cNvSpPr/>
            <p:nvPr/>
          </p:nvSpPr>
          <p:spPr>
            <a:xfrm>
              <a:off x="-4386067" y="1251515"/>
              <a:ext cx="1160444" cy="1369719"/>
            </a:xfrm>
            <a:custGeom>
              <a:avLst/>
              <a:gdLst/>
              <a:ahLst/>
              <a:cxnLst/>
              <a:rect l="l" t="t" r="r" b="b"/>
              <a:pathLst>
                <a:path w="25768" h="30415" extrusionOk="0">
                  <a:moveTo>
                    <a:pt x="12718" y="0"/>
                  </a:moveTo>
                  <a:cubicBezTo>
                    <a:pt x="1052" y="0"/>
                    <a:pt x="0" y="8758"/>
                    <a:pt x="0" y="15772"/>
                  </a:cubicBezTo>
                  <a:cubicBezTo>
                    <a:pt x="0" y="22797"/>
                    <a:pt x="1259" y="30018"/>
                    <a:pt x="12718" y="30399"/>
                  </a:cubicBezTo>
                  <a:cubicBezTo>
                    <a:pt x="13042" y="30409"/>
                    <a:pt x="13357" y="30414"/>
                    <a:pt x="13662" y="30414"/>
                  </a:cubicBezTo>
                  <a:cubicBezTo>
                    <a:pt x="25341" y="30414"/>
                    <a:pt x="23735" y="22834"/>
                    <a:pt x="23735" y="15999"/>
                  </a:cubicBezTo>
                  <a:cubicBezTo>
                    <a:pt x="23735" y="8975"/>
                    <a:pt x="25767" y="0"/>
                    <a:pt x="12718"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45"/>
            <p:cNvSpPr/>
            <p:nvPr/>
          </p:nvSpPr>
          <p:spPr>
            <a:xfrm>
              <a:off x="-3974508" y="2149883"/>
              <a:ext cx="235529" cy="235124"/>
            </a:xfrm>
            <a:custGeom>
              <a:avLst/>
              <a:gdLst/>
              <a:ahLst/>
              <a:cxnLst/>
              <a:rect l="l" t="t" r="r" b="b"/>
              <a:pathLst>
                <a:path w="5230" h="5221" extrusionOk="0">
                  <a:moveTo>
                    <a:pt x="2620" y="1"/>
                  </a:moveTo>
                  <a:cubicBezTo>
                    <a:pt x="1176" y="1"/>
                    <a:pt x="0" y="1166"/>
                    <a:pt x="0" y="2610"/>
                  </a:cubicBezTo>
                  <a:cubicBezTo>
                    <a:pt x="0" y="4054"/>
                    <a:pt x="1176" y="5220"/>
                    <a:pt x="2620" y="5220"/>
                  </a:cubicBezTo>
                  <a:cubicBezTo>
                    <a:pt x="4064" y="5220"/>
                    <a:pt x="5230" y="4054"/>
                    <a:pt x="5230" y="2610"/>
                  </a:cubicBezTo>
                  <a:cubicBezTo>
                    <a:pt x="5230" y="1166"/>
                    <a:pt x="4064" y="1"/>
                    <a:pt x="26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45"/>
            <p:cNvSpPr/>
            <p:nvPr/>
          </p:nvSpPr>
          <p:spPr>
            <a:xfrm>
              <a:off x="-3903896" y="2217703"/>
              <a:ext cx="146812" cy="159376"/>
            </a:xfrm>
            <a:custGeom>
              <a:avLst/>
              <a:gdLst/>
              <a:ahLst/>
              <a:cxnLst/>
              <a:rect l="l" t="t" r="r" b="b"/>
              <a:pathLst>
                <a:path w="3260" h="3539" extrusionOk="0">
                  <a:moveTo>
                    <a:pt x="1630" y="1"/>
                  </a:moveTo>
                  <a:cubicBezTo>
                    <a:pt x="732" y="1"/>
                    <a:pt x="0" y="795"/>
                    <a:pt x="0" y="1775"/>
                  </a:cubicBezTo>
                  <a:cubicBezTo>
                    <a:pt x="0" y="2745"/>
                    <a:pt x="732" y="3539"/>
                    <a:pt x="1630" y="3539"/>
                  </a:cubicBezTo>
                  <a:cubicBezTo>
                    <a:pt x="2527" y="3539"/>
                    <a:pt x="3260" y="2745"/>
                    <a:pt x="3260" y="1775"/>
                  </a:cubicBezTo>
                  <a:cubicBezTo>
                    <a:pt x="3260" y="795"/>
                    <a:pt x="2527"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45"/>
            <p:cNvSpPr/>
            <p:nvPr/>
          </p:nvSpPr>
          <p:spPr>
            <a:xfrm>
              <a:off x="-3903896" y="2217703"/>
              <a:ext cx="72956" cy="79486"/>
            </a:xfrm>
            <a:custGeom>
              <a:avLst/>
              <a:gdLst/>
              <a:ahLst/>
              <a:cxnLst/>
              <a:rect l="l" t="t" r="r" b="b"/>
              <a:pathLst>
                <a:path w="1620" h="1765" extrusionOk="0">
                  <a:moveTo>
                    <a:pt x="805" y="1"/>
                  </a:moveTo>
                  <a:cubicBezTo>
                    <a:pt x="361" y="1"/>
                    <a:pt x="0" y="393"/>
                    <a:pt x="0" y="877"/>
                  </a:cubicBezTo>
                  <a:cubicBezTo>
                    <a:pt x="0" y="1363"/>
                    <a:pt x="361" y="1764"/>
                    <a:pt x="805" y="1764"/>
                  </a:cubicBezTo>
                  <a:cubicBezTo>
                    <a:pt x="1259" y="1764"/>
                    <a:pt x="1619" y="1363"/>
                    <a:pt x="1619" y="877"/>
                  </a:cubicBezTo>
                  <a:cubicBezTo>
                    <a:pt x="1619" y="393"/>
                    <a:pt x="1259" y="1"/>
                    <a:pt x="8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45"/>
            <p:cNvSpPr/>
            <p:nvPr/>
          </p:nvSpPr>
          <p:spPr>
            <a:xfrm>
              <a:off x="-3593617" y="2149883"/>
              <a:ext cx="235574" cy="235124"/>
            </a:xfrm>
            <a:custGeom>
              <a:avLst/>
              <a:gdLst/>
              <a:ahLst/>
              <a:cxnLst/>
              <a:rect l="l" t="t" r="r" b="b"/>
              <a:pathLst>
                <a:path w="5231" h="5221" extrusionOk="0">
                  <a:moveTo>
                    <a:pt x="2621" y="1"/>
                  </a:moveTo>
                  <a:cubicBezTo>
                    <a:pt x="1177" y="1"/>
                    <a:pt x="1" y="1166"/>
                    <a:pt x="1" y="2610"/>
                  </a:cubicBezTo>
                  <a:cubicBezTo>
                    <a:pt x="1" y="4054"/>
                    <a:pt x="1177" y="5220"/>
                    <a:pt x="2621" y="5220"/>
                  </a:cubicBezTo>
                  <a:cubicBezTo>
                    <a:pt x="4065" y="5220"/>
                    <a:pt x="5230" y="4054"/>
                    <a:pt x="5230" y="2610"/>
                  </a:cubicBezTo>
                  <a:cubicBezTo>
                    <a:pt x="5230" y="1166"/>
                    <a:pt x="4065" y="1"/>
                    <a:pt x="26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45"/>
            <p:cNvSpPr/>
            <p:nvPr/>
          </p:nvSpPr>
          <p:spPr>
            <a:xfrm>
              <a:off x="-3516971" y="2206085"/>
              <a:ext cx="146812" cy="159421"/>
            </a:xfrm>
            <a:custGeom>
              <a:avLst/>
              <a:gdLst/>
              <a:ahLst/>
              <a:cxnLst/>
              <a:rect l="l" t="t" r="r" b="b"/>
              <a:pathLst>
                <a:path w="3260" h="3540" extrusionOk="0">
                  <a:moveTo>
                    <a:pt x="1630" y="1"/>
                  </a:moveTo>
                  <a:cubicBezTo>
                    <a:pt x="733" y="1"/>
                    <a:pt x="0" y="795"/>
                    <a:pt x="0" y="1775"/>
                  </a:cubicBezTo>
                  <a:cubicBezTo>
                    <a:pt x="0" y="2744"/>
                    <a:pt x="733" y="3539"/>
                    <a:pt x="1630" y="3539"/>
                  </a:cubicBezTo>
                  <a:cubicBezTo>
                    <a:pt x="2528" y="3539"/>
                    <a:pt x="3260" y="2744"/>
                    <a:pt x="3260" y="1775"/>
                  </a:cubicBezTo>
                  <a:cubicBezTo>
                    <a:pt x="3260" y="795"/>
                    <a:pt x="2528"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45"/>
            <p:cNvSpPr/>
            <p:nvPr/>
          </p:nvSpPr>
          <p:spPr>
            <a:xfrm>
              <a:off x="-3443567" y="2206085"/>
              <a:ext cx="72956" cy="79486"/>
            </a:xfrm>
            <a:custGeom>
              <a:avLst/>
              <a:gdLst/>
              <a:ahLst/>
              <a:cxnLst/>
              <a:rect l="l" t="t" r="r" b="b"/>
              <a:pathLst>
                <a:path w="1620" h="1765" extrusionOk="0">
                  <a:moveTo>
                    <a:pt x="815" y="1"/>
                  </a:moveTo>
                  <a:cubicBezTo>
                    <a:pt x="362" y="1"/>
                    <a:pt x="0" y="403"/>
                    <a:pt x="0" y="888"/>
                  </a:cubicBezTo>
                  <a:cubicBezTo>
                    <a:pt x="0" y="1373"/>
                    <a:pt x="362" y="1765"/>
                    <a:pt x="815" y="1765"/>
                  </a:cubicBezTo>
                  <a:cubicBezTo>
                    <a:pt x="1259" y="1765"/>
                    <a:pt x="1620" y="1373"/>
                    <a:pt x="1620" y="888"/>
                  </a:cubicBezTo>
                  <a:cubicBezTo>
                    <a:pt x="1620" y="403"/>
                    <a:pt x="1259" y="1"/>
                    <a:pt x="8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45"/>
            <p:cNvSpPr/>
            <p:nvPr/>
          </p:nvSpPr>
          <p:spPr>
            <a:xfrm>
              <a:off x="-4022829" y="2043425"/>
              <a:ext cx="259263" cy="81422"/>
            </a:xfrm>
            <a:custGeom>
              <a:avLst/>
              <a:gdLst/>
              <a:ahLst/>
              <a:cxnLst/>
              <a:rect l="l" t="t" r="r" b="b"/>
              <a:pathLst>
                <a:path w="5757" h="1808" extrusionOk="0">
                  <a:moveTo>
                    <a:pt x="3721" y="0"/>
                  </a:moveTo>
                  <a:cubicBezTo>
                    <a:pt x="1267" y="0"/>
                    <a:pt x="1" y="591"/>
                    <a:pt x="1" y="591"/>
                  </a:cubicBezTo>
                  <a:lnTo>
                    <a:pt x="650" y="1808"/>
                  </a:lnTo>
                  <a:cubicBezTo>
                    <a:pt x="2541" y="1125"/>
                    <a:pt x="4203" y="1032"/>
                    <a:pt x="4968" y="1032"/>
                  </a:cubicBezTo>
                  <a:cubicBezTo>
                    <a:pt x="5255" y="1032"/>
                    <a:pt x="5416" y="1045"/>
                    <a:pt x="5416" y="1045"/>
                  </a:cubicBezTo>
                  <a:lnTo>
                    <a:pt x="5756" y="126"/>
                  </a:lnTo>
                  <a:cubicBezTo>
                    <a:pt x="5006" y="36"/>
                    <a:pt x="4327" y="0"/>
                    <a:pt x="3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45"/>
            <p:cNvSpPr/>
            <p:nvPr/>
          </p:nvSpPr>
          <p:spPr>
            <a:xfrm>
              <a:off x="-3549034" y="2050855"/>
              <a:ext cx="255570" cy="85160"/>
            </a:xfrm>
            <a:custGeom>
              <a:avLst/>
              <a:gdLst/>
              <a:ahLst/>
              <a:cxnLst/>
              <a:rect l="l" t="t" r="r" b="b"/>
              <a:pathLst>
                <a:path w="5675" h="1891" extrusionOk="0">
                  <a:moveTo>
                    <a:pt x="1444" y="0"/>
                  </a:moveTo>
                  <a:cubicBezTo>
                    <a:pt x="1038" y="0"/>
                    <a:pt x="599" y="13"/>
                    <a:pt x="125" y="44"/>
                  </a:cubicBezTo>
                  <a:lnTo>
                    <a:pt x="1" y="931"/>
                  </a:lnTo>
                  <a:cubicBezTo>
                    <a:pt x="1" y="931"/>
                    <a:pt x="27" y="930"/>
                    <a:pt x="77" y="930"/>
                  </a:cubicBezTo>
                  <a:cubicBezTo>
                    <a:pt x="488" y="930"/>
                    <a:pt x="2493" y="979"/>
                    <a:pt x="4416" y="1890"/>
                  </a:cubicBezTo>
                  <a:lnTo>
                    <a:pt x="5674" y="756"/>
                  </a:lnTo>
                  <a:cubicBezTo>
                    <a:pt x="5674" y="756"/>
                    <a:pt x="4501" y="0"/>
                    <a:pt x="14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45"/>
            <p:cNvSpPr/>
            <p:nvPr/>
          </p:nvSpPr>
          <p:spPr>
            <a:xfrm>
              <a:off x="-4074392" y="2384956"/>
              <a:ext cx="169104" cy="96193"/>
            </a:xfrm>
            <a:custGeom>
              <a:avLst/>
              <a:gdLst/>
              <a:ahLst/>
              <a:cxnLst/>
              <a:rect l="l" t="t" r="r" b="b"/>
              <a:pathLst>
                <a:path w="3755" h="2136" extrusionOk="0">
                  <a:moveTo>
                    <a:pt x="1877" y="0"/>
                  </a:moveTo>
                  <a:cubicBezTo>
                    <a:pt x="836" y="0"/>
                    <a:pt x="0" y="485"/>
                    <a:pt x="0" y="1073"/>
                  </a:cubicBezTo>
                  <a:cubicBezTo>
                    <a:pt x="0" y="1661"/>
                    <a:pt x="836" y="2135"/>
                    <a:pt x="1877" y="2135"/>
                  </a:cubicBezTo>
                  <a:cubicBezTo>
                    <a:pt x="2909" y="2135"/>
                    <a:pt x="3755" y="1661"/>
                    <a:pt x="3755" y="1073"/>
                  </a:cubicBezTo>
                  <a:cubicBezTo>
                    <a:pt x="3755" y="485"/>
                    <a:pt x="2909" y="0"/>
                    <a:pt x="18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45"/>
            <p:cNvSpPr/>
            <p:nvPr/>
          </p:nvSpPr>
          <p:spPr>
            <a:xfrm>
              <a:off x="-3506748" y="2397476"/>
              <a:ext cx="126366" cy="71605"/>
            </a:xfrm>
            <a:custGeom>
              <a:avLst/>
              <a:gdLst/>
              <a:ahLst/>
              <a:cxnLst/>
              <a:rect l="l" t="t" r="r" b="b"/>
              <a:pathLst>
                <a:path w="2806" h="1590" extrusionOk="0">
                  <a:moveTo>
                    <a:pt x="1403" y="0"/>
                  </a:moveTo>
                  <a:cubicBezTo>
                    <a:pt x="630" y="0"/>
                    <a:pt x="0" y="351"/>
                    <a:pt x="0" y="795"/>
                  </a:cubicBezTo>
                  <a:cubicBezTo>
                    <a:pt x="0" y="1228"/>
                    <a:pt x="630" y="1589"/>
                    <a:pt x="1403" y="1589"/>
                  </a:cubicBezTo>
                  <a:cubicBezTo>
                    <a:pt x="2177" y="1589"/>
                    <a:pt x="2806" y="1228"/>
                    <a:pt x="2806" y="795"/>
                  </a:cubicBezTo>
                  <a:cubicBezTo>
                    <a:pt x="2806" y="351"/>
                    <a:pt x="2177" y="0"/>
                    <a:pt x="14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45"/>
            <p:cNvSpPr/>
            <p:nvPr/>
          </p:nvSpPr>
          <p:spPr>
            <a:xfrm>
              <a:off x="-4544404" y="1044047"/>
              <a:ext cx="1621641" cy="951440"/>
            </a:xfrm>
            <a:custGeom>
              <a:avLst/>
              <a:gdLst/>
              <a:ahLst/>
              <a:cxnLst/>
              <a:rect l="l" t="t" r="r" b="b"/>
              <a:pathLst>
                <a:path w="36009" h="21127" extrusionOk="0">
                  <a:moveTo>
                    <a:pt x="24196" y="0"/>
                  </a:moveTo>
                  <a:cubicBezTo>
                    <a:pt x="14962" y="0"/>
                    <a:pt x="0" y="2867"/>
                    <a:pt x="5682" y="9569"/>
                  </a:cubicBezTo>
                  <a:cubicBezTo>
                    <a:pt x="8727" y="13161"/>
                    <a:pt x="9946" y="14251"/>
                    <a:pt x="10303" y="14251"/>
                  </a:cubicBezTo>
                  <a:cubicBezTo>
                    <a:pt x="10855" y="14251"/>
                    <a:pt x="9355" y="11653"/>
                    <a:pt x="9354" y="11652"/>
                  </a:cubicBezTo>
                  <a:lnTo>
                    <a:pt x="9354" y="11652"/>
                  </a:lnTo>
                  <a:cubicBezTo>
                    <a:pt x="9355" y="11653"/>
                    <a:pt x="15523" y="20699"/>
                    <a:pt x="20887" y="21101"/>
                  </a:cubicBezTo>
                  <a:cubicBezTo>
                    <a:pt x="21128" y="21118"/>
                    <a:pt x="21342" y="21127"/>
                    <a:pt x="21533" y="21127"/>
                  </a:cubicBezTo>
                  <a:cubicBezTo>
                    <a:pt x="25594" y="21127"/>
                    <a:pt x="18659" y="17316"/>
                    <a:pt x="18659" y="17316"/>
                  </a:cubicBezTo>
                  <a:lnTo>
                    <a:pt x="18659" y="17316"/>
                  </a:lnTo>
                  <a:cubicBezTo>
                    <a:pt x="18659" y="17316"/>
                    <a:pt x="25713" y="20218"/>
                    <a:pt x="28963" y="20218"/>
                  </a:cubicBezTo>
                  <a:cubicBezTo>
                    <a:pt x="29258" y="20218"/>
                    <a:pt x="29523" y="20194"/>
                    <a:pt x="29747" y="20142"/>
                  </a:cubicBezTo>
                  <a:cubicBezTo>
                    <a:pt x="32429" y="19512"/>
                    <a:pt x="34203" y="15366"/>
                    <a:pt x="29345" y="14572"/>
                  </a:cubicBezTo>
                  <a:cubicBezTo>
                    <a:pt x="28564" y="14444"/>
                    <a:pt x="28121" y="14392"/>
                    <a:pt x="27935" y="14374"/>
                  </a:cubicBezTo>
                  <a:lnTo>
                    <a:pt x="27935" y="14374"/>
                  </a:lnTo>
                  <a:cubicBezTo>
                    <a:pt x="28016" y="14379"/>
                    <a:pt x="28141" y="14383"/>
                    <a:pt x="28301" y="14383"/>
                  </a:cubicBezTo>
                  <a:cubicBezTo>
                    <a:pt x="29619" y="14383"/>
                    <a:pt x="33326" y="14076"/>
                    <a:pt x="34368" y="10858"/>
                  </a:cubicBezTo>
                  <a:cubicBezTo>
                    <a:pt x="36009" y="5783"/>
                    <a:pt x="27436" y="6382"/>
                    <a:pt x="27045" y="6278"/>
                  </a:cubicBezTo>
                  <a:cubicBezTo>
                    <a:pt x="26663" y="6175"/>
                    <a:pt x="32821" y="3792"/>
                    <a:pt x="30737" y="1100"/>
                  </a:cubicBezTo>
                  <a:cubicBezTo>
                    <a:pt x="30177" y="383"/>
                    <a:pt x="27569" y="0"/>
                    <a:pt x="241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45"/>
            <p:cNvSpPr/>
            <p:nvPr/>
          </p:nvSpPr>
          <p:spPr>
            <a:xfrm>
              <a:off x="-4549132" y="1420615"/>
              <a:ext cx="533296" cy="757837"/>
            </a:xfrm>
            <a:custGeom>
              <a:avLst/>
              <a:gdLst/>
              <a:ahLst/>
              <a:cxnLst/>
              <a:rect l="l" t="t" r="r" b="b"/>
              <a:pathLst>
                <a:path w="11842" h="16828" extrusionOk="0">
                  <a:moveTo>
                    <a:pt x="5467" y="0"/>
                  </a:moveTo>
                  <a:cubicBezTo>
                    <a:pt x="5467" y="0"/>
                    <a:pt x="0" y="299"/>
                    <a:pt x="0" y="4776"/>
                  </a:cubicBezTo>
                  <a:cubicBezTo>
                    <a:pt x="0" y="9252"/>
                    <a:pt x="2404" y="12760"/>
                    <a:pt x="2404" y="12760"/>
                  </a:cubicBezTo>
                  <a:lnTo>
                    <a:pt x="7809" y="16195"/>
                  </a:lnTo>
                  <a:cubicBezTo>
                    <a:pt x="7809" y="16195"/>
                    <a:pt x="8689" y="16828"/>
                    <a:pt x="9499" y="16828"/>
                  </a:cubicBezTo>
                  <a:cubicBezTo>
                    <a:pt x="9904" y="16828"/>
                    <a:pt x="10291" y="16669"/>
                    <a:pt x="10542" y="16195"/>
                  </a:cubicBezTo>
                  <a:cubicBezTo>
                    <a:pt x="11206" y="14923"/>
                    <a:pt x="7989" y="10619"/>
                    <a:pt x="7298" y="9718"/>
                  </a:cubicBezTo>
                  <a:lnTo>
                    <a:pt x="7298" y="9718"/>
                  </a:lnTo>
                  <a:cubicBezTo>
                    <a:pt x="7692" y="10211"/>
                    <a:pt x="8917" y="11631"/>
                    <a:pt x="9959" y="11631"/>
                  </a:cubicBezTo>
                  <a:cubicBezTo>
                    <a:pt x="10163" y="11631"/>
                    <a:pt x="10360" y="11576"/>
                    <a:pt x="10542" y="11450"/>
                  </a:cubicBezTo>
                  <a:cubicBezTo>
                    <a:pt x="11842" y="10552"/>
                    <a:pt x="7221" y="2868"/>
                    <a:pt x="7221" y="2868"/>
                  </a:cubicBezTo>
                  <a:lnTo>
                    <a:pt x="7809" y="2208"/>
                  </a:lnTo>
                  <a:lnTo>
                    <a:pt x="54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45"/>
            <p:cNvSpPr/>
            <p:nvPr/>
          </p:nvSpPr>
          <p:spPr>
            <a:xfrm>
              <a:off x="-4470639" y="1983755"/>
              <a:ext cx="237421" cy="281825"/>
            </a:xfrm>
            <a:custGeom>
              <a:avLst/>
              <a:gdLst/>
              <a:ahLst/>
              <a:cxnLst/>
              <a:rect l="l" t="t" r="r" b="b"/>
              <a:pathLst>
                <a:path w="5272" h="6258" extrusionOk="0">
                  <a:moveTo>
                    <a:pt x="2274" y="1"/>
                  </a:moveTo>
                  <a:cubicBezTo>
                    <a:pt x="2142" y="1"/>
                    <a:pt x="2009" y="16"/>
                    <a:pt x="1878" y="48"/>
                  </a:cubicBezTo>
                  <a:cubicBezTo>
                    <a:pt x="650" y="348"/>
                    <a:pt x="1" y="1967"/>
                    <a:pt x="423" y="3669"/>
                  </a:cubicBezTo>
                  <a:cubicBezTo>
                    <a:pt x="800" y="5184"/>
                    <a:pt x="1895" y="6257"/>
                    <a:pt x="2989" y="6257"/>
                  </a:cubicBezTo>
                  <a:cubicBezTo>
                    <a:pt x="3125" y="6257"/>
                    <a:pt x="3260" y="6241"/>
                    <a:pt x="3394" y="6207"/>
                  </a:cubicBezTo>
                  <a:cubicBezTo>
                    <a:pt x="4622" y="5907"/>
                    <a:pt x="5271" y="4288"/>
                    <a:pt x="4849" y="2586"/>
                  </a:cubicBezTo>
                  <a:cubicBezTo>
                    <a:pt x="4471" y="1067"/>
                    <a:pt x="3371" y="1"/>
                    <a:pt x="2274"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45"/>
            <p:cNvSpPr/>
            <p:nvPr/>
          </p:nvSpPr>
          <p:spPr>
            <a:xfrm>
              <a:off x="-4412591" y="2097104"/>
              <a:ext cx="93897" cy="82998"/>
            </a:xfrm>
            <a:custGeom>
              <a:avLst/>
              <a:gdLst/>
              <a:ahLst/>
              <a:cxnLst/>
              <a:rect l="l" t="t" r="r" b="b"/>
              <a:pathLst>
                <a:path w="2085" h="1843" extrusionOk="0">
                  <a:moveTo>
                    <a:pt x="855" y="1524"/>
                  </a:moveTo>
                  <a:cubicBezTo>
                    <a:pt x="823" y="1548"/>
                    <a:pt x="805" y="1565"/>
                    <a:pt x="805" y="1565"/>
                  </a:cubicBezTo>
                  <a:cubicBezTo>
                    <a:pt x="805" y="1565"/>
                    <a:pt x="825" y="1551"/>
                    <a:pt x="855" y="1524"/>
                  </a:cubicBezTo>
                  <a:close/>
                  <a:moveTo>
                    <a:pt x="530" y="1"/>
                  </a:moveTo>
                  <a:cubicBezTo>
                    <a:pt x="370" y="1"/>
                    <a:pt x="194" y="22"/>
                    <a:pt x="1" y="69"/>
                  </a:cubicBezTo>
                  <a:cubicBezTo>
                    <a:pt x="1" y="69"/>
                    <a:pt x="20" y="67"/>
                    <a:pt x="55" y="67"/>
                  </a:cubicBezTo>
                  <a:cubicBezTo>
                    <a:pt x="234" y="67"/>
                    <a:pt x="817" y="118"/>
                    <a:pt x="1094" y="750"/>
                  </a:cubicBezTo>
                  <a:cubicBezTo>
                    <a:pt x="1259" y="1113"/>
                    <a:pt x="974" y="1417"/>
                    <a:pt x="855" y="1524"/>
                  </a:cubicBezTo>
                  <a:lnTo>
                    <a:pt x="855" y="1524"/>
                  </a:lnTo>
                  <a:cubicBezTo>
                    <a:pt x="934" y="1465"/>
                    <a:pt x="1103" y="1361"/>
                    <a:pt x="1319" y="1361"/>
                  </a:cubicBezTo>
                  <a:cubicBezTo>
                    <a:pt x="1540" y="1361"/>
                    <a:pt x="1811" y="1469"/>
                    <a:pt x="2084" y="1843"/>
                  </a:cubicBezTo>
                  <a:cubicBezTo>
                    <a:pt x="2084" y="1843"/>
                    <a:pt x="2017" y="1"/>
                    <a:pt x="530"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45"/>
            <p:cNvSpPr/>
            <p:nvPr/>
          </p:nvSpPr>
          <p:spPr>
            <a:xfrm>
              <a:off x="-4415834" y="2093321"/>
              <a:ext cx="100381" cy="131410"/>
            </a:xfrm>
            <a:custGeom>
              <a:avLst/>
              <a:gdLst/>
              <a:ahLst/>
              <a:cxnLst/>
              <a:rect l="l" t="t" r="r" b="b"/>
              <a:pathLst>
                <a:path w="2229" h="2918" extrusionOk="0">
                  <a:moveTo>
                    <a:pt x="605" y="1"/>
                  </a:moveTo>
                  <a:cubicBezTo>
                    <a:pt x="299" y="1"/>
                    <a:pt x="70" y="85"/>
                    <a:pt x="52" y="91"/>
                  </a:cubicBezTo>
                  <a:cubicBezTo>
                    <a:pt x="22" y="102"/>
                    <a:pt x="1" y="143"/>
                    <a:pt x="11" y="173"/>
                  </a:cubicBezTo>
                  <a:cubicBezTo>
                    <a:pt x="27" y="205"/>
                    <a:pt x="48" y="219"/>
                    <a:pt x="72" y="219"/>
                  </a:cubicBezTo>
                  <a:cubicBezTo>
                    <a:pt x="79" y="219"/>
                    <a:pt x="86" y="217"/>
                    <a:pt x="93" y="215"/>
                  </a:cubicBezTo>
                  <a:cubicBezTo>
                    <a:pt x="100" y="215"/>
                    <a:pt x="315" y="134"/>
                    <a:pt x="604" y="134"/>
                  </a:cubicBezTo>
                  <a:cubicBezTo>
                    <a:pt x="812" y="134"/>
                    <a:pt x="1057" y="176"/>
                    <a:pt x="1290" y="318"/>
                  </a:cubicBezTo>
                  <a:cubicBezTo>
                    <a:pt x="1682" y="545"/>
                    <a:pt x="1940" y="1009"/>
                    <a:pt x="2053" y="1679"/>
                  </a:cubicBezTo>
                  <a:cubicBezTo>
                    <a:pt x="1920" y="1538"/>
                    <a:pt x="1709" y="1379"/>
                    <a:pt x="1407" y="1379"/>
                  </a:cubicBezTo>
                  <a:cubicBezTo>
                    <a:pt x="1312" y="1379"/>
                    <a:pt x="1208" y="1395"/>
                    <a:pt x="1094" y="1432"/>
                  </a:cubicBezTo>
                  <a:cubicBezTo>
                    <a:pt x="847" y="1504"/>
                    <a:pt x="712" y="1700"/>
                    <a:pt x="753" y="1948"/>
                  </a:cubicBezTo>
                  <a:cubicBezTo>
                    <a:pt x="815" y="2401"/>
                    <a:pt x="1393" y="2897"/>
                    <a:pt x="2156" y="2917"/>
                  </a:cubicBezTo>
                  <a:cubicBezTo>
                    <a:pt x="2198" y="2917"/>
                    <a:pt x="2218" y="2897"/>
                    <a:pt x="2229" y="2855"/>
                  </a:cubicBezTo>
                  <a:cubicBezTo>
                    <a:pt x="2229" y="2825"/>
                    <a:pt x="2198" y="2793"/>
                    <a:pt x="2156" y="2793"/>
                  </a:cubicBezTo>
                  <a:cubicBezTo>
                    <a:pt x="1414" y="2773"/>
                    <a:pt x="929" y="2268"/>
                    <a:pt x="877" y="1927"/>
                  </a:cubicBezTo>
                  <a:cubicBezTo>
                    <a:pt x="857" y="1741"/>
                    <a:pt x="950" y="1608"/>
                    <a:pt x="1136" y="1556"/>
                  </a:cubicBezTo>
                  <a:cubicBezTo>
                    <a:pt x="1235" y="1523"/>
                    <a:pt x="1326" y="1509"/>
                    <a:pt x="1409" y="1509"/>
                  </a:cubicBezTo>
                  <a:cubicBezTo>
                    <a:pt x="1870" y="1509"/>
                    <a:pt x="2088" y="1941"/>
                    <a:pt x="2105" y="1958"/>
                  </a:cubicBezTo>
                  <a:cubicBezTo>
                    <a:pt x="2113" y="1981"/>
                    <a:pt x="2132" y="1993"/>
                    <a:pt x="2154" y="1993"/>
                  </a:cubicBezTo>
                  <a:cubicBezTo>
                    <a:pt x="2161" y="1993"/>
                    <a:pt x="2169" y="1992"/>
                    <a:pt x="2177" y="1989"/>
                  </a:cubicBezTo>
                  <a:cubicBezTo>
                    <a:pt x="2208" y="1989"/>
                    <a:pt x="2229" y="1958"/>
                    <a:pt x="2229" y="1927"/>
                  </a:cubicBezTo>
                  <a:cubicBezTo>
                    <a:pt x="2126" y="1071"/>
                    <a:pt x="1826" y="494"/>
                    <a:pt x="1352" y="205"/>
                  </a:cubicBezTo>
                  <a:cubicBezTo>
                    <a:pt x="1097" y="47"/>
                    <a:pt x="830" y="1"/>
                    <a:pt x="6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45"/>
            <p:cNvSpPr/>
            <p:nvPr/>
          </p:nvSpPr>
          <p:spPr>
            <a:xfrm>
              <a:off x="-3829546" y="2448994"/>
              <a:ext cx="240528" cy="73181"/>
            </a:xfrm>
            <a:custGeom>
              <a:avLst/>
              <a:gdLst/>
              <a:ahLst/>
              <a:cxnLst/>
              <a:rect l="l" t="t" r="r" b="b"/>
              <a:pathLst>
                <a:path w="5341" h="1625" extrusionOk="0">
                  <a:moveTo>
                    <a:pt x="298" y="0"/>
                  </a:moveTo>
                  <a:cubicBezTo>
                    <a:pt x="141" y="0"/>
                    <a:pt x="0" y="216"/>
                    <a:pt x="133" y="373"/>
                  </a:cubicBezTo>
                  <a:cubicBezTo>
                    <a:pt x="816" y="1203"/>
                    <a:pt x="1792" y="1625"/>
                    <a:pt x="2771" y="1625"/>
                  </a:cubicBezTo>
                  <a:cubicBezTo>
                    <a:pt x="3643" y="1625"/>
                    <a:pt x="4517" y="1290"/>
                    <a:pt x="5188" y="610"/>
                  </a:cubicBezTo>
                  <a:cubicBezTo>
                    <a:pt x="5340" y="458"/>
                    <a:pt x="5194" y="238"/>
                    <a:pt x="5030" y="238"/>
                  </a:cubicBezTo>
                  <a:cubicBezTo>
                    <a:pt x="4982" y="238"/>
                    <a:pt x="4933" y="257"/>
                    <a:pt x="4889" y="301"/>
                  </a:cubicBezTo>
                  <a:cubicBezTo>
                    <a:pt x="4293" y="902"/>
                    <a:pt x="3535" y="1194"/>
                    <a:pt x="2780" y="1194"/>
                  </a:cubicBezTo>
                  <a:cubicBezTo>
                    <a:pt x="1915" y="1194"/>
                    <a:pt x="1054" y="811"/>
                    <a:pt x="443" y="74"/>
                  </a:cubicBezTo>
                  <a:cubicBezTo>
                    <a:pt x="398" y="22"/>
                    <a:pt x="347" y="0"/>
                    <a:pt x="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17867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826"/>
        <p:cNvGrpSpPr/>
        <p:nvPr/>
      </p:nvGrpSpPr>
      <p:grpSpPr>
        <a:xfrm>
          <a:off x="0" y="0"/>
          <a:ext cx="0" cy="0"/>
          <a:chOff x="0" y="0"/>
          <a:chExt cx="0" cy="0"/>
        </a:xfrm>
      </p:grpSpPr>
      <p:grpSp>
        <p:nvGrpSpPr>
          <p:cNvPr id="6" name="Google Shape;2888;p56">
            <a:extLst>
              <a:ext uri="{FF2B5EF4-FFF2-40B4-BE49-F238E27FC236}">
                <a16:creationId xmlns:a16="http://schemas.microsoft.com/office/drawing/2014/main" id="{373AB84E-B78A-5841-AD38-AC7E272A4D7F}"/>
              </a:ext>
            </a:extLst>
          </p:cNvPr>
          <p:cNvGrpSpPr/>
          <p:nvPr/>
        </p:nvGrpSpPr>
        <p:grpSpPr>
          <a:xfrm>
            <a:off x="5268551" y="817849"/>
            <a:ext cx="2649049" cy="3335602"/>
            <a:chOff x="5540311" y="1043991"/>
            <a:chExt cx="2649049" cy="3335602"/>
          </a:xfrm>
        </p:grpSpPr>
        <p:sp>
          <p:nvSpPr>
            <p:cNvPr id="7" name="Google Shape;2889;p56">
              <a:extLst>
                <a:ext uri="{FF2B5EF4-FFF2-40B4-BE49-F238E27FC236}">
                  <a16:creationId xmlns:a16="http://schemas.microsoft.com/office/drawing/2014/main" id="{3E7976D1-B887-9349-AAF3-B77470C5C6F9}"/>
                </a:ext>
              </a:extLst>
            </p:cNvPr>
            <p:cNvSpPr/>
            <p:nvPr/>
          </p:nvSpPr>
          <p:spPr>
            <a:xfrm flipH="1">
              <a:off x="5540311" y="4145243"/>
              <a:ext cx="2649049" cy="234350"/>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2890;p56">
              <a:extLst>
                <a:ext uri="{FF2B5EF4-FFF2-40B4-BE49-F238E27FC236}">
                  <a16:creationId xmlns:a16="http://schemas.microsoft.com/office/drawing/2014/main" id="{7AD43314-F764-814B-88F5-BF2DA3E64529}"/>
                </a:ext>
              </a:extLst>
            </p:cNvPr>
            <p:cNvGrpSpPr/>
            <p:nvPr/>
          </p:nvGrpSpPr>
          <p:grpSpPr>
            <a:xfrm>
              <a:off x="5894704" y="1043991"/>
              <a:ext cx="2197269" cy="3237234"/>
              <a:chOff x="1936700" y="632119"/>
              <a:chExt cx="2708331" cy="3990182"/>
            </a:xfrm>
          </p:grpSpPr>
          <p:sp>
            <p:nvSpPr>
              <p:cNvPr id="9" name="Google Shape;2891;p56">
                <a:extLst>
                  <a:ext uri="{FF2B5EF4-FFF2-40B4-BE49-F238E27FC236}">
                    <a16:creationId xmlns:a16="http://schemas.microsoft.com/office/drawing/2014/main" id="{D31085C5-FE32-ED46-8AC8-52BB74523F93}"/>
                  </a:ext>
                </a:extLst>
              </p:cNvPr>
              <p:cNvSpPr/>
              <p:nvPr/>
            </p:nvSpPr>
            <p:spPr>
              <a:xfrm>
                <a:off x="2787479" y="787937"/>
                <a:ext cx="1850048" cy="1762825"/>
              </a:xfrm>
              <a:custGeom>
                <a:avLst/>
                <a:gdLst/>
                <a:ahLst/>
                <a:cxnLst/>
                <a:rect l="l" t="t" r="r" b="b"/>
                <a:pathLst>
                  <a:path w="20956" h="19968" extrusionOk="0">
                    <a:moveTo>
                      <a:pt x="15365" y="1"/>
                    </a:moveTo>
                    <a:lnTo>
                      <a:pt x="11244" y="7934"/>
                    </a:lnTo>
                    <a:cubicBezTo>
                      <a:pt x="11244" y="7934"/>
                      <a:pt x="0" y="19848"/>
                      <a:pt x="9892" y="19966"/>
                    </a:cubicBezTo>
                    <a:cubicBezTo>
                      <a:pt x="10005" y="19967"/>
                      <a:pt x="10116" y="19968"/>
                      <a:pt x="10227" y="19968"/>
                    </a:cubicBezTo>
                    <a:cubicBezTo>
                      <a:pt x="19783" y="19968"/>
                      <a:pt x="20203" y="14999"/>
                      <a:pt x="20582" y="9051"/>
                    </a:cubicBezTo>
                    <a:cubicBezTo>
                      <a:pt x="20955" y="3046"/>
                      <a:pt x="15365" y="1"/>
                      <a:pt x="153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892;p56">
                <a:extLst>
                  <a:ext uri="{FF2B5EF4-FFF2-40B4-BE49-F238E27FC236}">
                    <a16:creationId xmlns:a16="http://schemas.microsoft.com/office/drawing/2014/main" id="{32799E46-C46D-E243-9BBB-91264453171E}"/>
                  </a:ext>
                </a:extLst>
              </p:cNvPr>
              <p:cNvSpPr/>
              <p:nvPr/>
            </p:nvSpPr>
            <p:spPr>
              <a:xfrm>
                <a:off x="2401507" y="706629"/>
                <a:ext cx="920875" cy="1782424"/>
              </a:xfrm>
              <a:custGeom>
                <a:avLst/>
                <a:gdLst/>
                <a:ahLst/>
                <a:cxnLst/>
                <a:rect l="l" t="t" r="r" b="b"/>
                <a:pathLst>
                  <a:path w="10431" h="20190" extrusionOk="0">
                    <a:moveTo>
                      <a:pt x="10143" y="0"/>
                    </a:moveTo>
                    <a:cubicBezTo>
                      <a:pt x="8927" y="0"/>
                      <a:pt x="4199" y="241"/>
                      <a:pt x="2700" y="3914"/>
                    </a:cubicBezTo>
                    <a:cubicBezTo>
                      <a:pt x="2261" y="4993"/>
                      <a:pt x="2936" y="5168"/>
                      <a:pt x="3420" y="5168"/>
                    </a:cubicBezTo>
                    <a:cubicBezTo>
                      <a:pt x="3652" y="5168"/>
                      <a:pt x="3840" y="5128"/>
                      <a:pt x="3840" y="5128"/>
                    </a:cubicBezTo>
                    <a:lnTo>
                      <a:pt x="3840" y="5128"/>
                    </a:lnTo>
                    <a:cubicBezTo>
                      <a:pt x="3840" y="5128"/>
                      <a:pt x="198" y="6725"/>
                      <a:pt x="880" y="7939"/>
                    </a:cubicBezTo>
                    <a:cubicBezTo>
                      <a:pt x="1003" y="8159"/>
                      <a:pt x="1185" y="8250"/>
                      <a:pt x="1398" y="8250"/>
                    </a:cubicBezTo>
                    <a:cubicBezTo>
                      <a:pt x="1615" y="8250"/>
                      <a:pt x="1866" y="8157"/>
                      <a:pt x="2124" y="8013"/>
                    </a:cubicBezTo>
                    <a:lnTo>
                      <a:pt x="2124" y="8013"/>
                    </a:lnTo>
                    <a:cubicBezTo>
                      <a:pt x="1252" y="8901"/>
                      <a:pt x="622" y="9885"/>
                      <a:pt x="1710" y="10175"/>
                    </a:cubicBezTo>
                    <a:cubicBezTo>
                      <a:pt x="1949" y="10240"/>
                      <a:pt x="2168" y="10268"/>
                      <a:pt x="2370" y="10268"/>
                    </a:cubicBezTo>
                    <a:cubicBezTo>
                      <a:pt x="2662" y="10268"/>
                      <a:pt x="2917" y="10208"/>
                      <a:pt x="3138" y="10109"/>
                    </a:cubicBezTo>
                    <a:lnTo>
                      <a:pt x="3138" y="10109"/>
                    </a:lnTo>
                    <a:cubicBezTo>
                      <a:pt x="1761" y="11984"/>
                      <a:pt x="0" y="14880"/>
                      <a:pt x="1710" y="15531"/>
                    </a:cubicBezTo>
                    <a:cubicBezTo>
                      <a:pt x="1988" y="15637"/>
                      <a:pt x="2251" y="15685"/>
                      <a:pt x="2499" y="15685"/>
                    </a:cubicBezTo>
                    <a:cubicBezTo>
                      <a:pt x="2935" y="15685"/>
                      <a:pt x="3324" y="15538"/>
                      <a:pt x="3667" y="15305"/>
                    </a:cubicBezTo>
                    <a:lnTo>
                      <a:pt x="3667" y="15305"/>
                    </a:lnTo>
                    <a:cubicBezTo>
                      <a:pt x="2769" y="16965"/>
                      <a:pt x="2162" y="18817"/>
                      <a:pt x="3531" y="19321"/>
                    </a:cubicBezTo>
                    <a:cubicBezTo>
                      <a:pt x="3916" y="19461"/>
                      <a:pt x="4268" y="19521"/>
                      <a:pt x="4588" y="19521"/>
                    </a:cubicBezTo>
                    <a:cubicBezTo>
                      <a:pt x="6039" y="19521"/>
                      <a:pt x="6822" y="18286"/>
                      <a:pt x="7098" y="17737"/>
                    </a:cubicBezTo>
                    <a:lnTo>
                      <a:pt x="7098" y="17737"/>
                    </a:lnTo>
                    <a:cubicBezTo>
                      <a:pt x="6815" y="18398"/>
                      <a:pt x="6185" y="20107"/>
                      <a:pt x="7215" y="20184"/>
                    </a:cubicBezTo>
                    <a:cubicBezTo>
                      <a:pt x="7259" y="20188"/>
                      <a:pt x="7302" y="20189"/>
                      <a:pt x="7346" y="20189"/>
                    </a:cubicBezTo>
                    <a:cubicBezTo>
                      <a:pt x="8557" y="20189"/>
                      <a:pt x="9579" y="18949"/>
                      <a:pt x="9579" y="18949"/>
                    </a:cubicBezTo>
                    <a:lnTo>
                      <a:pt x="10430" y="6"/>
                    </a:lnTo>
                    <a:cubicBezTo>
                      <a:pt x="10430" y="6"/>
                      <a:pt x="10327" y="0"/>
                      <a:pt x="101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893;p56">
                <a:extLst>
                  <a:ext uri="{FF2B5EF4-FFF2-40B4-BE49-F238E27FC236}">
                    <a16:creationId xmlns:a16="http://schemas.microsoft.com/office/drawing/2014/main" id="{4CEC92F2-4E7A-5141-B1F5-8467C42D104D}"/>
                  </a:ext>
                </a:extLst>
              </p:cNvPr>
              <p:cNvSpPr/>
              <p:nvPr/>
            </p:nvSpPr>
            <p:spPr>
              <a:xfrm>
                <a:off x="2670857" y="934662"/>
                <a:ext cx="1704382" cy="1553419"/>
              </a:xfrm>
              <a:custGeom>
                <a:avLst/>
                <a:gdLst/>
                <a:ahLst/>
                <a:cxnLst/>
                <a:rect l="l" t="t" r="r" b="b"/>
                <a:pathLst>
                  <a:path w="19306" h="17596" extrusionOk="0">
                    <a:moveTo>
                      <a:pt x="8399" y="1"/>
                    </a:moveTo>
                    <a:cubicBezTo>
                      <a:pt x="3391" y="1"/>
                      <a:pt x="3422" y="3088"/>
                      <a:pt x="2758" y="6900"/>
                    </a:cubicBezTo>
                    <a:cubicBezTo>
                      <a:pt x="1970" y="11436"/>
                      <a:pt x="1" y="16281"/>
                      <a:pt x="8253" y="17441"/>
                    </a:cubicBezTo>
                    <a:cubicBezTo>
                      <a:pt x="8993" y="17546"/>
                      <a:pt x="9675" y="17596"/>
                      <a:pt x="10305" y="17596"/>
                    </a:cubicBezTo>
                    <a:cubicBezTo>
                      <a:pt x="16010" y="17596"/>
                      <a:pt x="17393" y="13519"/>
                      <a:pt x="18102" y="9434"/>
                    </a:cubicBezTo>
                    <a:cubicBezTo>
                      <a:pt x="18901" y="4898"/>
                      <a:pt x="19305" y="1651"/>
                      <a:pt x="11778" y="340"/>
                    </a:cubicBezTo>
                    <a:cubicBezTo>
                      <a:pt x="10450" y="109"/>
                      <a:pt x="9336" y="1"/>
                      <a:pt x="8399"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894;p56">
                <a:extLst>
                  <a:ext uri="{FF2B5EF4-FFF2-40B4-BE49-F238E27FC236}">
                    <a16:creationId xmlns:a16="http://schemas.microsoft.com/office/drawing/2014/main" id="{D3A3DE7D-8F7B-C948-A362-945FC5EDB6B8}"/>
                  </a:ext>
                </a:extLst>
              </p:cNvPr>
              <p:cNvSpPr/>
              <p:nvPr/>
            </p:nvSpPr>
            <p:spPr>
              <a:xfrm>
                <a:off x="3493386" y="1816337"/>
                <a:ext cx="15096" cy="70626"/>
              </a:xfrm>
              <a:custGeom>
                <a:avLst/>
                <a:gdLst/>
                <a:ahLst/>
                <a:cxnLst/>
                <a:rect l="l" t="t" r="r" b="b"/>
                <a:pathLst>
                  <a:path w="171" h="800" extrusionOk="0">
                    <a:moveTo>
                      <a:pt x="12" y="0"/>
                    </a:moveTo>
                    <a:lnTo>
                      <a:pt x="0" y="800"/>
                    </a:lnTo>
                    <a:lnTo>
                      <a:pt x="171" y="800"/>
                    </a:lnTo>
                    <a:lnTo>
                      <a:pt x="17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895;p56">
                <a:extLst>
                  <a:ext uri="{FF2B5EF4-FFF2-40B4-BE49-F238E27FC236}">
                    <a16:creationId xmlns:a16="http://schemas.microsoft.com/office/drawing/2014/main" id="{FBA46439-A1E9-7948-B0D7-B43A6EDE7ACF}"/>
                  </a:ext>
                </a:extLst>
              </p:cNvPr>
              <p:cNvSpPr/>
              <p:nvPr/>
            </p:nvSpPr>
            <p:spPr>
              <a:xfrm>
                <a:off x="3603386" y="1853062"/>
                <a:ext cx="47143" cy="74246"/>
              </a:xfrm>
              <a:custGeom>
                <a:avLst/>
                <a:gdLst/>
                <a:ahLst/>
                <a:cxnLst/>
                <a:rect l="l" t="t" r="r" b="b"/>
                <a:pathLst>
                  <a:path w="534" h="841" extrusionOk="0">
                    <a:moveTo>
                      <a:pt x="394" y="0"/>
                    </a:moveTo>
                    <a:lnTo>
                      <a:pt x="1" y="767"/>
                    </a:lnTo>
                    <a:lnTo>
                      <a:pt x="150" y="841"/>
                    </a:lnTo>
                    <a:lnTo>
                      <a:pt x="533" y="74"/>
                    </a:lnTo>
                    <a:lnTo>
                      <a:pt x="39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896;p56">
                <a:extLst>
                  <a:ext uri="{FF2B5EF4-FFF2-40B4-BE49-F238E27FC236}">
                    <a16:creationId xmlns:a16="http://schemas.microsoft.com/office/drawing/2014/main" id="{39C88375-4F51-AA40-A65F-C9AC084CD636}"/>
                  </a:ext>
                </a:extLst>
              </p:cNvPr>
              <p:cNvSpPr/>
              <p:nvPr/>
            </p:nvSpPr>
            <p:spPr>
              <a:xfrm>
                <a:off x="3661652" y="1947966"/>
                <a:ext cx="108146" cy="58355"/>
              </a:xfrm>
              <a:custGeom>
                <a:avLst/>
                <a:gdLst/>
                <a:ahLst/>
                <a:cxnLst/>
                <a:rect l="l" t="t" r="r" b="b"/>
                <a:pathLst>
                  <a:path w="1225" h="661" extrusionOk="0">
                    <a:moveTo>
                      <a:pt x="1161" y="0"/>
                    </a:moveTo>
                    <a:lnTo>
                      <a:pt x="1" y="511"/>
                    </a:lnTo>
                    <a:lnTo>
                      <a:pt x="65" y="660"/>
                    </a:lnTo>
                    <a:lnTo>
                      <a:pt x="1225" y="149"/>
                    </a:lnTo>
                    <a:lnTo>
                      <a:pt x="116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897;p56">
                <a:extLst>
                  <a:ext uri="{FF2B5EF4-FFF2-40B4-BE49-F238E27FC236}">
                    <a16:creationId xmlns:a16="http://schemas.microsoft.com/office/drawing/2014/main" id="{AEDD41B0-1926-874F-9303-162B7D6AA210}"/>
                  </a:ext>
                </a:extLst>
              </p:cNvPr>
              <p:cNvSpPr/>
              <p:nvPr/>
            </p:nvSpPr>
            <p:spPr>
              <a:xfrm>
                <a:off x="2917166" y="1925365"/>
                <a:ext cx="53676" cy="65947"/>
              </a:xfrm>
              <a:custGeom>
                <a:avLst/>
                <a:gdLst/>
                <a:ahLst/>
                <a:cxnLst/>
                <a:rect l="l" t="t" r="r" b="b"/>
                <a:pathLst>
                  <a:path w="608" h="747" extrusionOk="0">
                    <a:moveTo>
                      <a:pt x="469" y="1"/>
                    </a:moveTo>
                    <a:lnTo>
                      <a:pt x="1" y="651"/>
                    </a:lnTo>
                    <a:lnTo>
                      <a:pt x="139" y="746"/>
                    </a:lnTo>
                    <a:lnTo>
                      <a:pt x="607" y="107"/>
                    </a:lnTo>
                    <a:lnTo>
                      <a:pt x="46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898;p56">
                <a:extLst>
                  <a:ext uri="{FF2B5EF4-FFF2-40B4-BE49-F238E27FC236}">
                    <a16:creationId xmlns:a16="http://schemas.microsoft.com/office/drawing/2014/main" id="{943F7B34-83E7-154B-883F-1D6DA26CD3F4}"/>
                  </a:ext>
                </a:extLst>
              </p:cNvPr>
              <p:cNvSpPr/>
              <p:nvPr/>
            </p:nvSpPr>
            <p:spPr>
              <a:xfrm>
                <a:off x="3025223" y="1986545"/>
                <a:ext cx="27368" cy="77159"/>
              </a:xfrm>
              <a:custGeom>
                <a:avLst/>
                <a:gdLst/>
                <a:ahLst/>
                <a:cxnLst/>
                <a:rect l="l" t="t" r="r" b="b"/>
                <a:pathLst>
                  <a:path w="310" h="874" extrusionOk="0">
                    <a:moveTo>
                      <a:pt x="150" y="0"/>
                    </a:moveTo>
                    <a:lnTo>
                      <a:pt x="1" y="841"/>
                    </a:lnTo>
                    <a:lnTo>
                      <a:pt x="161" y="873"/>
                    </a:lnTo>
                    <a:lnTo>
                      <a:pt x="310" y="32"/>
                    </a:lnTo>
                    <a:lnTo>
                      <a:pt x="1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899;p56">
                <a:extLst>
                  <a:ext uri="{FF2B5EF4-FFF2-40B4-BE49-F238E27FC236}">
                    <a16:creationId xmlns:a16="http://schemas.microsoft.com/office/drawing/2014/main" id="{878E1C90-ADFD-254F-9D36-CFADD7BBEE08}"/>
                  </a:ext>
                </a:extLst>
              </p:cNvPr>
              <p:cNvSpPr/>
              <p:nvPr/>
            </p:nvSpPr>
            <p:spPr>
              <a:xfrm>
                <a:off x="3146524" y="1940462"/>
                <a:ext cx="68684" cy="104438"/>
              </a:xfrm>
              <a:custGeom>
                <a:avLst/>
                <a:gdLst/>
                <a:ahLst/>
                <a:cxnLst/>
                <a:rect l="l" t="t" r="r" b="b"/>
                <a:pathLst>
                  <a:path w="778" h="1183" extrusionOk="0">
                    <a:moveTo>
                      <a:pt x="150" y="0"/>
                    </a:moveTo>
                    <a:lnTo>
                      <a:pt x="1" y="85"/>
                    </a:lnTo>
                    <a:lnTo>
                      <a:pt x="640" y="1182"/>
                    </a:lnTo>
                    <a:lnTo>
                      <a:pt x="778" y="1107"/>
                    </a:lnTo>
                    <a:lnTo>
                      <a:pt x="1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900;p56">
                <a:extLst>
                  <a:ext uri="{FF2B5EF4-FFF2-40B4-BE49-F238E27FC236}">
                    <a16:creationId xmlns:a16="http://schemas.microsoft.com/office/drawing/2014/main" id="{CA2C6151-2450-544C-91B4-571EC6302A1A}"/>
                  </a:ext>
                </a:extLst>
              </p:cNvPr>
              <p:cNvSpPr/>
              <p:nvPr/>
            </p:nvSpPr>
            <p:spPr>
              <a:xfrm>
                <a:off x="3368378" y="1886521"/>
                <a:ext cx="327263" cy="302456"/>
              </a:xfrm>
              <a:custGeom>
                <a:avLst/>
                <a:gdLst/>
                <a:ahLst/>
                <a:cxnLst/>
                <a:rect l="l" t="t" r="r" b="b"/>
                <a:pathLst>
                  <a:path w="3707" h="3426" extrusionOk="0">
                    <a:moveTo>
                      <a:pt x="1855" y="1"/>
                    </a:moveTo>
                    <a:cubicBezTo>
                      <a:pt x="1035" y="1"/>
                      <a:pt x="313" y="583"/>
                      <a:pt x="171" y="1420"/>
                    </a:cubicBezTo>
                    <a:cubicBezTo>
                      <a:pt x="1" y="2347"/>
                      <a:pt x="628" y="3230"/>
                      <a:pt x="1555" y="3401"/>
                    </a:cubicBezTo>
                    <a:cubicBezTo>
                      <a:pt x="1654" y="3418"/>
                      <a:pt x="1751" y="3426"/>
                      <a:pt x="1848" y="3426"/>
                    </a:cubicBezTo>
                    <a:cubicBezTo>
                      <a:pt x="2670" y="3426"/>
                      <a:pt x="3394" y="2835"/>
                      <a:pt x="3546" y="2006"/>
                    </a:cubicBezTo>
                    <a:cubicBezTo>
                      <a:pt x="3706" y="1069"/>
                      <a:pt x="3078" y="185"/>
                      <a:pt x="2152" y="26"/>
                    </a:cubicBezTo>
                    <a:cubicBezTo>
                      <a:pt x="2052" y="9"/>
                      <a:pt x="1953" y="1"/>
                      <a:pt x="18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901;p56">
                <a:extLst>
                  <a:ext uri="{FF2B5EF4-FFF2-40B4-BE49-F238E27FC236}">
                    <a16:creationId xmlns:a16="http://schemas.microsoft.com/office/drawing/2014/main" id="{DEA2BFCE-5550-8B49-A1A5-937A4728A494}"/>
                  </a:ext>
                </a:extLst>
              </p:cNvPr>
              <p:cNvSpPr/>
              <p:nvPr/>
            </p:nvSpPr>
            <p:spPr>
              <a:xfrm>
                <a:off x="3375882" y="1878841"/>
                <a:ext cx="319759" cy="185746"/>
              </a:xfrm>
              <a:custGeom>
                <a:avLst/>
                <a:gdLst/>
                <a:ahLst/>
                <a:cxnLst/>
                <a:rect l="l" t="t" r="r" b="b"/>
                <a:pathLst>
                  <a:path w="3622" h="2104" extrusionOk="0">
                    <a:moveTo>
                      <a:pt x="1768" y="1"/>
                    </a:moveTo>
                    <a:cubicBezTo>
                      <a:pt x="909" y="1"/>
                      <a:pt x="153" y="620"/>
                      <a:pt x="1" y="1486"/>
                    </a:cubicBezTo>
                    <a:lnTo>
                      <a:pt x="160" y="1518"/>
                    </a:lnTo>
                    <a:cubicBezTo>
                      <a:pt x="304" y="725"/>
                      <a:pt x="995" y="164"/>
                      <a:pt x="1773" y="164"/>
                    </a:cubicBezTo>
                    <a:cubicBezTo>
                      <a:pt x="1863" y="164"/>
                      <a:pt x="1954" y="172"/>
                      <a:pt x="2045" y="187"/>
                    </a:cubicBezTo>
                    <a:cubicBezTo>
                      <a:pt x="2481" y="262"/>
                      <a:pt x="2855" y="506"/>
                      <a:pt x="3099" y="858"/>
                    </a:cubicBezTo>
                    <a:cubicBezTo>
                      <a:pt x="3355" y="1220"/>
                      <a:pt x="3451" y="1646"/>
                      <a:pt x="3376" y="2082"/>
                    </a:cubicBezTo>
                    <a:lnTo>
                      <a:pt x="3536" y="2104"/>
                    </a:lnTo>
                    <a:cubicBezTo>
                      <a:pt x="3621" y="1635"/>
                      <a:pt x="3515" y="1156"/>
                      <a:pt x="3238" y="762"/>
                    </a:cubicBezTo>
                    <a:cubicBezTo>
                      <a:pt x="2961" y="368"/>
                      <a:pt x="2545" y="113"/>
                      <a:pt x="2077" y="28"/>
                    </a:cubicBezTo>
                    <a:cubicBezTo>
                      <a:pt x="1973" y="10"/>
                      <a:pt x="1870" y="1"/>
                      <a:pt x="17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902;p56">
                <a:extLst>
                  <a:ext uri="{FF2B5EF4-FFF2-40B4-BE49-F238E27FC236}">
                    <a16:creationId xmlns:a16="http://schemas.microsoft.com/office/drawing/2014/main" id="{DF51019A-60BC-1541-9261-C35FF2505FCA}"/>
                  </a:ext>
                </a:extLst>
              </p:cNvPr>
              <p:cNvSpPr/>
              <p:nvPr/>
            </p:nvSpPr>
            <p:spPr>
              <a:xfrm>
                <a:off x="3389036" y="1967476"/>
                <a:ext cx="205963" cy="204551"/>
              </a:xfrm>
              <a:custGeom>
                <a:avLst/>
                <a:gdLst/>
                <a:ahLst/>
                <a:cxnLst/>
                <a:rect l="l" t="t" r="r" b="b"/>
                <a:pathLst>
                  <a:path w="2333" h="2317" extrusionOk="0">
                    <a:moveTo>
                      <a:pt x="1210" y="0"/>
                    </a:moveTo>
                    <a:cubicBezTo>
                      <a:pt x="687" y="0"/>
                      <a:pt x="214" y="403"/>
                      <a:pt x="118" y="972"/>
                    </a:cubicBezTo>
                    <a:cubicBezTo>
                      <a:pt x="1" y="1600"/>
                      <a:pt x="384" y="2197"/>
                      <a:pt x="969" y="2303"/>
                    </a:cubicBezTo>
                    <a:cubicBezTo>
                      <a:pt x="1025" y="2312"/>
                      <a:pt x="1080" y="2317"/>
                      <a:pt x="1134" y="2317"/>
                    </a:cubicBezTo>
                    <a:cubicBezTo>
                      <a:pt x="1656" y="2317"/>
                      <a:pt x="2120" y="1914"/>
                      <a:pt x="2226" y="1345"/>
                    </a:cubicBezTo>
                    <a:cubicBezTo>
                      <a:pt x="2332" y="716"/>
                      <a:pt x="1949" y="120"/>
                      <a:pt x="1374" y="13"/>
                    </a:cubicBezTo>
                    <a:cubicBezTo>
                      <a:pt x="1319" y="4"/>
                      <a:pt x="1264" y="0"/>
                      <a:pt x="12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903;p56">
                <a:extLst>
                  <a:ext uri="{FF2B5EF4-FFF2-40B4-BE49-F238E27FC236}">
                    <a16:creationId xmlns:a16="http://schemas.microsoft.com/office/drawing/2014/main" id="{E920F20D-4F68-E549-A62A-353B332601F1}"/>
                  </a:ext>
                </a:extLst>
              </p:cNvPr>
              <p:cNvSpPr/>
              <p:nvPr/>
            </p:nvSpPr>
            <p:spPr>
              <a:xfrm>
                <a:off x="3497182" y="1976393"/>
                <a:ext cx="101525" cy="101172"/>
              </a:xfrm>
              <a:custGeom>
                <a:avLst/>
                <a:gdLst/>
                <a:ahLst/>
                <a:cxnLst/>
                <a:rect l="l" t="t" r="r" b="b"/>
                <a:pathLst>
                  <a:path w="1150" h="1146" extrusionOk="0">
                    <a:moveTo>
                      <a:pt x="582" y="0"/>
                    </a:moveTo>
                    <a:cubicBezTo>
                      <a:pt x="328" y="0"/>
                      <a:pt x="101" y="201"/>
                      <a:pt x="54" y="487"/>
                    </a:cubicBezTo>
                    <a:cubicBezTo>
                      <a:pt x="0" y="797"/>
                      <a:pt x="192" y="1095"/>
                      <a:pt x="480" y="1137"/>
                    </a:cubicBezTo>
                    <a:cubicBezTo>
                      <a:pt x="509" y="1143"/>
                      <a:pt x="538" y="1145"/>
                      <a:pt x="568" y="1145"/>
                    </a:cubicBezTo>
                    <a:cubicBezTo>
                      <a:pt x="821" y="1145"/>
                      <a:pt x="1049" y="946"/>
                      <a:pt x="1097" y="669"/>
                    </a:cubicBezTo>
                    <a:cubicBezTo>
                      <a:pt x="1150" y="349"/>
                      <a:pt x="969" y="62"/>
                      <a:pt x="671" y="9"/>
                    </a:cubicBezTo>
                    <a:cubicBezTo>
                      <a:pt x="641" y="3"/>
                      <a:pt x="612" y="0"/>
                      <a:pt x="5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904;p56">
                <a:extLst>
                  <a:ext uri="{FF2B5EF4-FFF2-40B4-BE49-F238E27FC236}">
                    <a16:creationId xmlns:a16="http://schemas.microsoft.com/office/drawing/2014/main" id="{92F50B1A-48DC-3A41-A2D3-0014AA9B990A}"/>
                  </a:ext>
                </a:extLst>
              </p:cNvPr>
              <p:cNvSpPr/>
              <p:nvPr/>
            </p:nvSpPr>
            <p:spPr>
              <a:xfrm>
                <a:off x="2926612" y="1716490"/>
                <a:ext cx="339358" cy="302632"/>
              </a:xfrm>
              <a:custGeom>
                <a:avLst/>
                <a:gdLst/>
                <a:ahLst/>
                <a:cxnLst/>
                <a:rect l="l" t="t" r="r" b="b"/>
                <a:pathLst>
                  <a:path w="3844" h="3428" extrusionOk="0">
                    <a:moveTo>
                      <a:pt x="1929" y="1"/>
                    </a:moveTo>
                    <a:cubicBezTo>
                      <a:pt x="1202" y="1"/>
                      <a:pt x="521" y="461"/>
                      <a:pt x="287" y="1195"/>
                    </a:cubicBezTo>
                    <a:cubicBezTo>
                      <a:pt x="0" y="2101"/>
                      <a:pt x="500" y="3059"/>
                      <a:pt x="1406" y="3346"/>
                    </a:cubicBezTo>
                    <a:cubicBezTo>
                      <a:pt x="1579" y="3401"/>
                      <a:pt x="1754" y="3428"/>
                      <a:pt x="1926" y="3428"/>
                    </a:cubicBezTo>
                    <a:cubicBezTo>
                      <a:pt x="2653" y="3428"/>
                      <a:pt x="3324" y="2960"/>
                      <a:pt x="3557" y="2229"/>
                    </a:cubicBezTo>
                    <a:cubicBezTo>
                      <a:pt x="3844" y="1334"/>
                      <a:pt x="3344" y="365"/>
                      <a:pt x="2438" y="78"/>
                    </a:cubicBezTo>
                    <a:cubicBezTo>
                      <a:pt x="2269" y="26"/>
                      <a:pt x="2098" y="1"/>
                      <a:pt x="1929"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905;p56">
                <a:extLst>
                  <a:ext uri="{FF2B5EF4-FFF2-40B4-BE49-F238E27FC236}">
                    <a16:creationId xmlns:a16="http://schemas.microsoft.com/office/drawing/2014/main" id="{2B6712E7-3134-E346-9B9F-158109A74BAD}"/>
                  </a:ext>
                </a:extLst>
              </p:cNvPr>
              <p:cNvSpPr/>
              <p:nvPr/>
            </p:nvSpPr>
            <p:spPr>
              <a:xfrm>
                <a:off x="2932262" y="1820133"/>
                <a:ext cx="314904" cy="205963"/>
              </a:xfrm>
              <a:custGeom>
                <a:avLst/>
                <a:gdLst/>
                <a:ahLst/>
                <a:cxnLst/>
                <a:rect l="l" t="t" r="r" b="b"/>
                <a:pathLst>
                  <a:path w="3567" h="2333" extrusionOk="0">
                    <a:moveTo>
                      <a:pt x="149" y="0"/>
                    </a:moveTo>
                    <a:lnTo>
                      <a:pt x="149" y="0"/>
                    </a:lnTo>
                    <a:cubicBezTo>
                      <a:pt x="0" y="458"/>
                      <a:pt x="43" y="937"/>
                      <a:pt x="266" y="1363"/>
                    </a:cubicBezTo>
                    <a:cubicBezTo>
                      <a:pt x="490" y="1789"/>
                      <a:pt x="862" y="2108"/>
                      <a:pt x="1320" y="2247"/>
                    </a:cubicBezTo>
                    <a:cubicBezTo>
                      <a:pt x="1501" y="2311"/>
                      <a:pt x="1682" y="2332"/>
                      <a:pt x="1863" y="2332"/>
                    </a:cubicBezTo>
                    <a:cubicBezTo>
                      <a:pt x="2619" y="2332"/>
                      <a:pt x="3332" y="1853"/>
                      <a:pt x="3567" y="1086"/>
                    </a:cubicBezTo>
                    <a:lnTo>
                      <a:pt x="3418" y="1033"/>
                    </a:lnTo>
                    <a:cubicBezTo>
                      <a:pt x="3193" y="1732"/>
                      <a:pt x="2549" y="2172"/>
                      <a:pt x="1854" y="2172"/>
                    </a:cubicBezTo>
                    <a:cubicBezTo>
                      <a:pt x="1691" y="2172"/>
                      <a:pt x="1526" y="2148"/>
                      <a:pt x="1363" y="2098"/>
                    </a:cubicBezTo>
                    <a:cubicBezTo>
                      <a:pt x="947" y="1959"/>
                      <a:pt x="618" y="1672"/>
                      <a:pt x="415" y="1289"/>
                    </a:cubicBezTo>
                    <a:cubicBezTo>
                      <a:pt x="213" y="906"/>
                      <a:pt x="170" y="458"/>
                      <a:pt x="308" y="43"/>
                    </a:cubicBezTo>
                    <a:lnTo>
                      <a:pt x="14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906;p56">
                <a:extLst>
                  <a:ext uri="{FF2B5EF4-FFF2-40B4-BE49-F238E27FC236}">
                    <a16:creationId xmlns:a16="http://schemas.microsoft.com/office/drawing/2014/main" id="{568D180D-753C-4C43-9B59-9CA12AA22D53}"/>
                  </a:ext>
                </a:extLst>
              </p:cNvPr>
              <p:cNvSpPr/>
              <p:nvPr/>
            </p:nvSpPr>
            <p:spPr>
              <a:xfrm>
                <a:off x="3551652" y="2212989"/>
                <a:ext cx="225738" cy="127039"/>
              </a:xfrm>
              <a:custGeom>
                <a:avLst/>
                <a:gdLst/>
                <a:ahLst/>
                <a:cxnLst/>
                <a:rect l="l" t="t" r="r" b="b"/>
                <a:pathLst>
                  <a:path w="2557" h="1439" extrusionOk="0">
                    <a:moveTo>
                      <a:pt x="1032" y="1"/>
                    </a:moveTo>
                    <a:cubicBezTo>
                      <a:pt x="521" y="1"/>
                      <a:pt x="116" y="200"/>
                      <a:pt x="64" y="512"/>
                    </a:cubicBezTo>
                    <a:cubicBezTo>
                      <a:pt x="1" y="885"/>
                      <a:pt x="490" y="1290"/>
                      <a:pt x="1162" y="1406"/>
                    </a:cubicBezTo>
                    <a:cubicBezTo>
                      <a:pt x="1285" y="1428"/>
                      <a:pt x="1405" y="1439"/>
                      <a:pt x="1521" y="1439"/>
                    </a:cubicBezTo>
                    <a:cubicBezTo>
                      <a:pt x="2026" y="1439"/>
                      <a:pt x="2432" y="1240"/>
                      <a:pt x="2492" y="928"/>
                    </a:cubicBezTo>
                    <a:cubicBezTo>
                      <a:pt x="2556" y="555"/>
                      <a:pt x="2066" y="150"/>
                      <a:pt x="1396" y="33"/>
                    </a:cubicBezTo>
                    <a:cubicBezTo>
                      <a:pt x="1271" y="11"/>
                      <a:pt x="1148" y="1"/>
                      <a:pt x="10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907;p56">
                <a:extLst>
                  <a:ext uri="{FF2B5EF4-FFF2-40B4-BE49-F238E27FC236}">
                    <a16:creationId xmlns:a16="http://schemas.microsoft.com/office/drawing/2014/main" id="{A5C06170-0D03-5A4F-BEB4-D496F1A60DDF}"/>
                  </a:ext>
                </a:extLst>
              </p:cNvPr>
              <p:cNvSpPr/>
              <p:nvPr/>
            </p:nvSpPr>
            <p:spPr>
              <a:xfrm>
                <a:off x="2888032" y="2108551"/>
                <a:ext cx="168355" cy="94815"/>
              </a:xfrm>
              <a:custGeom>
                <a:avLst/>
                <a:gdLst/>
                <a:ahLst/>
                <a:cxnLst/>
                <a:rect l="l" t="t" r="r" b="b"/>
                <a:pathLst>
                  <a:path w="1907" h="1074" extrusionOk="0">
                    <a:moveTo>
                      <a:pt x="778" y="1"/>
                    </a:moveTo>
                    <a:cubicBezTo>
                      <a:pt x="397" y="1"/>
                      <a:pt x="97" y="148"/>
                      <a:pt x="54" y="375"/>
                    </a:cubicBezTo>
                    <a:cubicBezTo>
                      <a:pt x="0" y="663"/>
                      <a:pt x="373" y="961"/>
                      <a:pt x="873" y="1046"/>
                    </a:cubicBezTo>
                    <a:cubicBezTo>
                      <a:pt x="970" y="1065"/>
                      <a:pt x="1064" y="1074"/>
                      <a:pt x="1155" y="1074"/>
                    </a:cubicBezTo>
                    <a:cubicBezTo>
                      <a:pt x="1524" y="1074"/>
                      <a:pt x="1821" y="925"/>
                      <a:pt x="1864" y="694"/>
                    </a:cubicBezTo>
                    <a:cubicBezTo>
                      <a:pt x="1907" y="407"/>
                      <a:pt x="1545" y="109"/>
                      <a:pt x="1044" y="24"/>
                    </a:cubicBezTo>
                    <a:cubicBezTo>
                      <a:pt x="952" y="8"/>
                      <a:pt x="863" y="1"/>
                      <a:pt x="7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908;p56">
                <a:extLst>
                  <a:ext uri="{FF2B5EF4-FFF2-40B4-BE49-F238E27FC236}">
                    <a16:creationId xmlns:a16="http://schemas.microsoft.com/office/drawing/2014/main" id="{93B2B0F3-2BDE-5E46-AFEC-2CD4EADAE9E9}"/>
                  </a:ext>
                </a:extLst>
              </p:cNvPr>
              <p:cNvSpPr/>
              <p:nvPr/>
            </p:nvSpPr>
            <p:spPr>
              <a:xfrm>
                <a:off x="4029172" y="1789411"/>
                <a:ext cx="322584" cy="352865"/>
              </a:xfrm>
              <a:custGeom>
                <a:avLst/>
                <a:gdLst/>
                <a:ahLst/>
                <a:cxnLst/>
                <a:rect l="l" t="t" r="r" b="b"/>
                <a:pathLst>
                  <a:path w="3654" h="3997" extrusionOk="0">
                    <a:moveTo>
                      <a:pt x="2216" y="1"/>
                    </a:moveTo>
                    <a:cubicBezTo>
                      <a:pt x="1555" y="1"/>
                      <a:pt x="839" y="547"/>
                      <a:pt x="459" y="1403"/>
                    </a:cubicBezTo>
                    <a:cubicBezTo>
                      <a:pt x="1" y="2456"/>
                      <a:pt x="235" y="3575"/>
                      <a:pt x="991" y="3905"/>
                    </a:cubicBezTo>
                    <a:cubicBezTo>
                      <a:pt x="1134" y="3967"/>
                      <a:pt x="1286" y="3997"/>
                      <a:pt x="1441" y="3997"/>
                    </a:cubicBezTo>
                    <a:cubicBezTo>
                      <a:pt x="2103" y="3997"/>
                      <a:pt x="2824" y="3451"/>
                      <a:pt x="3195" y="2605"/>
                    </a:cubicBezTo>
                    <a:cubicBezTo>
                      <a:pt x="3653" y="1552"/>
                      <a:pt x="3419" y="433"/>
                      <a:pt x="2663" y="93"/>
                    </a:cubicBezTo>
                    <a:cubicBezTo>
                      <a:pt x="2520" y="30"/>
                      <a:pt x="2369" y="1"/>
                      <a:pt x="2216"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909;p56">
                <a:extLst>
                  <a:ext uri="{FF2B5EF4-FFF2-40B4-BE49-F238E27FC236}">
                    <a16:creationId xmlns:a16="http://schemas.microsoft.com/office/drawing/2014/main" id="{5283CD6E-A71A-0644-9682-290244EC0088}"/>
                  </a:ext>
                </a:extLst>
              </p:cNvPr>
              <p:cNvSpPr/>
              <p:nvPr/>
            </p:nvSpPr>
            <p:spPr>
              <a:xfrm>
                <a:off x="4136347" y="1938166"/>
                <a:ext cx="136396" cy="90666"/>
              </a:xfrm>
              <a:custGeom>
                <a:avLst/>
                <a:gdLst/>
                <a:ahLst/>
                <a:cxnLst/>
                <a:rect l="l" t="t" r="r" b="b"/>
                <a:pathLst>
                  <a:path w="1545" h="1027" extrusionOk="0">
                    <a:moveTo>
                      <a:pt x="821" y="958"/>
                    </a:moveTo>
                    <a:cubicBezTo>
                      <a:pt x="840" y="982"/>
                      <a:pt x="852" y="995"/>
                      <a:pt x="852" y="995"/>
                    </a:cubicBezTo>
                    <a:cubicBezTo>
                      <a:pt x="852" y="995"/>
                      <a:pt x="842" y="980"/>
                      <a:pt x="821" y="958"/>
                    </a:cubicBezTo>
                    <a:close/>
                    <a:moveTo>
                      <a:pt x="1026" y="0"/>
                    </a:moveTo>
                    <a:cubicBezTo>
                      <a:pt x="220" y="0"/>
                      <a:pt x="1" y="1027"/>
                      <a:pt x="1" y="1027"/>
                    </a:cubicBezTo>
                    <a:cubicBezTo>
                      <a:pt x="182" y="853"/>
                      <a:pt x="341" y="796"/>
                      <a:pt x="470" y="796"/>
                    </a:cubicBezTo>
                    <a:cubicBezTo>
                      <a:pt x="645" y="796"/>
                      <a:pt x="767" y="901"/>
                      <a:pt x="821" y="958"/>
                    </a:cubicBezTo>
                    <a:lnTo>
                      <a:pt x="821" y="958"/>
                    </a:lnTo>
                    <a:cubicBezTo>
                      <a:pt x="754" y="872"/>
                      <a:pt x="615" y="648"/>
                      <a:pt x="757" y="431"/>
                    </a:cubicBezTo>
                    <a:cubicBezTo>
                      <a:pt x="941" y="155"/>
                      <a:pt x="1198" y="102"/>
                      <a:pt x="1368" y="102"/>
                    </a:cubicBezTo>
                    <a:cubicBezTo>
                      <a:pt x="1473" y="102"/>
                      <a:pt x="1545" y="122"/>
                      <a:pt x="1545" y="122"/>
                    </a:cubicBezTo>
                    <a:cubicBezTo>
                      <a:pt x="1350" y="36"/>
                      <a:pt x="1178" y="0"/>
                      <a:pt x="1026" y="0"/>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910;p56">
                <a:extLst>
                  <a:ext uri="{FF2B5EF4-FFF2-40B4-BE49-F238E27FC236}">
                    <a16:creationId xmlns:a16="http://schemas.microsoft.com/office/drawing/2014/main" id="{BC903D7B-B65B-C241-B5A9-D469119A0055}"/>
                  </a:ext>
                </a:extLst>
              </p:cNvPr>
              <p:cNvSpPr/>
              <p:nvPr/>
            </p:nvSpPr>
            <p:spPr>
              <a:xfrm>
                <a:off x="4123193" y="1933046"/>
                <a:ext cx="153347" cy="153435"/>
              </a:xfrm>
              <a:custGeom>
                <a:avLst/>
                <a:gdLst/>
                <a:ahLst/>
                <a:cxnLst/>
                <a:rect l="l" t="t" r="r" b="b"/>
                <a:pathLst>
                  <a:path w="1737" h="1738" extrusionOk="0">
                    <a:moveTo>
                      <a:pt x="1191" y="1"/>
                    </a:moveTo>
                    <a:cubicBezTo>
                      <a:pt x="1088" y="1"/>
                      <a:pt x="976" y="18"/>
                      <a:pt x="863" y="63"/>
                    </a:cubicBezTo>
                    <a:cubicBezTo>
                      <a:pt x="523" y="191"/>
                      <a:pt x="267" y="531"/>
                      <a:pt x="107" y="1075"/>
                    </a:cubicBezTo>
                    <a:cubicBezTo>
                      <a:pt x="97" y="1096"/>
                      <a:pt x="107" y="1117"/>
                      <a:pt x="128" y="1128"/>
                    </a:cubicBezTo>
                    <a:cubicBezTo>
                      <a:pt x="135" y="1131"/>
                      <a:pt x="141" y="1132"/>
                      <a:pt x="147" y="1132"/>
                    </a:cubicBezTo>
                    <a:cubicBezTo>
                      <a:pt x="161" y="1132"/>
                      <a:pt x="174" y="1125"/>
                      <a:pt x="182" y="1117"/>
                    </a:cubicBezTo>
                    <a:cubicBezTo>
                      <a:pt x="190" y="1101"/>
                      <a:pt x="344" y="893"/>
                      <a:pt x="601" y="893"/>
                    </a:cubicBezTo>
                    <a:cubicBezTo>
                      <a:pt x="676" y="893"/>
                      <a:pt x="761" y="911"/>
                      <a:pt x="852" y="957"/>
                    </a:cubicBezTo>
                    <a:cubicBezTo>
                      <a:pt x="970" y="1021"/>
                      <a:pt x="1013" y="1117"/>
                      <a:pt x="970" y="1234"/>
                    </a:cubicBezTo>
                    <a:cubicBezTo>
                      <a:pt x="914" y="1422"/>
                      <a:pt x="617" y="1652"/>
                      <a:pt x="211" y="1652"/>
                    </a:cubicBezTo>
                    <a:cubicBezTo>
                      <a:pt x="157" y="1652"/>
                      <a:pt x="101" y="1647"/>
                      <a:pt x="43" y="1639"/>
                    </a:cubicBezTo>
                    <a:cubicBezTo>
                      <a:pt x="22" y="1639"/>
                      <a:pt x="1" y="1660"/>
                      <a:pt x="1" y="1681"/>
                    </a:cubicBezTo>
                    <a:cubicBezTo>
                      <a:pt x="1" y="1703"/>
                      <a:pt x="12" y="1724"/>
                      <a:pt x="33" y="1724"/>
                    </a:cubicBezTo>
                    <a:cubicBezTo>
                      <a:pt x="93" y="1733"/>
                      <a:pt x="152" y="1737"/>
                      <a:pt x="209" y="1737"/>
                    </a:cubicBezTo>
                    <a:cubicBezTo>
                      <a:pt x="630" y="1737"/>
                      <a:pt x="970" y="1509"/>
                      <a:pt x="1055" y="1255"/>
                    </a:cubicBezTo>
                    <a:cubicBezTo>
                      <a:pt x="1108" y="1106"/>
                      <a:pt x="1044" y="957"/>
                      <a:pt x="885" y="883"/>
                    </a:cubicBezTo>
                    <a:cubicBezTo>
                      <a:pt x="781" y="830"/>
                      <a:pt x="686" y="809"/>
                      <a:pt x="601" y="809"/>
                    </a:cubicBezTo>
                    <a:cubicBezTo>
                      <a:pt x="449" y="809"/>
                      <a:pt x="328" y="875"/>
                      <a:pt x="246" y="936"/>
                    </a:cubicBezTo>
                    <a:cubicBezTo>
                      <a:pt x="395" y="521"/>
                      <a:pt x="608" y="254"/>
                      <a:pt x="895" y="138"/>
                    </a:cubicBezTo>
                    <a:cubicBezTo>
                      <a:pt x="994" y="100"/>
                      <a:pt x="1091" y="86"/>
                      <a:pt x="1182" y="86"/>
                    </a:cubicBezTo>
                    <a:cubicBezTo>
                      <a:pt x="1453" y="86"/>
                      <a:pt x="1664" y="212"/>
                      <a:pt x="1673" y="212"/>
                    </a:cubicBezTo>
                    <a:cubicBezTo>
                      <a:pt x="1682" y="216"/>
                      <a:pt x="1691" y="219"/>
                      <a:pt x="1699" y="219"/>
                    </a:cubicBezTo>
                    <a:cubicBezTo>
                      <a:pt x="1710" y="219"/>
                      <a:pt x="1720" y="214"/>
                      <a:pt x="1726" y="202"/>
                    </a:cubicBezTo>
                    <a:cubicBezTo>
                      <a:pt x="1737" y="180"/>
                      <a:pt x="1737" y="148"/>
                      <a:pt x="1715" y="138"/>
                    </a:cubicBezTo>
                    <a:cubicBezTo>
                      <a:pt x="1700" y="130"/>
                      <a:pt x="1477" y="1"/>
                      <a:pt x="1191"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11;p56">
                <a:extLst>
                  <a:ext uri="{FF2B5EF4-FFF2-40B4-BE49-F238E27FC236}">
                    <a16:creationId xmlns:a16="http://schemas.microsoft.com/office/drawing/2014/main" id="{F5918858-AA95-C541-829B-87E62CCC35CA}"/>
                  </a:ext>
                </a:extLst>
              </p:cNvPr>
              <p:cNvSpPr/>
              <p:nvPr/>
            </p:nvSpPr>
            <p:spPr>
              <a:xfrm>
                <a:off x="3140432" y="2219699"/>
                <a:ext cx="325762" cy="115120"/>
              </a:xfrm>
              <a:custGeom>
                <a:avLst/>
                <a:gdLst/>
                <a:ahLst/>
                <a:cxnLst/>
                <a:rect l="l" t="t" r="r" b="b"/>
                <a:pathLst>
                  <a:path w="3690" h="1304" extrusionOk="0">
                    <a:moveTo>
                      <a:pt x="294" y="0"/>
                    </a:moveTo>
                    <a:cubicBezTo>
                      <a:pt x="144" y="0"/>
                      <a:pt x="0" y="149"/>
                      <a:pt x="112" y="298"/>
                    </a:cubicBezTo>
                    <a:cubicBezTo>
                      <a:pt x="570" y="964"/>
                      <a:pt x="1277" y="1303"/>
                      <a:pt x="1997" y="1303"/>
                    </a:cubicBezTo>
                    <a:cubicBezTo>
                      <a:pt x="2533" y="1303"/>
                      <a:pt x="3076" y="1116"/>
                      <a:pt x="3530" y="734"/>
                    </a:cubicBezTo>
                    <a:cubicBezTo>
                      <a:pt x="3689" y="592"/>
                      <a:pt x="3539" y="384"/>
                      <a:pt x="3369" y="384"/>
                    </a:cubicBezTo>
                    <a:cubicBezTo>
                      <a:pt x="3323" y="384"/>
                      <a:pt x="3275" y="400"/>
                      <a:pt x="3232" y="436"/>
                    </a:cubicBezTo>
                    <a:cubicBezTo>
                      <a:pt x="2869" y="744"/>
                      <a:pt x="2431" y="894"/>
                      <a:pt x="1999" y="894"/>
                    </a:cubicBezTo>
                    <a:cubicBezTo>
                      <a:pt x="1415" y="894"/>
                      <a:pt x="841" y="621"/>
                      <a:pt x="474" y="95"/>
                    </a:cubicBezTo>
                    <a:cubicBezTo>
                      <a:pt x="426" y="28"/>
                      <a:pt x="360" y="0"/>
                      <a:pt x="2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912;p56">
                <a:extLst>
                  <a:ext uri="{FF2B5EF4-FFF2-40B4-BE49-F238E27FC236}">
                    <a16:creationId xmlns:a16="http://schemas.microsoft.com/office/drawing/2014/main" id="{939D9EB1-80A0-2A45-BA68-632DD01D8444}"/>
                  </a:ext>
                </a:extLst>
              </p:cNvPr>
              <p:cNvSpPr/>
              <p:nvPr/>
            </p:nvSpPr>
            <p:spPr>
              <a:xfrm>
                <a:off x="3136548" y="632119"/>
                <a:ext cx="1508483" cy="1528700"/>
              </a:xfrm>
              <a:custGeom>
                <a:avLst/>
                <a:gdLst/>
                <a:ahLst/>
                <a:cxnLst/>
                <a:rect l="l" t="t" r="r" b="b"/>
                <a:pathLst>
                  <a:path w="17087" h="17316" extrusionOk="0">
                    <a:moveTo>
                      <a:pt x="5384" y="0"/>
                    </a:moveTo>
                    <a:cubicBezTo>
                      <a:pt x="1559" y="0"/>
                      <a:pt x="0" y="2646"/>
                      <a:pt x="550" y="3831"/>
                    </a:cubicBezTo>
                    <a:cubicBezTo>
                      <a:pt x="1285" y="5440"/>
                      <a:pt x="1881" y="6121"/>
                      <a:pt x="1881" y="6121"/>
                    </a:cubicBezTo>
                    <a:cubicBezTo>
                      <a:pt x="1881" y="6121"/>
                      <a:pt x="1078" y="13194"/>
                      <a:pt x="2940" y="13194"/>
                    </a:cubicBezTo>
                    <a:cubicBezTo>
                      <a:pt x="2960" y="13194"/>
                      <a:pt x="2979" y="13193"/>
                      <a:pt x="2999" y="13191"/>
                    </a:cubicBezTo>
                    <a:cubicBezTo>
                      <a:pt x="4012" y="13107"/>
                      <a:pt x="4219" y="12326"/>
                      <a:pt x="4187" y="11604"/>
                    </a:cubicBezTo>
                    <a:lnTo>
                      <a:pt x="4187" y="11604"/>
                    </a:lnTo>
                    <a:cubicBezTo>
                      <a:pt x="4518" y="12736"/>
                      <a:pt x="5258" y="14222"/>
                      <a:pt x="6867" y="14222"/>
                    </a:cubicBezTo>
                    <a:cubicBezTo>
                      <a:pt x="6972" y="14222"/>
                      <a:pt x="7081" y="14216"/>
                      <a:pt x="7194" y="14202"/>
                    </a:cubicBezTo>
                    <a:cubicBezTo>
                      <a:pt x="7389" y="14180"/>
                      <a:pt x="7556" y="14141"/>
                      <a:pt x="7697" y="14086"/>
                    </a:cubicBezTo>
                    <a:lnTo>
                      <a:pt x="7697" y="14086"/>
                    </a:lnTo>
                    <a:cubicBezTo>
                      <a:pt x="8190" y="15779"/>
                      <a:pt x="8864" y="17315"/>
                      <a:pt x="9682" y="17315"/>
                    </a:cubicBezTo>
                    <a:cubicBezTo>
                      <a:pt x="9705" y="17315"/>
                      <a:pt x="9727" y="17314"/>
                      <a:pt x="9750" y="17312"/>
                    </a:cubicBezTo>
                    <a:cubicBezTo>
                      <a:pt x="10790" y="17199"/>
                      <a:pt x="10852" y="15499"/>
                      <a:pt x="10703" y="14020"/>
                    </a:cubicBezTo>
                    <a:lnTo>
                      <a:pt x="10703" y="14020"/>
                    </a:lnTo>
                    <a:cubicBezTo>
                      <a:pt x="10768" y="14044"/>
                      <a:pt x="10841" y="14057"/>
                      <a:pt x="10924" y="14057"/>
                    </a:cubicBezTo>
                    <a:cubicBezTo>
                      <a:pt x="11000" y="14057"/>
                      <a:pt x="11084" y="14046"/>
                      <a:pt x="11177" y="14022"/>
                    </a:cubicBezTo>
                    <a:cubicBezTo>
                      <a:pt x="12572" y="13649"/>
                      <a:pt x="12816" y="13191"/>
                      <a:pt x="12816" y="13191"/>
                    </a:cubicBezTo>
                    <a:cubicBezTo>
                      <a:pt x="12816" y="13191"/>
                      <a:pt x="17087" y="4151"/>
                      <a:pt x="10336" y="1191"/>
                    </a:cubicBezTo>
                    <a:cubicBezTo>
                      <a:pt x="8393" y="335"/>
                      <a:pt x="6745" y="0"/>
                      <a:pt x="53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913;p56">
                <a:extLst>
                  <a:ext uri="{FF2B5EF4-FFF2-40B4-BE49-F238E27FC236}">
                    <a16:creationId xmlns:a16="http://schemas.microsoft.com/office/drawing/2014/main" id="{7F2593C6-72AB-6E4C-A3F5-E676E884D587}"/>
                  </a:ext>
                </a:extLst>
              </p:cNvPr>
              <p:cNvSpPr/>
              <p:nvPr/>
            </p:nvSpPr>
            <p:spPr>
              <a:xfrm>
                <a:off x="2735745" y="934574"/>
                <a:ext cx="703170" cy="795778"/>
              </a:xfrm>
              <a:custGeom>
                <a:avLst/>
                <a:gdLst/>
                <a:ahLst/>
                <a:cxnLst/>
                <a:rect l="l" t="t" r="r" b="b"/>
                <a:pathLst>
                  <a:path w="7965" h="9014" extrusionOk="0">
                    <a:moveTo>
                      <a:pt x="4377" y="1"/>
                    </a:moveTo>
                    <a:cubicBezTo>
                      <a:pt x="4377" y="1"/>
                      <a:pt x="2790" y="1183"/>
                      <a:pt x="2567" y="1332"/>
                    </a:cubicBezTo>
                    <a:cubicBezTo>
                      <a:pt x="2354" y="1481"/>
                      <a:pt x="2567" y="3802"/>
                      <a:pt x="2567" y="3802"/>
                    </a:cubicBezTo>
                    <a:cubicBezTo>
                      <a:pt x="2567" y="3802"/>
                      <a:pt x="0" y="7050"/>
                      <a:pt x="1310" y="7944"/>
                    </a:cubicBezTo>
                    <a:cubicBezTo>
                      <a:pt x="1508" y="8079"/>
                      <a:pt x="1709" y="8137"/>
                      <a:pt x="1910" y="8137"/>
                    </a:cubicBezTo>
                    <a:cubicBezTo>
                      <a:pt x="2874" y="8137"/>
                      <a:pt x="3809" y="6808"/>
                      <a:pt x="4077" y="6394"/>
                    </a:cubicBezTo>
                    <a:lnTo>
                      <a:pt x="4077" y="6394"/>
                    </a:lnTo>
                    <a:cubicBezTo>
                      <a:pt x="3763" y="6906"/>
                      <a:pt x="2627" y="8870"/>
                      <a:pt x="3589" y="9009"/>
                    </a:cubicBezTo>
                    <a:cubicBezTo>
                      <a:pt x="3612" y="9012"/>
                      <a:pt x="3635" y="9014"/>
                      <a:pt x="3659" y="9014"/>
                    </a:cubicBezTo>
                    <a:cubicBezTo>
                      <a:pt x="4767" y="9014"/>
                      <a:pt x="6421" y="5400"/>
                      <a:pt x="6421" y="5400"/>
                    </a:cubicBezTo>
                    <a:lnTo>
                      <a:pt x="7965" y="2769"/>
                    </a:lnTo>
                    <a:lnTo>
                      <a:pt x="7219" y="490"/>
                    </a:lnTo>
                    <a:lnTo>
                      <a:pt x="437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914;p56">
                <a:extLst>
                  <a:ext uri="{FF2B5EF4-FFF2-40B4-BE49-F238E27FC236}">
                    <a16:creationId xmlns:a16="http://schemas.microsoft.com/office/drawing/2014/main" id="{93E3BA3A-F3E7-C94C-808B-00C896060C33}"/>
                  </a:ext>
                </a:extLst>
              </p:cNvPr>
              <p:cNvSpPr/>
              <p:nvPr/>
            </p:nvSpPr>
            <p:spPr>
              <a:xfrm>
                <a:off x="2490408" y="2605051"/>
                <a:ext cx="281091" cy="186188"/>
              </a:xfrm>
              <a:custGeom>
                <a:avLst/>
                <a:gdLst/>
                <a:ahLst/>
                <a:cxnLst/>
                <a:rect l="l" t="t" r="r" b="b"/>
                <a:pathLst>
                  <a:path w="3184" h="2109" extrusionOk="0">
                    <a:moveTo>
                      <a:pt x="53" y="1"/>
                    </a:moveTo>
                    <a:lnTo>
                      <a:pt x="0" y="341"/>
                    </a:lnTo>
                    <a:lnTo>
                      <a:pt x="1044" y="1821"/>
                    </a:lnTo>
                    <a:lnTo>
                      <a:pt x="1512" y="2109"/>
                    </a:lnTo>
                    <a:lnTo>
                      <a:pt x="3025" y="1395"/>
                    </a:lnTo>
                    <a:lnTo>
                      <a:pt x="3184" y="1054"/>
                    </a:lnTo>
                    <a:lnTo>
                      <a:pt x="5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915;p56">
                <a:extLst>
                  <a:ext uri="{FF2B5EF4-FFF2-40B4-BE49-F238E27FC236}">
                    <a16:creationId xmlns:a16="http://schemas.microsoft.com/office/drawing/2014/main" id="{C915515B-B3AD-814E-B80E-8F234DDA288F}"/>
                  </a:ext>
                </a:extLst>
              </p:cNvPr>
              <p:cNvSpPr/>
              <p:nvPr/>
            </p:nvSpPr>
            <p:spPr>
              <a:xfrm>
                <a:off x="2495087" y="2743212"/>
                <a:ext cx="139222" cy="185305"/>
              </a:xfrm>
              <a:custGeom>
                <a:avLst/>
                <a:gdLst/>
                <a:ahLst/>
                <a:cxnLst/>
                <a:rect l="l" t="t" r="r" b="b"/>
                <a:pathLst>
                  <a:path w="1577" h="2099" extrusionOk="0">
                    <a:moveTo>
                      <a:pt x="575" y="0"/>
                    </a:moveTo>
                    <a:lnTo>
                      <a:pt x="0" y="1758"/>
                    </a:lnTo>
                    <a:lnTo>
                      <a:pt x="575" y="2098"/>
                    </a:lnTo>
                    <a:cubicBezTo>
                      <a:pt x="575" y="2098"/>
                      <a:pt x="1086" y="1374"/>
                      <a:pt x="1576" y="480"/>
                    </a:cubicBezTo>
                    <a:cubicBezTo>
                      <a:pt x="1321" y="75"/>
                      <a:pt x="575" y="0"/>
                      <a:pt x="5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916;p56">
                <a:extLst>
                  <a:ext uri="{FF2B5EF4-FFF2-40B4-BE49-F238E27FC236}">
                    <a16:creationId xmlns:a16="http://schemas.microsoft.com/office/drawing/2014/main" id="{AE718B08-51B5-ED49-8AE4-84919F9CD441}"/>
                  </a:ext>
                </a:extLst>
              </p:cNvPr>
              <p:cNvSpPr/>
              <p:nvPr/>
            </p:nvSpPr>
            <p:spPr>
              <a:xfrm>
                <a:off x="2490231" y="2893469"/>
                <a:ext cx="60385" cy="37873"/>
              </a:xfrm>
              <a:custGeom>
                <a:avLst/>
                <a:gdLst/>
                <a:ahLst/>
                <a:cxnLst/>
                <a:rect l="l" t="t" r="r" b="b"/>
                <a:pathLst>
                  <a:path w="684" h="429" extrusionOk="0">
                    <a:moveTo>
                      <a:pt x="171" y="0"/>
                    </a:moveTo>
                    <a:cubicBezTo>
                      <a:pt x="112" y="0"/>
                      <a:pt x="68" y="17"/>
                      <a:pt x="55" y="56"/>
                    </a:cubicBezTo>
                    <a:cubicBezTo>
                      <a:pt x="0" y="221"/>
                      <a:pt x="326" y="428"/>
                      <a:pt x="520" y="428"/>
                    </a:cubicBezTo>
                    <a:cubicBezTo>
                      <a:pt x="587" y="428"/>
                      <a:pt x="638" y="403"/>
                      <a:pt x="652" y="343"/>
                    </a:cubicBezTo>
                    <a:cubicBezTo>
                      <a:pt x="684" y="165"/>
                      <a:pt x="356" y="0"/>
                      <a:pt x="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917;p56">
                <a:extLst>
                  <a:ext uri="{FF2B5EF4-FFF2-40B4-BE49-F238E27FC236}">
                    <a16:creationId xmlns:a16="http://schemas.microsoft.com/office/drawing/2014/main" id="{5822F651-A3ED-DF48-BF26-2C5D78323F39}"/>
                  </a:ext>
                </a:extLst>
              </p:cNvPr>
              <p:cNvSpPr/>
              <p:nvPr/>
            </p:nvSpPr>
            <p:spPr>
              <a:xfrm>
                <a:off x="2699108" y="3737712"/>
                <a:ext cx="1211766" cy="880000"/>
              </a:xfrm>
              <a:custGeom>
                <a:avLst/>
                <a:gdLst/>
                <a:ahLst/>
                <a:cxnLst/>
                <a:rect l="l" t="t" r="r" b="b"/>
                <a:pathLst>
                  <a:path w="13726" h="9968" extrusionOk="0">
                    <a:moveTo>
                      <a:pt x="2311" y="1"/>
                    </a:moveTo>
                    <a:lnTo>
                      <a:pt x="1970" y="7710"/>
                    </a:lnTo>
                    <a:lnTo>
                      <a:pt x="1863" y="7817"/>
                    </a:lnTo>
                    <a:lnTo>
                      <a:pt x="0" y="9478"/>
                    </a:lnTo>
                    <a:lnTo>
                      <a:pt x="6815" y="9478"/>
                    </a:lnTo>
                    <a:lnTo>
                      <a:pt x="6794" y="8807"/>
                    </a:lnTo>
                    <a:lnTo>
                      <a:pt x="6794" y="8552"/>
                    </a:lnTo>
                    <a:lnTo>
                      <a:pt x="7134" y="4154"/>
                    </a:lnTo>
                    <a:lnTo>
                      <a:pt x="7454" y="4506"/>
                    </a:lnTo>
                    <a:lnTo>
                      <a:pt x="8359" y="8254"/>
                    </a:lnTo>
                    <a:lnTo>
                      <a:pt x="7230" y="9968"/>
                    </a:lnTo>
                    <a:cubicBezTo>
                      <a:pt x="7230" y="9968"/>
                      <a:pt x="9445" y="9946"/>
                      <a:pt x="13725" y="9946"/>
                    </a:cubicBezTo>
                    <a:cubicBezTo>
                      <a:pt x="13725" y="9830"/>
                      <a:pt x="13725" y="9574"/>
                      <a:pt x="13704" y="9212"/>
                    </a:cubicBezTo>
                    <a:cubicBezTo>
                      <a:pt x="13587" y="6880"/>
                      <a:pt x="13140" y="225"/>
                      <a:pt x="13140" y="33"/>
                    </a:cubicBezTo>
                    <a:lnTo>
                      <a:pt x="326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918;p56">
                <a:extLst>
                  <a:ext uri="{FF2B5EF4-FFF2-40B4-BE49-F238E27FC236}">
                    <a16:creationId xmlns:a16="http://schemas.microsoft.com/office/drawing/2014/main" id="{7918A591-2336-1447-A96E-0FBECB91791D}"/>
                  </a:ext>
                </a:extLst>
              </p:cNvPr>
              <p:cNvSpPr/>
              <p:nvPr/>
            </p:nvSpPr>
            <p:spPr>
              <a:xfrm>
                <a:off x="2863578" y="3737712"/>
                <a:ext cx="465425" cy="777592"/>
              </a:xfrm>
              <a:custGeom>
                <a:avLst/>
                <a:gdLst/>
                <a:ahLst/>
                <a:cxnLst/>
                <a:rect l="l" t="t" r="r" b="b"/>
                <a:pathLst>
                  <a:path w="5272" h="8808" extrusionOk="0">
                    <a:moveTo>
                      <a:pt x="448" y="1"/>
                    </a:moveTo>
                    <a:lnTo>
                      <a:pt x="107" y="7710"/>
                    </a:lnTo>
                    <a:lnTo>
                      <a:pt x="0" y="7817"/>
                    </a:lnTo>
                    <a:lnTo>
                      <a:pt x="4931" y="8807"/>
                    </a:lnTo>
                    <a:lnTo>
                      <a:pt x="4931" y="8552"/>
                    </a:lnTo>
                    <a:lnTo>
                      <a:pt x="5271" y="4154"/>
                    </a:lnTo>
                    <a:cubicBezTo>
                      <a:pt x="4867" y="3941"/>
                      <a:pt x="3535" y="1311"/>
                      <a:pt x="3535" y="1311"/>
                    </a:cubicBezTo>
                    <a:lnTo>
                      <a:pt x="2620" y="225"/>
                    </a:lnTo>
                    <a:lnTo>
                      <a:pt x="140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919;p56">
                <a:extLst>
                  <a:ext uri="{FF2B5EF4-FFF2-40B4-BE49-F238E27FC236}">
                    <a16:creationId xmlns:a16="http://schemas.microsoft.com/office/drawing/2014/main" id="{FB6572A8-4EC5-7D45-9253-33472E4A6BEF}"/>
                  </a:ext>
                </a:extLst>
              </p:cNvPr>
              <p:cNvSpPr/>
              <p:nvPr/>
            </p:nvSpPr>
            <p:spPr>
              <a:xfrm>
                <a:off x="2809020" y="2463622"/>
                <a:ext cx="1171420" cy="1411372"/>
              </a:xfrm>
              <a:custGeom>
                <a:avLst/>
                <a:gdLst/>
                <a:ahLst/>
                <a:cxnLst/>
                <a:rect l="l" t="t" r="r" b="b"/>
                <a:pathLst>
                  <a:path w="13269" h="15987" extrusionOk="0">
                    <a:moveTo>
                      <a:pt x="7492" y="1"/>
                    </a:moveTo>
                    <a:cubicBezTo>
                      <a:pt x="7148" y="1"/>
                      <a:pt x="6802" y="14"/>
                      <a:pt x="6464" y="37"/>
                    </a:cubicBezTo>
                    <a:cubicBezTo>
                      <a:pt x="5165" y="112"/>
                      <a:pt x="4473" y="516"/>
                      <a:pt x="4090" y="782"/>
                    </a:cubicBezTo>
                    <a:cubicBezTo>
                      <a:pt x="4090" y="782"/>
                      <a:pt x="1" y="12314"/>
                      <a:pt x="576" y="14412"/>
                    </a:cubicBezTo>
                    <a:cubicBezTo>
                      <a:pt x="883" y="15508"/>
                      <a:pt x="4069" y="15987"/>
                      <a:pt x="7103" y="15987"/>
                    </a:cubicBezTo>
                    <a:cubicBezTo>
                      <a:pt x="9847" y="15987"/>
                      <a:pt x="12467" y="15595"/>
                      <a:pt x="12725" y="14913"/>
                    </a:cubicBezTo>
                    <a:cubicBezTo>
                      <a:pt x="13268" y="13464"/>
                      <a:pt x="12331" y="1730"/>
                      <a:pt x="10776" y="654"/>
                    </a:cubicBezTo>
                    <a:cubicBezTo>
                      <a:pt x="10329" y="346"/>
                      <a:pt x="9595" y="154"/>
                      <a:pt x="8775" y="69"/>
                    </a:cubicBezTo>
                    <a:cubicBezTo>
                      <a:pt x="8364" y="22"/>
                      <a:pt x="7930" y="1"/>
                      <a:pt x="74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920;p56">
                <a:extLst>
                  <a:ext uri="{FF2B5EF4-FFF2-40B4-BE49-F238E27FC236}">
                    <a16:creationId xmlns:a16="http://schemas.microsoft.com/office/drawing/2014/main" id="{9FF2E0D7-CE29-5647-B83F-4ECF72C7FEF5}"/>
                  </a:ext>
                </a:extLst>
              </p:cNvPr>
              <p:cNvSpPr/>
              <p:nvPr/>
            </p:nvSpPr>
            <p:spPr>
              <a:xfrm>
                <a:off x="3355223" y="2463622"/>
                <a:ext cx="228475" cy="99671"/>
              </a:xfrm>
              <a:custGeom>
                <a:avLst/>
                <a:gdLst/>
                <a:ahLst/>
                <a:cxnLst/>
                <a:rect l="l" t="t" r="r" b="b"/>
                <a:pathLst>
                  <a:path w="2588" h="1129" extrusionOk="0">
                    <a:moveTo>
                      <a:pt x="1305" y="1"/>
                    </a:moveTo>
                    <a:cubicBezTo>
                      <a:pt x="961" y="1"/>
                      <a:pt x="615" y="14"/>
                      <a:pt x="277" y="37"/>
                    </a:cubicBezTo>
                    <a:lnTo>
                      <a:pt x="1" y="69"/>
                    </a:lnTo>
                    <a:cubicBezTo>
                      <a:pt x="1" y="69"/>
                      <a:pt x="560" y="1128"/>
                      <a:pt x="1274" y="1128"/>
                    </a:cubicBezTo>
                    <a:cubicBezTo>
                      <a:pt x="1462" y="1128"/>
                      <a:pt x="1661" y="1054"/>
                      <a:pt x="1864" y="867"/>
                    </a:cubicBezTo>
                    <a:cubicBezTo>
                      <a:pt x="2237" y="516"/>
                      <a:pt x="2460" y="250"/>
                      <a:pt x="2588" y="69"/>
                    </a:cubicBezTo>
                    <a:cubicBezTo>
                      <a:pt x="2177" y="22"/>
                      <a:pt x="1743" y="1"/>
                      <a:pt x="1305"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921;p56">
                <a:extLst>
                  <a:ext uri="{FF2B5EF4-FFF2-40B4-BE49-F238E27FC236}">
                    <a16:creationId xmlns:a16="http://schemas.microsoft.com/office/drawing/2014/main" id="{DE7705DD-524F-2843-BD4A-8D869975FAE8}"/>
                  </a:ext>
                </a:extLst>
              </p:cNvPr>
              <p:cNvSpPr/>
              <p:nvPr/>
            </p:nvSpPr>
            <p:spPr>
              <a:xfrm>
                <a:off x="2912398" y="3128299"/>
                <a:ext cx="663266" cy="444679"/>
              </a:xfrm>
              <a:custGeom>
                <a:avLst/>
                <a:gdLst/>
                <a:ahLst/>
                <a:cxnLst/>
                <a:rect l="l" t="t" r="r" b="b"/>
                <a:pathLst>
                  <a:path w="7513" h="5037" extrusionOk="0">
                    <a:moveTo>
                      <a:pt x="6473" y="0"/>
                    </a:moveTo>
                    <a:cubicBezTo>
                      <a:pt x="5472" y="0"/>
                      <a:pt x="4220" y="2528"/>
                      <a:pt x="2844" y="2528"/>
                    </a:cubicBezTo>
                    <a:cubicBezTo>
                      <a:pt x="1658" y="2528"/>
                      <a:pt x="1291" y="1374"/>
                      <a:pt x="846" y="1374"/>
                    </a:cubicBezTo>
                    <a:cubicBezTo>
                      <a:pt x="764" y="1374"/>
                      <a:pt x="680" y="1413"/>
                      <a:pt x="587" y="1506"/>
                    </a:cubicBezTo>
                    <a:cubicBezTo>
                      <a:pt x="1" y="2091"/>
                      <a:pt x="906" y="4466"/>
                      <a:pt x="2184" y="4998"/>
                    </a:cubicBezTo>
                    <a:cubicBezTo>
                      <a:pt x="2245" y="5024"/>
                      <a:pt x="2311" y="5037"/>
                      <a:pt x="2384" y="5037"/>
                    </a:cubicBezTo>
                    <a:cubicBezTo>
                      <a:pt x="3831" y="5037"/>
                      <a:pt x="7512" y="116"/>
                      <a:pt x="6539" y="4"/>
                    </a:cubicBezTo>
                    <a:cubicBezTo>
                      <a:pt x="6517" y="2"/>
                      <a:pt x="6495" y="0"/>
                      <a:pt x="64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922;p56">
                <a:extLst>
                  <a:ext uri="{FF2B5EF4-FFF2-40B4-BE49-F238E27FC236}">
                    <a16:creationId xmlns:a16="http://schemas.microsoft.com/office/drawing/2014/main" id="{9ED57744-5599-CF4D-B32E-13A319217504}"/>
                  </a:ext>
                </a:extLst>
              </p:cNvPr>
              <p:cNvSpPr/>
              <p:nvPr/>
            </p:nvSpPr>
            <p:spPr>
              <a:xfrm>
                <a:off x="2786507" y="2455589"/>
                <a:ext cx="575337" cy="1434502"/>
              </a:xfrm>
              <a:custGeom>
                <a:avLst/>
                <a:gdLst/>
                <a:ahLst/>
                <a:cxnLst/>
                <a:rect l="l" t="t" r="r" b="b"/>
                <a:pathLst>
                  <a:path w="6517" h="16249" extrusionOk="0">
                    <a:moveTo>
                      <a:pt x="6517" y="0"/>
                    </a:moveTo>
                    <a:cubicBezTo>
                      <a:pt x="6517" y="0"/>
                      <a:pt x="5804" y="107"/>
                      <a:pt x="5090" y="426"/>
                    </a:cubicBezTo>
                    <a:cubicBezTo>
                      <a:pt x="4803" y="554"/>
                      <a:pt x="4515" y="714"/>
                      <a:pt x="4281" y="927"/>
                    </a:cubicBezTo>
                    <a:cubicBezTo>
                      <a:pt x="2769" y="2247"/>
                      <a:pt x="288" y="11756"/>
                      <a:pt x="288" y="14460"/>
                    </a:cubicBezTo>
                    <a:cubicBezTo>
                      <a:pt x="288" y="14843"/>
                      <a:pt x="0" y="15482"/>
                      <a:pt x="2428" y="16249"/>
                    </a:cubicBezTo>
                    <a:cubicBezTo>
                      <a:pt x="2460" y="13757"/>
                      <a:pt x="2918" y="11117"/>
                      <a:pt x="3535" y="8700"/>
                    </a:cubicBezTo>
                    <a:cubicBezTo>
                      <a:pt x="4739" y="3908"/>
                      <a:pt x="6517" y="0"/>
                      <a:pt x="65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923;p56">
                <a:extLst>
                  <a:ext uri="{FF2B5EF4-FFF2-40B4-BE49-F238E27FC236}">
                    <a16:creationId xmlns:a16="http://schemas.microsoft.com/office/drawing/2014/main" id="{6B4368A0-B6C2-7D4A-B94A-9856B2766CC7}"/>
                  </a:ext>
                </a:extLst>
              </p:cNvPr>
              <p:cNvSpPr/>
              <p:nvPr/>
            </p:nvSpPr>
            <p:spPr>
              <a:xfrm>
                <a:off x="3020544" y="2455589"/>
                <a:ext cx="341300" cy="768058"/>
              </a:xfrm>
              <a:custGeom>
                <a:avLst/>
                <a:gdLst/>
                <a:ahLst/>
                <a:cxnLst/>
                <a:rect l="l" t="t" r="r" b="b"/>
                <a:pathLst>
                  <a:path w="3866" h="8700" extrusionOk="0">
                    <a:moveTo>
                      <a:pt x="3866" y="0"/>
                    </a:moveTo>
                    <a:cubicBezTo>
                      <a:pt x="3866" y="0"/>
                      <a:pt x="3153" y="107"/>
                      <a:pt x="2439" y="426"/>
                    </a:cubicBezTo>
                    <a:lnTo>
                      <a:pt x="1757" y="1097"/>
                    </a:lnTo>
                    <a:lnTo>
                      <a:pt x="2109" y="2482"/>
                    </a:lnTo>
                    <a:lnTo>
                      <a:pt x="714" y="3163"/>
                    </a:lnTo>
                    <a:cubicBezTo>
                      <a:pt x="714" y="3163"/>
                      <a:pt x="1" y="7092"/>
                      <a:pt x="884" y="8700"/>
                    </a:cubicBezTo>
                    <a:cubicBezTo>
                      <a:pt x="2088" y="3908"/>
                      <a:pt x="3866" y="0"/>
                      <a:pt x="38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924;p56">
                <a:extLst>
                  <a:ext uri="{FF2B5EF4-FFF2-40B4-BE49-F238E27FC236}">
                    <a16:creationId xmlns:a16="http://schemas.microsoft.com/office/drawing/2014/main" id="{0C0D7E95-EFD1-FF46-A2C9-D121B4FB4BFD}"/>
                  </a:ext>
                </a:extLst>
              </p:cNvPr>
              <p:cNvSpPr/>
              <p:nvPr/>
            </p:nvSpPr>
            <p:spPr>
              <a:xfrm>
                <a:off x="3305344" y="2455589"/>
                <a:ext cx="671300" cy="1399631"/>
              </a:xfrm>
              <a:custGeom>
                <a:avLst/>
                <a:gdLst/>
                <a:ahLst/>
                <a:cxnLst/>
                <a:rect l="l" t="t" r="r" b="b"/>
                <a:pathLst>
                  <a:path w="7604" h="15854" extrusionOk="0">
                    <a:moveTo>
                      <a:pt x="2492" y="0"/>
                    </a:moveTo>
                    <a:lnTo>
                      <a:pt x="2301" y="1055"/>
                    </a:lnTo>
                    <a:cubicBezTo>
                      <a:pt x="2301" y="1055"/>
                      <a:pt x="1534" y="5494"/>
                      <a:pt x="853" y="9818"/>
                    </a:cubicBezTo>
                    <a:cubicBezTo>
                      <a:pt x="469" y="12331"/>
                      <a:pt x="161" y="13811"/>
                      <a:pt x="1" y="15366"/>
                    </a:cubicBezTo>
                    <a:cubicBezTo>
                      <a:pt x="917" y="15559"/>
                      <a:pt x="2874" y="15854"/>
                      <a:pt x="4644" y="15854"/>
                    </a:cubicBezTo>
                    <a:cubicBezTo>
                      <a:pt x="5693" y="15854"/>
                      <a:pt x="6676" y="15750"/>
                      <a:pt x="7338" y="15461"/>
                    </a:cubicBezTo>
                    <a:cubicBezTo>
                      <a:pt x="7603" y="14503"/>
                      <a:pt x="7402" y="8636"/>
                      <a:pt x="6954" y="5601"/>
                    </a:cubicBezTo>
                    <a:cubicBezTo>
                      <a:pt x="6496" y="2577"/>
                      <a:pt x="5591" y="873"/>
                      <a:pt x="5591" y="873"/>
                    </a:cubicBezTo>
                    <a:cubicBezTo>
                      <a:pt x="5176" y="469"/>
                      <a:pt x="4292" y="245"/>
                      <a:pt x="3568" y="128"/>
                    </a:cubicBezTo>
                    <a:cubicBezTo>
                      <a:pt x="2972" y="32"/>
                      <a:pt x="2492" y="0"/>
                      <a:pt x="24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925;p56">
                <a:extLst>
                  <a:ext uri="{FF2B5EF4-FFF2-40B4-BE49-F238E27FC236}">
                    <a16:creationId xmlns:a16="http://schemas.microsoft.com/office/drawing/2014/main" id="{A41DE879-1A28-9B4B-AD4F-0E6A9C1C1204}"/>
                  </a:ext>
                </a:extLst>
              </p:cNvPr>
              <p:cNvSpPr/>
              <p:nvPr/>
            </p:nvSpPr>
            <p:spPr>
              <a:xfrm>
                <a:off x="3475552" y="3254808"/>
                <a:ext cx="337504" cy="85899"/>
              </a:xfrm>
              <a:custGeom>
                <a:avLst/>
                <a:gdLst/>
                <a:ahLst/>
                <a:cxnLst/>
                <a:rect l="l" t="t" r="r" b="b"/>
                <a:pathLst>
                  <a:path w="3823" h="973" extrusionOk="0">
                    <a:moveTo>
                      <a:pt x="3064" y="0"/>
                    </a:moveTo>
                    <a:cubicBezTo>
                      <a:pt x="3049" y="0"/>
                      <a:pt x="3032" y="3"/>
                      <a:pt x="3013" y="9"/>
                    </a:cubicBezTo>
                    <a:cubicBezTo>
                      <a:pt x="2950" y="19"/>
                      <a:pt x="2886" y="30"/>
                      <a:pt x="2822" y="52"/>
                    </a:cubicBezTo>
                    <a:cubicBezTo>
                      <a:pt x="2471" y="73"/>
                      <a:pt x="2119" y="115"/>
                      <a:pt x="1768" y="168"/>
                    </a:cubicBezTo>
                    <a:cubicBezTo>
                      <a:pt x="1225" y="265"/>
                      <a:pt x="639" y="381"/>
                      <a:pt x="150" y="658"/>
                    </a:cubicBezTo>
                    <a:cubicBezTo>
                      <a:pt x="139" y="669"/>
                      <a:pt x="128" y="669"/>
                      <a:pt x="117" y="679"/>
                    </a:cubicBezTo>
                    <a:cubicBezTo>
                      <a:pt x="1" y="754"/>
                      <a:pt x="86" y="956"/>
                      <a:pt x="224" y="967"/>
                    </a:cubicBezTo>
                    <a:cubicBezTo>
                      <a:pt x="319" y="971"/>
                      <a:pt x="413" y="972"/>
                      <a:pt x="508" y="972"/>
                    </a:cubicBezTo>
                    <a:cubicBezTo>
                      <a:pt x="1594" y="972"/>
                      <a:pt x="2665" y="749"/>
                      <a:pt x="3663" y="328"/>
                    </a:cubicBezTo>
                    <a:cubicBezTo>
                      <a:pt x="3823" y="253"/>
                      <a:pt x="3780" y="30"/>
                      <a:pt x="3600" y="30"/>
                    </a:cubicBezTo>
                    <a:lnTo>
                      <a:pt x="3152" y="30"/>
                    </a:lnTo>
                    <a:cubicBezTo>
                      <a:pt x="3129" y="15"/>
                      <a:pt x="3101" y="0"/>
                      <a:pt x="30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926;p56">
                <a:extLst>
                  <a:ext uri="{FF2B5EF4-FFF2-40B4-BE49-F238E27FC236}">
                    <a16:creationId xmlns:a16="http://schemas.microsoft.com/office/drawing/2014/main" id="{733E0DFA-6E44-3941-8520-23742DC45F27}"/>
                  </a:ext>
                </a:extLst>
              </p:cNvPr>
              <p:cNvSpPr/>
              <p:nvPr/>
            </p:nvSpPr>
            <p:spPr>
              <a:xfrm>
                <a:off x="3380561" y="2455589"/>
                <a:ext cx="275530" cy="866758"/>
              </a:xfrm>
              <a:custGeom>
                <a:avLst/>
                <a:gdLst/>
                <a:ahLst/>
                <a:cxnLst/>
                <a:rect l="l" t="t" r="r" b="b"/>
                <a:pathLst>
                  <a:path w="3121" h="9818" extrusionOk="0">
                    <a:moveTo>
                      <a:pt x="1640" y="0"/>
                    </a:moveTo>
                    <a:lnTo>
                      <a:pt x="1449" y="1055"/>
                    </a:lnTo>
                    <a:cubicBezTo>
                      <a:pt x="1449" y="1055"/>
                      <a:pt x="682" y="5494"/>
                      <a:pt x="1" y="9818"/>
                    </a:cubicBezTo>
                    <a:cubicBezTo>
                      <a:pt x="1683" y="8359"/>
                      <a:pt x="3121" y="3152"/>
                      <a:pt x="3121" y="3152"/>
                    </a:cubicBezTo>
                    <a:lnTo>
                      <a:pt x="2716" y="128"/>
                    </a:lnTo>
                    <a:cubicBezTo>
                      <a:pt x="2120" y="32"/>
                      <a:pt x="1640" y="0"/>
                      <a:pt x="16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927;p56">
                <a:extLst>
                  <a:ext uri="{FF2B5EF4-FFF2-40B4-BE49-F238E27FC236}">
                    <a16:creationId xmlns:a16="http://schemas.microsoft.com/office/drawing/2014/main" id="{821D15C2-8483-7743-9AF7-9059B14F1CC8}"/>
                  </a:ext>
                </a:extLst>
              </p:cNvPr>
              <p:cNvSpPr/>
              <p:nvPr/>
            </p:nvSpPr>
            <p:spPr>
              <a:xfrm>
                <a:off x="3339244" y="2605051"/>
                <a:ext cx="264230" cy="485289"/>
              </a:xfrm>
              <a:custGeom>
                <a:avLst/>
                <a:gdLst/>
                <a:ahLst/>
                <a:cxnLst/>
                <a:rect l="l" t="t" r="r" b="b"/>
                <a:pathLst>
                  <a:path w="2993" h="5497" extrusionOk="0">
                    <a:moveTo>
                      <a:pt x="2530" y="0"/>
                    </a:moveTo>
                    <a:cubicBezTo>
                      <a:pt x="2449" y="0"/>
                      <a:pt x="2332" y="37"/>
                      <a:pt x="2183" y="181"/>
                    </a:cubicBezTo>
                    <a:cubicBezTo>
                      <a:pt x="1885" y="490"/>
                      <a:pt x="0" y="5388"/>
                      <a:pt x="1204" y="5495"/>
                    </a:cubicBezTo>
                    <a:cubicBezTo>
                      <a:pt x="1216" y="5496"/>
                      <a:pt x="1228" y="5496"/>
                      <a:pt x="1240" y="5496"/>
                    </a:cubicBezTo>
                    <a:cubicBezTo>
                      <a:pt x="1908" y="5496"/>
                      <a:pt x="2529" y="4074"/>
                      <a:pt x="2801" y="2673"/>
                    </a:cubicBezTo>
                    <a:cubicBezTo>
                      <a:pt x="2929" y="2034"/>
                      <a:pt x="2993" y="1406"/>
                      <a:pt x="2950" y="905"/>
                    </a:cubicBezTo>
                    <a:cubicBezTo>
                      <a:pt x="2918" y="512"/>
                      <a:pt x="2822" y="202"/>
                      <a:pt x="2662" y="43"/>
                    </a:cubicBezTo>
                    <a:cubicBezTo>
                      <a:pt x="2662" y="43"/>
                      <a:pt x="2616" y="0"/>
                      <a:pt x="25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928;p56">
                <a:extLst>
                  <a:ext uri="{FF2B5EF4-FFF2-40B4-BE49-F238E27FC236}">
                    <a16:creationId xmlns:a16="http://schemas.microsoft.com/office/drawing/2014/main" id="{A75AFB4E-1031-B54B-9D6D-DC9A411AD984}"/>
                  </a:ext>
                </a:extLst>
              </p:cNvPr>
              <p:cNvSpPr/>
              <p:nvPr/>
            </p:nvSpPr>
            <p:spPr>
              <a:xfrm>
                <a:off x="3501861" y="2658638"/>
                <a:ext cx="101613" cy="182392"/>
              </a:xfrm>
              <a:custGeom>
                <a:avLst/>
                <a:gdLst/>
                <a:ahLst/>
                <a:cxnLst/>
                <a:rect l="l" t="t" r="r" b="b"/>
                <a:pathLst>
                  <a:path w="1151" h="2066" extrusionOk="0">
                    <a:moveTo>
                      <a:pt x="522" y="0"/>
                    </a:moveTo>
                    <a:lnTo>
                      <a:pt x="1" y="660"/>
                    </a:lnTo>
                    <a:cubicBezTo>
                      <a:pt x="1" y="660"/>
                      <a:pt x="490" y="1757"/>
                      <a:pt x="959" y="2066"/>
                    </a:cubicBezTo>
                    <a:cubicBezTo>
                      <a:pt x="1087" y="1427"/>
                      <a:pt x="1151" y="799"/>
                      <a:pt x="1108" y="298"/>
                    </a:cubicBezTo>
                    <a:lnTo>
                      <a:pt x="522" y="0"/>
                    </a:ln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929;p56">
                <a:extLst>
                  <a:ext uri="{FF2B5EF4-FFF2-40B4-BE49-F238E27FC236}">
                    <a16:creationId xmlns:a16="http://schemas.microsoft.com/office/drawing/2014/main" id="{D4DC74E7-2A31-7241-AFD7-B754D16DE09B}"/>
                  </a:ext>
                </a:extLst>
              </p:cNvPr>
              <p:cNvSpPr/>
              <p:nvPr/>
            </p:nvSpPr>
            <p:spPr>
              <a:xfrm>
                <a:off x="3337302" y="4466305"/>
                <a:ext cx="573571" cy="155995"/>
              </a:xfrm>
              <a:custGeom>
                <a:avLst/>
                <a:gdLst/>
                <a:ahLst/>
                <a:cxnLst/>
                <a:rect l="l" t="t" r="r" b="b"/>
                <a:pathLst>
                  <a:path w="6497" h="1767" extrusionOk="0">
                    <a:moveTo>
                      <a:pt x="1130" y="1"/>
                    </a:moveTo>
                    <a:cubicBezTo>
                      <a:pt x="1130" y="1"/>
                      <a:pt x="821" y="256"/>
                      <a:pt x="533" y="607"/>
                    </a:cubicBezTo>
                    <a:cubicBezTo>
                      <a:pt x="256" y="938"/>
                      <a:pt x="1" y="1352"/>
                      <a:pt x="1" y="1715"/>
                    </a:cubicBezTo>
                    <a:cubicBezTo>
                      <a:pt x="295" y="1753"/>
                      <a:pt x="612" y="1766"/>
                      <a:pt x="1027" y="1766"/>
                    </a:cubicBezTo>
                    <a:cubicBezTo>
                      <a:pt x="1996" y="1766"/>
                      <a:pt x="3500" y="1693"/>
                      <a:pt x="6496" y="1693"/>
                    </a:cubicBezTo>
                    <a:lnTo>
                      <a:pt x="6496" y="1523"/>
                    </a:lnTo>
                    <a:cubicBezTo>
                      <a:pt x="6496" y="1385"/>
                      <a:pt x="6486" y="1193"/>
                      <a:pt x="6475" y="959"/>
                    </a:cubicBezTo>
                    <a:lnTo>
                      <a:pt x="113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930;p56">
                <a:extLst>
                  <a:ext uri="{FF2B5EF4-FFF2-40B4-BE49-F238E27FC236}">
                    <a16:creationId xmlns:a16="http://schemas.microsoft.com/office/drawing/2014/main" id="{A1255FAF-7B72-9F47-83AC-DAE6707982EE}"/>
                  </a:ext>
                </a:extLst>
              </p:cNvPr>
              <p:cNvSpPr/>
              <p:nvPr/>
            </p:nvSpPr>
            <p:spPr>
              <a:xfrm>
                <a:off x="2699108" y="4418368"/>
                <a:ext cx="601734" cy="159438"/>
              </a:xfrm>
              <a:custGeom>
                <a:avLst/>
                <a:gdLst/>
                <a:ahLst/>
                <a:cxnLst/>
                <a:rect l="l" t="t" r="r" b="b"/>
                <a:pathLst>
                  <a:path w="6816" h="1806" extrusionOk="0">
                    <a:moveTo>
                      <a:pt x="1970" y="0"/>
                    </a:moveTo>
                    <a:cubicBezTo>
                      <a:pt x="1970" y="0"/>
                      <a:pt x="1565" y="234"/>
                      <a:pt x="1118" y="554"/>
                    </a:cubicBezTo>
                    <a:cubicBezTo>
                      <a:pt x="586" y="937"/>
                      <a:pt x="0" y="1427"/>
                      <a:pt x="0" y="1768"/>
                    </a:cubicBezTo>
                    <a:cubicBezTo>
                      <a:pt x="306" y="1796"/>
                      <a:pt x="1165" y="1806"/>
                      <a:pt x="2174" y="1806"/>
                    </a:cubicBezTo>
                    <a:cubicBezTo>
                      <a:pt x="4193" y="1806"/>
                      <a:pt x="6815" y="1768"/>
                      <a:pt x="6815" y="1768"/>
                    </a:cubicBezTo>
                    <a:lnTo>
                      <a:pt x="6815" y="1608"/>
                    </a:lnTo>
                    <a:lnTo>
                      <a:pt x="6794" y="842"/>
                    </a:lnTo>
                    <a:lnTo>
                      <a:pt x="197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931;p56">
                <a:extLst>
                  <a:ext uri="{FF2B5EF4-FFF2-40B4-BE49-F238E27FC236}">
                    <a16:creationId xmlns:a16="http://schemas.microsoft.com/office/drawing/2014/main" id="{654C3C1B-F546-C34C-9757-6942190B1B39}"/>
                  </a:ext>
                </a:extLst>
              </p:cNvPr>
              <p:cNvSpPr/>
              <p:nvPr/>
            </p:nvSpPr>
            <p:spPr>
              <a:xfrm>
                <a:off x="2797719" y="4418368"/>
                <a:ext cx="503122" cy="142047"/>
              </a:xfrm>
              <a:custGeom>
                <a:avLst/>
                <a:gdLst/>
                <a:ahLst/>
                <a:cxnLst/>
                <a:rect l="l" t="t" r="r" b="b"/>
                <a:pathLst>
                  <a:path w="5699" h="1609" extrusionOk="0">
                    <a:moveTo>
                      <a:pt x="853" y="0"/>
                    </a:moveTo>
                    <a:cubicBezTo>
                      <a:pt x="853" y="0"/>
                      <a:pt x="448" y="234"/>
                      <a:pt x="1" y="554"/>
                    </a:cubicBezTo>
                    <a:cubicBezTo>
                      <a:pt x="1108" y="693"/>
                      <a:pt x="5166" y="1502"/>
                      <a:pt x="5698" y="1608"/>
                    </a:cubicBezTo>
                    <a:lnTo>
                      <a:pt x="5677" y="842"/>
                    </a:lnTo>
                    <a:lnTo>
                      <a:pt x="85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932;p56">
                <a:extLst>
                  <a:ext uri="{FF2B5EF4-FFF2-40B4-BE49-F238E27FC236}">
                    <a16:creationId xmlns:a16="http://schemas.microsoft.com/office/drawing/2014/main" id="{08203284-3EE1-404D-942C-0BEC3AC136AD}"/>
                  </a:ext>
                </a:extLst>
              </p:cNvPr>
              <p:cNvSpPr/>
              <p:nvPr/>
            </p:nvSpPr>
            <p:spPr>
              <a:xfrm>
                <a:off x="3384357" y="4466305"/>
                <a:ext cx="526517" cy="134454"/>
              </a:xfrm>
              <a:custGeom>
                <a:avLst/>
                <a:gdLst/>
                <a:ahLst/>
                <a:cxnLst/>
                <a:rect l="l" t="t" r="r" b="b"/>
                <a:pathLst>
                  <a:path w="5964" h="1523" extrusionOk="0">
                    <a:moveTo>
                      <a:pt x="597" y="1"/>
                    </a:moveTo>
                    <a:cubicBezTo>
                      <a:pt x="597" y="1"/>
                      <a:pt x="288" y="256"/>
                      <a:pt x="0" y="607"/>
                    </a:cubicBezTo>
                    <a:lnTo>
                      <a:pt x="5963" y="1523"/>
                    </a:lnTo>
                    <a:cubicBezTo>
                      <a:pt x="5963" y="1385"/>
                      <a:pt x="5953" y="1193"/>
                      <a:pt x="5942" y="959"/>
                    </a:cubicBezTo>
                    <a:lnTo>
                      <a:pt x="59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933;p56">
                <a:extLst>
                  <a:ext uri="{FF2B5EF4-FFF2-40B4-BE49-F238E27FC236}">
                    <a16:creationId xmlns:a16="http://schemas.microsoft.com/office/drawing/2014/main" id="{C8F4F39C-D5EF-614F-B38F-02E7DBCA2F0F}"/>
                  </a:ext>
                </a:extLst>
              </p:cNvPr>
              <p:cNvSpPr/>
              <p:nvPr/>
            </p:nvSpPr>
            <p:spPr>
              <a:xfrm>
                <a:off x="1936700" y="3366485"/>
                <a:ext cx="2648210" cy="519896"/>
              </a:xfrm>
              <a:custGeom>
                <a:avLst/>
                <a:gdLst/>
                <a:ahLst/>
                <a:cxnLst/>
                <a:rect l="l" t="t" r="r" b="b"/>
                <a:pathLst>
                  <a:path w="29997" h="5889" extrusionOk="0">
                    <a:moveTo>
                      <a:pt x="1406" y="0"/>
                    </a:moveTo>
                    <a:lnTo>
                      <a:pt x="0" y="5888"/>
                    </a:lnTo>
                    <a:lnTo>
                      <a:pt x="29996" y="5888"/>
                    </a:lnTo>
                    <a:lnTo>
                      <a:pt x="283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934;p56">
                <a:extLst>
                  <a:ext uri="{FF2B5EF4-FFF2-40B4-BE49-F238E27FC236}">
                    <a16:creationId xmlns:a16="http://schemas.microsoft.com/office/drawing/2014/main" id="{A13467EE-445D-3840-A525-BD399C9741F4}"/>
                  </a:ext>
                </a:extLst>
              </p:cNvPr>
              <p:cNvSpPr/>
              <p:nvPr/>
            </p:nvSpPr>
            <p:spPr>
              <a:xfrm>
                <a:off x="2318345" y="3299744"/>
                <a:ext cx="1023812" cy="286830"/>
              </a:xfrm>
              <a:custGeom>
                <a:avLst/>
                <a:gdLst/>
                <a:ahLst/>
                <a:cxnLst/>
                <a:rect l="l" t="t" r="r" b="b"/>
                <a:pathLst>
                  <a:path w="11597" h="3249" extrusionOk="0">
                    <a:moveTo>
                      <a:pt x="5644" y="0"/>
                    </a:moveTo>
                    <a:lnTo>
                      <a:pt x="0" y="1779"/>
                    </a:lnTo>
                    <a:lnTo>
                      <a:pt x="5239" y="3248"/>
                    </a:lnTo>
                    <a:lnTo>
                      <a:pt x="11597" y="1225"/>
                    </a:lnTo>
                    <a:lnTo>
                      <a:pt x="8583" y="522"/>
                    </a:lnTo>
                    <a:lnTo>
                      <a:pt x="56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935;p56">
                <a:extLst>
                  <a:ext uri="{FF2B5EF4-FFF2-40B4-BE49-F238E27FC236}">
                    <a16:creationId xmlns:a16="http://schemas.microsoft.com/office/drawing/2014/main" id="{95EDC467-93D4-E746-A825-9D7D1D3F9EA5}"/>
                  </a:ext>
                </a:extLst>
              </p:cNvPr>
              <p:cNvSpPr/>
              <p:nvPr/>
            </p:nvSpPr>
            <p:spPr>
              <a:xfrm>
                <a:off x="2807166" y="2599400"/>
                <a:ext cx="203138" cy="807520"/>
              </a:xfrm>
              <a:custGeom>
                <a:avLst/>
                <a:gdLst/>
                <a:ahLst/>
                <a:cxnLst/>
                <a:rect l="l" t="t" r="r" b="b"/>
                <a:pathLst>
                  <a:path w="2301" h="9147" extrusionOk="0">
                    <a:moveTo>
                      <a:pt x="1363" y="1"/>
                    </a:moveTo>
                    <a:lnTo>
                      <a:pt x="575" y="512"/>
                    </a:lnTo>
                    <a:lnTo>
                      <a:pt x="43" y="853"/>
                    </a:lnTo>
                    <a:cubicBezTo>
                      <a:pt x="43" y="853"/>
                      <a:pt x="480" y="6006"/>
                      <a:pt x="0" y="8785"/>
                    </a:cubicBezTo>
                    <a:cubicBezTo>
                      <a:pt x="267" y="8827"/>
                      <a:pt x="501" y="8870"/>
                      <a:pt x="693" y="8902"/>
                    </a:cubicBezTo>
                    <a:cubicBezTo>
                      <a:pt x="1673" y="9083"/>
                      <a:pt x="1811" y="9147"/>
                      <a:pt x="1811" y="9147"/>
                    </a:cubicBezTo>
                    <a:cubicBezTo>
                      <a:pt x="1811" y="9147"/>
                      <a:pt x="2300" y="6496"/>
                      <a:pt x="2300" y="6304"/>
                    </a:cubicBezTo>
                    <a:cubicBezTo>
                      <a:pt x="2300" y="6113"/>
                      <a:pt x="2045" y="2833"/>
                      <a:pt x="2045" y="2652"/>
                    </a:cubicBezTo>
                    <a:cubicBezTo>
                      <a:pt x="2045" y="2471"/>
                      <a:pt x="1363" y="1"/>
                      <a:pt x="13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936;p56">
                <a:extLst>
                  <a:ext uri="{FF2B5EF4-FFF2-40B4-BE49-F238E27FC236}">
                    <a16:creationId xmlns:a16="http://schemas.microsoft.com/office/drawing/2014/main" id="{D57EE874-5E72-864D-85A7-279F47656E80}"/>
                  </a:ext>
                </a:extLst>
              </p:cNvPr>
              <p:cNvSpPr/>
              <p:nvPr/>
            </p:nvSpPr>
            <p:spPr>
              <a:xfrm>
                <a:off x="2807166" y="2644513"/>
                <a:ext cx="121388" cy="748371"/>
              </a:xfrm>
              <a:custGeom>
                <a:avLst/>
                <a:gdLst/>
                <a:ahLst/>
                <a:cxnLst/>
                <a:rect l="l" t="t" r="r" b="b"/>
                <a:pathLst>
                  <a:path w="1375" h="8477" extrusionOk="0">
                    <a:moveTo>
                      <a:pt x="575" y="1"/>
                    </a:moveTo>
                    <a:lnTo>
                      <a:pt x="43" y="342"/>
                    </a:lnTo>
                    <a:cubicBezTo>
                      <a:pt x="43" y="342"/>
                      <a:pt x="480" y="5495"/>
                      <a:pt x="0" y="8274"/>
                    </a:cubicBezTo>
                    <a:cubicBezTo>
                      <a:pt x="267" y="8316"/>
                      <a:pt x="949" y="8444"/>
                      <a:pt x="1150" y="8477"/>
                    </a:cubicBezTo>
                    <a:cubicBezTo>
                      <a:pt x="1374" y="2673"/>
                      <a:pt x="746" y="650"/>
                      <a:pt x="5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937;p56">
                <a:extLst>
                  <a:ext uri="{FF2B5EF4-FFF2-40B4-BE49-F238E27FC236}">
                    <a16:creationId xmlns:a16="http://schemas.microsoft.com/office/drawing/2014/main" id="{95CC15C5-2B52-3641-BDD9-864FF9475D28}"/>
                  </a:ext>
                </a:extLst>
              </p:cNvPr>
              <p:cNvSpPr/>
              <p:nvPr/>
            </p:nvSpPr>
            <p:spPr>
              <a:xfrm>
                <a:off x="3294132" y="2517033"/>
                <a:ext cx="270762" cy="230152"/>
              </a:xfrm>
              <a:custGeom>
                <a:avLst/>
                <a:gdLst/>
                <a:ahLst/>
                <a:cxnLst/>
                <a:rect l="l" t="t" r="r" b="b"/>
                <a:pathLst>
                  <a:path w="3067" h="2607" extrusionOk="0">
                    <a:moveTo>
                      <a:pt x="279" y="0"/>
                    </a:moveTo>
                    <a:cubicBezTo>
                      <a:pt x="201" y="0"/>
                      <a:pt x="147" y="9"/>
                      <a:pt x="128" y="28"/>
                    </a:cubicBezTo>
                    <a:cubicBezTo>
                      <a:pt x="0" y="156"/>
                      <a:pt x="64" y="433"/>
                      <a:pt x="394" y="614"/>
                    </a:cubicBezTo>
                    <a:cubicBezTo>
                      <a:pt x="596" y="721"/>
                      <a:pt x="1214" y="688"/>
                      <a:pt x="1246" y="806"/>
                    </a:cubicBezTo>
                    <a:cubicBezTo>
                      <a:pt x="1253" y="823"/>
                      <a:pt x="1234" y="830"/>
                      <a:pt x="1198" y="830"/>
                    </a:cubicBezTo>
                    <a:cubicBezTo>
                      <a:pt x="1055" y="830"/>
                      <a:pt x="640" y="723"/>
                      <a:pt x="382" y="723"/>
                    </a:cubicBezTo>
                    <a:cubicBezTo>
                      <a:pt x="268" y="723"/>
                      <a:pt x="184" y="745"/>
                      <a:pt x="170" y="806"/>
                    </a:cubicBezTo>
                    <a:cubicBezTo>
                      <a:pt x="128" y="1040"/>
                      <a:pt x="277" y="1189"/>
                      <a:pt x="490" y="1274"/>
                    </a:cubicBezTo>
                    <a:cubicBezTo>
                      <a:pt x="714" y="1370"/>
                      <a:pt x="1193" y="1498"/>
                      <a:pt x="1193" y="1498"/>
                    </a:cubicBezTo>
                    <a:cubicBezTo>
                      <a:pt x="1193" y="1498"/>
                      <a:pt x="511" y="1509"/>
                      <a:pt x="511" y="1711"/>
                    </a:cubicBezTo>
                    <a:cubicBezTo>
                      <a:pt x="511" y="1913"/>
                      <a:pt x="735" y="2094"/>
                      <a:pt x="1012" y="2094"/>
                    </a:cubicBezTo>
                    <a:cubicBezTo>
                      <a:pt x="1278" y="2094"/>
                      <a:pt x="1491" y="2009"/>
                      <a:pt x="1491" y="2009"/>
                    </a:cubicBezTo>
                    <a:cubicBezTo>
                      <a:pt x="1491" y="2009"/>
                      <a:pt x="1682" y="2499"/>
                      <a:pt x="2098" y="2584"/>
                    </a:cubicBezTo>
                    <a:cubicBezTo>
                      <a:pt x="2169" y="2598"/>
                      <a:pt x="2245" y="2607"/>
                      <a:pt x="2321" y="2607"/>
                    </a:cubicBezTo>
                    <a:cubicBezTo>
                      <a:pt x="2687" y="2607"/>
                      <a:pt x="3067" y="2413"/>
                      <a:pt x="3067" y="1796"/>
                    </a:cubicBezTo>
                    <a:cubicBezTo>
                      <a:pt x="3067" y="1796"/>
                      <a:pt x="2641" y="721"/>
                      <a:pt x="2269" y="475"/>
                    </a:cubicBezTo>
                    <a:cubicBezTo>
                      <a:pt x="1961" y="276"/>
                      <a:pt x="722" y="0"/>
                      <a:pt x="279"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938;p56">
                <a:extLst>
                  <a:ext uri="{FF2B5EF4-FFF2-40B4-BE49-F238E27FC236}">
                    <a16:creationId xmlns:a16="http://schemas.microsoft.com/office/drawing/2014/main" id="{379928BC-1D2E-4D49-B1C4-AB0D6B4433B3}"/>
                  </a:ext>
                </a:extLst>
              </p:cNvPr>
              <p:cNvSpPr/>
              <p:nvPr/>
            </p:nvSpPr>
            <p:spPr>
              <a:xfrm>
                <a:off x="3394686" y="2472274"/>
                <a:ext cx="107263" cy="94374"/>
              </a:xfrm>
              <a:custGeom>
                <a:avLst/>
                <a:gdLst/>
                <a:ahLst/>
                <a:cxnLst/>
                <a:rect l="l" t="t" r="r" b="b"/>
                <a:pathLst>
                  <a:path w="1215" h="1069" extrusionOk="0">
                    <a:moveTo>
                      <a:pt x="309" y="0"/>
                    </a:moveTo>
                    <a:cubicBezTo>
                      <a:pt x="0" y="0"/>
                      <a:pt x="123" y="455"/>
                      <a:pt x="480" y="812"/>
                    </a:cubicBezTo>
                    <a:cubicBezTo>
                      <a:pt x="698" y="1024"/>
                      <a:pt x="913" y="1068"/>
                      <a:pt x="1054" y="1068"/>
                    </a:cubicBezTo>
                    <a:cubicBezTo>
                      <a:pt x="1153" y="1068"/>
                      <a:pt x="1215" y="1046"/>
                      <a:pt x="1215" y="1046"/>
                    </a:cubicBezTo>
                    <a:cubicBezTo>
                      <a:pt x="1215" y="1046"/>
                      <a:pt x="704" y="56"/>
                      <a:pt x="352" y="3"/>
                    </a:cubicBezTo>
                    <a:cubicBezTo>
                      <a:pt x="337" y="1"/>
                      <a:pt x="322" y="0"/>
                      <a:pt x="309"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939;p56">
                <a:extLst>
                  <a:ext uri="{FF2B5EF4-FFF2-40B4-BE49-F238E27FC236}">
                    <a16:creationId xmlns:a16="http://schemas.microsoft.com/office/drawing/2014/main" id="{08715DD3-C656-6441-80D9-A154563D7A30}"/>
                  </a:ext>
                </a:extLst>
              </p:cNvPr>
              <p:cNvSpPr/>
              <p:nvPr/>
            </p:nvSpPr>
            <p:spPr>
              <a:xfrm>
                <a:off x="3445448" y="2519505"/>
                <a:ext cx="635546" cy="774679"/>
              </a:xfrm>
              <a:custGeom>
                <a:avLst/>
                <a:gdLst/>
                <a:ahLst/>
                <a:cxnLst/>
                <a:rect l="l" t="t" r="r" b="b"/>
                <a:pathLst>
                  <a:path w="7199" h="8775" extrusionOk="0">
                    <a:moveTo>
                      <a:pt x="3823" y="0"/>
                    </a:moveTo>
                    <a:cubicBezTo>
                      <a:pt x="2897" y="0"/>
                      <a:pt x="3557" y="3674"/>
                      <a:pt x="3557" y="3674"/>
                    </a:cubicBezTo>
                    <a:cubicBezTo>
                      <a:pt x="3557" y="3674"/>
                      <a:pt x="2247" y="1150"/>
                      <a:pt x="1459" y="1012"/>
                    </a:cubicBezTo>
                    <a:lnTo>
                      <a:pt x="1459" y="1012"/>
                    </a:lnTo>
                    <a:cubicBezTo>
                      <a:pt x="1459" y="1012"/>
                      <a:pt x="1747" y="1502"/>
                      <a:pt x="1757" y="2045"/>
                    </a:cubicBezTo>
                    <a:cubicBezTo>
                      <a:pt x="1779" y="2811"/>
                      <a:pt x="1566" y="5037"/>
                      <a:pt x="1" y="6464"/>
                    </a:cubicBezTo>
                    <a:cubicBezTo>
                      <a:pt x="1361" y="7743"/>
                      <a:pt x="3864" y="8775"/>
                      <a:pt x="5324" y="8775"/>
                    </a:cubicBezTo>
                    <a:cubicBezTo>
                      <a:pt x="5601" y="8775"/>
                      <a:pt x="5841" y="8737"/>
                      <a:pt x="6028" y="8657"/>
                    </a:cubicBezTo>
                    <a:cubicBezTo>
                      <a:pt x="7199" y="8168"/>
                      <a:pt x="6688" y="4728"/>
                      <a:pt x="6357" y="3632"/>
                    </a:cubicBezTo>
                    <a:cubicBezTo>
                      <a:pt x="6016" y="2534"/>
                      <a:pt x="4750" y="0"/>
                      <a:pt x="38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940;p56">
                <a:extLst>
                  <a:ext uri="{FF2B5EF4-FFF2-40B4-BE49-F238E27FC236}">
                    <a16:creationId xmlns:a16="http://schemas.microsoft.com/office/drawing/2014/main" id="{D2A3C330-6283-914E-A5BA-DCF4630132CD}"/>
                  </a:ext>
                </a:extLst>
              </p:cNvPr>
              <p:cNvSpPr/>
              <p:nvPr/>
            </p:nvSpPr>
            <p:spPr>
              <a:xfrm>
                <a:off x="2879557" y="2516680"/>
                <a:ext cx="224767" cy="890241"/>
              </a:xfrm>
              <a:custGeom>
                <a:avLst/>
                <a:gdLst/>
                <a:ahLst/>
                <a:cxnLst/>
                <a:rect l="l" t="t" r="r" b="b"/>
                <a:pathLst>
                  <a:path w="2546" h="10084" extrusionOk="0">
                    <a:moveTo>
                      <a:pt x="629" y="1"/>
                    </a:moveTo>
                    <a:cubicBezTo>
                      <a:pt x="1" y="640"/>
                      <a:pt x="160" y="1076"/>
                      <a:pt x="160" y="1076"/>
                    </a:cubicBezTo>
                    <a:cubicBezTo>
                      <a:pt x="160" y="1076"/>
                      <a:pt x="1140" y="2034"/>
                      <a:pt x="991" y="10084"/>
                    </a:cubicBezTo>
                    <a:cubicBezTo>
                      <a:pt x="2545" y="9637"/>
                      <a:pt x="2450" y="9530"/>
                      <a:pt x="2450" y="9530"/>
                    </a:cubicBezTo>
                    <a:cubicBezTo>
                      <a:pt x="2450" y="9530"/>
                      <a:pt x="2481" y="7454"/>
                      <a:pt x="2332" y="6198"/>
                    </a:cubicBezTo>
                    <a:cubicBezTo>
                      <a:pt x="2183" y="4941"/>
                      <a:pt x="1513" y="884"/>
                      <a:pt x="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941;p56">
                <a:extLst>
                  <a:ext uri="{FF2B5EF4-FFF2-40B4-BE49-F238E27FC236}">
                    <a16:creationId xmlns:a16="http://schemas.microsoft.com/office/drawing/2014/main" id="{86602E06-A655-3A43-A4C2-A5F9606E2641}"/>
                  </a:ext>
                </a:extLst>
              </p:cNvPr>
              <p:cNvSpPr/>
              <p:nvPr/>
            </p:nvSpPr>
            <p:spPr>
              <a:xfrm>
                <a:off x="2445296" y="2284498"/>
                <a:ext cx="542408" cy="419342"/>
              </a:xfrm>
              <a:custGeom>
                <a:avLst/>
                <a:gdLst/>
                <a:ahLst/>
                <a:cxnLst/>
                <a:rect l="l" t="t" r="r" b="b"/>
                <a:pathLst>
                  <a:path w="6144" h="4750" extrusionOk="0">
                    <a:moveTo>
                      <a:pt x="1512" y="0"/>
                    </a:moveTo>
                    <a:lnTo>
                      <a:pt x="0" y="3035"/>
                    </a:lnTo>
                    <a:lnTo>
                      <a:pt x="1885" y="3706"/>
                    </a:lnTo>
                    <a:lnTo>
                      <a:pt x="2790" y="4025"/>
                    </a:lnTo>
                    <a:lnTo>
                      <a:pt x="3876" y="4408"/>
                    </a:lnTo>
                    <a:lnTo>
                      <a:pt x="4813" y="4749"/>
                    </a:lnTo>
                    <a:lnTo>
                      <a:pt x="6144" y="1512"/>
                    </a:lnTo>
                    <a:lnTo>
                      <a:pt x="5079" y="1171"/>
                    </a:lnTo>
                    <a:lnTo>
                      <a:pt x="4248" y="895"/>
                    </a:lnTo>
                    <a:lnTo>
                      <a:pt x="3375" y="618"/>
                    </a:lnTo>
                    <a:lnTo>
                      <a:pt x="15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942;p56">
                <a:extLst>
                  <a:ext uri="{FF2B5EF4-FFF2-40B4-BE49-F238E27FC236}">
                    <a16:creationId xmlns:a16="http://schemas.microsoft.com/office/drawing/2014/main" id="{C89BF713-621C-264B-9A12-727B309C3F6A}"/>
                  </a:ext>
                </a:extLst>
              </p:cNvPr>
              <p:cNvSpPr/>
              <p:nvPr/>
            </p:nvSpPr>
            <p:spPr>
              <a:xfrm>
                <a:off x="2445296" y="2284498"/>
                <a:ext cx="298042" cy="327175"/>
              </a:xfrm>
              <a:custGeom>
                <a:avLst/>
                <a:gdLst/>
                <a:ahLst/>
                <a:cxnLst/>
                <a:rect l="l" t="t" r="r" b="b"/>
                <a:pathLst>
                  <a:path w="3376" h="3706" extrusionOk="0">
                    <a:moveTo>
                      <a:pt x="1512" y="0"/>
                    </a:moveTo>
                    <a:lnTo>
                      <a:pt x="0" y="3035"/>
                    </a:lnTo>
                    <a:lnTo>
                      <a:pt x="1885" y="3706"/>
                    </a:lnTo>
                    <a:cubicBezTo>
                      <a:pt x="2300" y="2833"/>
                      <a:pt x="3013" y="1342"/>
                      <a:pt x="3375" y="618"/>
                    </a:cubicBezTo>
                    <a:lnTo>
                      <a:pt x="15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943;p56">
                <a:extLst>
                  <a:ext uri="{FF2B5EF4-FFF2-40B4-BE49-F238E27FC236}">
                    <a16:creationId xmlns:a16="http://schemas.microsoft.com/office/drawing/2014/main" id="{3CAC793E-1EE8-E345-960B-974D10AE115C}"/>
                  </a:ext>
                </a:extLst>
              </p:cNvPr>
              <p:cNvSpPr/>
              <p:nvPr/>
            </p:nvSpPr>
            <p:spPr>
              <a:xfrm>
                <a:off x="2763024" y="1981778"/>
                <a:ext cx="208788" cy="235096"/>
              </a:xfrm>
              <a:custGeom>
                <a:avLst/>
                <a:gdLst/>
                <a:ahLst/>
                <a:cxnLst/>
                <a:rect l="l" t="t" r="r" b="b"/>
                <a:pathLst>
                  <a:path w="2365" h="2663" extrusionOk="0">
                    <a:moveTo>
                      <a:pt x="831" y="1"/>
                    </a:moveTo>
                    <a:lnTo>
                      <a:pt x="0" y="2056"/>
                    </a:lnTo>
                    <a:lnTo>
                      <a:pt x="1459" y="2663"/>
                    </a:lnTo>
                    <a:lnTo>
                      <a:pt x="2364" y="693"/>
                    </a:lnTo>
                    <a:lnTo>
                      <a:pt x="83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944;p56">
                <a:extLst>
                  <a:ext uri="{FF2B5EF4-FFF2-40B4-BE49-F238E27FC236}">
                    <a16:creationId xmlns:a16="http://schemas.microsoft.com/office/drawing/2014/main" id="{3D8DB70A-0025-A64D-AC73-263BA8498D48}"/>
                  </a:ext>
                </a:extLst>
              </p:cNvPr>
              <p:cNvSpPr/>
              <p:nvPr/>
            </p:nvSpPr>
            <p:spPr>
              <a:xfrm>
                <a:off x="2652053" y="2135036"/>
                <a:ext cx="283034" cy="244543"/>
              </a:xfrm>
              <a:custGeom>
                <a:avLst/>
                <a:gdLst/>
                <a:ahLst/>
                <a:cxnLst/>
                <a:rect l="l" t="t" r="r" b="b"/>
                <a:pathLst>
                  <a:path w="3206" h="2770" extrusionOk="0">
                    <a:moveTo>
                      <a:pt x="917" y="1"/>
                    </a:moveTo>
                    <a:lnTo>
                      <a:pt x="1" y="1970"/>
                    </a:lnTo>
                    <a:lnTo>
                      <a:pt x="1033" y="2311"/>
                    </a:lnTo>
                    <a:lnTo>
                      <a:pt x="2439" y="2769"/>
                    </a:lnTo>
                    <a:lnTo>
                      <a:pt x="3206" y="927"/>
                    </a:lnTo>
                    <a:lnTo>
                      <a:pt x="1864" y="384"/>
                    </a:lnTo>
                    <a:lnTo>
                      <a:pt x="9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945;p56">
                <a:extLst>
                  <a:ext uri="{FF2B5EF4-FFF2-40B4-BE49-F238E27FC236}">
                    <a16:creationId xmlns:a16="http://schemas.microsoft.com/office/drawing/2014/main" id="{49555776-9FB8-B542-AAAC-156576ED7CE6}"/>
                  </a:ext>
                </a:extLst>
              </p:cNvPr>
              <p:cNvSpPr/>
              <p:nvPr/>
            </p:nvSpPr>
            <p:spPr>
              <a:xfrm>
                <a:off x="2578161" y="2109964"/>
                <a:ext cx="198989" cy="213467"/>
              </a:xfrm>
              <a:custGeom>
                <a:avLst/>
                <a:gdLst/>
                <a:ahLst/>
                <a:cxnLst/>
                <a:rect l="l" t="t" r="r" b="b"/>
                <a:pathLst>
                  <a:path w="2254" h="2418" extrusionOk="0">
                    <a:moveTo>
                      <a:pt x="1296" y="1"/>
                    </a:moveTo>
                    <a:cubicBezTo>
                      <a:pt x="1260" y="1"/>
                      <a:pt x="1224" y="6"/>
                      <a:pt x="1189" y="18"/>
                    </a:cubicBezTo>
                    <a:cubicBezTo>
                      <a:pt x="742" y="167"/>
                      <a:pt x="933" y="529"/>
                      <a:pt x="933" y="529"/>
                    </a:cubicBezTo>
                    <a:cubicBezTo>
                      <a:pt x="933" y="529"/>
                      <a:pt x="812" y="480"/>
                      <a:pt x="696" y="480"/>
                    </a:cubicBezTo>
                    <a:cubicBezTo>
                      <a:pt x="609" y="480"/>
                      <a:pt x="525" y="508"/>
                      <a:pt x="497" y="604"/>
                    </a:cubicBezTo>
                    <a:cubicBezTo>
                      <a:pt x="433" y="817"/>
                      <a:pt x="497" y="1094"/>
                      <a:pt x="497" y="1094"/>
                    </a:cubicBezTo>
                    <a:cubicBezTo>
                      <a:pt x="497" y="1094"/>
                      <a:pt x="488" y="1093"/>
                      <a:pt x="472" y="1093"/>
                    </a:cubicBezTo>
                    <a:cubicBezTo>
                      <a:pt x="386" y="1093"/>
                      <a:pt x="104" y="1116"/>
                      <a:pt x="50" y="1413"/>
                    </a:cubicBezTo>
                    <a:cubicBezTo>
                      <a:pt x="0" y="1738"/>
                      <a:pt x="1316" y="2417"/>
                      <a:pt x="1709" y="2417"/>
                    </a:cubicBezTo>
                    <a:cubicBezTo>
                      <a:pt x="1741" y="2417"/>
                      <a:pt x="1767" y="2413"/>
                      <a:pt x="1785" y="2403"/>
                    </a:cubicBezTo>
                    <a:cubicBezTo>
                      <a:pt x="2031" y="2275"/>
                      <a:pt x="1903" y="1998"/>
                      <a:pt x="1839" y="1935"/>
                    </a:cubicBezTo>
                    <a:cubicBezTo>
                      <a:pt x="1775" y="1882"/>
                      <a:pt x="2083" y="1892"/>
                      <a:pt x="2019" y="1636"/>
                    </a:cubicBezTo>
                    <a:cubicBezTo>
                      <a:pt x="1967" y="1381"/>
                      <a:pt x="1934" y="1168"/>
                      <a:pt x="1934" y="1168"/>
                    </a:cubicBezTo>
                    <a:lnTo>
                      <a:pt x="1934" y="1168"/>
                    </a:lnTo>
                    <a:cubicBezTo>
                      <a:pt x="1934" y="1168"/>
                      <a:pt x="1948" y="1169"/>
                      <a:pt x="1970" y="1169"/>
                    </a:cubicBezTo>
                    <a:cubicBezTo>
                      <a:pt x="2054" y="1169"/>
                      <a:pt x="2254" y="1149"/>
                      <a:pt x="2254" y="955"/>
                    </a:cubicBezTo>
                    <a:cubicBezTo>
                      <a:pt x="2254" y="739"/>
                      <a:pt x="1722" y="1"/>
                      <a:pt x="1296" y="1"/>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946;p56">
                <a:extLst>
                  <a:ext uri="{FF2B5EF4-FFF2-40B4-BE49-F238E27FC236}">
                    <a16:creationId xmlns:a16="http://schemas.microsoft.com/office/drawing/2014/main" id="{CBADC880-175B-CA42-9D81-E4DC04653E7A}"/>
                  </a:ext>
                </a:extLst>
              </p:cNvPr>
              <p:cNvSpPr/>
              <p:nvPr/>
            </p:nvSpPr>
            <p:spPr>
              <a:xfrm>
                <a:off x="2691604" y="2363422"/>
                <a:ext cx="202167" cy="310313"/>
              </a:xfrm>
              <a:custGeom>
                <a:avLst/>
                <a:gdLst/>
                <a:ahLst/>
                <a:cxnLst/>
                <a:rect l="l" t="t" r="r" b="b"/>
                <a:pathLst>
                  <a:path w="2290" h="3515" extrusionOk="0">
                    <a:moveTo>
                      <a:pt x="1458" y="1"/>
                    </a:moveTo>
                    <a:lnTo>
                      <a:pt x="0" y="3131"/>
                    </a:lnTo>
                    <a:lnTo>
                      <a:pt x="1086" y="3514"/>
                    </a:lnTo>
                    <a:lnTo>
                      <a:pt x="2289" y="277"/>
                    </a:lnTo>
                    <a:lnTo>
                      <a:pt x="14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947;p56">
                <a:extLst>
                  <a:ext uri="{FF2B5EF4-FFF2-40B4-BE49-F238E27FC236}">
                    <a16:creationId xmlns:a16="http://schemas.microsoft.com/office/drawing/2014/main" id="{000F67FC-4D5D-A740-AD64-D1CDC093C924}"/>
                  </a:ext>
                </a:extLst>
              </p:cNvPr>
              <p:cNvSpPr/>
              <p:nvPr/>
            </p:nvSpPr>
            <p:spPr>
              <a:xfrm>
                <a:off x="2445296" y="2552434"/>
                <a:ext cx="424992" cy="182480"/>
              </a:xfrm>
              <a:custGeom>
                <a:avLst/>
                <a:gdLst/>
                <a:ahLst/>
                <a:cxnLst/>
                <a:rect l="l" t="t" r="r" b="b"/>
                <a:pathLst>
                  <a:path w="4814" h="2067" extrusionOk="0">
                    <a:moveTo>
                      <a:pt x="0" y="0"/>
                    </a:moveTo>
                    <a:lnTo>
                      <a:pt x="181" y="703"/>
                    </a:lnTo>
                    <a:lnTo>
                      <a:pt x="4355" y="2066"/>
                    </a:lnTo>
                    <a:lnTo>
                      <a:pt x="4813" y="1714"/>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948;p56">
                <a:extLst>
                  <a:ext uri="{FF2B5EF4-FFF2-40B4-BE49-F238E27FC236}">
                    <a16:creationId xmlns:a16="http://schemas.microsoft.com/office/drawing/2014/main" id="{7DE6A265-1411-6E42-B9D0-DD35F23882A0}"/>
                  </a:ext>
                </a:extLst>
              </p:cNvPr>
              <p:cNvSpPr/>
              <p:nvPr/>
            </p:nvSpPr>
            <p:spPr>
              <a:xfrm>
                <a:off x="2379525" y="2635155"/>
                <a:ext cx="224679" cy="227592"/>
              </a:xfrm>
              <a:custGeom>
                <a:avLst/>
                <a:gdLst/>
                <a:ahLst/>
                <a:cxnLst/>
                <a:rect l="l" t="t" r="r" b="b"/>
                <a:pathLst>
                  <a:path w="2545" h="2578" extrusionOk="0">
                    <a:moveTo>
                      <a:pt x="1256" y="0"/>
                    </a:moveTo>
                    <a:lnTo>
                      <a:pt x="947" y="500"/>
                    </a:lnTo>
                    <a:lnTo>
                      <a:pt x="213" y="1672"/>
                    </a:lnTo>
                    <a:lnTo>
                      <a:pt x="0" y="2002"/>
                    </a:lnTo>
                    <a:lnTo>
                      <a:pt x="628" y="2577"/>
                    </a:lnTo>
                    <a:lnTo>
                      <a:pt x="1011" y="2289"/>
                    </a:lnTo>
                    <a:lnTo>
                      <a:pt x="1969" y="1586"/>
                    </a:lnTo>
                    <a:lnTo>
                      <a:pt x="2449" y="1224"/>
                    </a:lnTo>
                    <a:cubicBezTo>
                      <a:pt x="2449" y="1224"/>
                      <a:pt x="2544" y="96"/>
                      <a:pt x="12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949;p56">
                <a:extLst>
                  <a:ext uri="{FF2B5EF4-FFF2-40B4-BE49-F238E27FC236}">
                    <a16:creationId xmlns:a16="http://schemas.microsoft.com/office/drawing/2014/main" id="{68B887EF-DD0E-D847-AAD3-F8E4AF949E49}"/>
                  </a:ext>
                </a:extLst>
              </p:cNvPr>
              <p:cNvSpPr/>
              <p:nvPr/>
            </p:nvSpPr>
            <p:spPr>
              <a:xfrm>
                <a:off x="2398241" y="2679296"/>
                <a:ext cx="155201" cy="158026"/>
              </a:xfrm>
              <a:custGeom>
                <a:avLst/>
                <a:gdLst/>
                <a:ahLst/>
                <a:cxnLst/>
                <a:rect l="l" t="t" r="r" b="b"/>
                <a:pathLst>
                  <a:path w="1758" h="1790" extrusionOk="0">
                    <a:moveTo>
                      <a:pt x="735" y="0"/>
                    </a:moveTo>
                    <a:lnTo>
                      <a:pt x="1" y="1172"/>
                    </a:lnTo>
                    <a:cubicBezTo>
                      <a:pt x="139" y="1225"/>
                      <a:pt x="267" y="1278"/>
                      <a:pt x="363" y="1342"/>
                    </a:cubicBezTo>
                    <a:cubicBezTo>
                      <a:pt x="597" y="1491"/>
                      <a:pt x="725" y="1661"/>
                      <a:pt x="799" y="1789"/>
                    </a:cubicBezTo>
                    <a:lnTo>
                      <a:pt x="1757" y="1086"/>
                    </a:lnTo>
                    <a:cubicBezTo>
                      <a:pt x="1705" y="672"/>
                      <a:pt x="1470" y="405"/>
                      <a:pt x="1236" y="235"/>
                    </a:cubicBezTo>
                    <a:cubicBezTo>
                      <a:pt x="1033" y="97"/>
                      <a:pt x="842" y="22"/>
                      <a:pt x="7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950;p56">
                <a:extLst>
                  <a:ext uri="{FF2B5EF4-FFF2-40B4-BE49-F238E27FC236}">
                    <a16:creationId xmlns:a16="http://schemas.microsoft.com/office/drawing/2014/main" id="{1F7C9970-3CA3-3946-A1E0-D68C93ABFB1D}"/>
                  </a:ext>
                </a:extLst>
              </p:cNvPr>
              <p:cNvSpPr/>
              <p:nvPr/>
            </p:nvSpPr>
            <p:spPr>
              <a:xfrm>
                <a:off x="2430288" y="2699954"/>
                <a:ext cx="123154" cy="137368"/>
              </a:xfrm>
              <a:custGeom>
                <a:avLst/>
                <a:gdLst/>
                <a:ahLst/>
                <a:cxnLst/>
                <a:rect l="l" t="t" r="r" b="b"/>
                <a:pathLst>
                  <a:path w="1395" h="1556" extrusionOk="0">
                    <a:moveTo>
                      <a:pt x="873" y="1"/>
                    </a:moveTo>
                    <a:cubicBezTo>
                      <a:pt x="670" y="256"/>
                      <a:pt x="192" y="864"/>
                      <a:pt x="0" y="1108"/>
                    </a:cubicBezTo>
                    <a:cubicBezTo>
                      <a:pt x="74" y="1162"/>
                      <a:pt x="128" y="1204"/>
                      <a:pt x="181" y="1247"/>
                    </a:cubicBezTo>
                    <a:cubicBezTo>
                      <a:pt x="244" y="1300"/>
                      <a:pt x="287" y="1353"/>
                      <a:pt x="330" y="1396"/>
                    </a:cubicBezTo>
                    <a:cubicBezTo>
                      <a:pt x="372" y="1460"/>
                      <a:pt x="405" y="1513"/>
                      <a:pt x="436" y="1555"/>
                    </a:cubicBezTo>
                    <a:lnTo>
                      <a:pt x="1394" y="852"/>
                    </a:lnTo>
                    <a:cubicBezTo>
                      <a:pt x="1384" y="778"/>
                      <a:pt x="1373" y="714"/>
                      <a:pt x="1352" y="651"/>
                    </a:cubicBezTo>
                    <a:cubicBezTo>
                      <a:pt x="1309" y="523"/>
                      <a:pt x="1256" y="405"/>
                      <a:pt x="1182" y="310"/>
                    </a:cubicBezTo>
                    <a:cubicBezTo>
                      <a:pt x="1096" y="182"/>
                      <a:pt x="980" y="86"/>
                      <a:pt x="8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951;p56">
                <a:extLst>
                  <a:ext uri="{FF2B5EF4-FFF2-40B4-BE49-F238E27FC236}">
                    <a16:creationId xmlns:a16="http://schemas.microsoft.com/office/drawing/2014/main" id="{0008B021-9ED5-B34F-8A7B-6BC2684670B8}"/>
                  </a:ext>
                </a:extLst>
              </p:cNvPr>
              <p:cNvSpPr/>
              <p:nvPr/>
            </p:nvSpPr>
            <p:spPr>
              <a:xfrm>
                <a:off x="2446178" y="2727233"/>
                <a:ext cx="103467" cy="95963"/>
              </a:xfrm>
              <a:custGeom>
                <a:avLst/>
                <a:gdLst/>
                <a:ahLst/>
                <a:cxnLst/>
                <a:rect l="l" t="t" r="r" b="b"/>
                <a:pathLst>
                  <a:path w="1172" h="1087" extrusionOk="0">
                    <a:moveTo>
                      <a:pt x="1002" y="1"/>
                    </a:moveTo>
                    <a:lnTo>
                      <a:pt x="1" y="938"/>
                    </a:lnTo>
                    <a:cubicBezTo>
                      <a:pt x="64" y="991"/>
                      <a:pt x="107" y="1044"/>
                      <a:pt x="150" y="1087"/>
                    </a:cubicBezTo>
                    <a:lnTo>
                      <a:pt x="1172" y="342"/>
                    </a:lnTo>
                    <a:cubicBezTo>
                      <a:pt x="1129" y="214"/>
                      <a:pt x="1076" y="96"/>
                      <a:pt x="10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952;p56">
                <a:extLst>
                  <a:ext uri="{FF2B5EF4-FFF2-40B4-BE49-F238E27FC236}">
                    <a16:creationId xmlns:a16="http://schemas.microsoft.com/office/drawing/2014/main" id="{AE8FCE3F-1A5C-6348-804E-D5FD6BDDF1D7}"/>
                  </a:ext>
                </a:extLst>
              </p:cNvPr>
              <p:cNvSpPr/>
              <p:nvPr/>
            </p:nvSpPr>
            <p:spPr>
              <a:xfrm>
                <a:off x="2367607" y="2811101"/>
                <a:ext cx="73010" cy="52440"/>
              </a:xfrm>
              <a:custGeom>
                <a:avLst/>
                <a:gdLst/>
                <a:ahLst/>
                <a:cxnLst/>
                <a:rect l="l" t="t" r="r" b="b"/>
                <a:pathLst>
                  <a:path w="827" h="594" extrusionOk="0">
                    <a:moveTo>
                      <a:pt x="220" y="0"/>
                    </a:moveTo>
                    <a:cubicBezTo>
                      <a:pt x="168" y="0"/>
                      <a:pt x="135" y="9"/>
                      <a:pt x="135" y="9"/>
                    </a:cubicBezTo>
                    <a:cubicBezTo>
                      <a:pt x="0" y="336"/>
                      <a:pt x="568" y="593"/>
                      <a:pt x="727" y="593"/>
                    </a:cubicBezTo>
                    <a:cubicBezTo>
                      <a:pt x="744" y="593"/>
                      <a:pt x="757" y="590"/>
                      <a:pt x="763" y="584"/>
                    </a:cubicBezTo>
                    <a:cubicBezTo>
                      <a:pt x="827" y="520"/>
                      <a:pt x="795" y="371"/>
                      <a:pt x="582" y="158"/>
                    </a:cubicBezTo>
                    <a:cubicBezTo>
                      <a:pt x="449" y="25"/>
                      <a:pt x="308" y="0"/>
                      <a:pt x="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953;p56">
                <a:extLst>
                  <a:ext uri="{FF2B5EF4-FFF2-40B4-BE49-F238E27FC236}">
                    <a16:creationId xmlns:a16="http://schemas.microsoft.com/office/drawing/2014/main" id="{3F0EC9DE-8753-BE45-AB14-73A9F3547C63}"/>
                  </a:ext>
                </a:extLst>
              </p:cNvPr>
              <p:cNvSpPr/>
              <p:nvPr/>
            </p:nvSpPr>
            <p:spPr>
              <a:xfrm>
                <a:off x="2606941" y="2701013"/>
                <a:ext cx="150522" cy="238804"/>
              </a:xfrm>
              <a:custGeom>
                <a:avLst/>
                <a:gdLst/>
                <a:ahLst/>
                <a:cxnLst/>
                <a:rect l="l" t="t" r="r" b="b"/>
                <a:pathLst>
                  <a:path w="1705" h="2705" extrusionOk="0">
                    <a:moveTo>
                      <a:pt x="929" y="1"/>
                    </a:moveTo>
                    <a:cubicBezTo>
                      <a:pt x="656" y="1"/>
                      <a:pt x="333" y="112"/>
                      <a:pt x="1" y="468"/>
                    </a:cubicBezTo>
                    <a:lnTo>
                      <a:pt x="192" y="1022"/>
                    </a:lnTo>
                    <a:lnTo>
                      <a:pt x="650" y="2331"/>
                    </a:lnTo>
                    <a:lnTo>
                      <a:pt x="778" y="2704"/>
                    </a:lnTo>
                    <a:lnTo>
                      <a:pt x="1608" y="2576"/>
                    </a:lnTo>
                    <a:lnTo>
                      <a:pt x="1630" y="2108"/>
                    </a:lnTo>
                    <a:lnTo>
                      <a:pt x="1683" y="915"/>
                    </a:lnTo>
                    <a:lnTo>
                      <a:pt x="1705" y="308"/>
                    </a:lnTo>
                    <a:cubicBezTo>
                      <a:pt x="1705" y="308"/>
                      <a:pt x="1385" y="1"/>
                      <a:pt x="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954;p56">
                <a:extLst>
                  <a:ext uri="{FF2B5EF4-FFF2-40B4-BE49-F238E27FC236}">
                    <a16:creationId xmlns:a16="http://schemas.microsoft.com/office/drawing/2014/main" id="{ABDB61FA-E41B-6044-925D-5B24D632379E}"/>
                  </a:ext>
                </a:extLst>
              </p:cNvPr>
              <p:cNvSpPr/>
              <p:nvPr/>
            </p:nvSpPr>
            <p:spPr>
              <a:xfrm>
                <a:off x="2623891" y="2765901"/>
                <a:ext cx="131717" cy="140987"/>
              </a:xfrm>
              <a:custGeom>
                <a:avLst/>
                <a:gdLst/>
                <a:ahLst/>
                <a:cxnLst/>
                <a:rect l="l" t="t" r="r" b="b"/>
                <a:pathLst>
                  <a:path w="1492" h="1597" extrusionOk="0">
                    <a:moveTo>
                      <a:pt x="877" y="1"/>
                    </a:moveTo>
                    <a:cubicBezTo>
                      <a:pt x="744" y="1"/>
                      <a:pt x="617" y="22"/>
                      <a:pt x="501" y="53"/>
                    </a:cubicBezTo>
                    <a:cubicBezTo>
                      <a:pt x="266" y="117"/>
                      <a:pt x="86" y="223"/>
                      <a:pt x="0" y="287"/>
                    </a:cubicBezTo>
                    <a:lnTo>
                      <a:pt x="458" y="1596"/>
                    </a:lnTo>
                    <a:cubicBezTo>
                      <a:pt x="586" y="1522"/>
                      <a:pt x="703" y="1468"/>
                      <a:pt x="820" y="1426"/>
                    </a:cubicBezTo>
                    <a:cubicBezTo>
                      <a:pt x="978" y="1373"/>
                      <a:pt x="1120" y="1353"/>
                      <a:pt x="1240" y="1353"/>
                    </a:cubicBezTo>
                    <a:cubicBezTo>
                      <a:pt x="1315" y="1353"/>
                      <a:pt x="1381" y="1361"/>
                      <a:pt x="1438" y="1373"/>
                    </a:cubicBezTo>
                    <a:lnTo>
                      <a:pt x="1491" y="180"/>
                    </a:lnTo>
                    <a:cubicBezTo>
                      <a:pt x="1282" y="47"/>
                      <a:pt x="1073" y="1"/>
                      <a:pt x="8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955;p56">
                <a:extLst>
                  <a:ext uri="{FF2B5EF4-FFF2-40B4-BE49-F238E27FC236}">
                    <a16:creationId xmlns:a16="http://schemas.microsoft.com/office/drawing/2014/main" id="{44B5CCE6-53B8-A94F-BCE2-971DAC3517BD}"/>
                  </a:ext>
                </a:extLst>
              </p:cNvPr>
              <p:cNvSpPr/>
              <p:nvPr/>
            </p:nvSpPr>
            <p:spPr>
              <a:xfrm>
                <a:off x="2668032" y="2765548"/>
                <a:ext cx="87576" cy="126244"/>
              </a:xfrm>
              <a:custGeom>
                <a:avLst/>
                <a:gdLst/>
                <a:ahLst/>
                <a:cxnLst/>
                <a:rect l="l" t="t" r="r" b="b"/>
                <a:pathLst>
                  <a:path w="992" h="1430" extrusionOk="0">
                    <a:moveTo>
                      <a:pt x="359" y="0"/>
                    </a:moveTo>
                    <a:cubicBezTo>
                      <a:pt x="231" y="0"/>
                      <a:pt x="116" y="21"/>
                      <a:pt x="1" y="57"/>
                    </a:cubicBezTo>
                    <a:cubicBezTo>
                      <a:pt x="75" y="376"/>
                      <a:pt x="246" y="1121"/>
                      <a:pt x="320" y="1430"/>
                    </a:cubicBezTo>
                    <a:cubicBezTo>
                      <a:pt x="395" y="1409"/>
                      <a:pt x="469" y="1387"/>
                      <a:pt x="544" y="1377"/>
                    </a:cubicBezTo>
                    <a:cubicBezTo>
                      <a:pt x="618" y="1356"/>
                      <a:pt x="682" y="1356"/>
                      <a:pt x="746" y="1356"/>
                    </a:cubicBezTo>
                    <a:cubicBezTo>
                      <a:pt x="821" y="1356"/>
                      <a:pt x="885" y="1366"/>
                      <a:pt x="938" y="1377"/>
                    </a:cubicBezTo>
                    <a:lnTo>
                      <a:pt x="991" y="184"/>
                    </a:lnTo>
                    <a:cubicBezTo>
                      <a:pt x="927" y="142"/>
                      <a:pt x="863" y="109"/>
                      <a:pt x="810" y="88"/>
                    </a:cubicBezTo>
                    <a:cubicBezTo>
                      <a:pt x="682" y="35"/>
                      <a:pt x="554" y="14"/>
                      <a:pt x="438" y="3"/>
                    </a:cubicBezTo>
                    <a:cubicBezTo>
                      <a:pt x="411" y="1"/>
                      <a:pt x="385" y="0"/>
                      <a:pt x="3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956;p56">
                <a:extLst>
                  <a:ext uri="{FF2B5EF4-FFF2-40B4-BE49-F238E27FC236}">
                    <a16:creationId xmlns:a16="http://schemas.microsoft.com/office/drawing/2014/main" id="{BA33D32D-D98B-7C4A-B446-19A0AE084EBC}"/>
                  </a:ext>
                </a:extLst>
              </p:cNvPr>
              <p:cNvSpPr/>
              <p:nvPr/>
            </p:nvSpPr>
            <p:spPr>
              <a:xfrm>
                <a:off x="2706612" y="2765724"/>
                <a:ext cx="32929" cy="121388"/>
              </a:xfrm>
              <a:custGeom>
                <a:avLst/>
                <a:gdLst/>
                <a:ahLst/>
                <a:cxnLst/>
                <a:rect l="l" t="t" r="r" b="b"/>
                <a:pathLst>
                  <a:path w="373" h="1375" extrusionOk="0">
                    <a:moveTo>
                      <a:pt x="1" y="1"/>
                    </a:moveTo>
                    <a:lnTo>
                      <a:pt x="107" y="1375"/>
                    </a:lnTo>
                    <a:cubicBezTo>
                      <a:pt x="181" y="1354"/>
                      <a:pt x="245" y="1354"/>
                      <a:pt x="309" y="1354"/>
                    </a:cubicBezTo>
                    <a:lnTo>
                      <a:pt x="373" y="86"/>
                    </a:lnTo>
                    <a:cubicBezTo>
                      <a:pt x="245" y="33"/>
                      <a:pt x="117" y="12"/>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957;p56">
                <a:extLst>
                  <a:ext uri="{FF2B5EF4-FFF2-40B4-BE49-F238E27FC236}">
                    <a16:creationId xmlns:a16="http://schemas.microsoft.com/office/drawing/2014/main" id="{F1AF8C0F-DB36-2C46-8ABC-C04C6E4D108A}"/>
                  </a:ext>
                </a:extLst>
              </p:cNvPr>
              <p:cNvSpPr/>
              <p:nvPr/>
            </p:nvSpPr>
            <p:spPr>
              <a:xfrm>
                <a:off x="2675536" y="2916422"/>
                <a:ext cx="74069" cy="35754"/>
              </a:xfrm>
              <a:custGeom>
                <a:avLst/>
                <a:gdLst/>
                <a:ahLst/>
                <a:cxnLst/>
                <a:rect l="l" t="t" r="r" b="b"/>
                <a:pathLst>
                  <a:path w="839" h="405" extrusionOk="0">
                    <a:moveTo>
                      <a:pt x="533" y="0"/>
                    </a:moveTo>
                    <a:cubicBezTo>
                      <a:pt x="489" y="0"/>
                      <a:pt x="439" y="3"/>
                      <a:pt x="384" y="9"/>
                    </a:cubicBezTo>
                    <a:cubicBezTo>
                      <a:pt x="86" y="40"/>
                      <a:pt x="1" y="264"/>
                      <a:pt x="1" y="264"/>
                    </a:cubicBezTo>
                    <a:cubicBezTo>
                      <a:pt x="55" y="367"/>
                      <a:pt x="154" y="405"/>
                      <a:pt x="264" y="405"/>
                    </a:cubicBezTo>
                    <a:cubicBezTo>
                      <a:pt x="520" y="405"/>
                      <a:pt x="839" y="203"/>
                      <a:pt x="831" y="136"/>
                    </a:cubicBezTo>
                    <a:cubicBezTo>
                      <a:pt x="823" y="57"/>
                      <a:pt x="735" y="0"/>
                      <a:pt x="5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958;p56">
                <a:extLst>
                  <a:ext uri="{FF2B5EF4-FFF2-40B4-BE49-F238E27FC236}">
                    <a16:creationId xmlns:a16="http://schemas.microsoft.com/office/drawing/2014/main" id="{5A9536BA-726F-CB44-9D5B-E6918D1A9A87}"/>
                  </a:ext>
                </a:extLst>
              </p:cNvPr>
              <p:cNvSpPr/>
              <p:nvPr/>
            </p:nvSpPr>
            <p:spPr>
              <a:xfrm>
                <a:off x="2836299" y="1975951"/>
                <a:ext cx="135514" cy="72039"/>
              </a:xfrm>
              <a:custGeom>
                <a:avLst/>
                <a:gdLst/>
                <a:ahLst/>
                <a:cxnLst/>
                <a:rect l="l" t="t" r="r" b="b"/>
                <a:pathLst>
                  <a:path w="1535" h="816" extrusionOk="0">
                    <a:moveTo>
                      <a:pt x="394" y="0"/>
                    </a:moveTo>
                    <a:cubicBezTo>
                      <a:pt x="269" y="0"/>
                      <a:pt x="137" y="21"/>
                      <a:pt x="1" y="67"/>
                    </a:cubicBezTo>
                    <a:cubicBezTo>
                      <a:pt x="1" y="67"/>
                      <a:pt x="130" y="815"/>
                      <a:pt x="1058" y="815"/>
                    </a:cubicBezTo>
                    <a:cubicBezTo>
                      <a:pt x="1198" y="815"/>
                      <a:pt x="1356" y="798"/>
                      <a:pt x="1534" y="759"/>
                    </a:cubicBezTo>
                    <a:cubicBezTo>
                      <a:pt x="1328" y="355"/>
                      <a:pt x="91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959;p56">
                <a:extLst>
                  <a:ext uri="{FF2B5EF4-FFF2-40B4-BE49-F238E27FC236}">
                    <a16:creationId xmlns:a16="http://schemas.microsoft.com/office/drawing/2014/main" id="{123C7BA9-0FDC-7A4E-B989-59EE153816DF}"/>
                  </a:ext>
                </a:extLst>
              </p:cNvPr>
              <p:cNvSpPr/>
              <p:nvPr/>
            </p:nvSpPr>
            <p:spPr>
              <a:xfrm>
                <a:off x="2330617" y="3070298"/>
                <a:ext cx="376083" cy="133571"/>
              </a:xfrm>
              <a:custGeom>
                <a:avLst/>
                <a:gdLst/>
                <a:ahLst/>
                <a:cxnLst/>
                <a:rect l="l" t="t" r="r" b="b"/>
                <a:pathLst>
                  <a:path w="4260" h="1513" extrusionOk="0">
                    <a:moveTo>
                      <a:pt x="0" y="1"/>
                    </a:moveTo>
                    <a:lnTo>
                      <a:pt x="0" y="406"/>
                    </a:lnTo>
                    <a:lnTo>
                      <a:pt x="4260" y="1513"/>
                    </a:lnTo>
                    <a:lnTo>
                      <a:pt x="4260" y="1108"/>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960;p56">
                <a:extLst>
                  <a:ext uri="{FF2B5EF4-FFF2-40B4-BE49-F238E27FC236}">
                    <a16:creationId xmlns:a16="http://schemas.microsoft.com/office/drawing/2014/main" id="{A80CD47F-F9C0-3249-955C-5E6E777FA743}"/>
                  </a:ext>
                </a:extLst>
              </p:cNvPr>
              <p:cNvSpPr/>
              <p:nvPr/>
            </p:nvSpPr>
            <p:spPr>
              <a:xfrm>
                <a:off x="2706612" y="3087248"/>
                <a:ext cx="357279" cy="116621"/>
              </a:xfrm>
              <a:custGeom>
                <a:avLst/>
                <a:gdLst/>
                <a:ahLst/>
                <a:cxnLst/>
                <a:rect l="l" t="t" r="r" b="b"/>
                <a:pathLst>
                  <a:path w="4047" h="1321" extrusionOk="0">
                    <a:moveTo>
                      <a:pt x="4047" y="1"/>
                    </a:moveTo>
                    <a:lnTo>
                      <a:pt x="1" y="916"/>
                    </a:lnTo>
                    <a:lnTo>
                      <a:pt x="1" y="1321"/>
                    </a:lnTo>
                    <a:lnTo>
                      <a:pt x="4036" y="438"/>
                    </a:lnTo>
                    <a:lnTo>
                      <a:pt x="40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961;p56">
                <a:extLst>
                  <a:ext uri="{FF2B5EF4-FFF2-40B4-BE49-F238E27FC236}">
                    <a16:creationId xmlns:a16="http://schemas.microsoft.com/office/drawing/2014/main" id="{157816A7-830B-914E-A384-83DAC319B134}"/>
                  </a:ext>
                </a:extLst>
              </p:cNvPr>
              <p:cNvSpPr/>
              <p:nvPr/>
            </p:nvSpPr>
            <p:spPr>
              <a:xfrm>
                <a:off x="2330617" y="3011149"/>
                <a:ext cx="733274" cy="157055"/>
              </a:xfrm>
              <a:custGeom>
                <a:avLst/>
                <a:gdLst/>
                <a:ahLst/>
                <a:cxnLst/>
                <a:rect l="l" t="t" r="r" b="b"/>
                <a:pathLst>
                  <a:path w="8306" h="1779" extrusionOk="0">
                    <a:moveTo>
                      <a:pt x="4312" y="1"/>
                    </a:moveTo>
                    <a:lnTo>
                      <a:pt x="3280" y="160"/>
                    </a:lnTo>
                    <a:lnTo>
                      <a:pt x="1523" y="437"/>
                    </a:lnTo>
                    <a:lnTo>
                      <a:pt x="0" y="671"/>
                    </a:lnTo>
                    <a:lnTo>
                      <a:pt x="4260" y="1778"/>
                    </a:lnTo>
                    <a:lnTo>
                      <a:pt x="5644" y="1470"/>
                    </a:lnTo>
                    <a:lnTo>
                      <a:pt x="7081" y="1139"/>
                    </a:lnTo>
                    <a:lnTo>
                      <a:pt x="8306" y="863"/>
                    </a:lnTo>
                    <a:lnTo>
                      <a:pt x="431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962;p56">
                <a:extLst>
                  <a:ext uri="{FF2B5EF4-FFF2-40B4-BE49-F238E27FC236}">
                    <a16:creationId xmlns:a16="http://schemas.microsoft.com/office/drawing/2014/main" id="{BE96D1D2-A814-D147-B3B6-D250630B3CAE}"/>
                  </a:ext>
                </a:extLst>
              </p:cNvPr>
              <p:cNvSpPr/>
              <p:nvPr/>
            </p:nvSpPr>
            <p:spPr>
              <a:xfrm>
                <a:off x="2464983" y="3025186"/>
                <a:ext cx="490762" cy="115738"/>
              </a:xfrm>
              <a:custGeom>
                <a:avLst/>
                <a:gdLst/>
                <a:ahLst/>
                <a:cxnLst/>
                <a:rect l="l" t="t" r="r" b="b"/>
                <a:pathLst>
                  <a:path w="5559" h="1311" extrusionOk="0">
                    <a:moveTo>
                      <a:pt x="1758" y="1"/>
                    </a:moveTo>
                    <a:lnTo>
                      <a:pt x="1013" y="118"/>
                    </a:lnTo>
                    <a:lnTo>
                      <a:pt x="1" y="278"/>
                    </a:lnTo>
                    <a:cubicBezTo>
                      <a:pt x="1001" y="523"/>
                      <a:pt x="3344" y="1108"/>
                      <a:pt x="4122" y="1311"/>
                    </a:cubicBezTo>
                    <a:lnTo>
                      <a:pt x="4335" y="1257"/>
                    </a:lnTo>
                    <a:lnTo>
                      <a:pt x="5559" y="980"/>
                    </a:lnTo>
                    <a:lnTo>
                      <a:pt x="17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963;p56">
                <a:extLst>
                  <a:ext uri="{FF2B5EF4-FFF2-40B4-BE49-F238E27FC236}">
                    <a16:creationId xmlns:a16="http://schemas.microsoft.com/office/drawing/2014/main" id="{562A3462-F390-874F-8158-CCB0BC223EC9}"/>
                  </a:ext>
                </a:extLst>
              </p:cNvPr>
              <p:cNvSpPr/>
              <p:nvPr/>
            </p:nvSpPr>
            <p:spPr>
              <a:xfrm>
                <a:off x="2464983" y="3035603"/>
                <a:ext cx="386501" cy="105321"/>
              </a:xfrm>
              <a:custGeom>
                <a:avLst/>
                <a:gdLst/>
                <a:ahLst/>
                <a:cxnLst/>
                <a:rect l="l" t="t" r="r" b="b"/>
                <a:pathLst>
                  <a:path w="4378" h="1193" extrusionOk="0">
                    <a:moveTo>
                      <a:pt x="1013" y="0"/>
                    </a:moveTo>
                    <a:lnTo>
                      <a:pt x="1" y="160"/>
                    </a:lnTo>
                    <a:cubicBezTo>
                      <a:pt x="1001" y="405"/>
                      <a:pt x="3344" y="990"/>
                      <a:pt x="4122" y="1193"/>
                    </a:cubicBezTo>
                    <a:lnTo>
                      <a:pt x="4335" y="1139"/>
                    </a:lnTo>
                    <a:lnTo>
                      <a:pt x="4377" y="1086"/>
                    </a:lnTo>
                    <a:cubicBezTo>
                      <a:pt x="4377" y="1086"/>
                      <a:pt x="1470" y="117"/>
                      <a:pt x="10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964;p56">
                <a:extLst>
                  <a:ext uri="{FF2B5EF4-FFF2-40B4-BE49-F238E27FC236}">
                    <a16:creationId xmlns:a16="http://schemas.microsoft.com/office/drawing/2014/main" id="{90AF8D8C-BD32-7C4B-BB96-1F998F6F1128}"/>
                  </a:ext>
                </a:extLst>
              </p:cNvPr>
              <p:cNvSpPr/>
              <p:nvPr/>
            </p:nvSpPr>
            <p:spPr>
              <a:xfrm>
                <a:off x="2318345" y="3456709"/>
                <a:ext cx="462600" cy="201284"/>
              </a:xfrm>
              <a:custGeom>
                <a:avLst/>
                <a:gdLst/>
                <a:ahLst/>
                <a:cxnLst/>
                <a:rect l="l" t="t" r="r" b="b"/>
                <a:pathLst>
                  <a:path w="5240" h="2280" extrusionOk="0">
                    <a:moveTo>
                      <a:pt x="0" y="1"/>
                    </a:moveTo>
                    <a:lnTo>
                      <a:pt x="118" y="884"/>
                    </a:lnTo>
                    <a:lnTo>
                      <a:pt x="5165" y="2279"/>
                    </a:lnTo>
                    <a:lnTo>
                      <a:pt x="5239" y="1470"/>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965;p56">
                <a:extLst>
                  <a:ext uri="{FF2B5EF4-FFF2-40B4-BE49-F238E27FC236}">
                    <a16:creationId xmlns:a16="http://schemas.microsoft.com/office/drawing/2014/main" id="{D531A9A8-4986-1E4D-8A3B-03B1B6B58C7D}"/>
                  </a:ext>
                </a:extLst>
              </p:cNvPr>
              <p:cNvSpPr/>
              <p:nvPr/>
            </p:nvSpPr>
            <p:spPr>
              <a:xfrm>
                <a:off x="2771411" y="3407801"/>
                <a:ext cx="570746" cy="250193"/>
              </a:xfrm>
              <a:custGeom>
                <a:avLst/>
                <a:gdLst/>
                <a:ahLst/>
                <a:cxnLst/>
                <a:rect l="l" t="t" r="r" b="b"/>
                <a:pathLst>
                  <a:path w="6465" h="2834" extrusionOk="0">
                    <a:moveTo>
                      <a:pt x="6465" y="1"/>
                    </a:moveTo>
                    <a:lnTo>
                      <a:pt x="1" y="2024"/>
                    </a:lnTo>
                    <a:lnTo>
                      <a:pt x="33" y="2833"/>
                    </a:lnTo>
                    <a:lnTo>
                      <a:pt x="6155" y="1044"/>
                    </a:lnTo>
                    <a:lnTo>
                      <a:pt x="646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966;p56">
                <a:extLst>
                  <a:ext uri="{FF2B5EF4-FFF2-40B4-BE49-F238E27FC236}">
                    <a16:creationId xmlns:a16="http://schemas.microsoft.com/office/drawing/2014/main" id="{51E130C6-F740-E34B-BD58-8A4869236CAE}"/>
                  </a:ext>
                </a:extLst>
              </p:cNvPr>
              <p:cNvSpPr/>
              <p:nvPr/>
            </p:nvSpPr>
            <p:spPr>
              <a:xfrm>
                <a:off x="2480962" y="3275289"/>
                <a:ext cx="307488" cy="201108"/>
              </a:xfrm>
              <a:custGeom>
                <a:avLst/>
                <a:gdLst/>
                <a:ahLst/>
                <a:cxnLst/>
                <a:rect l="l" t="t" r="r" b="b"/>
                <a:pathLst>
                  <a:path w="3483" h="2278" extrusionOk="0">
                    <a:moveTo>
                      <a:pt x="480" y="522"/>
                    </a:moveTo>
                    <a:lnTo>
                      <a:pt x="2748" y="1193"/>
                    </a:lnTo>
                    <a:cubicBezTo>
                      <a:pt x="2463" y="1434"/>
                      <a:pt x="2095" y="1608"/>
                      <a:pt x="1720" y="1608"/>
                    </a:cubicBezTo>
                    <a:cubicBezTo>
                      <a:pt x="1648" y="1608"/>
                      <a:pt x="1575" y="1601"/>
                      <a:pt x="1502" y="1587"/>
                    </a:cubicBezTo>
                    <a:cubicBezTo>
                      <a:pt x="1066" y="1512"/>
                      <a:pt x="480" y="1012"/>
                      <a:pt x="480" y="522"/>
                    </a:cubicBezTo>
                    <a:close/>
                    <a:moveTo>
                      <a:pt x="107" y="0"/>
                    </a:moveTo>
                    <a:lnTo>
                      <a:pt x="1" y="373"/>
                    </a:lnTo>
                    <a:lnTo>
                      <a:pt x="193" y="437"/>
                    </a:lnTo>
                    <a:cubicBezTo>
                      <a:pt x="257" y="821"/>
                      <a:pt x="299" y="1161"/>
                      <a:pt x="555" y="1470"/>
                    </a:cubicBezTo>
                    <a:cubicBezTo>
                      <a:pt x="714" y="1661"/>
                      <a:pt x="906" y="1810"/>
                      <a:pt x="1130" y="1907"/>
                    </a:cubicBezTo>
                    <a:cubicBezTo>
                      <a:pt x="1108" y="1981"/>
                      <a:pt x="1076" y="2056"/>
                      <a:pt x="1066" y="2141"/>
                    </a:cubicBezTo>
                    <a:cubicBezTo>
                      <a:pt x="1059" y="2225"/>
                      <a:pt x="1143" y="2277"/>
                      <a:pt x="1221" y="2277"/>
                    </a:cubicBezTo>
                    <a:cubicBezTo>
                      <a:pt x="1272" y="2277"/>
                      <a:pt x="1322" y="2255"/>
                      <a:pt x="1343" y="2205"/>
                    </a:cubicBezTo>
                    <a:cubicBezTo>
                      <a:pt x="1364" y="2130"/>
                      <a:pt x="1374" y="2056"/>
                      <a:pt x="1385" y="1981"/>
                    </a:cubicBezTo>
                    <a:cubicBezTo>
                      <a:pt x="1395" y="1992"/>
                      <a:pt x="1407" y="1992"/>
                      <a:pt x="1417" y="1992"/>
                    </a:cubicBezTo>
                    <a:cubicBezTo>
                      <a:pt x="1510" y="2009"/>
                      <a:pt x="1605" y="2018"/>
                      <a:pt x="1699" y="2018"/>
                    </a:cubicBezTo>
                    <a:cubicBezTo>
                      <a:pt x="2228" y="2018"/>
                      <a:pt x="2746" y="1746"/>
                      <a:pt x="2971" y="1268"/>
                    </a:cubicBezTo>
                    <a:lnTo>
                      <a:pt x="3281" y="1353"/>
                    </a:lnTo>
                    <a:lnTo>
                      <a:pt x="3482" y="959"/>
                    </a:lnTo>
                    <a:lnTo>
                      <a:pt x="10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967;p56">
                <a:extLst>
                  <a:ext uri="{FF2B5EF4-FFF2-40B4-BE49-F238E27FC236}">
                    <a16:creationId xmlns:a16="http://schemas.microsoft.com/office/drawing/2014/main" id="{8A89F7CA-87A3-5143-9084-44F29AE55D27}"/>
                  </a:ext>
                </a:extLst>
              </p:cNvPr>
              <p:cNvSpPr/>
              <p:nvPr/>
            </p:nvSpPr>
            <p:spPr>
              <a:xfrm>
                <a:off x="2985761" y="3201044"/>
                <a:ext cx="107263" cy="199342"/>
              </a:xfrm>
              <a:custGeom>
                <a:avLst/>
                <a:gdLst/>
                <a:ahLst/>
                <a:cxnLst/>
                <a:rect l="l" t="t" r="r" b="b"/>
                <a:pathLst>
                  <a:path w="1215" h="2258" extrusionOk="0">
                    <a:moveTo>
                      <a:pt x="533" y="0"/>
                    </a:moveTo>
                    <a:cubicBezTo>
                      <a:pt x="533" y="0"/>
                      <a:pt x="469" y="53"/>
                      <a:pt x="384" y="149"/>
                    </a:cubicBezTo>
                    <a:cubicBezTo>
                      <a:pt x="341" y="192"/>
                      <a:pt x="310" y="235"/>
                      <a:pt x="267" y="287"/>
                    </a:cubicBezTo>
                    <a:cubicBezTo>
                      <a:pt x="235" y="341"/>
                      <a:pt x="203" y="405"/>
                      <a:pt x="171" y="469"/>
                    </a:cubicBezTo>
                    <a:cubicBezTo>
                      <a:pt x="139" y="512"/>
                      <a:pt x="118" y="554"/>
                      <a:pt x="107" y="607"/>
                    </a:cubicBezTo>
                    <a:cubicBezTo>
                      <a:pt x="75" y="671"/>
                      <a:pt x="54" y="746"/>
                      <a:pt x="33" y="820"/>
                    </a:cubicBezTo>
                    <a:lnTo>
                      <a:pt x="33" y="831"/>
                    </a:lnTo>
                    <a:cubicBezTo>
                      <a:pt x="22" y="884"/>
                      <a:pt x="12" y="926"/>
                      <a:pt x="12" y="980"/>
                    </a:cubicBezTo>
                    <a:cubicBezTo>
                      <a:pt x="1" y="1065"/>
                      <a:pt x="1" y="1150"/>
                      <a:pt x="1" y="1236"/>
                    </a:cubicBezTo>
                    <a:cubicBezTo>
                      <a:pt x="1" y="1288"/>
                      <a:pt x="1" y="1331"/>
                      <a:pt x="12" y="1374"/>
                    </a:cubicBezTo>
                    <a:cubicBezTo>
                      <a:pt x="22" y="1480"/>
                      <a:pt x="33" y="1587"/>
                      <a:pt x="64" y="1683"/>
                    </a:cubicBezTo>
                    <a:cubicBezTo>
                      <a:pt x="75" y="1736"/>
                      <a:pt x="86" y="1789"/>
                      <a:pt x="107" y="1832"/>
                    </a:cubicBezTo>
                    <a:cubicBezTo>
                      <a:pt x="161" y="1991"/>
                      <a:pt x="246" y="2130"/>
                      <a:pt x="341" y="2225"/>
                    </a:cubicBezTo>
                    <a:cubicBezTo>
                      <a:pt x="618" y="2225"/>
                      <a:pt x="852" y="2236"/>
                      <a:pt x="991" y="2247"/>
                    </a:cubicBezTo>
                    <a:cubicBezTo>
                      <a:pt x="1087" y="2247"/>
                      <a:pt x="1129" y="2258"/>
                      <a:pt x="1129" y="2258"/>
                    </a:cubicBezTo>
                    <a:lnTo>
                      <a:pt x="1151" y="1789"/>
                    </a:lnTo>
                    <a:lnTo>
                      <a:pt x="1151" y="1640"/>
                    </a:lnTo>
                    <a:lnTo>
                      <a:pt x="1162" y="1491"/>
                    </a:lnTo>
                    <a:lnTo>
                      <a:pt x="1162" y="1331"/>
                    </a:lnTo>
                    <a:lnTo>
                      <a:pt x="1172" y="1139"/>
                    </a:lnTo>
                    <a:lnTo>
                      <a:pt x="1183" y="980"/>
                    </a:lnTo>
                    <a:lnTo>
                      <a:pt x="1183" y="746"/>
                    </a:lnTo>
                    <a:lnTo>
                      <a:pt x="1193" y="597"/>
                    </a:lnTo>
                    <a:lnTo>
                      <a:pt x="1214" y="22"/>
                    </a:lnTo>
                    <a:lnTo>
                      <a:pt x="53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968;p56">
                <a:extLst>
                  <a:ext uri="{FF2B5EF4-FFF2-40B4-BE49-F238E27FC236}">
                    <a16:creationId xmlns:a16="http://schemas.microsoft.com/office/drawing/2014/main" id="{F6323871-DADC-254E-BF19-1A230654B2C0}"/>
                  </a:ext>
                </a:extLst>
              </p:cNvPr>
              <p:cNvSpPr/>
              <p:nvPr/>
            </p:nvSpPr>
            <p:spPr>
              <a:xfrm>
                <a:off x="2985761" y="3202898"/>
                <a:ext cx="160851" cy="198459"/>
              </a:xfrm>
              <a:custGeom>
                <a:avLst/>
                <a:gdLst/>
                <a:ahLst/>
                <a:cxnLst/>
                <a:rect l="l" t="t" r="r" b="b"/>
                <a:pathLst>
                  <a:path w="1822" h="2248" extrusionOk="0">
                    <a:moveTo>
                      <a:pt x="1214" y="1"/>
                    </a:moveTo>
                    <a:cubicBezTo>
                      <a:pt x="1119" y="11"/>
                      <a:pt x="1023" y="75"/>
                      <a:pt x="927" y="181"/>
                    </a:cubicBezTo>
                    <a:cubicBezTo>
                      <a:pt x="757" y="150"/>
                      <a:pt x="565" y="128"/>
                      <a:pt x="384" y="128"/>
                    </a:cubicBezTo>
                    <a:cubicBezTo>
                      <a:pt x="341" y="171"/>
                      <a:pt x="310" y="214"/>
                      <a:pt x="267" y="266"/>
                    </a:cubicBezTo>
                    <a:cubicBezTo>
                      <a:pt x="459" y="288"/>
                      <a:pt x="639" y="320"/>
                      <a:pt x="831" y="330"/>
                    </a:cubicBezTo>
                    <a:cubicBezTo>
                      <a:pt x="810" y="373"/>
                      <a:pt x="788" y="416"/>
                      <a:pt x="767" y="469"/>
                    </a:cubicBezTo>
                    <a:cubicBezTo>
                      <a:pt x="646" y="449"/>
                      <a:pt x="517" y="441"/>
                      <a:pt x="390" y="441"/>
                    </a:cubicBezTo>
                    <a:cubicBezTo>
                      <a:pt x="315" y="441"/>
                      <a:pt x="242" y="444"/>
                      <a:pt x="171" y="448"/>
                    </a:cubicBezTo>
                    <a:cubicBezTo>
                      <a:pt x="139" y="491"/>
                      <a:pt x="118" y="533"/>
                      <a:pt x="107" y="586"/>
                    </a:cubicBezTo>
                    <a:cubicBezTo>
                      <a:pt x="225" y="586"/>
                      <a:pt x="341" y="597"/>
                      <a:pt x="459" y="607"/>
                    </a:cubicBezTo>
                    <a:cubicBezTo>
                      <a:pt x="544" y="607"/>
                      <a:pt x="639" y="629"/>
                      <a:pt x="725" y="629"/>
                    </a:cubicBezTo>
                    <a:cubicBezTo>
                      <a:pt x="714" y="703"/>
                      <a:pt x="703" y="789"/>
                      <a:pt x="693" y="874"/>
                    </a:cubicBezTo>
                    <a:cubicBezTo>
                      <a:pt x="490" y="810"/>
                      <a:pt x="256" y="810"/>
                      <a:pt x="33" y="810"/>
                    </a:cubicBezTo>
                    <a:cubicBezTo>
                      <a:pt x="22" y="863"/>
                      <a:pt x="12" y="905"/>
                      <a:pt x="12" y="959"/>
                    </a:cubicBezTo>
                    <a:cubicBezTo>
                      <a:pt x="43" y="956"/>
                      <a:pt x="75" y="954"/>
                      <a:pt x="108" y="954"/>
                    </a:cubicBezTo>
                    <a:cubicBezTo>
                      <a:pt x="186" y="954"/>
                      <a:pt x="266" y="962"/>
                      <a:pt x="341" y="969"/>
                    </a:cubicBezTo>
                    <a:cubicBezTo>
                      <a:pt x="459" y="980"/>
                      <a:pt x="565" y="1002"/>
                      <a:pt x="682" y="1012"/>
                    </a:cubicBezTo>
                    <a:cubicBezTo>
                      <a:pt x="672" y="1076"/>
                      <a:pt x="672" y="1140"/>
                      <a:pt x="672" y="1204"/>
                    </a:cubicBezTo>
                    <a:cubicBezTo>
                      <a:pt x="576" y="1194"/>
                      <a:pt x="475" y="1189"/>
                      <a:pt x="372" y="1189"/>
                    </a:cubicBezTo>
                    <a:cubicBezTo>
                      <a:pt x="246" y="1189"/>
                      <a:pt x="118" y="1197"/>
                      <a:pt x="1" y="1215"/>
                    </a:cubicBezTo>
                    <a:cubicBezTo>
                      <a:pt x="1" y="1267"/>
                      <a:pt x="1" y="1310"/>
                      <a:pt x="12" y="1353"/>
                    </a:cubicBezTo>
                    <a:lnTo>
                      <a:pt x="682" y="1353"/>
                    </a:lnTo>
                    <a:cubicBezTo>
                      <a:pt x="682" y="1438"/>
                      <a:pt x="693" y="1534"/>
                      <a:pt x="703" y="1608"/>
                    </a:cubicBezTo>
                    <a:cubicBezTo>
                      <a:pt x="490" y="1629"/>
                      <a:pt x="277" y="1651"/>
                      <a:pt x="64" y="1662"/>
                    </a:cubicBezTo>
                    <a:cubicBezTo>
                      <a:pt x="75" y="1715"/>
                      <a:pt x="86" y="1768"/>
                      <a:pt x="107" y="1811"/>
                    </a:cubicBezTo>
                    <a:cubicBezTo>
                      <a:pt x="310" y="1790"/>
                      <a:pt x="523" y="1779"/>
                      <a:pt x="725" y="1757"/>
                    </a:cubicBezTo>
                    <a:cubicBezTo>
                      <a:pt x="767" y="1991"/>
                      <a:pt x="852" y="2173"/>
                      <a:pt x="991" y="2226"/>
                    </a:cubicBezTo>
                    <a:cubicBezTo>
                      <a:pt x="1001" y="2226"/>
                      <a:pt x="1013" y="2226"/>
                      <a:pt x="1023" y="2237"/>
                    </a:cubicBezTo>
                    <a:cubicBezTo>
                      <a:pt x="1059" y="2244"/>
                      <a:pt x="1094" y="2248"/>
                      <a:pt x="1129" y="2248"/>
                    </a:cubicBezTo>
                    <a:cubicBezTo>
                      <a:pt x="1334" y="2248"/>
                      <a:pt x="1498" y="2115"/>
                      <a:pt x="1598" y="1896"/>
                    </a:cubicBezTo>
                    <a:cubicBezTo>
                      <a:pt x="1609" y="1853"/>
                      <a:pt x="1630" y="1811"/>
                      <a:pt x="1640" y="1768"/>
                    </a:cubicBezTo>
                    <a:cubicBezTo>
                      <a:pt x="1715" y="1523"/>
                      <a:pt x="1822" y="884"/>
                      <a:pt x="1662" y="427"/>
                    </a:cubicBezTo>
                    <a:cubicBezTo>
                      <a:pt x="1598" y="245"/>
                      <a:pt x="1491" y="96"/>
                      <a:pt x="1321" y="11"/>
                    </a:cubicBezTo>
                    <a:cubicBezTo>
                      <a:pt x="1289" y="1"/>
                      <a:pt x="1257" y="1"/>
                      <a:pt x="12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969;p56">
                <a:extLst>
                  <a:ext uri="{FF2B5EF4-FFF2-40B4-BE49-F238E27FC236}">
                    <a16:creationId xmlns:a16="http://schemas.microsoft.com/office/drawing/2014/main" id="{394DDCE1-AA08-6643-BF59-D3F74EFF27EA}"/>
                  </a:ext>
                </a:extLst>
              </p:cNvPr>
              <p:cNvSpPr/>
              <p:nvPr/>
            </p:nvSpPr>
            <p:spPr>
              <a:xfrm>
                <a:off x="3064686" y="3233002"/>
                <a:ext cx="80955" cy="141958"/>
              </a:xfrm>
              <a:custGeom>
                <a:avLst/>
                <a:gdLst/>
                <a:ahLst/>
                <a:cxnLst/>
                <a:rect l="l" t="t" r="r" b="b"/>
                <a:pathLst>
                  <a:path w="917" h="1608" extrusionOk="0">
                    <a:moveTo>
                      <a:pt x="438" y="0"/>
                    </a:moveTo>
                    <a:cubicBezTo>
                      <a:pt x="438" y="0"/>
                      <a:pt x="171" y="202"/>
                      <a:pt x="86" y="586"/>
                    </a:cubicBezTo>
                    <a:cubicBezTo>
                      <a:pt x="1" y="959"/>
                      <a:pt x="107" y="1395"/>
                      <a:pt x="299" y="1576"/>
                    </a:cubicBezTo>
                    <a:cubicBezTo>
                      <a:pt x="630" y="1576"/>
                      <a:pt x="874" y="1608"/>
                      <a:pt x="874" y="1608"/>
                    </a:cubicBezTo>
                    <a:lnTo>
                      <a:pt x="917" y="11"/>
                    </a:lnTo>
                    <a:lnTo>
                      <a:pt x="4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970;p56">
                <a:extLst>
                  <a:ext uri="{FF2B5EF4-FFF2-40B4-BE49-F238E27FC236}">
                    <a16:creationId xmlns:a16="http://schemas.microsoft.com/office/drawing/2014/main" id="{79A3F27F-9572-0549-A497-F3F1350E447A}"/>
                  </a:ext>
                </a:extLst>
              </p:cNvPr>
              <p:cNvSpPr/>
              <p:nvPr/>
            </p:nvSpPr>
            <p:spPr>
              <a:xfrm>
                <a:off x="3055328" y="3233885"/>
                <a:ext cx="135425" cy="141782"/>
              </a:xfrm>
              <a:custGeom>
                <a:avLst/>
                <a:gdLst/>
                <a:ahLst/>
                <a:cxnLst/>
                <a:rect l="l" t="t" r="r" b="b"/>
                <a:pathLst>
                  <a:path w="1534" h="1606" extrusionOk="0">
                    <a:moveTo>
                      <a:pt x="1051" y="0"/>
                    </a:moveTo>
                    <a:cubicBezTo>
                      <a:pt x="951" y="0"/>
                      <a:pt x="814" y="86"/>
                      <a:pt x="736" y="289"/>
                    </a:cubicBezTo>
                    <a:cubicBezTo>
                      <a:pt x="587" y="267"/>
                      <a:pt x="437" y="246"/>
                      <a:pt x="299" y="203"/>
                    </a:cubicBezTo>
                    <a:cubicBezTo>
                      <a:pt x="292" y="201"/>
                      <a:pt x="286" y="201"/>
                      <a:pt x="279" y="201"/>
                    </a:cubicBezTo>
                    <a:cubicBezTo>
                      <a:pt x="218" y="201"/>
                      <a:pt x="188" y="291"/>
                      <a:pt x="246" y="320"/>
                    </a:cubicBezTo>
                    <a:cubicBezTo>
                      <a:pt x="384" y="374"/>
                      <a:pt x="533" y="427"/>
                      <a:pt x="682" y="448"/>
                    </a:cubicBezTo>
                    <a:cubicBezTo>
                      <a:pt x="672" y="490"/>
                      <a:pt x="661" y="554"/>
                      <a:pt x="661" y="618"/>
                    </a:cubicBezTo>
                    <a:cubicBezTo>
                      <a:pt x="480" y="597"/>
                      <a:pt x="288" y="608"/>
                      <a:pt x="97" y="597"/>
                    </a:cubicBezTo>
                    <a:cubicBezTo>
                      <a:pt x="0" y="597"/>
                      <a:pt x="12" y="746"/>
                      <a:pt x="107" y="746"/>
                    </a:cubicBezTo>
                    <a:cubicBezTo>
                      <a:pt x="253" y="755"/>
                      <a:pt x="398" y="770"/>
                      <a:pt x="544" y="770"/>
                    </a:cubicBezTo>
                    <a:cubicBezTo>
                      <a:pt x="579" y="770"/>
                      <a:pt x="615" y="770"/>
                      <a:pt x="650" y="767"/>
                    </a:cubicBezTo>
                    <a:lnTo>
                      <a:pt x="650" y="949"/>
                    </a:lnTo>
                    <a:cubicBezTo>
                      <a:pt x="480" y="949"/>
                      <a:pt x="310" y="970"/>
                      <a:pt x="150" y="970"/>
                    </a:cubicBezTo>
                    <a:cubicBezTo>
                      <a:pt x="57" y="970"/>
                      <a:pt x="64" y="1120"/>
                      <a:pt x="152" y="1120"/>
                    </a:cubicBezTo>
                    <a:cubicBezTo>
                      <a:pt x="155" y="1120"/>
                      <a:pt x="158" y="1119"/>
                      <a:pt x="161" y="1119"/>
                    </a:cubicBezTo>
                    <a:cubicBezTo>
                      <a:pt x="320" y="1119"/>
                      <a:pt x="490" y="1119"/>
                      <a:pt x="661" y="1108"/>
                    </a:cubicBezTo>
                    <a:cubicBezTo>
                      <a:pt x="661" y="1151"/>
                      <a:pt x="672" y="1193"/>
                      <a:pt x="682" y="1247"/>
                    </a:cubicBezTo>
                    <a:cubicBezTo>
                      <a:pt x="533" y="1257"/>
                      <a:pt x="395" y="1268"/>
                      <a:pt x="256" y="1278"/>
                    </a:cubicBezTo>
                    <a:cubicBezTo>
                      <a:pt x="164" y="1289"/>
                      <a:pt x="161" y="1439"/>
                      <a:pt x="247" y="1439"/>
                    </a:cubicBezTo>
                    <a:cubicBezTo>
                      <a:pt x="250" y="1439"/>
                      <a:pt x="253" y="1439"/>
                      <a:pt x="256" y="1439"/>
                    </a:cubicBezTo>
                    <a:cubicBezTo>
                      <a:pt x="416" y="1417"/>
                      <a:pt x="565" y="1406"/>
                      <a:pt x="714" y="1385"/>
                    </a:cubicBezTo>
                    <a:cubicBezTo>
                      <a:pt x="757" y="1502"/>
                      <a:pt x="821" y="1577"/>
                      <a:pt x="895" y="1598"/>
                    </a:cubicBezTo>
                    <a:cubicBezTo>
                      <a:pt x="921" y="1603"/>
                      <a:pt x="946" y="1606"/>
                      <a:pt x="970" y="1606"/>
                    </a:cubicBezTo>
                    <a:cubicBezTo>
                      <a:pt x="1145" y="1606"/>
                      <a:pt x="1276" y="1473"/>
                      <a:pt x="1332" y="1257"/>
                    </a:cubicBezTo>
                    <a:cubicBezTo>
                      <a:pt x="1406" y="1013"/>
                      <a:pt x="1534" y="203"/>
                      <a:pt x="1108" y="12"/>
                    </a:cubicBezTo>
                    <a:cubicBezTo>
                      <a:pt x="1091" y="4"/>
                      <a:pt x="1072" y="0"/>
                      <a:pt x="10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971;p56">
                <a:extLst>
                  <a:ext uri="{FF2B5EF4-FFF2-40B4-BE49-F238E27FC236}">
                    <a16:creationId xmlns:a16="http://schemas.microsoft.com/office/drawing/2014/main" id="{FA70301B-4560-5341-A7F7-5F1C8B489E5E}"/>
                  </a:ext>
                </a:extLst>
              </p:cNvPr>
              <p:cNvSpPr/>
              <p:nvPr/>
            </p:nvSpPr>
            <p:spPr>
              <a:xfrm>
                <a:off x="3281949" y="2513943"/>
                <a:ext cx="300425" cy="324615"/>
              </a:xfrm>
              <a:custGeom>
                <a:avLst/>
                <a:gdLst/>
                <a:ahLst/>
                <a:cxnLst/>
                <a:rect l="l" t="t" r="r" b="b"/>
                <a:pathLst>
                  <a:path w="3403" h="3677" extrusionOk="0">
                    <a:moveTo>
                      <a:pt x="531" y="0"/>
                    </a:moveTo>
                    <a:cubicBezTo>
                      <a:pt x="354" y="0"/>
                      <a:pt x="170" y="42"/>
                      <a:pt x="107" y="234"/>
                    </a:cubicBezTo>
                    <a:cubicBezTo>
                      <a:pt x="43" y="425"/>
                      <a:pt x="192" y="574"/>
                      <a:pt x="351" y="659"/>
                    </a:cubicBezTo>
                    <a:cubicBezTo>
                      <a:pt x="138" y="692"/>
                      <a:pt x="0" y="787"/>
                      <a:pt x="64" y="1022"/>
                    </a:cubicBezTo>
                    <a:cubicBezTo>
                      <a:pt x="128" y="1224"/>
                      <a:pt x="415" y="1341"/>
                      <a:pt x="596" y="1426"/>
                    </a:cubicBezTo>
                    <a:cubicBezTo>
                      <a:pt x="639" y="1447"/>
                      <a:pt x="682" y="1459"/>
                      <a:pt x="724" y="1480"/>
                    </a:cubicBezTo>
                    <a:cubicBezTo>
                      <a:pt x="682" y="1501"/>
                      <a:pt x="649" y="1522"/>
                      <a:pt x="607" y="1544"/>
                    </a:cubicBezTo>
                    <a:cubicBezTo>
                      <a:pt x="479" y="1629"/>
                      <a:pt x="362" y="1799"/>
                      <a:pt x="447" y="1959"/>
                    </a:cubicBezTo>
                    <a:cubicBezTo>
                      <a:pt x="543" y="2129"/>
                      <a:pt x="777" y="2161"/>
                      <a:pt x="947" y="2193"/>
                    </a:cubicBezTo>
                    <a:cubicBezTo>
                      <a:pt x="1025" y="2201"/>
                      <a:pt x="1105" y="2206"/>
                      <a:pt x="1185" y="2206"/>
                    </a:cubicBezTo>
                    <a:cubicBezTo>
                      <a:pt x="1323" y="2206"/>
                      <a:pt x="1462" y="2191"/>
                      <a:pt x="1597" y="2150"/>
                    </a:cubicBezTo>
                    <a:cubicBezTo>
                      <a:pt x="1779" y="2484"/>
                      <a:pt x="2173" y="2770"/>
                      <a:pt x="2567" y="2770"/>
                    </a:cubicBezTo>
                    <a:cubicBezTo>
                      <a:pt x="2588" y="2770"/>
                      <a:pt x="2609" y="2769"/>
                      <a:pt x="2630" y="2768"/>
                    </a:cubicBezTo>
                    <a:cubicBezTo>
                      <a:pt x="2726" y="2917"/>
                      <a:pt x="2811" y="3066"/>
                      <a:pt x="2907" y="3215"/>
                    </a:cubicBezTo>
                    <a:cubicBezTo>
                      <a:pt x="3013" y="3375"/>
                      <a:pt x="3119" y="3567"/>
                      <a:pt x="3280" y="3662"/>
                    </a:cubicBezTo>
                    <a:cubicBezTo>
                      <a:pt x="3294" y="3672"/>
                      <a:pt x="3308" y="3676"/>
                      <a:pt x="3322" y="3676"/>
                    </a:cubicBezTo>
                    <a:cubicBezTo>
                      <a:pt x="3368" y="3676"/>
                      <a:pt x="3403" y="3627"/>
                      <a:pt x="3386" y="3577"/>
                    </a:cubicBezTo>
                    <a:cubicBezTo>
                      <a:pt x="3344" y="3385"/>
                      <a:pt x="3183" y="3215"/>
                      <a:pt x="3067" y="3066"/>
                    </a:cubicBezTo>
                    <a:cubicBezTo>
                      <a:pt x="2981" y="2959"/>
                      <a:pt x="2896" y="2853"/>
                      <a:pt x="2800" y="2736"/>
                    </a:cubicBezTo>
                    <a:cubicBezTo>
                      <a:pt x="2832" y="2725"/>
                      <a:pt x="2864" y="2715"/>
                      <a:pt x="2885" y="2704"/>
                    </a:cubicBezTo>
                    <a:cubicBezTo>
                      <a:pt x="2981" y="2661"/>
                      <a:pt x="2970" y="2534"/>
                      <a:pt x="2854" y="2523"/>
                    </a:cubicBezTo>
                    <a:cubicBezTo>
                      <a:pt x="2417" y="2523"/>
                      <a:pt x="2023" y="2448"/>
                      <a:pt x="1735" y="2086"/>
                    </a:cubicBezTo>
                    <a:cubicBezTo>
                      <a:pt x="1776" y="2036"/>
                      <a:pt x="1769" y="1947"/>
                      <a:pt x="1695" y="1947"/>
                    </a:cubicBezTo>
                    <a:cubicBezTo>
                      <a:pt x="1691" y="1947"/>
                      <a:pt x="1687" y="1948"/>
                      <a:pt x="1682" y="1948"/>
                    </a:cubicBezTo>
                    <a:cubicBezTo>
                      <a:pt x="1504" y="1962"/>
                      <a:pt x="1335" y="1985"/>
                      <a:pt x="1163" y="1985"/>
                    </a:cubicBezTo>
                    <a:cubicBezTo>
                      <a:pt x="1068" y="1985"/>
                      <a:pt x="972" y="1978"/>
                      <a:pt x="873" y="1959"/>
                    </a:cubicBezTo>
                    <a:cubicBezTo>
                      <a:pt x="831" y="1948"/>
                      <a:pt x="756" y="1948"/>
                      <a:pt x="713" y="1916"/>
                    </a:cubicBezTo>
                    <a:cubicBezTo>
                      <a:pt x="607" y="1831"/>
                      <a:pt x="682" y="1724"/>
                      <a:pt x="777" y="1660"/>
                    </a:cubicBezTo>
                    <a:cubicBezTo>
                      <a:pt x="831" y="1618"/>
                      <a:pt x="894" y="1586"/>
                      <a:pt x="969" y="1575"/>
                    </a:cubicBezTo>
                    <a:cubicBezTo>
                      <a:pt x="1096" y="1618"/>
                      <a:pt x="1224" y="1639"/>
                      <a:pt x="1363" y="1639"/>
                    </a:cubicBezTo>
                    <a:cubicBezTo>
                      <a:pt x="1448" y="1639"/>
                      <a:pt x="1480" y="1511"/>
                      <a:pt x="1395" y="1480"/>
                    </a:cubicBezTo>
                    <a:cubicBezTo>
                      <a:pt x="1118" y="1352"/>
                      <a:pt x="820" y="1298"/>
                      <a:pt x="543" y="1160"/>
                    </a:cubicBezTo>
                    <a:cubicBezTo>
                      <a:pt x="479" y="1128"/>
                      <a:pt x="394" y="1107"/>
                      <a:pt x="351" y="1054"/>
                    </a:cubicBezTo>
                    <a:cubicBezTo>
                      <a:pt x="245" y="936"/>
                      <a:pt x="351" y="841"/>
                      <a:pt x="479" y="820"/>
                    </a:cubicBezTo>
                    <a:cubicBezTo>
                      <a:pt x="575" y="809"/>
                      <a:pt x="670" y="809"/>
                      <a:pt x="777" y="809"/>
                    </a:cubicBezTo>
                    <a:cubicBezTo>
                      <a:pt x="981" y="864"/>
                      <a:pt x="1193" y="896"/>
                      <a:pt x="1392" y="896"/>
                    </a:cubicBezTo>
                    <a:cubicBezTo>
                      <a:pt x="1421" y="896"/>
                      <a:pt x="1451" y="895"/>
                      <a:pt x="1480" y="894"/>
                    </a:cubicBezTo>
                    <a:cubicBezTo>
                      <a:pt x="1565" y="894"/>
                      <a:pt x="1576" y="777"/>
                      <a:pt x="1491" y="745"/>
                    </a:cubicBezTo>
                    <a:cubicBezTo>
                      <a:pt x="1299" y="692"/>
                      <a:pt x="1086" y="671"/>
                      <a:pt x="883" y="617"/>
                    </a:cubicBezTo>
                    <a:cubicBezTo>
                      <a:pt x="777" y="596"/>
                      <a:pt x="670" y="574"/>
                      <a:pt x="564" y="532"/>
                    </a:cubicBezTo>
                    <a:cubicBezTo>
                      <a:pt x="469" y="510"/>
                      <a:pt x="107" y="383"/>
                      <a:pt x="394" y="202"/>
                    </a:cubicBezTo>
                    <a:cubicBezTo>
                      <a:pt x="438" y="177"/>
                      <a:pt x="504" y="167"/>
                      <a:pt x="577" y="167"/>
                    </a:cubicBezTo>
                    <a:cubicBezTo>
                      <a:pt x="751" y="167"/>
                      <a:pt x="971" y="219"/>
                      <a:pt x="1075" y="234"/>
                    </a:cubicBezTo>
                    <a:cubicBezTo>
                      <a:pt x="1342" y="255"/>
                      <a:pt x="1597" y="287"/>
                      <a:pt x="1863" y="330"/>
                    </a:cubicBezTo>
                    <a:cubicBezTo>
                      <a:pt x="1866" y="330"/>
                      <a:pt x="1869" y="331"/>
                      <a:pt x="1872" y="331"/>
                    </a:cubicBezTo>
                    <a:cubicBezTo>
                      <a:pt x="1920" y="331"/>
                      <a:pt x="1945" y="254"/>
                      <a:pt x="1884" y="234"/>
                    </a:cubicBezTo>
                    <a:cubicBezTo>
                      <a:pt x="1491" y="117"/>
                      <a:pt x="1107" y="32"/>
                      <a:pt x="703" y="10"/>
                    </a:cubicBezTo>
                    <a:cubicBezTo>
                      <a:pt x="649" y="5"/>
                      <a:pt x="591" y="0"/>
                      <a:pt x="531" y="0"/>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972;p56">
                <a:extLst>
                  <a:ext uri="{FF2B5EF4-FFF2-40B4-BE49-F238E27FC236}">
                    <a16:creationId xmlns:a16="http://schemas.microsoft.com/office/drawing/2014/main" id="{2EEB1AD5-1CFB-7142-BACB-080C9F5826A0}"/>
                  </a:ext>
                </a:extLst>
              </p:cNvPr>
              <p:cNvSpPr/>
              <p:nvPr/>
            </p:nvSpPr>
            <p:spPr>
              <a:xfrm>
                <a:off x="2576925" y="2109434"/>
                <a:ext cx="206846" cy="221236"/>
              </a:xfrm>
              <a:custGeom>
                <a:avLst/>
                <a:gdLst/>
                <a:ahLst/>
                <a:cxnLst/>
                <a:rect l="l" t="t" r="r" b="b"/>
                <a:pathLst>
                  <a:path w="2343" h="2506" extrusionOk="0">
                    <a:moveTo>
                      <a:pt x="1156" y="229"/>
                    </a:moveTo>
                    <a:cubicBezTo>
                      <a:pt x="1323" y="229"/>
                      <a:pt x="1567" y="344"/>
                      <a:pt x="1661" y="407"/>
                    </a:cubicBezTo>
                    <a:cubicBezTo>
                      <a:pt x="1735" y="461"/>
                      <a:pt x="1810" y="525"/>
                      <a:pt x="1874" y="578"/>
                    </a:cubicBezTo>
                    <a:cubicBezTo>
                      <a:pt x="1927" y="631"/>
                      <a:pt x="1981" y="674"/>
                      <a:pt x="2023" y="727"/>
                    </a:cubicBezTo>
                    <a:cubicBezTo>
                      <a:pt x="2130" y="844"/>
                      <a:pt x="2097" y="951"/>
                      <a:pt x="1917" y="1046"/>
                    </a:cubicBezTo>
                    <a:lnTo>
                      <a:pt x="1895" y="1046"/>
                    </a:lnTo>
                    <a:cubicBezTo>
                      <a:pt x="1661" y="727"/>
                      <a:pt x="1352" y="546"/>
                      <a:pt x="990" y="450"/>
                    </a:cubicBezTo>
                    <a:cubicBezTo>
                      <a:pt x="960" y="284"/>
                      <a:pt x="1040" y="229"/>
                      <a:pt x="1156" y="229"/>
                    </a:cubicBezTo>
                    <a:close/>
                    <a:moveTo>
                      <a:pt x="607" y="535"/>
                    </a:moveTo>
                    <a:cubicBezTo>
                      <a:pt x="692" y="535"/>
                      <a:pt x="777" y="546"/>
                      <a:pt x="862" y="567"/>
                    </a:cubicBezTo>
                    <a:cubicBezTo>
                      <a:pt x="883" y="578"/>
                      <a:pt x="895" y="589"/>
                      <a:pt x="916" y="589"/>
                    </a:cubicBezTo>
                    <a:cubicBezTo>
                      <a:pt x="1107" y="653"/>
                      <a:pt x="1299" y="759"/>
                      <a:pt x="1448" y="887"/>
                    </a:cubicBezTo>
                    <a:cubicBezTo>
                      <a:pt x="1586" y="1015"/>
                      <a:pt x="2087" y="1568"/>
                      <a:pt x="1810" y="1749"/>
                    </a:cubicBezTo>
                    <a:cubicBezTo>
                      <a:pt x="1789" y="1739"/>
                      <a:pt x="1768" y="1717"/>
                      <a:pt x="1746" y="1696"/>
                    </a:cubicBezTo>
                    <a:cubicBezTo>
                      <a:pt x="1416" y="1398"/>
                      <a:pt x="1033" y="1174"/>
                      <a:pt x="618" y="1036"/>
                    </a:cubicBezTo>
                    <a:cubicBezTo>
                      <a:pt x="596" y="1025"/>
                      <a:pt x="585" y="1015"/>
                      <a:pt x="554" y="1015"/>
                    </a:cubicBezTo>
                    <a:lnTo>
                      <a:pt x="543" y="1015"/>
                    </a:lnTo>
                    <a:cubicBezTo>
                      <a:pt x="521" y="918"/>
                      <a:pt x="511" y="823"/>
                      <a:pt x="532" y="717"/>
                    </a:cubicBezTo>
                    <a:cubicBezTo>
                      <a:pt x="543" y="653"/>
                      <a:pt x="575" y="589"/>
                      <a:pt x="607" y="535"/>
                    </a:cubicBezTo>
                    <a:close/>
                    <a:moveTo>
                      <a:pt x="564" y="1195"/>
                    </a:moveTo>
                    <a:cubicBezTo>
                      <a:pt x="788" y="1292"/>
                      <a:pt x="1001" y="1419"/>
                      <a:pt x="1214" y="1557"/>
                    </a:cubicBezTo>
                    <a:cubicBezTo>
                      <a:pt x="1320" y="1632"/>
                      <a:pt x="1437" y="1717"/>
                      <a:pt x="1533" y="1803"/>
                    </a:cubicBezTo>
                    <a:cubicBezTo>
                      <a:pt x="1619" y="1877"/>
                      <a:pt x="1991" y="2196"/>
                      <a:pt x="1650" y="2292"/>
                    </a:cubicBezTo>
                    <a:cubicBezTo>
                      <a:pt x="1635" y="2296"/>
                      <a:pt x="1619" y="2298"/>
                      <a:pt x="1601" y="2298"/>
                    </a:cubicBezTo>
                    <a:cubicBezTo>
                      <a:pt x="1479" y="2298"/>
                      <a:pt x="1296" y="2212"/>
                      <a:pt x="1203" y="2175"/>
                    </a:cubicBezTo>
                    <a:cubicBezTo>
                      <a:pt x="1075" y="2122"/>
                      <a:pt x="947" y="2068"/>
                      <a:pt x="820" y="2004"/>
                    </a:cubicBezTo>
                    <a:cubicBezTo>
                      <a:pt x="543" y="1855"/>
                      <a:pt x="245" y="1675"/>
                      <a:pt x="266" y="1323"/>
                    </a:cubicBezTo>
                    <a:lnTo>
                      <a:pt x="266" y="1313"/>
                    </a:lnTo>
                    <a:cubicBezTo>
                      <a:pt x="330" y="1270"/>
                      <a:pt x="394" y="1238"/>
                      <a:pt x="469" y="1217"/>
                    </a:cubicBezTo>
                    <a:cubicBezTo>
                      <a:pt x="490" y="1206"/>
                      <a:pt x="532" y="1206"/>
                      <a:pt x="564" y="1195"/>
                    </a:cubicBezTo>
                    <a:close/>
                    <a:moveTo>
                      <a:pt x="1219" y="1"/>
                    </a:moveTo>
                    <a:cubicBezTo>
                      <a:pt x="1157" y="1"/>
                      <a:pt x="1095" y="11"/>
                      <a:pt x="1033" y="35"/>
                    </a:cubicBezTo>
                    <a:cubicBezTo>
                      <a:pt x="873" y="88"/>
                      <a:pt x="756" y="248"/>
                      <a:pt x="777" y="407"/>
                    </a:cubicBezTo>
                    <a:cubicBezTo>
                      <a:pt x="734" y="397"/>
                      <a:pt x="703" y="397"/>
                      <a:pt x="660" y="386"/>
                    </a:cubicBezTo>
                    <a:cubicBezTo>
                      <a:pt x="652" y="355"/>
                      <a:pt x="617" y="331"/>
                      <a:pt x="582" y="331"/>
                    </a:cubicBezTo>
                    <a:cubicBezTo>
                      <a:pt x="569" y="331"/>
                      <a:pt x="555" y="334"/>
                      <a:pt x="543" y="343"/>
                    </a:cubicBezTo>
                    <a:cubicBezTo>
                      <a:pt x="330" y="471"/>
                      <a:pt x="308" y="833"/>
                      <a:pt x="415" y="1046"/>
                    </a:cubicBezTo>
                    <a:cubicBezTo>
                      <a:pt x="308" y="1100"/>
                      <a:pt x="192" y="1174"/>
                      <a:pt x="149" y="1206"/>
                    </a:cubicBezTo>
                    <a:cubicBezTo>
                      <a:pt x="117" y="1228"/>
                      <a:pt x="117" y="1259"/>
                      <a:pt x="117" y="1292"/>
                    </a:cubicBezTo>
                    <a:lnTo>
                      <a:pt x="117" y="1302"/>
                    </a:lnTo>
                    <a:cubicBezTo>
                      <a:pt x="0" y="1675"/>
                      <a:pt x="308" y="1962"/>
                      <a:pt x="607" y="2132"/>
                    </a:cubicBezTo>
                    <a:cubicBezTo>
                      <a:pt x="809" y="2260"/>
                      <a:pt x="1033" y="2356"/>
                      <a:pt x="1267" y="2420"/>
                    </a:cubicBezTo>
                    <a:cubicBezTo>
                      <a:pt x="1382" y="2461"/>
                      <a:pt x="1514" y="2505"/>
                      <a:pt x="1641" y="2505"/>
                    </a:cubicBezTo>
                    <a:cubicBezTo>
                      <a:pt x="1715" y="2505"/>
                      <a:pt x="1787" y="2491"/>
                      <a:pt x="1853" y="2452"/>
                    </a:cubicBezTo>
                    <a:cubicBezTo>
                      <a:pt x="2055" y="2335"/>
                      <a:pt x="2033" y="2122"/>
                      <a:pt x="1938" y="1952"/>
                    </a:cubicBezTo>
                    <a:cubicBezTo>
                      <a:pt x="2182" y="1855"/>
                      <a:pt x="2108" y="1472"/>
                      <a:pt x="1991" y="1228"/>
                    </a:cubicBezTo>
                    <a:cubicBezTo>
                      <a:pt x="2140" y="1228"/>
                      <a:pt x="2268" y="1131"/>
                      <a:pt x="2300" y="961"/>
                    </a:cubicBezTo>
                    <a:cubicBezTo>
                      <a:pt x="2343" y="642"/>
                      <a:pt x="2033" y="418"/>
                      <a:pt x="1810" y="248"/>
                    </a:cubicBezTo>
                    <a:cubicBezTo>
                      <a:pt x="1637" y="124"/>
                      <a:pt x="1432" y="1"/>
                      <a:pt x="1219"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973;p56">
                <a:extLst>
                  <a:ext uri="{FF2B5EF4-FFF2-40B4-BE49-F238E27FC236}">
                    <a16:creationId xmlns:a16="http://schemas.microsoft.com/office/drawing/2014/main" id="{8F92038C-0DCE-0B40-B1B0-36C3753651C0}"/>
                  </a:ext>
                </a:extLst>
              </p:cNvPr>
              <p:cNvSpPr/>
              <p:nvPr/>
            </p:nvSpPr>
            <p:spPr>
              <a:xfrm>
                <a:off x="2743249" y="2168848"/>
                <a:ext cx="191838" cy="210730"/>
              </a:xfrm>
              <a:custGeom>
                <a:avLst/>
                <a:gdLst/>
                <a:ahLst/>
                <a:cxnLst/>
                <a:rect l="l" t="t" r="r" b="b"/>
                <a:pathLst>
                  <a:path w="2173" h="2387" extrusionOk="0">
                    <a:moveTo>
                      <a:pt x="831" y="1"/>
                    </a:moveTo>
                    <a:cubicBezTo>
                      <a:pt x="575" y="533"/>
                      <a:pt x="0" y="1928"/>
                      <a:pt x="0" y="1928"/>
                    </a:cubicBezTo>
                    <a:lnTo>
                      <a:pt x="298" y="2024"/>
                    </a:lnTo>
                    <a:lnTo>
                      <a:pt x="970" y="2237"/>
                    </a:lnTo>
                    <a:lnTo>
                      <a:pt x="1406" y="2386"/>
                    </a:lnTo>
                    <a:lnTo>
                      <a:pt x="2173" y="544"/>
                    </a:lnTo>
                    <a:lnTo>
                      <a:pt x="1885" y="427"/>
                    </a:lnTo>
                    <a:lnTo>
                      <a:pt x="1172" y="139"/>
                    </a:lnTo>
                    <a:lnTo>
                      <a:pt x="83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974;p56">
                <a:extLst>
                  <a:ext uri="{FF2B5EF4-FFF2-40B4-BE49-F238E27FC236}">
                    <a16:creationId xmlns:a16="http://schemas.microsoft.com/office/drawing/2014/main" id="{5C4125D1-08E5-B543-82B9-BCC77D2E3528}"/>
                  </a:ext>
                </a:extLst>
              </p:cNvPr>
              <p:cNvSpPr/>
              <p:nvPr/>
            </p:nvSpPr>
            <p:spPr>
              <a:xfrm>
                <a:off x="2769557" y="2181031"/>
                <a:ext cx="140193" cy="185305"/>
              </a:xfrm>
              <a:custGeom>
                <a:avLst/>
                <a:gdLst/>
                <a:ahLst/>
                <a:cxnLst/>
                <a:rect l="l" t="t" r="r" b="b"/>
                <a:pathLst>
                  <a:path w="1588" h="2099" extrusionOk="0">
                    <a:moveTo>
                      <a:pt x="874" y="1"/>
                    </a:moveTo>
                    <a:lnTo>
                      <a:pt x="0" y="1886"/>
                    </a:lnTo>
                    <a:lnTo>
                      <a:pt x="672" y="2099"/>
                    </a:lnTo>
                    <a:cubicBezTo>
                      <a:pt x="895" y="1609"/>
                      <a:pt x="1375" y="682"/>
                      <a:pt x="1587" y="289"/>
                    </a:cubicBezTo>
                    <a:lnTo>
                      <a:pt x="87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975;p56">
                <a:extLst>
                  <a:ext uri="{FF2B5EF4-FFF2-40B4-BE49-F238E27FC236}">
                    <a16:creationId xmlns:a16="http://schemas.microsoft.com/office/drawing/2014/main" id="{DA7A1938-4605-2B42-84F8-891629886656}"/>
                  </a:ext>
                </a:extLst>
              </p:cNvPr>
              <p:cNvSpPr/>
              <p:nvPr/>
            </p:nvSpPr>
            <p:spPr>
              <a:xfrm>
                <a:off x="1936700" y="3886291"/>
                <a:ext cx="2648210" cy="79013"/>
              </a:xfrm>
              <a:custGeom>
                <a:avLst/>
                <a:gdLst/>
                <a:ahLst/>
                <a:cxnLst/>
                <a:rect l="l" t="t" r="r" b="b"/>
                <a:pathLst>
                  <a:path w="29997" h="895" extrusionOk="0">
                    <a:moveTo>
                      <a:pt x="0" y="0"/>
                    </a:moveTo>
                    <a:lnTo>
                      <a:pt x="0" y="895"/>
                    </a:lnTo>
                    <a:lnTo>
                      <a:pt x="29996" y="895"/>
                    </a:lnTo>
                    <a:lnTo>
                      <a:pt x="299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976;p56">
                <a:extLst>
                  <a:ext uri="{FF2B5EF4-FFF2-40B4-BE49-F238E27FC236}">
                    <a16:creationId xmlns:a16="http://schemas.microsoft.com/office/drawing/2014/main" id="{3568A3D9-353E-5E49-8750-88D90A02E559}"/>
                  </a:ext>
                </a:extLst>
              </p:cNvPr>
              <p:cNvSpPr/>
              <p:nvPr/>
            </p:nvSpPr>
            <p:spPr>
              <a:xfrm>
                <a:off x="1936700" y="3965215"/>
                <a:ext cx="189101" cy="635546"/>
              </a:xfrm>
              <a:custGeom>
                <a:avLst/>
                <a:gdLst/>
                <a:ahLst/>
                <a:cxnLst/>
                <a:rect l="l" t="t" r="r" b="b"/>
                <a:pathLst>
                  <a:path w="2142" h="7199" extrusionOk="0">
                    <a:moveTo>
                      <a:pt x="0" y="1"/>
                    </a:moveTo>
                    <a:lnTo>
                      <a:pt x="0" y="7199"/>
                    </a:lnTo>
                    <a:lnTo>
                      <a:pt x="2141" y="7199"/>
                    </a:lnTo>
                    <a:lnTo>
                      <a:pt x="144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977;p56">
                <a:extLst>
                  <a:ext uri="{FF2B5EF4-FFF2-40B4-BE49-F238E27FC236}">
                    <a16:creationId xmlns:a16="http://schemas.microsoft.com/office/drawing/2014/main" id="{3D630194-E1DA-0246-B9A6-6A17EDD25072}"/>
                  </a:ext>
                </a:extLst>
              </p:cNvPr>
              <p:cNvSpPr/>
              <p:nvPr/>
            </p:nvSpPr>
            <p:spPr>
              <a:xfrm>
                <a:off x="4364822" y="3965215"/>
                <a:ext cx="220088" cy="635546"/>
              </a:xfrm>
              <a:custGeom>
                <a:avLst/>
                <a:gdLst/>
                <a:ahLst/>
                <a:cxnLst/>
                <a:rect l="l" t="t" r="r" b="b"/>
                <a:pathLst>
                  <a:path w="2493" h="7199" extrusionOk="0">
                    <a:moveTo>
                      <a:pt x="810" y="1"/>
                    </a:moveTo>
                    <a:lnTo>
                      <a:pt x="1" y="7199"/>
                    </a:lnTo>
                    <a:lnTo>
                      <a:pt x="2492" y="7199"/>
                    </a:lnTo>
                    <a:lnTo>
                      <a:pt x="249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978;p56">
                <a:extLst>
                  <a:ext uri="{FF2B5EF4-FFF2-40B4-BE49-F238E27FC236}">
                    <a16:creationId xmlns:a16="http://schemas.microsoft.com/office/drawing/2014/main" id="{08CC6B84-8974-1042-A5A0-94BAF47C9D43}"/>
                  </a:ext>
                </a:extLst>
              </p:cNvPr>
              <p:cNvSpPr/>
              <p:nvPr/>
            </p:nvSpPr>
            <p:spPr>
              <a:xfrm>
                <a:off x="3361756" y="3417247"/>
                <a:ext cx="874350" cy="630778"/>
              </a:xfrm>
              <a:custGeom>
                <a:avLst/>
                <a:gdLst/>
                <a:ahLst/>
                <a:cxnLst/>
                <a:rect l="l" t="t" r="r" b="b"/>
                <a:pathLst>
                  <a:path w="9904" h="7145" extrusionOk="0">
                    <a:moveTo>
                      <a:pt x="4856" y="0"/>
                    </a:moveTo>
                    <a:cubicBezTo>
                      <a:pt x="4856" y="0"/>
                      <a:pt x="299" y="1853"/>
                      <a:pt x="1" y="1917"/>
                    </a:cubicBezTo>
                    <a:lnTo>
                      <a:pt x="3100" y="5313"/>
                    </a:lnTo>
                    <a:lnTo>
                      <a:pt x="4761" y="7145"/>
                    </a:lnTo>
                    <a:lnTo>
                      <a:pt x="7838" y="5313"/>
                    </a:lnTo>
                    <a:lnTo>
                      <a:pt x="9903" y="4078"/>
                    </a:lnTo>
                    <a:lnTo>
                      <a:pt x="485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979;p56">
                <a:extLst>
                  <a:ext uri="{FF2B5EF4-FFF2-40B4-BE49-F238E27FC236}">
                    <a16:creationId xmlns:a16="http://schemas.microsoft.com/office/drawing/2014/main" id="{5FD13E70-D1D5-EF40-A8D7-53FF6968ECEE}"/>
                  </a:ext>
                </a:extLst>
              </p:cNvPr>
              <p:cNvSpPr/>
              <p:nvPr/>
            </p:nvSpPr>
            <p:spPr>
              <a:xfrm>
                <a:off x="3468225" y="3474807"/>
                <a:ext cx="303162" cy="149109"/>
              </a:xfrm>
              <a:custGeom>
                <a:avLst/>
                <a:gdLst/>
                <a:ahLst/>
                <a:cxnLst/>
                <a:rect l="l" t="t" r="r" b="b"/>
                <a:pathLst>
                  <a:path w="3434" h="1689" extrusionOk="0">
                    <a:moveTo>
                      <a:pt x="3218" y="1"/>
                    </a:moveTo>
                    <a:cubicBezTo>
                      <a:pt x="3203" y="1"/>
                      <a:pt x="3188" y="3"/>
                      <a:pt x="3171" y="9"/>
                    </a:cubicBezTo>
                    <a:cubicBezTo>
                      <a:pt x="2639" y="211"/>
                      <a:pt x="2128" y="487"/>
                      <a:pt x="1606" y="733"/>
                    </a:cubicBezTo>
                    <a:cubicBezTo>
                      <a:pt x="1116" y="967"/>
                      <a:pt x="616" y="1211"/>
                      <a:pt x="115" y="1446"/>
                    </a:cubicBezTo>
                    <a:cubicBezTo>
                      <a:pt x="1" y="1503"/>
                      <a:pt x="74" y="1688"/>
                      <a:pt x="182" y="1688"/>
                    </a:cubicBezTo>
                    <a:cubicBezTo>
                      <a:pt x="195" y="1688"/>
                      <a:pt x="208" y="1686"/>
                      <a:pt x="222" y="1680"/>
                    </a:cubicBezTo>
                    <a:cubicBezTo>
                      <a:pt x="744" y="1446"/>
                      <a:pt x="1276" y="1211"/>
                      <a:pt x="1797" y="977"/>
                    </a:cubicBezTo>
                    <a:cubicBezTo>
                      <a:pt x="2298" y="743"/>
                      <a:pt x="2820" y="541"/>
                      <a:pt x="3299" y="274"/>
                    </a:cubicBezTo>
                    <a:cubicBezTo>
                      <a:pt x="3433" y="198"/>
                      <a:pt x="3352" y="1"/>
                      <a:pt x="32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980;p56">
                <a:extLst>
                  <a:ext uri="{FF2B5EF4-FFF2-40B4-BE49-F238E27FC236}">
                    <a16:creationId xmlns:a16="http://schemas.microsoft.com/office/drawing/2014/main" id="{FE443114-F79A-0042-9757-83F396FCB9FA}"/>
                  </a:ext>
                </a:extLst>
              </p:cNvPr>
              <p:cNvSpPr/>
              <p:nvPr/>
            </p:nvSpPr>
            <p:spPr>
              <a:xfrm>
                <a:off x="3518899" y="3515682"/>
                <a:ext cx="285152" cy="165000"/>
              </a:xfrm>
              <a:custGeom>
                <a:avLst/>
                <a:gdLst/>
                <a:ahLst/>
                <a:cxnLst/>
                <a:rect l="l" t="t" r="r" b="b"/>
                <a:pathLst>
                  <a:path w="3230" h="1869" extrusionOk="0">
                    <a:moveTo>
                      <a:pt x="3057" y="1"/>
                    </a:moveTo>
                    <a:cubicBezTo>
                      <a:pt x="3039" y="1"/>
                      <a:pt x="3021" y="5"/>
                      <a:pt x="3002" y="14"/>
                    </a:cubicBezTo>
                    <a:cubicBezTo>
                      <a:pt x="2011" y="493"/>
                      <a:pt x="1107" y="1153"/>
                      <a:pt x="116" y="1633"/>
                    </a:cubicBezTo>
                    <a:cubicBezTo>
                      <a:pt x="1" y="1695"/>
                      <a:pt x="78" y="1868"/>
                      <a:pt x="188" y="1868"/>
                    </a:cubicBezTo>
                    <a:cubicBezTo>
                      <a:pt x="209" y="1868"/>
                      <a:pt x="232" y="1861"/>
                      <a:pt x="255" y="1846"/>
                    </a:cubicBezTo>
                    <a:cubicBezTo>
                      <a:pt x="1181" y="1249"/>
                      <a:pt x="2203" y="823"/>
                      <a:pt x="3130" y="206"/>
                    </a:cubicBezTo>
                    <a:cubicBezTo>
                      <a:pt x="3230" y="142"/>
                      <a:pt x="3159" y="1"/>
                      <a:pt x="30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981;p56">
                <a:extLst>
                  <a:ext uri="{FF2B5EF4-FFF2-40B4-BE49-F238E27FC236}">
                    <a16:creationId xmlns:a16="http://schemas.microsoft.com/office/drawing/2014/main" id="{3CC93533-26AA-4C43-8D55-61F095F3A8AD}"/>
                  </a:ext>
                </a:extLst>
              </p:cNvPr>
              <p:cNvSpPr/>
              <p:nvPr/>
            </p:nvSpPr>
            <p:spPr>
              <a:xfrm>
                <a:off x="3561628" y="3569358"/>
                <a:ext cx="295482" cy="161027"/>
              </a:xfrm>
              <a:custGeom>
                <a:avLst/>
                <a:gdLst/>
                <a:ahLst/>
                <a:cxnLst/>
                <a:rect l="l" t="t" r="r" b="b"/>
                <a:pathLst>
                  <a:path w="3347" h="1824" extrusionOk="0">
                    <a:moveTo>
                      <a:pt x="3208" y="0"/>
                    </a:moveTo>
                    <a:cubicBezTo>
                      <a:pt x="3192" y="0"/>
                      <a:pt x="3175" y="4"/>
                      <a:pt x="3157" y="13"/>
                    </a:cubicBezTo>
                    <a:cubicBezTo>
                      <a:pt x="2656" y="215"/>
                      <a:pt x="2199" y="545"/>
                      <a:pt x="1719" y="801"/>
                    </a:cubicBezTo>
                    <a:cubicBezTo>
                      <a:pt x="1198" y="1077"/>
                      <a:pt x="665" y="1333"/>
                      <a:pt x="122" y="1567"/>
                    </a:cubicBezTo>
                    <a:cubicBezTo>
                      <a:pt x="0" y="1633"/>
                      <a:pt x="35" y="1824"/>
                      <a:pt x="155" y="1824"/>
                    </a:cubicBezTo>
                    <a:cubicBezTo>
                      <a:pt x="171" y="1824"/>
                      <a:pt x="188" y="1820"/>
                      <a:pt x="207" y="1813"/>
                    </a:cubicBezTo>
                    <a:cubicBezTo>
                      <a:pt x="718" y="1589"/>
                      <a:pt x="1229" y="1344"/>
                      <a:pt x="1740" y="1089"/>
                    </a:cubicBezTo>
                    <a:cubicBezTo>
                      <a:pt x="2241" y="833"/>
                      <a:pt x="2816" y="588"/>
                      <a:pt x="3263" y="226"/>
                    </a:cubicBezTo>
                    <a:cubicBezTo>
                      <a:pt x="3346" y="161"/>
                      <a:pt x="3309" y="0"/>
                      <a:pt x="3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982;p56">
                <a:extLst>
                  <a:ext uri="{FF2B5EF4-FFF2-40B4-BE49-F238E27FC236}">
                    <a16:creationId xmlns:a16="http://schemas.microsoft.com/office/drawing/2014/main" id="{E5855291-C310-884F-B4A0-905013B6ADB5}"/>
                  </a:ext>
                </a:extLst>
              </p:cNvPr>
              <p:cNvSpPr/>
              <p:nvPr/>
            </p:nvSpPr>
            <p:spPr>
              <a:xfrm>
                <a:off x="3650264" y="3627889"/>
                <a:ext cx="263435" cy="157408"/>
              </a:xfrm>
              <a:custGeom>
                <a:avLst/>
                <a:gdLst/>
                <a:ahLst/>
                <a:cxnLst/>
                <a:rect l="l" t="t" r="r" b="b"/>
                <a:pathLst>
                  <a:path w="2984" h="1783" extrusionOk="0">
                    <a:moveTo>
                      <a:pt x="2864" y="0"/>
                    </a:moveTo>
                    <a:cubicBezTo>
                      <a:pt x="2852" y="0"/>
                      <a:pt x="2838" y="3"/>
                      <a:pt x="2823" y="10"/>
                    </a:cubicBezTo>
                    <a:cubicBezTo>
                      <a:pt x="2355" y="201"/>
                      <a:pt x="1919" y="489"/>
                      <a:pt x="1493" y="745"/>
                    </a:cubicBezTo>
                    <a:cubicBezTo>
                      <a:pt x="1034" y="1011"/>
                      <a:pt x="577" y="1277"/>
                      <a:pt x="119" y="1554"/>
                    </a:cubicBezTo>
                    <a:cubicBezTo>
                      <a:pt x="1" y="1618"/>
                      <a:pt x="85" y="1783"/>
                      <a:pt x="198" y="1783"/>
                    </a:cubicBezTo>
                    <a:cubicBezTo>
                      <a:pt x="217" y="1783"/>
                      <a:pt x="238" y="1778"/>
                      <a:pt x="258" y="1767"/>
                    </a:cubicBezTo>
                    <a:lnTo>
                      <a:pt x="1599" y="1001"/>
                    </a:lnTo>
                    <a:cubicBezTo>
                      <a:pt x="2035" y="745"/>
                      <a:pt x="2504" y="521"/>
                      <a:pt x="2909" y="201"/>
                    </a:cubicBezTo>
                    <a:cubicBezTo>
                      <a:pt x="2983" y="146"/>
                      <a:pt x="2952" y="0"/>
                      <a:pt x="2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983;p56">
                <a:extLst>
                  <a:ext uri="{FF2B5EF4-FFF2-40B4-BE49-F238E27FC236}">
                    <a16:creationId xmlns:a16="http://schemas.microsoft.com/office/drawing/2014/main" id="{7A09F0D4-08CC-014C-A27C-5FCD6DC52F6B}"/>
                  </a:ext>
                </a:extLst>
              </p:cNvPr>
              <p:cNvSpPr/>
              <p:nvPr/>
            </p:nvSpPr>
            <p:spPr>
              <a:xfrm>
                <a:off x="3708530" y="3652608"/>
                <a:ext cx="322319" cy="203756"/>
              </a:xfrm>
              <a:custGeom>
                <a:avLst/>
                <a:gdLst/>
                <a:ahLst/>
                <a:cxnLst/>
                <a:rect l="l" t="t" r="r" b="b"/>
                <a:pathLst>
                  <a:path w="3651" h="2308" extrusionOk="0">
                    <a:moveTo>
                      <a:pt x="3414" y="0"/>
                    </a:moveTo>
                    <a:cubicBezTo>
                      <a:pt x="3392" y="0"/>
                      <a:pt x="3369" y="5"/>
                      <a:pt x="3346" y="18"/>
                    </a:cubicBezTo>
                    <a:cubicBezTo>
                      <a:pt x="2185" y="593"/>
                      <a:pt x="1099" y="1317"/>
                      <a:pt x="87" y="2105"/>
                    </a:cubicBezTo>
                    <a:cubicBezTo>
                      <a:pt x="0" y="2174"/>
                      <a:pt x="56" y="2308"/>
                      <a:pt x="142" y="2308"/>
                    </a:cubicBezTo>
                    <a:cubicBezTo>
                      <a:pt x="162" y="2308"/>
                      <a:pt x="183" y="2301"/>
                      <a:pt x="204" y="2285"/>
                    </a:cubicBezTo>
                    <a:cubicBezTo>
                      <a:pt x="1259" y="1530"/>
                      <a:pt x="2366" y="880"/>
                      <a:pt x="3505" y="273"/>
                    </a:cubicBezTo>
                    <a:cubicBezTo>
                      <a:pt x="3651" y="191"/>
                      <a:pt x="3547" y="0"/>
                      <a:pt x="34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TextBox 1">
            <a:extLst>
              <a:ext uri="{FF2B5EF4-FFF2-40B4-BE49-F238E27FC236}">
                <a16:creationId xmlns:a16="http://schemas.microsoft.com/office/drawing/2014/main" id="{BD8F9D74-9B02-41E5-AA20-CDB8351AA410}"/>
              </a:ext>
            </a:extLst>
          </p:cNvPr>
          <p:cNvSpPr txBox="1"/>
          <p:nvPr/>
        </p:nvSpPr>
        <p:spPr>
          <a:xfrm>
            <a:off x="1189863" y="1833844"/>
            <a:ext cx="4810179" cy="1631216"/>
          </a:xfrm>
          <a:prstGeom prst="rect">
            <a:avLst/>
          </a:prstGeom>
          <a:noFill/>
        </p:spPr>
        <p:txBody>
          <a:bodyPr wrap="square" rtlCol="0">
            <a:spAutoFit/>
          </a:bodyPr>
          <a:lstStyle/>
          <a:p>
            <a:r>
              <a:rPr lang="en-US" sz="2000" dirty="0"/>
              <a:t>-     </a:t>
            </a:r>
            <a:r>
              <a:rPr lang="en-US" sz="2000" dirty="0" err="1"/>
              <a:t>Nhận</a:t>
            </a:r>
            <a:r>
              <a:rPr lang="en-US" sz="2000" dirty="0"/>
              <a:t> đ</a:t>
            </a:r>
            <a:r>
              <a:rPr lang="vi-VN" sz="2000" dirty="0"/>
              <a:t>ược</a:t>
            </a:r>
            <a:r>
              <a:rPr lang="en-US" sz="2000" dirty="0"/>
              <a:t> </a:t>
            </a:r>
            <a:r>
              <a:rPr lang="en-US" sz="2000" dirty="0" err="1"/>
              <a:t>sự</a:t>
            </a:r>
            <a:r>
              <a:rPr lang="en-US" sz="2000" dirty="0"/>
              <a:t> </a:t>
            </a:r>
            <a:r>
              <a:rPr lang="en-US" sz="2000" dirty="0" err="1"/>
              <a:t>tôn</a:t>
            </a:r>
            <a:r>
              <a:rPr lang="en-US" sz="2000" dirty="0"/>
              <a:t> </a:t>
            </a:r>
            <a:r>
              <a:rPr lang="en-US" sz="2000" dirty="0" err="1"/>
              <a:t>trọng</a:t>
            </a:r>
            <a:r>
              <a:rPr lang="en-US" sz="2000" dirty="0"/>
              <a:t> </a:t>
            </a:r>
            <a:r>
              <a:rPr lang="en-US" sz="2000" dirty="0" err="1"/>
              <a:t>của</a:t>
            </a:r>
            <a:r>
              <a:rPr lang="en-US" sz="2000" dirty="0"/>
              <a:t> ng</a:t>
            </a:r>
            <a:r>
              <a:rPr lang="vi-VN" sz="2000" dirty="0"/>
              <a:t>ười</a:t>
            </a:r>
            <a:r>
              <a:rPr lang="en-US" sz="2000" dirty="0"/>
              <a:t>      </a:t>
            </a:r>
            <a:r>
              <a:rPr lang="en-US" sz="2000" dirty="0" err="1"/>
              <a:t>khác</a:t>
            </a:r>
            <a:r>
              <a:rPr lang="en-US" sz="2000" dirty="0"/>
              <a:t> </a:t>
            </a:r>
            <a:r>
              <a:rPr lang="en-US" sz="2000" dirty="0" err="1"/>
              <a:t>đối</a:t>
            </a:r>
            <a:r>
              <a:rPr lang="en-US" sz="2000" dirty="0"/>
              <a:t> </a:t>
            </a:r>
            <a:r>
              <a:rPr lang="en-US" sz="2000" dirty="0" err="1"/>
              <a:t>với</a:t>
            </a:r>
            <a:r>
              <a:rPr lang="en-US" sz="2000" dirty="0"/>
              <a:t> </a:t>
            </a:r>
            <a:r>
              <a:rPr lang="en-US" sz="2000" dirty="0" err="1"/>
              <a:t>mình</a:t>
            </a:r>
            <a:endParaRPr lang="en-US" sz="2000" dirty="0"/>
          </a:p>
          <a:p>
            <a:pPr marL="342900" indent="-342900">
              <a:buFontTx/>
              <a:buChar char="-"/>
            </a:pPr>
            <a:r>
              <a:rPr lang="vi-VN" sz="2000" dirty="0"/>
              <a:t>Tạo</a:t>
            </a:r>
            <a:r>
              <a:rPr lang="en-US" sz="2000" dirty="0"/>
              <a:t> </a:t>
            </a:r>
            <a:r>
              <a:rPr lang="en-US" sz="2000" dirty="0" err="1"/>
              <a:t>nên</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lành</a:t>
            </a:r>
            <a:r>
              <a:rPr lang="en-US" sz="2000" dirty="0"/>
              <a:t> </a:t>
            </a:r>
            <a:r>
              <a:rPr lang="en-US" sz="2000" dirty="0" err="1"/>
              <a:t>mạnh</a:t>
            </a:r>
            <a:r>
              <a:rPr lang="en-US" sz="2000" dirty="0"/>
              <a:t> </a:t>
            </a:r>
            <a:r>
              <a:rPr lang="en-US" sz="2000" dirty="0" err="1"/>
              <a:t>tốt</a:t>
            </a:r>
            <a:r>
              <a:rPr lang="en-US" sz="2000" dirty="0"/>
              <a:t> </a:t>
            </a:r>
            <a:r>
              <a:rPr lang="en-US" sz="2000" dirty="0" err="1"/>
              <a:t>đẹp</a:t>
            </a:r>
            <a:r>
              <a:rPr lang="en-US" sz="2000" dirty="0"/>
              <a:t> </a:t>
            </a:r>
            <a:r>
              <a:rPr lang="en-US" sz="2000" dirty="0" err="1"/>
              <a:t>với</a:t>
            </a:r>
            <a:r>
              <a:rPr lang="en-US" sz="2000" dirty="0"/>
              <a:t> </a:t>
            </a:r>
            <a:r>
              <a:rPr lang="en-US" sz="2000" dirty="0" err="1"/>
              <a:t>mọi</a:t>
            </a:r>
            <a:r>
              <a:rPr lang="en-US" sz="2000" dirty="0"/>
              <a:t> ng</a:t>
            </a:r>
            <a:r>
              <a:rPr lang="vi-VN" sz="2000" dirty="0"/>
              <a:t>ười</a:t>
            </a:r>
            <a:r>
              <a:rPr lang="en-US" sz="2000" dirty="0"/>
              <a:t> </a:t>
            </a:r>
            <a:r>
              <a:rPr lang="en-US" sz="2000" dirty="0" err="1"/>
              <a:t>xung</a:t>
            </a:r>
            <a:r>
              <a:rPr lang="en-US" sz="2000" dirty="0"/>
              <a:t> </a:t>
            </a:r>
            <a:r>
              <a:rPr lang="en-US" sz="2000" dirty="0" err="1"/>
              <a:t>quanh</a:t>
            </a:r>
            <a:endParaRPr lang="en-US" sz="2000" dirty="0"/>
          </a:p>
          <a:p>
            <a:pPr marL="342900" indent="-342900">
              <a:buFontTx/>
              <a:buChar char="-"/>
            </a:pPr>
            <a:r>
              <a:rPr lang="en-US" sz="2000" dirty="0" err="1"/>
              <a:t>Tạo</a:t>
            </a:r>
            <a:r>
              <a:rPr lang="en-US" sz="2000" dirty="0"/>
              <a:t> </a:t>
            </a:r>
            <a:r>
              <a:rPr lang="en-US" sz="2000" dirty="0" err="1"/>
              <a:t>nên</a:t>
            </a:r>
            <a:r>
              <a:rPr lang="en-US" sz="2000" dirty="0"/>
              <a:t> </a:t>
            </a:r>
            <a:r>
              <a:rPr lang="en-US" sz="2000" dirty="0" err="1"/>
              <a:t>xã</a:t>
            </a:r>
            <a:r>
              <a:rPr lang="en-US" sz="2000" dirty="0"/>
              <a:t> </a:t>
            </a:r>
            <a:r>
              <a:rPr lang="en-US" sz="2000" dirty="0" err="1"/>
              <a:t>hội</a:t>
            </a:r>
            <a:r>
              <a:rPr lang="en-US" sz="2000" dirty="0"/>
              <a:t> </a:t>
            </a:r>
            <a:r>
              <a:rPr lang="en-US" sz="2000" dirty="0" err="1"/>
              <a:t>phát</a:t>
            </a:r>
            <a:r>
              <a:rPr lang="en-US" sz="2000" dirty="0"/>
              <a:t> </a:t>
            </a:r>
            <a:r>
              <a:rPr lang="en-US" sz="2000" dirty="0" err="1"/>
              <a:t>triển</a:t>
            </a:r>
            <a:r>
              <a:rPr lang="en-US" sz="2000" dirty="0"/>
              <a:t> </a:t>
            </a:r>
            <a:r>
              <a:rPr lang="en-US" sz="2000" dirty="0" err="1"/>
              <a:t>bền</a:t>
            </a:r>
            <a:r>
              <a:rPr lang="en-US" sz="2000" dirty="0"/>
              <a:t> </a:t>
            </a:r>
            <a:r>
              <a:rPr lang="en-US" sz="2000" dirty="0" err="1"/>
              <a:t>vững</a:t>
            </a:r>
            <a:endParaRPr lang="vi-VN" sz="2000" dirty="0"/>
          </a:p>
        </p:txBody>
      </p:sp>
      <p:sp>
        <p:nvSpPr>
          <p:cNvPr id="3" name="Rectangle: Rounded Corners 2">
            <a:extLst>
              <a:ext uri="{FF2B5EF4-FFF2-40B4-BE49-F238E27FC236}">
                <a16:creationId xmlns:a16="http://schemas.microsoft.com/office/drawing/2014/main" id="{5FB1A59B-99CC-49BA-81DF-543F224FA29B}"/>
              </a:ext>
            </a:extLst>
          </p:cNvPr>
          <p:cNvSpPr/>
          <p:nvPr/>
        </p:nvSpPr>
        <p:spPr>
          <a:xfrm>
            <a:off x="974908" y="185692"/>
            <a:ext cx="5155726" cy="9634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3. Ý </a:t>
            </a:r>
            <a:r>
              <a:rPr lang="en-US" sz="2000" dirty="0" err="1"/>
              <a:t>nghĩa</a:t>
            </a:r>
            <a:r>
              <a:rPr lang="en-US" sz="2000" dirty="0"/>
              <a:t> </a:t>
            </a:r>
            <a:r>
              <a:rPr lang="en-US" sz="2000" dirty="0" err="1"/>
              <a:t>của</a:t>
            </a:r>
            <a:r>
              <a:rPr lang="en-US" sz="2000" dirty="0"/>
              <a:t> </a:t>
            </a:r>
            <a:r>
              <a:rPr lang="en-US" sz="2000" dirty="0" err="1"/>
              <a:t>tôn</a:t>
            </a:r>
            <a:r>
              <a:rPr lang="en-US" sz="2000" dirty="0"/>
              <a:t> </a:t>
            </a:r>
            <a:r>
              <a:rPr lang="en-US" sz="2000" dirty="0" err="1"/>
              <a:t>trọng</a:t>
            </a:r>
            <a:r>
              <a:rPr lang="en-US" sz="2000" dirty="0"/>
              <a:t> ng</a:t>
            </a:r>
            <a:r>
              <a:rPr lang="vi-VN" sz="2000" dirty="0"/>
              <a:t>ười</a:t>
            </a:r>
            <a:r>
              <a:rPr lang="en-US" sz="2000" dirty="0"/>
              <a:t> </a:t>
            </a:r>
            <a:r>
              <a:rPr lang="en-US" sz="2000" dirty="0" err="1"/>
              <a:t>khác</a:t>
            </a:r>
            <a:endParaRPr lang="vi-V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8"/>
        <p:cNvGrpSpPr/>
        <p:nvPr/>
      </p:nvGrpSpPr>
      <p:grpSpPr>
        <a:xfrm>
          <a:off x="0" y="0"/>
          <a:ext cx="0" cy="0"/>
          <a:chOff x="0" y="0"/>
          <a:chExt cx="0" cy="0"/>
        </a:xfrm>
      </p:grpSpPr>
      <p:sp>
        <p:nvSpPr>
          <p:cNvPr id="1819" name="Google Shape;1819;p43"/>
          <p:cNvSpPr txBox="1">
            <a:spLocks noGrp="1"/>
          </p:cNvSpPr>
          <p:nvPr>
            <p:ph type="title"/>
          </p:nvPr>
        </p:nvSpPr>
        <p:spPr>
          <a:xfrm>
            <a:off x="4351431" y="1951187"/>
            <a:ext cx="4249500"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latin typeface="Calibri Light" panose="020F0302020204030204" pitchFamily="34" charset="0"/>
                <a:cs typeface="Calibri Light" panose="020F0302020204030204" pitchFamily="34" charset="0"/>
              </a:rPr>
              <a:t>4. CHÚNG TA PHẢI RÈN LUYỆN TÍNH TÔN TRỌNG NGƯỜI KHÁC NTN?</a:t>
            </a:r>
            <a:endParaRPr dirty="0">
              <a:latin typeface="Calibri Light" panose="020F0302020204030204" pitchFamily="34" charset="0"/>
              <a:cs typeface="Calibri Light" panose="020F0302020204030204" pitchFamily="34" charset="0"/>
            </a:endParaRPr>
          </a:p>
        </p:txBody>
      </p:sp>
      <p:grpSp>
        <p:nvGrpSpPr>
          <p:cNvPr id="1821" name="Google Shape;1821;p43"/>
          <p:cNvGrpSpPr/>
          <p:nvPr/>
        </p:nvGrpSpPr>
        <p:grpSpPr>
          <a:xfrm rot="-1800025">
            <a:off x="1478919" y="2502299"/>
            <a:ext cx="444377" cy="2096080"/>
            <a:chOff x="1421560" y="1459903"/>
            <a:chExt cx="485664" cy="2290827"/>
          </a:xfrm>
        </p:grpSpPr>
        <p:sp>
          <p:nvSpPr>
            <p:cNvPr id="1822" name="Google Shape;1822;p43"/>
            <p:cNvSpPr/>
            <p:nvPr/>
          </p:nvSpPr>
          <p:spPr>
            <a:xfrm>
              <a:off x="1511726" y="2546776"/>
              <a:ext cx="315988" cy="1203953"/>
            </a:xfrm>
            <a:custGeom>
              <a:avLst/>
              <a:gdLst/>
              <a:ahLst/>
              <a:cxnLst/>
              <a:rect l="l" t="t" r="r" b="b"/>
              <a:pathLst>
                <a:path w="2786" h="10615" extrusionOk="0">
                  <a:moveTo>
                    <a:pt x="0" y="0"/>
                  </a:moveTo>
                  <a:lnTo>
                    <a:pt x="0" y="9594"/>
                  </a:lnTo>
                  <a:cubicBezTo>
                    <a:pt x="0" y="10161"/>
                    <a:pt x="629" y="10614"/>
                    <a:pt x="1393" y="10614"/>
                  </a:cubicBezTo>
                  <a:cubicBezTo>
                    <a:pt x="2167" y="10614"/>
                    <a:pt x="2786" y="10161"/>
                    <a:pt x="2786" y="9594"/>
                  </a:cubicBezTo>
                  <a:lnTo>
                    <a:pt x="278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43"/>
            <p:cNvSpPr/>
            <p:nvPr/>
          </p:nvSpPr>
          <p:spPr>
            <a:xfrm>
              <a:off x="1511726" y="3149247"/>
              <a:ext cx="315988" cy="601466"/>
            </a:xfrm>
            <a:custGeom>
              <a:avLst/>
              <a:gdLst/>
              <a:ahLst/>
              <a:cxnLst/>
              <a:rect l="l" t="t" r="r" b="b"/>
              <a:pathLst>
                <a:path w="2786" h="5303" extrusionOk="0">
                  <a:moveTo>
                    <a:pt x="0" y="0"/>
                  </a:moveTo>
                  <a:lnTo>
                    <a:pt x="0" y="4282"/>
                  </a:lnTo>
                  <a:cubicBezTo>
                    <a:pt x="0" y="4849"/>
                    <a:pt x="629" y="5302"/>
                    <a:pt x="1393" y="5302"/>
                  </a:cubicBezTo>
                  <a:cubicBezTo>
                    <a:pt x="2167" y="5302"/>
                    <a:pt x="2786" y="4849"/>
                    <a:pt x="2786" y="4282"/>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43"/>
            <p:cNvSpPr/>
            <p:nvPr/>
          </p:nvSpPr>
          <p:spPr>
            <a:xfrm>
              <a:off x="1421560" y="2425080"/>
              <a:ext cx="485664" cy="160376"/>
            </a:xfrm>
            <a:custGeom>
              <a:avLst/>
              <a:gdLst/>
              <a:ahLst/>
              <a:cxnLst/>
              <a:rect l="l" t="t" r="r" b="b"/>
              <a:pathLst>
                <a:path w="4282" h="1414" extrusionOk="0">
                  <a:moveTo>
                    <a:pt x="702" y="1"/>
                  </a:moveTo>
                  <a:cubicBezTo>
                    <a:pt x="310" y="1"/>
                    <a:pt x="1" y="320"/>
                    <a:pt x="1" y="702"/>
                  </a:cubicBezTo>
                  <a:cubicBezTo>
                    <a:pt x="1" y="1094"/>
                    <a:pt x="310" y="1413"/>
                    <a:pt x="702" y="1413"/>
                  </a:cubicBezTo>
                  <a:lnTo>
                    <a:pt x="3581" y="1413"/>
                  </a:lnTo>
                  <a:cubicBezTo>
                    <a:pt x="3973" y="1413"/>
                    <a:pt x="4282" y="1094"/>
                    <a:pt x="4282" y="702"/>
                  </a:cubicBezTo>
                  <a:cubicBezTo>
                    <a:pt x="4282" y="320"/>
                    <a:pt x="3973" y="1"/>
                    <a:pt x="35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43"/>
            <p:cNvSpPr/>
            <p:nvPr/>
          </p:nvSpPr>
          <p:spPr>
            <a:xfrm>
              <a:off x="1641588" y="2063507"/>
              <a:ext cx="80868" cy="80982"/>
            </a:xfrm>
            <a:custGeom>
              <a:avLst/>
              <a:gdLst/>
              <a:ahLst/>
              <a:cxnLst/>
              <a:rect l="l" t="t" r="r" b="b"/>
              <a:pathLst>
                <a:path w="713" h="714" extrusionOk="0">
                  <a:moveTo>
                    <a:pt x="361" y="1"/>
                  </a:moveTo>
                  <a:cubicBezTo>
                    <a:pt x="165" y="1"/>
                    <a:pt x="0" y="156"/>
                    <a:pt x="0" y="352"/>
                  </a:cubicBezTo>
                  <a:cubicBezTo>
                    <a:pt x="0" y="548"/>
                    <a:pt x="165" y="713"/>
                    <a:pt x="361" y="713"/>
                  </a:cubicBezTo>
                  <a:cubicBezTo>
                    <a:pt x="557" y="713"/>
                    <a:pt x="712" y="548"/>
                    <a:pt x="712" y="352"/>
                  </a:cubicBezTo>
                  <a:cubicBezTo>
                    <a:pt x="712" y="156"/>
                    <a:pt x="557" y="1"/>
                    <a:pt x="3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43"/>
            <p:cNvSpPr/>
            <p:nvPr/>
          </p:nvSpPr>
          <p:spPr>
            <a:xfrm>
              <a:off x="1624009" y="2291702"/>
              <a:ext cx="80868" cy="80868"/>
            </a:xfrm>
            <a:custGeom>
              <a:avLst/>
              <a:gdLst/>
              <a:ahLst/>
              <a:cxnLst/>
              <a:rect l="l" t="t" r="r" b="b"/>
              <a:pathLst>
                <a:path w="713" h="713" extrusionOk="0">
                  <a:moveTo>
                    <a:pt x="351" y="1"/>
                  </a:moveTo>
                  <a:cubicBezTo>
                    <a:pt x="155" y="1"/>
                    <a:pt x="1" y="166"/>
                    <a:pt x="1" y="361"/>
                  </a:cubicBezTo>
                  <a:cubicBezTo>
                    <a:pt x="1" y="558"/>
                    <a:pt x="155" y="712"/>
                    <a:pt x="351" y="712"/>
                  </a:cubicBezTo>
                  <a:cubicBezTo>
                    <a:pt x="547" y="712"/>
                    <a:pt x="712" y="558"/>
                    <a:pt x="712" y="361"/>
                  </a:cubicBezTo>
                  <a:cubicBezTo>
                    <a:pt x="712" y="166"/>
                    <a:pt x="547"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43"/>
            <p:cNvSpPr/>
            <p:nvPr/>
          </p:nvSpPr>
          <p:spPr>
            <a:xfrm>
              <a:off x="1451956" y="1873988"/>
              <a:ext cx="119545" cy="119431"/>
            </a:xfrm>
            <a:custGeom>
              <a:avLst/>
              <a:gdLst/>
              <a:ahLst/>
              <a:cxnLst/>
              <a:rect l="l" t="t" r="r" b="b"/>
              <a:pathLst>
                <a:path w="1054" h="1053" extrusionOk="0">
                  <a:moveTo>
                    <a:pt x="527" y="1"/>
                  </a:moveTo>
                  <a:cubicBezTo>
                    <a:pt x="239" y="1"/>
                    <a:pt x="1" y="239"/>
                    <a:pt x="1" y="527"/>
                  </a:cubicBezTo>
                  <a:cubicBezTo>
                    <a:pt x="1" y="816"/>
                    <a:pt x="239" y="1053"/>
                    <a:pt x="527" y="1053"/>
                  </a:cubicBezTo>
                  <a:cubicBezTo>
                    <a:pt x="826" y="1053"/>
                    <a:pt x="1053" y="816"/>
                    <a:pt x="1053" y="527"/>
                  </a:cubicBezTo>
                  <a:cubicBezTo>
                    <a:pt x="1053" y="239"/>
                    <a:pt x="826"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43"/>
            <p:cNvSpPr/>
            <p:nvPr/>
          </p:nvSpPr>
          <p:spPr>
            <a:xfrm>
              <a:off x="1481330" y="1459903"/>
              <a:ext cx="225819" cy="225933"/>
            </a:xfrm>
            <a:custGeom>
              <a:avLst/>
              <a:gdLst/>
              <a:ahLst/>
              <a:cxnLst/>
              <a:rect l="l" t="t" r="r" b="b"/>
              <a:pathLst>
                <a:path w="1991" h="1992" extrusionOk="0">
                  <a:moveTo>
                    <a:pt x="991" y="0"/>
                  </a:moveTo>
                  <a:cubicBezTo>
                    <a:pt x="443" y="0"/>
                    <a:pt x="0" y="444"/>
                    <a:pt x="0" y="991"/>
                  </a:cubicBezTo>
                  <a:cubicBezTo>
                    <a:pt x="0" y="1548"/>
                    <a:pt x="443" y="1992"/>
                    <a:pt x="991" y="1992"/>
                  </a:cubicBezTo>
                  <a:cubicBezTo>
                    <a:pt x="1548" y="1992"/>
                    <a:pt x="1991" y="1548"/>
                    <a:pt x="1991" y="991"/>
                  </a:cubicBezTo>
                  <a:cubicBezTo>
                    <a:pt x="1991" y="444"/>
                    <a:pt x="1548" y="0"/>
                    <a:pt x="9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43"/>
            <p:cNvSpPr/>
            <p:nvPr/>
          </p:nvSpPr>
          <p:spPr>
            <a:xfrm>
              <a:off x="1664952" y="1750023"/>
              <a:ext cx="152210" cy="152210"/>
            </a:xfrm>
            <a:custGeom>
              <a:avLst/>
              <a:gdLst/>
              <a:ahLst/>
              <a:cxnLst/>
              <a:rect l="l" t="t" r="r" b="b"/>
              <a:pathLst>
                <a:path w="1342" h="1342" extrusionOk="0">
                  <a:moveTo>
                    <a:pt x="671" y="0"/>
                  </a:moveTo>
                  <a:cubicBezTo>
                    <a:pt x="300" y="0"/>
                    <a:pt x="0" y="300"/>
                    <a:pt x="0" y="671"/>
                  </a:cubicBezTo>
                  <a:cubicBezTo>
                    <a:pt x="0" y="1043"/>
                    <a:pt x="300" y="1341"/>
                    <a:pt x="671" y="1341"/>
                  </a:cubicBezTo>
                  <a:cubicBezTo>
                    <a:pt x="1043" y="1341"/>
                    <a:pt x="1341" y="1043"/>
                    <a:pt x="1341" y="671"/>
                  </a:cubicBezTo>
                  <a:cubicBezTo>
                    <a:pt x="1341" y="300"/>
                    <a:pt x="1043" y="0"/>
                    <a:pt x="6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0" name="Google Shape;1830;p43"/>
          <p:cNvGrpSpPr/>
          <p:nvPr/>
        </p:nvGrpSpPr>
        <p:grpSpPr>
          <a:xfrm rot="1800025">
            <a:off x="614736" y="1250955"/>
            <a:ext cx="1041620" cy="1092056"/>
            <a:chOff x="-2713209" y="-623738"/>
            <a:chExt cx="1138397" cy="1193519"/>
          </a:xfrm>
        </p:grpSpPr>
        <p:sp>
          <p:nvSpPr>
            <p:cNvPr id="1831" name="Google Shape;1831;p43"/>
            <p:cNvSpPr/>
            <p:nvPr/>
          </p:nvSpPr>
          <p:spPr>
            <a:xfrm>
              <a:off x="-2713209" y="-623738"/>
              <a:ext cx="1138397" cy="1193519"/>
            </a:xfrm>
            <a:custGeom>
              <a:avLst/>
              <a:gdLst/>
              <a:ahLst/>
              <a:cxnLst/>
              <a:rect l="l" t="t" r="r" b="b"/>
              <a:pathLst>
                <a:path w="10037" h="10523" extrusionOk="0">
                  <a:moveTo>
                    <a:pt x="3033" y="1"/>
                  </a:moveTo>
                  <a:cubicBezTo>
                    <a:pt x="2847" y="1"/>
                    <a:pt x="2692" y="145"/>
                    <a:pt x="2692" y="341"/>
                  </a:cubicBezTo>
                  <a:cubicBezTo>
                    <a:pt x="2692" y="527"/>
                    <a:pt x="2847" y="681"/>
                    <a:pt x="3033" y="681"/>
                  </a:cubicBezTo>
                  <a:lnTo>
                    <a:pt x="3239" y="681"/>
                  </a:lnTo>
                  <a:lnTo>
                    <a:pt x="3239" y="4931"/>
                  </a:lnTo>
                  <a:lnTo>
                    <a:pt x="0" y="9542"/>
                  </a:lnTo>
                  <a:lnTo>
                    <a:pt x="21" y="9542"/>
                  </a:lnTo>
                  <a:cubicBezTo>
                    <a:pt x="10" y="9573"/>
                    <a:pt x="0" y="9594"/>
                    <a:pt x="0" y="9625"/>
                  </a:cubicBezTo>
                  <a:cubicBezTo>
                    <a:pt x="0" y="10120"/>
                    <a:pt x="2022" y="10522"/>
                    <a:pt x="4498" y="10522"/>
                  </a:cubicBezTo>
                  <a:cubicBezTo>
                    <a:pt x="6983" y="10522"/>
                    <a:pt x="8995" y="10120"/>
                    <a:pt x="8995" y="9625"/>
                  </a:cubicBezTo>
                  <a:cubicBezTo>
                    <a:pt x="8995" y="9594"/>
                    <a:pt x="8995" y="9573"/>
                    <a:pt x="8975" y="9542"/>
                  </a:cubicBezTo>
                  <a:lnTo>
                    <a:pt x="8995" y="9542"/>
                  </a:lnTo>
                  <a:lnTo>
                    <a:pt x="7283" y="7407"/>
                  </a:lnTo>
                  <a:lnTo>
                    <a:pt x="9284" y="6355"/>
                  </a:lnTo>
                  <a:lnTo>
                    <a:pt x="9366" y="6489"/>
                  </a:lnTo>
                  <a:cubicBezTo>
                    <a:pt x="9410" y="6571"/>
                    <a:pt x="9501" y="6615"/>
                    <a:pt x="9603" y="6615"/>
                  </a:cubicBezTo>
                  <a:cubicBezTo>
                    <a:pt x="9667" y="6615"/>
                    <a:pt x="9736" y="6597"/>
                    <a:pt x="9800" y="6561"/>
                  </a:cubicBezTo>
                  <a:cubicBezTo>
                    <a:pt x="9965" y="6469"/>
                    <a:pt x="10037" y="6283"/>
                    <a:pt x="9965" y="6159"/>
                  </a:cubicBezTo>
                  <a:lnTo>
                    <a:pt x="9119" y="4663"/>
                  </a:lnTo>
                  <a:cubicBezTo>
                    <a:pt x="9068" y="4581"/>
                    <a:pt x="8979" y="4538"/>
                    <a:pt x="8880" y="4538"/>
                  </a:cubicBezTo>
                  <a:cubicBezTo>
                    <a:pt x="8817" y="4538"/>
                    <a:pt x="8750" y="4555"/>
                    <a:pt x="8686" y="4591"/>
                  </a:cubicBezTo>
                  <a:cubicBezTo>
                    <a:pt x="8521" y="4684"/>
                    <a:pt x="8448" y="4869"/>
                    <a:pt x="8521" y="4993"/>
                  </a:cubicBezTo>
                  <a:lnTo>
                    <a:pt x="8583" y="5107"/>
                  </a:lnTo>
                  <a:lnTo>
                    <a:pt x="6169" y="6437"/>
                  </a:lnTo>
                  <a:lnTo>
                    <a:pt x="5096" y="4869"/>
                  </a:lnTo>
                  <a:lnTo>
                    <a:pt x="5096" y="681"/>
                  </a:lnTo>
                  <a:lnTo>
                    <a:pt x="5230" y="681"/>
                  </a:lnTo>
                  <a:cubicBezTo>
                    <a:pt x="5415" y="681"/>
                    <a:pt x="5571" y="527"/>
                    <a:pt x="5571" y="341"/>
                  </a:cubicBezTo>
                  <a:cubicBezTo>
                    <a:pt x="5571" y="145"/>
                    <a:pt x="5415" y="1"/>
                    <a:pt x="5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43"/>
            <p:cNvSpPr/>
            <p:nvPr/>
          </p:nvSpPr>
          <p:spPr>
            <a:xfrm>
              <a:off x="-2713209" y="271348"/>
              <a:ext cx="1020326" cy="298408"/>
            </a:xfrm>
            <a:custGeom>
              <a:avLst/>
              <a:gdLst/>
              <a:ahLst/>
              <a:cxnLst/>
              <a:rect l="l" t="t" r="r" b="b"/>
              <a:pathLst>
                <a:path w="8996" h="2631" extrusionOk="0">
                  <a:moveTo>
                    <a:pt x="1166" y="0"/>
                  </a:moveTo>
                  <a:lnTo>
                    <a:pt x="0" y="1650"/>
                  </a:lnTo>
                  <a:lnTo>
                    <a:pt x="21" y="1650"/>
                  </a:lnTo>
                  <a:cubicBezTo>
                    <a:pt x="10" y="1681"/>
                    <a:pt x="0" y="1702"/>
                    <a:pt x="0" y="1733"/>
                  </a:cubicBezTo>
                  <a:cubicBezTo>
                    <a:pt x="0" y="2228"/>
                    <a:pt x="2022" y="2630"/>
                    <a:pt x="4498" y="2630"/>
                  </a:cubicBezTo>
                  <a:cubicBezTo>
                    <a:pt x="6983" y="2630"/>
                    <a:pt x="8995" y="2228"/>
                    <a:pt x="8995" y="1733"/>
                  </a:cubicBezTo>
                  <a:cubicBezTo>
                    <a:pt x="8995" y="1702"/>
                    <a:pt x="8995" y="1681"/>
                    <a:pt x="8975" y="1650"/>
                  </a:cubicBezTo>
                  <a:lnTo>
                    <a:pt x="8995" y="1650"/>
                  </a:lnTo>
                  <a:lnTo>
                    <a:pt x="7737" y="72"/>
                  </a:lnTo>
                  <a:lnTo>
                    <a:pt x="764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43"/>
            <p:cNvSpPr/>
            <p:nvPr/>
          </p:nvSpPr>
          <p:spPr>
            <a:xfrm>
              <a:off x="-2581078" y="244355"/>
              <a:ext cx="734848" cy="53874"/>
            </a:xfrm>
            <a:custGeom>
              <a:avLst/>
              <a:gdLst/>
              <a:ahLst/>
              <a:cxnLst/>
              <a:rect l="l" t="t" r="r" b="b"/>
              <a:pathLst>
                <a:path w="6479" h="475" extrusionOk="0">
                  <a:moveTo>
                    <a:pt x="3239" y="0"/>
                  </a:moveTo>
                  <a:cubicBezTo>
                    <a:pt x="1445" y="0"/>
                    <a:pt x="1" y="104"/>
                    <a:pt x="1" y="238"/>
                  </a:cubicBezTo>
                  <a:cubicBezTo>
                    <a:pt x="1" y="372"/>
                    <a:pt x="1445" y="475"/>
                    <a:pt x="3239" y="475"/>
                  </a:cubicBezTo>
                  <a:cubicBezTo>
                    <a:pt x="5024" y="475"/>
                    <a:pt x="6478" y="372"/>
                    <a:pt x="6478" y="238"/>
                  </a:cubicBezTo>
                  <a:cubicBezTo>
                    <a:pt x="6478" y="104"/>
                    <a:pt x="5024" y="0"/>
                    <a:pt x="32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43"/>
            <p:cNvSpPr/>
            <p:nvPr/>
          </p:nvSpPr>
          <p:spPr>
            <a:xfrm>
              <a:off x="-2185594" y="-542985"/>
              <a:ext cx="121700" cy="667023"/>
            </a:xfrm>
            <a:custGeom>
              <a:avLst/>
              <a:gdLst/>
              <a:ahLst/>
              <a:cxnLst/>
              <a:rect l="l" t="t" r="r" b="b"/>
              <a:pathLst>
                <a:path w="1073" h="5881" extrusionOk="0">
                  <a:moveTo>
                    <a:pt x="0" y="1"/>
                  </a:moveTo>
                  <a:lnTo>
                    <a:pt x="0" y="4199"/>
                  </a:lnTo>
                  <a:lnTo>
                    <a:pt x="1073" y="5880"/>
                  </a:lnTo>
                  <a:lnTo>
                    <a:pt x="217" y="4199"/>
                  </a:lnTo>
                  <a:lnTo>
                    <a:pt x="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43"/>
            <p:cNvSpPr/>
            <p:nvPr/>
          </p:nvSpPr>
          <p:spPr>
            <a:xfrm>
              <a:off x="-2394961" y="313426"/>
              <a:ext cx="76105" cy="74971"/>
            </a:xfrm>
            <a:custGeom>
              <a:avLst/>
              <a:gdLst/>
              <a:ahLst/>
              <a:cxnLst/>
              <a:rect l="l" t="t" r="r" b="b"/>
              <a:pathLst>
                <a:path w="671" h="661" extrusionOk="0">
                  <a:moveTo>
                    <a:pt x="330" y="93"/>
                  </a:moveTo>
                  <a:cubicBezTo>
                    <a:pt x="464" y="93"/>
                    <a:pt x="578" y="196"/>
                    <a:pt x="578" y="330"/>
                  </a:cubicBezTo>
                  <a:cubicBezTo>
                    <a:pt x="578" y="464"/>
                    <a:pt x="464" y="567"/>
                    <a:pt x="330" y="567"/>
                  </a:cubicBezTo>
                  <a:cubicBezTo>
                    <a:pt x="206" y="567"/>
                    <a:pt x="92" y="464"/>
                    <a:pt x="92" y="330"/>
                  </a:cubicBezTo>
                  <a:cubicBezTo>
                    <a:pt x="92" y="196"/>
                    <a:pt x="206" y="93"/>
                    <a:pt x="330" y="93"/>
                  </a:cubicBezTo>
                  <a:close/>
                  <a:moveTo>
                    <a:pt x="330" y="0"/>
                  </a:moveTo>
                  <a:cubicBezTo>
                    <a:pt x="154" y="0"/>
                    <a:pt x="0" y="145"/>
                    <a:pt x="0" y="330"/>
                  </a:cubicBezTo>
                  <a:cubicBezTo>
                    <a:pt x="0" y="516"/>
                    <a:pt x="154" y="661"/>
                    <a:pt x="330" y="661"/>
                  </a:cubicBezTo>
                  <a:cubicBezTo>
                    <a:pt x="516" y="661"/>
                    <a:pt x="670" y="516"/>
                    <a:pt x="670" y="330"/>
                  </a:cubicBezTo>
                  <a:cubicBezTo>
                    <a:pt x="670" y="145"/>
                    <a:pt x="516"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43"/>
            <p:cNvSpPr/>
            <p:nvPr/>
          </p:nvSpPr>
          <p:spPr>
            <a:xfrm>
              <a:off x="-2329520" y="150786"/>
              <a:ext cx="74971" cy="74971"/>
            </a:xfrm>
            <a:custGeom>
              <a:avLst/>
              <a:gdLst/>
              <a:ahLst/>
              <a:cxnLst/>
              <a:rect l="l" t="t" r="r" b="b"/>
              <a:pathLst>
                <a:path w="661" h="661" extrusionOk="0">
                  <a:moveTo>
                    <a:pt x="331" y="93"/>
                  </a:moveTo>
                  <a:cubicBezTo>
                    <a:pt x="464" y="93"/>
                    <a:pt x="568" y="197"/>
                    <a:pt x="568" y="330"/>
                  </a:cubicBezTo>
                  <a:cubicBezTo>
                    <a:pt x="568" y="465"/>
                    <a:pt x="464" y="578"/>
                    <a:pt x="331" y="578"/>
                  </a:cubicBezTo>
                  <a:cubicBezTo>
                    <a:pt x="196" y="578"/>
                    <a:pt x="93" y="465"/>
                    <a:pt x="93" y="330"/>
                  </a:cubicBezTo>
                  <a:cubicBezTo>
                    <a:pt x="93" y="197"/>
                    <a:pt x="196" y="93"/>
                    <a:pt x="331" y="93"/>
                  </a:cubicBezTo>
                  <a:close/>
                  <a:moveTo>
                    <a:pt x="331" y="0"/>
                  </a:moveTo>
                  <a:cubicBezTo>
                    <a:pt x="145" y="0"/>
                    <a:pt x="1" y="145"/>
                    <a:pt x="1" y="330"/>
                  </a:cubicBezTo>
                  <a:cubicBezTo>
                    <a:pt x="1" y="516"/>
                    <a:pt x="145" y="660"/>
                    <a:pt x="331" y="660"/>
                  </a:cubicBezTo>
                  <a:cubicBezTo>
                    <a:pt x="516" y="660"/>
                    <a:pt x="661" y="516"/>
                    <a:pt x="661" y="330"/>
                  </a:cubicBezTo>
                  <a:cubicBezTo>
                    <a:pt x="661" y="145"/>
                    <a:pt x="516" y="0"/>
                    <a:pt x="3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43"/>
            <p:cNvSpPr/>
            <p:nvPr/>
          </p:nvSpPr>
          <p:spPr>
            <a:xfrm>
              <a:off x="-2322488" y="472549"/>
              <a:ext cx="32892" cy="32892"/>
            </a:xfrm>
            <a:custGeom>
              <a:avLst/>
              <a:gdLst/>
              <a:ahLst/>
              <a:cxnLst/>
              <a:rect l="l" t="t" r="r" b="b"/>
              <a:pathLst>
                <a:path w="290" h="290" extrusionOk="0">
                  <a:moveTo>
                    <a:pt x="145" y="42"/>
                  </a:moveTo>
                  <a:cubicBezTo>
                    <a:pt x="207" y="42"/>
                    <a:pt x="248" y="93"/>
                    <a:pt x="248" y="145"/>
                  </a:cubicBezTo>
                  <a:cubicBezTo>
                    <a:pt x="248" y="207"/>
                    <a:pt x="207" y="248"/>
                    <a:pt x="145" y="248"/>
                  </a:cubicBezTo>
                  <a:cubicBezTo>
                    <a:pt x="83" y="248"/>
                    <a:pt x="42" y="207"/>
                    <a:pt x="42" y="145"/>
                  </a:cubicBezTo>
                  <a:cubicBezTo>
                    <a:pt x="42" y="93"/>
                    <a:pt x="83" y="42"/>
                    <a:pt x="145" y="42"/>
                  </a:cubicBezTo>
                  <a:close/>
                  <a:moveTo>
                    <a:pt x="145" y="0"/>
                  </a:moveTo>
                  <a:cubicBezTo>
                    <a:pt x="62" y="0"/>
                    <a:pt x="1" y="72"/>
                    <a:pt x="1" y="145"/>
                  </a:cubicBezTo>
                  <a:cubicBezTo>
                    <a:pt x="1" y="227"/>
                    <a:pt x="62" y="289"/>
                    <a:pt x="145" y="289"/>
                  </a:cubicBezTo>
                  <a:cubicBezTo>
                    <a:pt x="228" y="289"/>
                    <a:pt x="289" y="227"/>
                    <a:pt x="289" y="145"/>
                  </a:cubicBezTo>
                  <a:cubicBezTo>
                    <a:pt x="289" y="72"/>
                    <a:pt x="228" y="0"/>
                    <a:pt x="1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43"/>
            <p:cNvSpPr/>
            <p:nvPr/>
          </p:nvSpPr>
          <p:spPr>
            <a:xfrm>
              <a:off x="-2531969" y="404613"/>
              <a:ext cx="32892" cy="31758"/>
            </a:xfrm>
            <a:custGeom>
              <a:avLst/>
              <a:gdLst/>
              <a:ahLst/>
              <a:cxnLst/>
              <a:rect l="l" t="t" r="r" b="b"/>
              <a:pathLst>
                <a:path w="290" h="280" extrusionOk="0">
                  <a:moveTo>
                    <a:pt x="145" y="42"/>
                  </a:moveTo>
                  <a:cubicBezTo>
                    <a:pt x="197" y="42"/>
                    <a:pt x="248" y="84"/>
                    <a:pt x="248" y="145"/>
                  </a:cubicBezTo>
                  <a:cubicBezTo>
                    <a:pt x="248" y="197"/>
                    <a:pt x="197" y="249"/>
                    <a:pt x="145" y="249"/>
                  </a:cubicBezTo>
                  <a:cubicBezTo>
                    <a:pt x="83" y="249"/>
                    <a:pt x="42" y="197"/>
                    <a:pt x="42" y="145"/>
                  </a:cubicBezTo>
                  <a:cubicBezTo>
                    <a:pt x="42" y="84"/>
                    <a:pt x="83" y="42"/>
                    <a:pt x="145" y="42"/>
                  </a:cubicBezTo>
                  <a:close/>
                  <a:moveTo>
                    <a:pt x="145" y="1"/>
                  </a:moveTo>
                  <a:cubicBezTo>
                    <a:pt x="63" y="1"/>
                    <a:pt x="1" y="63"/>
                    <a:pt x="1" y="145"/>
                  </a:cubicBezTo>
                  <a:cubicBezTo>
                    <a:pt x="1" y="217"/>
                    <a:pt x="63" y="279"/>
                    <a:pt x="145" y="279"/>
                  </a:cubicBezTo>
                  <a:cubicBezTo>
                    <a:pt x="228" y="279"/>
                    <a:pt x="290" y="217"/>
                    <a:pt x="290" y="145"/>
                  </a:cubicBezTo>
                  <a:cubicBezTo>
                    <a:pt x="290" y="63"/>
                    <a:pt x="228" y="1"/>
                    <a:pt x="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3"/>
            <p:cNvSpPr/>
            <p:nvPr/>
          </p:nvSpPr>
          <p:spPr>
            <a:xfrm>
              <a:off x="-2187975" y="337924"/>
              <a:ext cx="32892" cy="32892"/>
            </a:xfrm>
            <a:custGeom>
              <a:avLst/>
              <a:gdLst/>
              <a:ahLst/>
              <a:cxnLst/>
              <a:rect l="l" t="t" r="r" b="b"/>
              <a:pathLst>
                <a:path w="290" h="290" extrusionOk="0">
                  <a:moveTo>
                    <a:pt x="145" y="42"/>
                  </a:moveTo>
                  <a:cubicBezTo>
                    <a:pt x="207" y="42"/>
                    <a:pt x="248" y="83"/>
                    <a:pt x="248" y="145"/>
                  </a:cubicBezTo>
                  <a:cubicBezTo>
                    <a:pt x="248" y="197"/>
                    <a:pt x="207" y="248"/>
                    <a:pt x="145" y="248"/>
                  </a:cubicBezTo>
                  <a:cubicBezTo>
                    <a:pt x="94" y="248"/>
                    <a:pt x="42" y="197"/>
                    <a:pt x="42" y="145"/>
                  </a:cubicBezTo>
                  <a:cubicBezTo>
                    <a:pt x="42" y="83"/>
                    <a:pt x="94" y="42"/>
                    <a:pt x="145" y="42"/>
                  </a:cubicBezTo>
                  <a:close/>
                  <a:moveTo>
                    <a:pt x="145" y="1"/>
                  </a:moveTo>
                  <a:cubicBezTo>
                    <a:pt x="73" y="1"/>
                    <a:pt x="0" y="63"/>
                    <a:pt x="0" y="145"/>
                  </a:cubicBezTo>
                  <a:cubicBezTo>
                    <a:pt x="0" y="218"/>
                    <a:pt x="73" y="289"/>
                    <a:pt x="145" y="289"/>
                  </a:cubicBezTo>
                  <a:cubicBezTo>
                    <a:pt x="227" y="289"/>
                    <a:pt x="289" y="218"/>
                    <a:pt x="289" y="145"/>
                  </a:cubicBezTo>
                  <a:cubicBezTo>
                    <a:pt x="289" y="63"/>
                    <a:pt x="227" y="1"/>
                    <a:pt x="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0" name="Google Shape;1840;p43"/>
          <p:cNvGrpSpPr/>
          <p:nvPr/>
        </p:nvGrpSpPr>
        <p:grpSpPr>
          <a:xfrm rot="-1077081">
            <a:off x="2641964" y="2245032"/>
            <a:ext cx="1236202" cy="1538880"/>
            <a:chOff x="2190574" y="-563600"/>
            <a:chExt cx="1843294" cy="2294616"/>
          </a:xfrm>
        </p:grpSpPr>
        <p:sp>
          <p:nvSpPr>
            <p:cNvPr id="1841" name="Google Shape;1841;p43"/>
            <p:cNvSpPr/>
            <p:nvPr/>
          </p:nvSpPr>
          <p:spPr>
            <a:xfrm>
              <a:off x="2190574" y="-563600"/>
              <a:ext cx="1843294" cy="2294616"/>
            </a:xfrm>
            <a:custGeom>
              <a:avLst/>
              <a:gdLst/>
              <a:ahLst/>
              <a:cxnLst/>
              <a:rect l="l" t="t" r="r" b="b"/>
              <a:pathLst>
                <a:path w="37342" h="46485" extrusionOk="0">
                  <a:moveTo>
                    <a:pt x="16937" y="0"/>
                  </a:moveTo>
                  <a:cubicBezTo>
                    <a:pt x="13495" y="0"/>
                    <a:pt x="9717" y="554"/>
                    <a:pt x="10006" y="1519"/>
                  </a:cubicBezTo>
                  <a:cubicBezTo>
                    <a:pt x="10264" y="2286"/>
                    <a:pt x="11335" y="2483"/>
                    <a:pt x="12441" y="2483"/>
                  </a:cubicBezTo>
                  <a:cubicBezTo>
                    <a:pt x="13416" y="2483"/>
                    <a:pt x="14418" y="2330"/>
                    <a:pt x="14916" y="2282"/>
                  </a:cubicBezTo>
                  <a:lnTo>
                    <a:pt x="14916" y="2282"/>
                  </a:lnTo>
                  <a:cubicBezTo>
                    <a:pt x="14658" y="5697"/>
                    <a:pt x="14545" y="13154"/>
                    <a:pt x="14534" y="15568"/>
                  </a:cubicBezTo>
                  <a:cubicBezTo>
                    <a:pt x="14502" y="15562"/>
                    <a:pt x="14464" y="15559"/>
                    <a:pt x="14422" y="15559"/>
                  </a:cubicBezTo>
                  <a:cubicBezTo>
                    <a:pt x="13713" y="15559"/>
                    <a:pt x="11707" y="16337"/>
                    <a:pt x="11162" y="16434"/>
                  </a:cubicBezTo>
                  <a:cubicBezTo>
                    <a:pt x="6447" y="17972"/>
                    <a:pt x="2497" y="22015"/>
                    <a:pt x="1156" y="26729"/>
                  </a:cubicBezTo>
                  <a:cubicBezTo>
                    <a:pt x="1" y="31155"/>
                    <a:pt x="743" y="35776"/>
                    <a:pt x="3270" y="40201"/>
                  </a:cubicBezTo>
                  <a:cubicBezTo>
                    <a:pt x="4412" y="42193"/>
                    <a:pt x="10430" y="46484"/>
                    <a:pt x="17331" y="46484"/>
                  </a:cubicBezTo>
                  <a:cubicBezTo>
                    <a:pt x="20899" y="46484"/>
                    <a:pt x="24704" y="45337"/>
                    <a:pt x="28192" y="42130"/>
                  </a:cubicBezTo>
                  <a:cubicBezTo>
                    <a:pt x="31544" y="39045"/>
                    <a:pt x="37341" y="18291"/>
                    <a:pt x="18568" y="15176"/>
                  </a:cubicBezTo>
                  <a:cubicBezTo>
                    <a:pt x="17897" y="11236"/>
                    <a:pt x="18382" y="6419"/>
                    <a:pt x="18568" y="2478"/>
                  </a:cubicBezTo>
                  <a:cubicBezTo>
                    <a:pt x="18671" y="2478"/>
                    <a:pt x="21085" y="2385"/>
                    <a:pt x="21848" y="1808"/>
                  </a:cubicBezTo>
                  <a:cubicBezTo>
                    <a:pt x="23483" y="554"/>
                    <a:pt x="20378" y="0"/>
                    <a:pt x="169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3"/>
            <p:cNvSpPr/>
            <p:nvPr/>
          </p:nvSpPr>
          <p:spPr>
            <a:xfrm>
              <a:off x="2351990" y="489306"/>
              <a:ext cx="1304059" cy="1061689"/>
            </a:xfrm>
            <a:custGeom>
              <a:avLst/>
              <a:gdLst/>
              <a:ahLst/>
              <a:cxnLst/>
              <a:rect l="l" t="t" r="r" b="b"/>
              <a:pathLst>
                <a:path w="26418" h="21508" extrusionOk="0">
                  <a:moveTo>
                    <a:pt x="14653" y="0"/>
                  </a:moveTo>
                  <a:cubicBezTo>
                    <a:pt x="12926" y="0"/>
                    <a:pt x="12072" y="1923"/>
                    <a:pt x="9934" y="1923"/>
                  </a:cubicBezTo>
                  <a:cubicBezTo>
                    <a:pt x="9908" y="1925"/>
                    <a:pt x="9882" y="1926"/>
                    <a:pt x="9855" y="1926"/>
                  </a:cubicBezTo>
                  <a:cubicBezTo>
                    <a:pt x="8686" y="1926"/>
                    <a:pt x="6051" y="523"/>
                    <a:pt x="4093" y="523"/>
                  </a:cubicBezTo>
                  <a:cubicBezTo>
                    <a:pt x="3084" y="523"/>
                    <a:pt x="2254" y="896"/>
                    <a:pt x="1898" y="2026"/>
                  </a:cubicBezTo>
                  <a:cubicBezTo>
                    <a:pt x="1898" y="2139"/>
                    <a:pt x="1269" y="3409"/>
                    <a:pt x="1269" y="3512"/>
                  </a:cubicBezTo>
                  <a:cubicBezTo>
                    <a:pt x="0" y="7101"/>
                    <a:pt x="206" y="12176"/>
                    <a:pt x="2001" y="15560"/>
                  </a:cubicBezTo>
                  <a:cubicBezTo>
                    <a:pt x="4150" y="19743"/>
                    <a:pt x="8980" y="21508"/>
                    <a:pt x="13447" y="21508"/>
                  </a:cubicBezTo>
                  <a:cubicBezTo>
                    <a:pt x="13827" y="21508"/>
                    <a:pt x="14203" y="21495"/>
                    <a:pt x="14576" y="21470"/>
                  </a:cubicBezTo>
                  <a:cubicBezTo>
                    <a:pt x="19867" y="21161"/>
                    <a:pt x="22931" y="19480"/>
                    <a:pt x="25148" y="14941"/>
                  </a:cubicBezTo>
                  <a:cubicBezTo>
                    <a:pt x="26211" y="12826"/>
                    <a:pt x="26418" y="9433"/>
                    <a:pt x="25778" y="7101"/>
                  </a:cubicBezTo>
                  <a:cubicBezTo>
                    <a:pt x="25252" y="5307"/>
                    <a:pt x="24086" y="1717"/>
                    <a:pt x="22508" y="448"/>
                  </a:cubicBezTo>
                  <a:cubicBezTo>
                    <a:pt x="21453" y="1351"/>
                    <a:pt x="20517" y="1729"/>
                    <a:pt x="19586" y="1729"/>
                  </a:cubicBezTo>
                  <a:cubicBezTo>
                    <a:pt x="18561" y="1729"/>
                    <a:pt x="17543" y="1270"/>
                    <a:pt x="16381" y="551"/>
                  </a:cubicBezTo>
                  <a:cubicBezTo>
                    <a:pt x="15702" y="155"/>
                    <a:pt x="15142" y="0"/>
                    <a:pt x="146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3"/>
            <p:cNvSpPr/>
            <p:nvPr/>
          </p:nvSpPr>
          <p:spPr>
            <a:xfrm>
              <a:off x="2408510" y="489306"/>
              <a:ext cx="1159426" cy="344254"/>
            </a:xfrm>
            <a:custGeom>
              <a:avLst/>
              <a:gdLst/>
              <a:ahLst/>
              <a:cxnLst/>
              <a:rect l="l" t="t" r="r" b="b"/>
              <a:pathLst>
                <a:path w="23488" h="6974" extrusionOk="0">
                  <a:moveTo>
                    <a:pt x="13508" y="0"/>
                  </a:moveTo>
                  <a:cubicBezTo>
                    <a:pt x="11781" y="0"/>
                    <a:pt x="10927" y="1923"/>
                    <a:pt x="8789" y="1923"/>
                  </a:cubicBezTo>
                  <a:cubicBezTo>
                    <a:pt x="8763" y="1925"/>
                    <a:pt x="8737" y="1926"/>
                    <a:pt x="8710" y="1926"/>
                  </a:cubicBezTo>
                  <a:cubicBezTo>
                    <a:pt x="7541" y="1926"/>
                    <a:pt x="4906" y="523"/>
                    <a:pt x="2948" y="523"/>
                  </a:cubicBezTo>
                  <a:cubicBezTo>
                    <a:pt x="1939" y="523"/>
                    <a:pt x="1109" y="896"/>
                    <a:pt x="753" y="2026"/>
                  </a:cubicBezTo>
                  <a:cubicBezTo>
                    <a:pt x="753" y="2139"/>
                    <a:pt x="124" y="3409"/>
                    <a:pt x="124" y="3512"/>
                  </a:cubicBezTo>
                  <a:cubicBezTo>
                    <a:pt x="83" y="3625"/>
                    <a:pt x="42" y="3749"/>
                    <a:pt x="0" y="3872"/>
                  </a:cubicBezTo>
                  <a:cubicBezTo>
                    <a:pt x="475" y="4853"/>
                    <a:pt x="1341" y="5667"/>
                    <a:pt x="2373" y="6039"/>
                  </a:cubicBezTo>
                  <a:cubicBezTo>
                    <a:pt x="2716" y="6163"/>
                    <a:pt x="3132" y="6313"/>
                    <a:pt x="3528" y="6313"/>
                  </a:cubicBezTo>
                  <a:cubicBezTo>
                    <a:pt x="3692" y="6313"/>
                    <a:pt x="3852" y="6288"/>
                    <a:pt x="4003" y="6224"/>
                  </a:cubicBezTo>
                  <a:cubicBezTo>
                    <a:pt x="4467" y="6029"/>
                    <a:pt x="4879" y="5616"/>
                    <a:pt x="5302" y="5337"/>
                  </a:cubicBezTo>
                  <a:cubicBezTo>
                    <a:pt x="6356" y="4625"/>
                    <a:pt x="7626" y="3902"/>
                    <a:pt x="8948" y="3902"/>
                  </a:cubicBezTo>
                  <a:cubicBezTo>
                    <a:pt x="8985" y="3902"/>
                    <a:pt x="9021" y="3903"/>
                    <a:pt x="9057" y="3904"/>
                  </a:cubicBezTo>
                  <a:cubicBezTo>
                    <a:pt x="10470" y="3955"/>
                    <a:pt x="11667" y="4564"/>
                    <a:pt x="12812" y="5337"/>
                  </a:cubicBezTo>
                  <a:cubicBezTo>
                    <a:pt x="13895" y="6066"/>
                    <a:pt x="15231" y="6973"/>
                    <a:pt x="16598" y="6973"/>
                  </a:cubicBezTo>
                  <a:cubicBezTo>
                    <a:pt x="16663" y="6973"/>
                    <a:pt x="16728" y="6971"/>
                    <a:pt x="16794" y="6967"/>
                  </a:cubicBezTo>
                  <a:cubicBezTo>
                    <a:pt x="18268" y="6864"/>
                    <a:pt x="19022" y="5543"/>
                    <a:pt x="20156" y="4791"/>
                  </a:cubicBezTo>
                  <a:cubicBezTo>
                    <a:pt x="21229" y="4089"/>
                    <a:pt x="22343" y="3810"/>
                    <a:pt x="23488" y="3801"/>
                  </a:cubicBezTo>
                  <a:cubicBezTo>
                    <a:pt x="22921" y="2439"/>
                    <a:pt x="22199" y="1119"/>
                    <a:pt x="21363" y="448"/>
                  </a:cubicBezTo>
                  <a:cubicBezTo>
                    <a:pt x="20308" y="1351"/>
                    <a:pt x="19372" y="1729"/>
                    <a:pt x="18441" y="1729"/>
                  </a:cubicBezTo>
                  <a:cubicBezTo>
                    <a:pt x="17416" y="1729"/>
                    <a:pt x="16398" y="1270"/>
                    <a:pt x="15236" y="551"/>
                  </a:cubicBezTo>
                  <a:cubicBezTo>
                    <a:pt x="14557" y="155"/>
                    <a:pt x="13997" y="0"/>
                    <a:pt x="135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43"/>
            <p:cNvSpPr/>
            <p:nvPr/>
          </p:nvSpPr>
          <p:spPr>
            <a:xfrm>
              <a:off x="2414088" y="1118829"/>
              <a:ext cx="1212935" cy="432169"/>
            </a:xfrm>
            <a:custGeom>
              <a:avLst/>
              <a:gdLst/>
              <a:ahLst/>
              <a:cxnLst/>
              <a:rect l="l" t="t" r="r" b="b"/>
              <a:pathLst>
                <a:path w="24572" h="8755" extrusionOk="0">
                  <a:moveTo>
                    <a:pt x="10308" y="1"/>
                  </a:moveTo>
                  <a:cubicBezTo>
                    <a:pt x="10301" y="1"/>
                    <a:pt x="10293" y="1"/>
                    <a:pt x="10285" y="1"/>
                  </a:cubicBezTo>
                  <a:cubicBezTo>
                    <a:pt x="8717" y="11"/>
                    <a:pt x="7294" y="1208"/>
                    <a:pt x="5767" y="1528"/>
                  </a:cubicBezTo>
                  <a:cubicBezTo>
                    <a:pt x="5023" y="1691"/>
                    <a:pt x="4230" y="1787"/>
                    <a:pt x="3436" y="1787"/>
                  </a:cubicBezTo>
                  <a:cubicBezTo>
                    <a:pt x="2480" y="1787"/>
                    <a:pt x="1524" y="1648"/>
                    <a:pt x="651" y="1321"/>
                  </a:cubicBezTo>
                  <a:cubicBezTo>
                    <a:pt x="434" y="1239"/>
                    <a:pt x="218" y="1146"/>
                    <a:pt x="1" y="1043"/>
                  </a:cubicBezTo>
                  <a:lnTo>
                    <a:pt x="1" y="1043"/>
                  </a:lnTo>
                  <a:cubicBezTo>
                    <a:pt x="207" y="1661"/>
                    <a:pt x="454" y="2260"/>
                    <a:pt x="743" y="2807"/>
                  </a:cubicBezTo>
                  <a:cubicBezTo>
                    <a:pt x="2892" y="6990"/>
                    <a:pt x="7722" y="8755"/>
                    <a:pt x="12189" y="8755"/>
                  </a:cubicBezTo>
                  <a:cubicBezTo>
                    <a:pt x="12569" y="8755"/>
                    <a:pt x="12945" y="8742"/>
                    <a:pt x="13318" y="8717"/>
                  </a:cubicBezTo>
                  <a:cubicBezTo>
                    <a:pt x="18609" y="8408"/>
                    <a:pt x="21673" y="6727"/>
                    <a:pt x="23890" y="2188"/>
                  </a:cubicBezTo>
                  <a:cubicBezTo>
                    <a:pt x="24179" y="1600"/>
                    <a:pt x="24406" y="909"/>
                    <a:pt x="24571" y="176"/>
                  </a:cubicBezTo>
                  <a:lnTo>
                    <a:pt x="24571" y="176"/>
                  </a:lnTo>
                  <a:cubicBezTo>
                    <a:pt x="24396" y="238"/>
                    <a:pt x="24221" y="320"/>
                    <a:pt x="24046" y="403"/>
                  </a:cubicBezTo>
                  <a:cubicBezTo>
                    <a:pt x="22560" y="1156"/>
                    <a:pt x="21188" y="2342"/>
                    <a:pt x="19569" y="2807"/>
                  </a:cubicBezTo>
                  <a:cubicBezTo>
                    <a:pt x="19025" y="2966"/>
                    <a:pt x="18484" y="3041"/>
                    <a:pt x="17950" y="3041"/>
                  </a:cubicBezTo>
                  <a:cubicBezTo>
                    <a:pt x="16894" y="3041"/>
                    <a:pt x="15862" y="2750"/>
                    <a:pt x="14875" y="2250"/>
                  </a:cubicBezTo>
                  <a:cubicBezTo>
                    <a:pt x="14122" y="1868"/>
                    <a:pt x="13410" y="1425"/>
                    <a:pt x="12678" y="1001"/>
                  </a:cubicBezTo>
                  <a:cubicBezTo>
                    <a:pt x="11973" y="583"/>
                    <a:pt x="11156" y="1"/>
                    <a:pt x="103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43"/>
            <p:cNvSpPr/>
            <p:nvPr/>
          </p:nvSpPr>
          <p:spPr>
            <a:xfrm>
              <a:off x="2645254" y="841756"/>
              <a:ext cx="212654" cy="197302"/>
            </a:xfrm>
            <a:custGeom>
              <a:avLst/>
              <a:gdLst/>
              <a:ahLst/>
              <a:cxnLst/>
              <a:rect l="l" t="t" r="r" b="b"/>
              <a:pathLst>
                <a:path w="4308" h="3997" extrusionOk="0">
                  <a:moveTo>
                    <a:pt x="2319" y="0"/>
                  </a:moveTo>
                  <a:cubicBezTo>
                    <a:pt x="1466" y="0"/>
                    <a:pt x="605" y="873"/>
                    <a:pt x="362" y="1684"/>
                  </a:cubicBezTo>
                  <a:cubicBezTo>
                    <a:pt x="1" y="2901"/>
                    <a:pt x="1197" y="3870"/>
                    <a:pt x="2291" y="3984"/>
                  </a:cubicBezTo>
                  <a:cubicBezTo>
                    <a:pt x="2367" y="3993"/>
                    <a:pt x="2442" y="3997"/>
                    <a:pt x="2514" y="3997"/>
                  </a:cubicBezTo>
                  <a:cubicBezTo>
                    <a:pt x="3752" y="3997"/>
                    <a:pt x="4308" y="2784"/>
                    <a:pt x="3879" y="1663"/>
                  </a:cubicBezTo>
                  <a:cubicBezTo>
                    <a:pt x="3766" y="1158"/>
                    <a:pt x="3519" y="683"/>
                    <a:pt x="3209" y="384"/>
                  </a:cubicBezTo>
                  <a:cubicBezTo>
                    <a:pt x="2933" y="113"/>
                    <a:pt x="2626" y="0"/>
                    <a:pt x="23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3"/>
            <p:cNvSpPr/>
            <p:nvPr/>
          </p:nvSpPr>
          <p:spPr>
            <a:xfrm>
              <a:off x="3058222" y="951341"/>
              <a:ext cx="198092" cy="178248"/>
            </a:xfrm>
            <a:custGeom>
              <a:avLst/>
              <a:gdLst/>
              <a:ahLst/>
              <a:cxnLst/>
              <a:rect l="l" t="t" r="r" b="b"/>
              <a:pathLst>
                <a:path w="4013" h="3611" extrusionOk="0">
                  <a:moveTo>
                    <a:pt x="2239" y="0"/>
                  </a:moveTo>
                  <a:cubicBezTo>
                    <a:pt x="1413" y="0"/>
                    <a:pt x="403" y="568"/>
                    <a:pt x="217" y="1414"/>
                  </a:cubicBezTo>
                  <a:cubicBezTo>
                    <a:pt x="1" y="2373"/>
                    <a:pt x="650" y="3208"/>
                    <a:pt x="1517" y="3518"/>
                  </a:cubicBezTo>
                  <a:cubicBezTo>
                    <a:pt x="1697" y="3581"/>
                    <a:pt x="1875" y="3610"/>
                    <a:pt x="2046" y="3610"/>
                  </a:cubicBezTo>
                  <a:cubicBezTo>
                    <a:pt x="2798" y="3610"/>
                    <a:pt x="3434" y="3048"/>
                    <a:pt x="3652" y="2301"/>
                  </a:cubicBezTo>
                  <a:cubicBezTo>
                    <a:pt x="3683" y="2207"/>
                    <a:pt x="3693" y="2115"/>
                    <a:pt x="3703" y="2033"/>
                  </a:cubicBezTo>
                  <a:cubicBezTo>
                    <a:pt x="4013" y="1155"/>
                    <a:pt x="3456" y="0"/>
                    <a:pt x="22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3"/>
            <p:cNvSpPr/>
            <p:nvPr/>
          </p:nvSpPr>
          <p:spPr>
            <a:xfrm>
              <a:off x="3394777" y="811250"/>
              <a:ext cx="172670" cy="131798"/>
            </a:xfrm>
            <a:custGeom>
              <a:avLst/>
              <a:gdLst/>
              <a:ahLst/>
              <a:cxnLst/>
              <a:rect l="l" t="t" r="r" b="b"/>
              <a:pathLst>
                <a:path w="3498" h="2670" extrusionOk="0">
                  <a:moveTo>
                    <a:pt x="1892" y="0"/>
                  </a:moveTo>
                  <a:cubicBezTo>
                    <a:pt x="1444" y="0"/>
                    <a:pt x="965" y="203"/>
                    <a:pt x="692" y="507"/>
                  </a:cubicBezTo>
                  <a:cubicBezTo>
                    <a:pt x="1" y="1270"/>
                    <a:pt x="651" y="2477"/>
                    <a:pt x="1568" y="2652"/>
                  </a:cubicBezTo>
                  <a:cubicBezTo>
                    <a:pt x="1642" y="2665"/>
                    <a:pt x="1711" y="2670"/>
                    <a:pt x="1779" y="2670"/>
                  </a:cubicBezTo>
                  <a:cubicBezTo>
                    <a:pt x="1826" y="2670"/>
                    <a:pt x="1873" y="2667"/>
                    <a:pt x="1919" y="2663"/>
                  </a:cubicBezTo>
                  <a:cubicBezTo>
                    <a:pt x="1948" y="2665"/>
                    <a:pt x="1976" y="2667"/>
                    <a:pt x="2005" y="2667"/>
                  </a:cubicBezTo>
                  <a:cubicBezTo>
                    <a:pt x="2584" y="2667"/>
                    <a:pt x="3144" y="2183"/>
                    <a:pt x="3301" y="1641"/>
                  </a:cubicBezTo>
                  <a:cubicBezTo>
                    <a:pt x="3498" y="940"/>
                    <a:pt x="2951" y="332"/>
                    <a:pt x="2352" y="84"/>
                  </a:cubicBezTo>
                  <a:cubicBezTo>
                    <a:pt x="2210" y="27"/>
                    <a:pt x="2053" y="0"/>
                    <a:pt x="18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43"/>
            <p:cNvSpPr/>
            <p:nvPr/>
          </p:nvSpPr>
          <p:spPr>
            <a:xfrm>
              <a:off x="3340824" y="1041971"/>
              <a:ext cx="109437" cy="103464"/>
            </a:xfrm>
            <a:custGeom>
              <a:avLst/>
              <a:gdLst/>
              <a:ahLst/>
              <a:cxnLst/>
              <a:rect l="l" t="t" r="r" b="b"/>
              <a:pathLst>
                <a:path w="2217" h="2096" extrusionOk="0">
                  <a:moveTo>
                    <a:pt x="1354" y="1"/>
                  </a:moveTo>
                  <a:cubicBezTo>
                    <a:pt x="1230" y="1"/>
                    <a:pt x="1105" y="25"/>
                    <a:pt x="990" y="73"/>
                  </a:cubicBezTo>
                  <a:cubicBezTo>
                    <a:pt x="919" y="103"/>
                    <a:pt x="846" y="135"/>
                    <a:pt x="774" y="176"/>
                  </a:cubicBezTo>
                  <a:cubicBezTo>
                    <a:pt x="762" y="175"/>
                    <a:pt x="750" y="175"/>
                    <a:pt x="738" y="175"/>
                  </a:cubicBezTo>
                  <a:cubicBezTo>
                    <a:pt x="586" y="175"/>
                    <a:pt x="437" y="240"/>
                    <a:pt x="341" y="403"/>
                  </a:cubicBezTo>
                  <a:cubicBezTo>
                    <a:pt x="289" y="485"/>
                    <a:pt x="258" y="568"/>
                    <a:pt x="227" y="660"/>
                  </a:cubicBezTo>
                  <a:cubicBezTo>
                    <a:pt x="165" y="733"/>
                    <a:pt x="114" y="825"/>
                    <a:pt x="83" y="919"/>
                  </a:cubicBezTo>
                  <a:cubicBezTo>
                    <a:pt x="0" y="1135"/>
                    <a:pt x="73" y="1393"/>
                    <a:pt x="227" y="1558"/>
                  </a:cubicBezTo>
                  <a:cubicBezTo>
                    <a:pt x="238" y="1568"/>
                    <a:pt x="238" y="1579"/>
                    <a:pt x="238" y="1589"/>
                  </a:cubicBezTo>
                  <a:cubicBezTo>
                    <a:pt x="382" y="1909"/>
                    <a:pt x="754" y="2084"/>
                    <a:pt x="1084" y="2095"/>
                  </a:cubicBezTo>
                  <a:cubicBezTo>
                    <a:pt x="1097" y="2095"/>
                    <a:pt x="1111" y="2095"/>
                    <a:pt x="1124" y="2095"/>
                  </a:cubicBezTo>
                  <a:cubicBezTo>
                    <a:pt x="1889" y="2095"/>
                    <a:pt x="2217" y="1237"/>
                    <a:pt x="2115" y="589"/>
                  </a:cubicBezTo>
                  <a:cubicBezTo>
                    <a:pt x="2054" y="198"/>
                    <a:pt x="1709" y="1"/>
                    <a:pt x="135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43"/>
            <p:cNvSpPr/>
            <p:nvPr/>
          </p:nvSpPr>
          <p:spPr>
            <a:xfrm>
              <a:off x="2903914" y="790764"/>
              <a:ext cx="109437" cy="103168"/>
            </a:xfrm>
            <a:custGeom>
              <a:avLst/>
              <a:gdLst/>
              <a:ahLst/>
              <a:cxnLst/>
              <a:rect l="l" t="t" r="r" b="b"/>
              <a:pathLst>
                <a:path w="2217" h="2090" extrusionOk="0">
                  <a:moveTo>
                    <a:pt x="1341" y="0"/>
                  </a:moveTo>
                  <a:cubicBezTo>
                    <a:pt x="1222" y="0"/>
                    <a:pt x="1102" y="22"/>
                    <a:pt x="991" y="66"/>
                  </a:cubicBezTo>
                  <a:cubicBezTo>
                    <a:pt x="919" y="97"/>
                    <a:pt x="847" y="138"/>
                    <a:pt x="775" y="179"/>
                  </a:cubicBezTo>
                  <a:cubicBezTo>
                    <a:pt x="755" y="177"/>
                    <a:pt x="735" y="175"/>
                    <a:pt x="715" y="175"/>
                  </a:cubicBezTo>
                  <a:cubicBezTo>
                    <a:pt x="571" y="175"/>
                    <a:pt x="432" y="243"/>
                    <a:pt x="342" y="406"/>
                  </a:cubicBezTo>
                  <a:cubicBezTo>
                    <a:pt x="290" y="489"/>
                    <a:pt x="248" y="571"/>
                    <a:pt x="218" y="654"/>
                  </a:cubicBezTo>
                  <a:cubicBezTo>
                    <a:pt x="166" y="736"/>
                    <a:pt x="115" y="819"/>
                    <a:pt x="83" y="922"/>
                  </a:cubicBezTo>
                  <a:cubicBezTo>
                    <a:pt x="1" y="1128"/>
                    <a:pt x="63" y="1396"/>
                    <a:pt x="228" y="1561"/>
                  </a:cubicBezTo>
                  <a:cubicBezTo>
                    <a:pt x="228" y="1572"/>
                    <a:pt x="228" y="1582"/>
                    <a:pt x="238" y="1593"/>
                  </a:cubicBezTo>
                  <a:cubicBezTo>
                    <a:pt x="383" y="1912"/>
                    <a:pt x="743" y="2077"/>
                    <a:pt x="1084" y="2088"/>
                  </a:cubicBezTo>
                  <a:cubicBezTo>
                    <a:pt x="1102" y="2089"/>
                    <a:pt x="1120" y="2089"/>
                    <a:pt x="1137" y="2089"/>
                  </a:cubicBezTo>
                  <a:cubicBezTo>
                    <a:pt x="1884" y="2089"/>
                    <a:pt x="2217" y="1237"/>
                    <a:pt x="2116" y="592"/>
                  </a:cubicBezTo>
                  <a:cubicBezTo>
                    <a:pt x="2046" y="198"/>
                    <a:pt x="1698" y="0"/>
                    <a:pt x="13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3"/>
            <p:cNvSpPr/>
            <p:nvPr/>
          </p:nvSpPr>
          <p:spPr>
            <a:xfrm>
              <a:off x="2471645" y="922118"/>
              <a:ext cx="109437" cy="103612"/>
            </a:xfrm>
            <a:custGeom>
              <a:avLst/>
              <a:gdLst/>
              <a:ahLst/>
              <a:cxnLst/>
              <a:rect l="l" t="t" r="r" b="b"/>
              <a:pathLst>
                <a:path w="2217" h="2099" extrusionOk="0">
                  <a:moveTo>
                    <a:pt x="1341" y="0"/>
                  </a:moveTo>
                  <a:cubicBezTo>
                    <a:pt x="1222" y="0"/>
                    <a:pt x="1102" y="22"/>
                    <a:pt x="991" y="66"/>
                  </a:cubicBezTo>
                  <a:cubicBezTo>
                    <a:pt x="918" y="97"/>
                    <a:pt x="846" y="138"/>
                    <a:pt x="774" y="179"/>
                  </a:cubicBezTo>
                  <a:cubicBezTo>
                    <a:pt x="754" y="177"/>
                    <a:pt x="734" y="176"/>
                    <a:pt x="714" y="176"/>
                  </a:cubicBezTo>
                  <a:cubicBezTo>
                    <a:pt x="570" y="176"/>
                    <a:pt x="431" y="243"/>
                    <a:pt x="341" y="406"/>
                  </a:cubicBezTo>
                  <a:cubicBezTo>
                    <a:pt x="289" y="489"/>
                    <a:pt x="248" y="571"/>
                    <a:pt x="217" y="654"/>
                  </a:cubicBezTo>
                  <a:cubicBezTo>
                    <a:pt x="166" y="736"/>
                    <a:pt x="114" y="819"/>
                    <a:pt x="83" y="922"/>
                  </a:cubicBezTo>
                  <a:cubicBezTo>
                    <a:pt x="1" y="1128"/>
                    <a:pt x="62" y="1397"/>
                    <a:pt x="227" y="1562"/>
                  </a:cubicBezTo>
                  <a:cubicBezTo>
                    <a:pt x="227" y="1572"/>
                    <a:pt x="227" y="1582"/>
                    <a:pt x="237" y="1593"/>
                  </a:cubicBezTo>
                  <a:cubicBezTo>
                    <a:pt x="382" y="1912"/>
                    <a:pt x="743" y="2077"/>
                    <a:pt x="1083" y="2098"/>
                  </a:cubicBezTo>
                  <a:cubicBezTo>
                    <a:pt x="1097" y="2099"/>
                    <a:pt x="1110" y="2099"/>
                    <a:pt x="1124" y="2099"/>
                  </a:cubicBezTo>
                  <a:cubicBezTo>
                    <a:pt x="1879" y="2099"/>
                    <a:pt x="2216" y="1241"/>
                    <a:pt x="2115" y="592"/>
                  </a:cubicBezTo>
                  <a:cubicBezTo>
                    <a:pt x="2045" y="198"/>
                    <a:pt x="1697" y="0"/>
                    <a:pt x="13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1" name="Google Shape;1851;p43"/>
          <p:cNvGrpSpPr/>
          <p:nvPr/>
        </p:nvGrpSpPr>
        <p:grpSpPr>
          <a:xfrm>
            <a:off x="2182035" y="2795653"/>
            <a:ext cx="567579" cy="652499"/>
            <a:chOff x="2189450" y="2335450"/>
            <a:chExt cx="251475" cy="289100"/>
          </a:xfrm>
        </p:grpSpPr>
        <p:sp>
          <p:nvSpPr>
            <p:cNvPr id="1852" name="Google Shape;1852;p43"/>
            <p:cNvSpPr/>
            <p:nvPr/>
          </p:nvSpPr>
          <p:spPr>
            <a:xfrm>
              <a:off x="2231500" y="2545625"/>
              <a:ext cx="101625" cy="78925"/>
            </a:xfrm>
            <a:custGeom>
              <a:avLst/>
              <a:gdLst/>
              <a:ahLst/>
              <a:cxnLst/>
              <a:rect l="l" t="t" r="r" b="b"/>
              <a:pathLst>
                <a:path w="4065" h="3157" extrusionOk="0">
                  <a:moveTo>
                    <a:pt x="2032" y="0"/>
                  </a:moveTo>
                  <a:cubicBezTo>
                    <a:pt x="1" y="0"/>
                    <a:pt x="1" y="3157"/>
                    <a:pt x="2032" y="3157"/>
                  </a:cubicBezTo>
                  <a:cubicBezTo>
                    <a:pt x="4065" y="3157"/>
                    <a:pt x="4065" y="0"/>
                    <a:pt x="20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43"/>
            <p:cNvSpPr/>
            <p:nvPr/>
          </p:nvSpPr>
          <p:spPr>
            <a:xfrm>
              <a:off x="2189450" y="2335450"/>
              <a:ext cx="101625" cy="78950"/>
            </a:xfrm>
            <a:custGeom>
              <a:avLst/>
              <a:gdLst/>
              <a:ahLst/>
              <a:cxnLst/>
              <a:rect l="l" t="t" r="r" b="b"/>
              <a:pathLst>
                <a:path w="4065" h="3158" extrusionOk="0">
                  <a:moveTo>
                    <a:pt x="2033" y="1"/>
                  </a:moveTo>
                  <a:cubicBezTo>
                    <a:pt x="1" y="1"/>
                    <a:pt x="1" y="3157"/>
                    <a:pt x="2033" y="3157"/>
                  </a:cubicBezTo>
                  <a:cubicBezTo>
                    <a:pt x="4065" y="3157"/>
                    <a:pt x="4065" y="1"/>
                    <a:pt x="20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43"/>
            <p:cNvSpPr/>
            <p:nvPr/>
          </p:nvSpPr>
          <p:spPr>
            <a:xfrm>
              <a:off x="2344175" y="2388250"/>
              <a:ext cx="96750" cy="89125"/>
            </a:xfrm>
            <a:custGeom>
              <a:avLst/>
              <a:gdLst/>
              <a:ahLst/>
              <a:cxnLst/>
              <a:rect l="l" t="t" r="r" b="b"/>
              <a:pathLst>
                <a:path w="3870" h="3565" extrusionOk="0">
                  <a:moveTo>
                    <a:pt x="2147" y="1"/>
                  </a:moveTo>
                  <a:cubicBezTo>
                    <a:pt x="1742" y="1"/>
                    <a:pt x="1337" y="153"/>
                    <a:pt x="1032" y="457"/>
                  </a:cubicBezTo>
                  <a:cubicBezTo>
                    <a:pt x="888" y="591"/>
                    <a:pt x="754" y="736"/>
                    <a:pt x="610" y="880"/>
                  </a:cubicBezTo>
                  <a:cubicBezTo>
                    <a:pt x="1" y="1478"/>
                    <a:pt x="1" y="2499"/>
                    <a:pt x="610" y="3108"/>
                  </a:cubicBezTo>
                  <a:cubicBezTo>
                    <a:pt x="914" y="3412"/>
                    <a:pt x="1321" y="3564"/>
                    <a:pt x="1728" y="3564"/>
                  </a:cubicBezTo>
                  <a:cubicBezTo>
                    <a:pt x="2134" y="3564"/>
                    <a:pt x="2539" y="3412"/>
                    <a:pt x="2838" y="3108"/>
                  </a:cubicBezTo>
                  <a:cubicBezTo>
                    <a:pt x="2982" y="2964"/>
                    <a:pt x="3127" y="2829"/>
                    <a:pt x="3260" y="2685"/>
                  </a:cubicBezTo>
                  <a:cubicBezTo>
                    <a:pt x="3869" y="2077"/>
                    <a:pt x="3869" y="1066"/>
                    <a:pt x="3260" y="457"/>
                  </a:cubicBezTo>
                  <a:cubicBezTo>
                    <a:pt x="2956" y="153"/>
                    <a:pt x="2552" y="1"/>
                    <a:pt x="21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5" name="Google Shape;1855;p43"/>
          <p:cNvSpPr/>
          <p:nvPr/>
        </p:nvSpPr>
        <p:spPr>
          <a:xfrm>
            <a:off x="2340042" y="409520"/>
            <a:ext cx="1231155" cy="1179107"/>
          </a:xfrm>
          <a:custGeom>
            <a:avLst/>
            <a:gdLst/>
            <a:ahLst/>
            <a:cxnLst/>
            <a:rect l="l" t="t" r="r" b="b"/>
            <a:pathLst>
              <a:path w="14973" h="14340" extrusionOk="0">
                <a:moveTo>
                  <a:pt x="5804" y="1"/>
                </a:moveTo>
                <a:cubicBezTo>
                  <a:pt x="5569" y="1"/>
                  <a:pt x="5300" y="71"/>
                  <a:pt x="5030" y="212"/>
                </a:cubicBezTo>
                <a:cubicBezTo>
                  <a:pt x="4538" y="469"/>
                  <a:pt x="4327" y="938"/>
                  <a:pt x="4339" y="1431"/>
                </a:cubicBezTo>
                <a:lnTo>
                  <a:pt x="4327" y="1431"/>
                </a:lnTo>
                <a:lnTo>
                  <a:pt x="4339" y="1443"/>
                </a:lnTo>
                <a:cubicBezTo>
                  <a:pt x="4339" y="1501"/>
                  <a:pt x="4339" y="1560"/>
                  <a:pt x="4350" y="1607"/>
                </a:cubicBezTo>
                <a:lnTo>
                  <a:pt x="4350" y="1618"/>
                </a:lnTo>
                <a:cubicBezTo>
                  <a:pt x="4350" y="1665"/>
                  <a:pt x="4362" y="1724"/>
                  <a:pt x="4374" y="1771"/>
                </a:cubicBezTo>
                <a:cubicBezTo>
                  <a:pt x="4374" y="1795"/>
                  <a:pt x="4386" y="1806"/>
                  <a:pt x="4386" y="1829"/>
                </a:cubicBezTo>
                <a:cubicBezTo>
                  <a:pt x="4397" y="1865"/>
                  <a:pt x="4409" y="1900"/>
                  <a:pt x="4420" y="1947"/>
                </a:cubicBezTo>
                <a:cubicBezTo>
                  <a:pt x="4420" y="1959"/>
                  <a:pt x="4433" y="1970"/>
                  <a:pt x="4433" y="1994"/>
                </a:cubicBezTo>
                <a:cubicBezTo>
                  <a:pt x="4456" y="2041"/>
                  <a:pt x="4467" y="2100"/>
                  <a:pt x="4491" y="2147"/>
                </a:cubicBezTo>
                <a:cubicBezTo>
                  <a:pt x="4491" y="2147"/>
                  <a:pt x="4491" y="2158"/>
                  <a:pt x="4503" y="2158"/>
                </a:cubicBezTo>
                <a:cubicBezTo>
                  <a:pt x="4514" y="2205"/>
                  <a:pt x="4550" y="2252"/>
                  <a:pt x="4573" y="2298"/>
                </a:cubicBezTo>
                <a:cubicBezTo>
                  <a:pt x="4573" y="2322"/>
                  <a:pt x="4585" y="2334"/>
                  <a:pt x="4597" y="2345"/>
                </a:cubicBezTo>
                <a:lnTo>
                  <a:pt x="4667" y="2451"/>
                </a:lnTo>
                <a:cubicBezTo>
                  <a:pt x="4667" y="2463"/>
                  <a:pt x="4678" y="2475"/>
                  <a:pt x="4691" y="2498"/>
                </a:cubicBezTo>
                <a:cubicBezTo>
                  <a:pt x="4725" y="2545"/>
                  <a:pt x="4761" y="2580"/>
                  <a:pt x="4796" y="2627"/>
                </a:cubicBezTo>
                <a:cubicBezTo>
                  <a:pt x="4831" y="2674"/>
                  <a:pt x="4866" y="2709"/>
                  <a:pt x="4913" y="2744"/>
                </a:cubicBezTo>
                <a:lnTo>
                  <a:pt x="4949" y="2780"/>
                </a:lnTo>
                <a:cubicBezTo>
                  <a:pt x="4972" y="2814"/>
                  <a:pt x="5007" y="2838"/>
                  <a:pt x="5042" y="2861"/>
                </a:cubicBezTo>
                <a:lnTo>
                  <a:pt x="5077" y="2897"/>
                </a:lnTo>
                <a:cubicBezTo>
                  <a:pt x="5124" y="2932"/>
                  <a:pt x="5171" y="2955"/>
                  <a:pt x="5218" y="2991"/>
                </a:cubicBezTo>
                <a:lnTo>
                  <a:pt x="5230" y="2991"/>
                </a:lnTo>
                <a:lnTo>
                  <a:pt x="5371" y="3061"/>
                </a:lnTo>
                <a:cubicBezTo>
                  <a:pt x="5382" y="3072"/>
                  <a:pt x="5405" y="3072"/>
                  <a:pt x="5417" y="3084"/>
                </a:cubicBezTo>
                <a:cubicBezTo>
                  <a:pt x="5452" y="3096"/>
                  <a:pt x="5488" y="3108"/>
                  <a:pt x="5535" y="3119"/>
                </a:cubicBezTo>
                <a:cubicBezTo>
                  <a:pt x="5546" y="3119"/>
                  <a:pt x="5569" y="3131"/>
                  <a:pt x="5582" y="3131"/>
                </a:cubicBezTo>
                <a:cubicBezTo>
                  <a:pt x="5640" y="3143"/>
                  <a:pt x="5687" y="3155"/>
                  <a:pt x="5746" y="3166"/>
                </a:cubicBezTo>
                <a:lnTo>
                  <a:pt x="5757" y="3166"/>
                </a:lnTo>
                <a:cubicBezTo>
                  <a:pt x="5804" y="3178"/>
                  <a:pt x="5863" y="3178"/>
                  <a:pt x="5921" y="3178"/>
                </a:cubicBezTo>
                <a:lnTo>
                  <a:pt x="5980" y="3178"/>
                </a:lnTo>
                <a:cubicBezTo>
                  <a:pt x="6004" y="3178"/>
                  <a:pt x="6038" y="3166"/>
                  <a:pt x="6074" y="3166"/>
                </a:cubicBezTo>
                <a:cubicBezTo>
                  <a:pt x="6226" y="3788"/>
                  <a:pt x="6426" y="4398"/>
                  <a:pt x="6578" y="5018"/>
                </a:cubicBezTo>
                <a:cubicBezTo>
                  <a:pt x="6531" y="5042"/>
                  <a:pt x="6473" y="5078"/>
                  <a:pt x="6414" y="5101"/>
                </a:cubicBezTo>
                <a:cubicBezTo>
                  <a:pt x="5675" y="5487"/>
                  <a:pt x="5300" y="6144"/>
                  <a:pt x="5218" y="6860"/>
                </a:cubicBezTo>
                <a:cubicBezTo>
                  <a:pt x="4433" y="6953"/>
                  <a:pt x="3670" y="7141"/>
                  <a:pt x="2909" y="7246"/>
                </a:cubicBezTo>
                <a:cubicBezTo>
                  <a:pt x="2674" y="6660"/>
                  <a:pt x="2158" y="6167"/>
                  <a:pt x="1478" y="6167"/>
                </a:cubicBezTo>
                <a:cubicBezTo>
                  <a:pt x="1244" y="6167"/>
                  <a:pt x="974" y="6238"/>
                  <a:pt x="704" y="6379"/>
                </a:cubicBezTo>
                <a:cubicBezTo>
                  <a:pt x="212" y="6636"/>
                  <a:pt x="1" y="7105"/>
                  <a:pt x="12" y="7598"/>
                </a:cubicBezTo>
                <a:lnTo>
                  <a:pt x="1" y="7598"/>
                </a:lnTo>
                <a:cubicBezTo>
                  <a:pt x="12" y="7598"/>
                  <a:pt x="12" y="7610"/>
                  <a:pt x="12" y="7610"/>
                </a:cubicBezTo>
                <a:cubicBezTo>
                  <a:pt x="12" y="7668"/>
                  <a:pt x="12" y="7727"/>
                  <a:pt x="24" y="7774"/>
                </a:cubicBezTo>
                <a:lnTo>
                  <a:pt x="24" y="7785"/>
                </a:lnTo>
                <a:cubicBezTo>
                  <a:pt x="24" y="7832"/>
                  <a:pt x="36" y="7891"/>
                  <a:pt x="48" y="7938"/>
                </a:cubicBezTo>
                <a:cubicBezTo>
                  <a:pt x="48" y="7962"/>
                  <a:pt x="59" y="7973"/>
                  <a:pt x="59" y="7985"/>
                </a:cubicBezTo>
                <a:cubicBezTo>
                  <a:pt x="71" y="8032"/>
                  <a:pt x="83" y="8067"/>
                  <a:pt x="95" y="8114"/>
                </a:cubicBezTo>
                <a:cubicBezTo>
                  <a:pt x="95" y="8126"/>
                  <a:pt x="106" y="8137"/>
                  <a:pt x="106" y="8161"/>
                </a:cubicBezTo>
                <a:cubicBezTo>
                  <a:pt x="129" y="8207"/>
                  <a:pt x="142" y="8267"/>
                  <a:pt x="165" y="8313"/>
                </a:cubicBezTo>
                <a:lnTo>
                  <a:pt x="165" y="8325"/>
                </a:lnTo>
                <a:cubicBezTo>
                  <a:pt x="188" y="8372"/>
                  <a:pt x="223" y="8419"/>
                  <a:pt x="247" y="8465"/>
                </a:cubicBezTo>
                <a:cubicBezTo>
                  <a:pt x="247" y="8489"/>
                  <a:pt x="259" y="8501"/>
                  <a:pt x="270" y="8512"/>
                </a:cubicBezTo>
                <a:lnTo>
                  <a:pt x="340" y="8618"/>
                </a:lnTo>
                <a:cubicBezTo>
                  <a:pt x="340" y="8630"/>
                  <a:pt x="353" y="8642"/>
                  <a:pt x="364" y="8665"/>
                </a:cubicBezTo>
                <a:cubicBezTo>
                  <a:pt x="400" y="8712"/>
                  <a:pt x="434" y="8747"/>
                  <a:pt x="470" y="8794"/>
                </a:cubicBezTo>
                <a:cubicBezTo>
                  <a:pt x="505" y="8841"/>
                  <a:pt x="540" y="8876"/>
                  <a:pt x="587" y="8911"/>
                </a:cubicBezTo>
                <a:lnTo>
                  <a:pt x="622" y="8947"/>
                </a:lnTo>
                <a:cubicBezTo>
                  <a:pt x="645" y="8981"/>
                  <a:pt x="681" y="9005"/>
                  <a:pt x="716" y="9028"/>
                </a:cubicBezTo>
                <a:lnTo>
                  <a:pt x="751" y="9064"/>
                </a:lnTo>
                <a:cubicBezTo>
                  <a:pt x="798" y="9099"/>
                  <a:pt x="845" y="9122"/>
                  <a:pt x="892" y="9158"/>
                </a:cubicBezTo>
                <a:cubicBezTo>
                  <a:pt x="939" y="9181"/>
                  <a:pt x="997" y="9205"/>
                  <a:pt x="1044" y="9228"/>
                </a:cubicBezTo>
                <a:cubicBezTo>
                  <a:pt x="1056" y="9239"/>
                  <a:pt x="1080" y="9239"/>
                  <a:pt x="1091" y="9251"/>
                </a:cubicBezTo>
                <a:cubicBezTo>
                  <a:pt x="1126" y="9263"/>
                  <a:pt x="1161" y="9275"/>
                  <a:pt x="1208" y="9286"/>
                </a:cubicBezTo>
                <a:cubicBezTo>
                  <a:pt x="1220" y="9286"/>
                  <a:pt x="1244" y="9298"/>
                  <a:pt x="1255" y="9298"/>
                </a:cubicBezTo>
                <a:cubicBezTo>
                  <a:pt x="1314" y="9310"/>
                  <a:pt x="1361" y="9322"/>
                  <a:pt x="1419" y="9333"/>
                </a:cubicBezTo>
                <a:cubicBezTo>
                  <a:pt x="1478" y="9345"/>
                  <a:pt x="1536" y="9345"/>
                  <a:pt x="1595" y="9345"/>
                </a:cubicBezTo>
                <a:lnTo>
                  <a:pt x="1654" y="9345"/>
                </a:lnTo>
                <a:cubicBezTo>
                  <a:pt x="1700" y="9333"/>
                  <a:pt x="1736" y="9333"/>
                  <a:pt x="1783" y="9333"/>
                </a:cubicBezTo>
                <a:cubicBezTo>
                  <a:pt x="1806" y="9322"/>
                  <a:pt x="1830" y="9322"/>
                  <a:pt x="1841" y="9322"/>
                </a:cubicBezTo>
                <a:cubicBezTo>
                  <a:pt x="1900" y="9310"/>
                  <a:pt x="1971" y="9298"/>
                  <a:pt x="2029" y="9275"/>
                </a:cubicBezTo>
                <a:cubicBezTo>
                  <a:pt x="2088" y="9251"/>
                  <a:pt x="2146" y="9239"/>
                  <a:pt x="2193" y="9216"/>
                </a:cubicBezTo>
                <a:cubicBezTo>
                  <a:pt x="2205" y="9205"/>
                  <a:pt x="2216" y="9205"/>
                  <a:pt x="2229" y="9192"/>
                </a:cubicBezTo>
                <a:cubicBezTo>
                  <a:pt x="2275" y="9169"/>
                  <a:pt x="2322" y="9145"/>
                  <a:pt x="2357" y="9122"/>
                </a:cubicBezTo>
                <a:cubicBezTo>
                  <a:pt x="2369" y="9111"/>
                  <a:pt x="2380" y="9111"/>
                  <a:pt x="2380" y="9099"/>
                </a:cubicBezTo>
                <a:cubicBezTo>
                  <a:pt x="2427" y="9075"/>
                  <a:pt x="2463" y="9052"/>
                  <a:pt x="2498" y="9028"/>
                </a:cubicBezTo>
                <a:cubicBezTo>
                  <a:pt x="2498" y="9017"/>
                  <a:pt x="2510" y="9017"/>
                  <a:pt x="2521" y="9005"/>
                </a:cubicBezTo>
                <a:cubicBezTo>
                  <a:pt x="2557" y="8981"/>
                  <a:pt x="2591" y="8947"/>
                  <a:pt x="2627" y="8911"/>
                </a:cubicBezTo>
                <a:cubicBezTo>
                  <a:pt x="2627" y="8900"/>
                  <a:pt x="2638" y="8900"/>
                  <a:pt x="2651" y="8887"/>
                </a:cubicBezTo>
                <a:cubicBezTo>
                  <a:pt x="2709" y="8817"/>
                  <a:pt x="2768" y="8747"/>
                  <a:pt x="2815" y="8665"/>
                </a:cubicBezTo>
                <a:cubicBezTo>
                  <a:pt x="2826" y="8653"/>
                  <a:pt x="2826" y="8653"/>
                  <a:pt x="2826" y="8642"/>
                </a:cubicBezTo>
                <a:cubicBezTo>
                  <a:pt x="2849" y="8606"/>
                  <a:pt x="2873" y="8559"/>
                  <a:pt x="2896" y="8525"/>
                </a:cubicBezTo>
                <a:cubicBezTo>
                  <a:pt x="2896" y="8512"/>
                  <a:pt x="2896" y="8512"/>
                  <a:pt x="2909" y="8501"/>
                </a:cubicBezTo>
                <a:cubicBezTo>
                  <a:pt x="2920" y="8465"/>
                  <a:pt x="2932" y="8431"/>
                  <a:pt x="2943" y="8384"/>
                </a:cubicBezTo>
                <a:cubicBezTo>
                  <a:pt x="2955" y="8384"/>
                  <a:pt x="2955" y="8372"/>
                  <a:pt x="2955" y="8372"/>
                </a:cubicBezTo>
                <a:lnTo>
                  <a:pt x="2990" y="8231"/>
                </a:lnTo>
                <a:lnTo>
                  <a:pt x="2990" y="8207"/>
                </a:lnTo>
                <a:cubicBezTo>
                  <a:pt x="3002" y="8161"/>
                  <a:pt x="3014" y="8126"/>
                  <a:pt x="3014" y="8079"/>
                </a:cubicBezTo>
                <a:cubicBezTo>
                  <a:pt x="3026" y="8009"/>
                  <a:pt x="3026" y="7950"/>
                  <a:pt x="3026" y="7879"/>
                </a:cubicBezTo>
                <a:cubicBezTo>
                  <a:pt x="3753" y="7774"/>
                  <a:pt x="4480" y="7598"/>
                  <a:pt x="5206" y="7504"/>
                </a:cubicBezTo>
                <a:cubicBezTo>
                  <a:pt x="5218" y="7527"/>
                  <a:pt x="5218" y="7540"/>
                  <a:pt x="5218" y="7551"/>
                </a:cubicBezTo>
                <a:lnTo>
                  <a:pt x="5218" y="7574"/>
                </a:lnTo>
                <a:cubicBezTo>
                  <a:pt x="5218" y="7610"/>
                  <a:pt x="5230" y="7657"/>
                  <a:pt x="5241" y="7704"/>
                </a:cubicBezTo>
                <a:lnTo>
                  <a:pt x="5241" y="7739"/>
                </a:lnTo>
                <a:cubicBezTo>
                  <a:pt x="5253" y="7785"/>
                  <a:pt x="5253" y="7821"/>
                  <a:pt x="5265" y="7856"/>
                </a:cubicBezTo>
                <a:cubicBezTo>
                  <a:pt x="5265" y="7868"/>
                  <a:pt x="5277" y="7879"/>
                  <a:pt x="5277" y="7891"/>
                </a:cubicBezTo>
                <a:lnTo>
                  <a:pt x="5312" y="8032"/>
                </a:lnTo>
                <a:lnTo>
                  <a:pt x="5312" y="8043"/>
                </a:lnTo>
                <a:cubicBezTo>
                  <a:pt x="5324" y="8090"/>
                  <a:pt x="5335" y="8137"/>
                  <a:pt x="5358" y="8173"/>
                </a:cubicBezTo>
                <a:cubicBezTo>
                  <a:pt x="5358" y="8196"/>
                  <a:pt x="5358" y="8207"/>
                  <a:pt x="5371" y="8220"/>
                </a:cubicBezTo>
                <a:lnTo>
                  <a:pt x="5405" y="8325"/>
                </a:lnTo>
                <a:cubicBezTo>
                  <a:pt x="5417" y="8337"/>
                  <a:pt x="5417" y="8348"/>
                  <a:pt x="5417" y="8360"/>
                </a:cubicBezTo>
                <a:cubicBezTo>
                  <a:pt x="5441" y="8407"/>
                  <a:pt x="5452" y="8454"/>
                  <a:pt x="5476" y="8501"/>
                </a:cubicBezTo>
                <a:cubicBezTo>
                  <a:pt x="5476" y="8501"/>
                  <a:pt x="5476" y="8512"/>
                  <a:pt x="5488" y="8512"/>
                </a:cubicBezTo>
                <a:cubicBezTo>
                  <a:pt x="5499" y="8548"/>
                  <a:pt x="5523" y="8595"/>
                  <a:pt x="5546" y="8642"/>
                </a:cubicBezTo>
                <a:cubicBezTo>
                  <a:pt x="5546" y="8653"/>
                  <a:pt x="5558" y="8665"/>
                  <a:pt x="5558" y="8676"/>
                </a:cubicBezTo>
                <a:cubicBezTo>
                  <a:pt x="5582" y="8712"/>
                  <a:pt x="5593" y="8747"/>
                  <a:pt x="5616" y="8770"/>
                </a:cubicBezTo>
                <a:cubicBezTo>
                  <a:pt x="5616" y="8782"/>
                  <a:pt x="5629" y="8806"/>
                  <a:pt x="5640" y="8817"/>
                </a:cubicBezTo>
                <a:cubicBezTo>
                  <a:pt x="5663" y="8853"/>
                  <a:pt x="5687" y="8900"/>
                  <a:pt x="5710" y="8947"/>
                </a:cubicBezTo>
                <a:cubicBezTo>
                  <a:pt x="5746" y="8993"/>
                  <a:pt x="5769" y="9028"/>
                  <a:pt x="5793" y="9064"/>
                </a:cubicBezTo>
                <a:cubicBezTo>
                  <a:pt x="5804" y="9075"/>
                  <a:pt x="5804" y="9087"/>
                  <a:pt x="5816" y="9099"/>
                </a:cubicBezTo>
                <a:cubicBezTo>
                  <a:pt x="5840" y="9134"/>
                  <a:pt x="5863" y="9158"/>
                  <a:pt x="5886" y="9192"/>
                </a:cubicBezTo>
                <a:cubicBezTo>
                  <a:pt x="5898" y="9205"/>
                  <a:pt x="5898" y="9216"/>
                  <a:pt x="5910" y="9228"/>
                </a:cubicBezTo>
                <a:cubicBezTo>
                  <a:pt x="5945" y="9263"/>
                  <a:pt x="5968" y="9298"/>
                  <a:pt x="6004" y="9345"/>
                </a:cubicBezTo>
                <a:lnTo>
                  <a:pt x="6109" y="9450"/>
                </a:lnTo>
                <a:cubicBezTo>
                  <a:pt x="6109" y="9462"/>
                  <a:pt x="6121" y="9474"/>
                  <a:pt x="6132" y="9486"/>
                </a:cubicBezTo>
                <a:cubicBezTo>
                  <a:pt x="6156" y="9509"/>
                  <a:pt x="6191" y="9533"/>
                  <a:pt x="6215" y="9556"/>
                </a:cubicBezTo>
                <a:cubicBezTo>
                  <a:pt x="6226" y="9567"/>
                  <a:pt x="6238" y="9580"/>
                  <a:pt x="6238" y="9591"/>
                </a:cubicBezTo>
                <a:cubicBezTo>
                  <a:pt x="6273" y="9627"/>
                  <a:pt x="6320" y="9661"/>
                  <a:pt x="6355" y="9685"/>
                </a:cubicBezTo>
                <a:lnTo>
                  <a:pt x="6355" y="9697"/>
                </a:lnTo>
                <a:cubicBezTo>
                  <a:pt x="6390" y="9720"/>
                  <a:pt x="6426" y="9755"/>
                  <a:pt x="6473" y="9779"/>
                </a:cubicBezTo>
                <a:cubicBezTo>
                  <a:pt x="6484" y="9791"/>
                  <a:pt x="6496" y="9802"/>
                  <a:pt x="6507" y="9802"/>
                </a:cubicBezTo>
                <a:cubicBezTo>
                  <a:pt x="6531" y="9825"/>
                  <a:pt x="6566" y="9849"/>
                  <a:pt x="6590" y="9872"/>
                </a:cubicBezTo>
                <a:cubicBezTo>
                  <a:pt x="6601" y="9872"/>
                  <a:pt x="6613" y="9885"/>
                  <a:pt x="6625" y="9896"/>
                </a:cubicBezTo>
                <a:cubicBezTo>
                  <a:pt x="6672" y="9919"/>
                  <a:pt x="6707" y="9943"/>
                  <a:pt x="6754" y="9966"/>
                </a:cubicBezTo>
                <a:cubicBezTo>
                  <a:pt x="6801" y="10002"/>
                  <a:pt x="6836" y="10013"/>
                  <a:pt x="6883" y="10036"/>
                </a:cubicBezTo>
                <a:cubicBezTo>
                  <a:pt x="6895" y="10049"/>
                  <a:pt x="6906" y="10049"/>
                  <a:pt x="6918" y="10060"/>
                </a:cubicBezTo>
                <a:cubicBezTo>
                  <a:pt x="6953" y="10072"/>
                  <a:pt x="6989" y="10096"/>
                  <a:pt x="7023" y="10107"/>
                </a:cubicBezTo>
                <a:cubicBezTo>
                  <a:pt x="7035" y="10107"/>
                  <a:pt x="7047" y="10119"/>
                  <a:pt x="7059" y="10119"/>
                </a:cubicBezTo>
                <a:cubicBezTo>
                  <a:pt x="7106" y="10142"/>
                  <a:pt x="7153" y="10154"/>
                  <a:pt x="7200" y="10177"/>
                </a:cubicBezTo>
                <a:cubicBezTo>
                  <a:pt x="7234" y="10189"/>
                  <a:pt x="7270" y="10201"/>
                  <a:pt x="7293" y="10213"/>
                </a:cubicBezTo>
                <a:cubicBezTo>
                  <a:pt x="7246" y="10529"/>
                  <a:pt x="7200" y="10857"/>
                  <a:pt x="7153" y="11174"/>
                </a:cubicBezTo>
                <a:cubicBezTo>
                  <a:pt x="6929" y="11185"/>
                  <a:pt x="6695" y="11256"/>
                  <a:pt x="6449" y="11385"/>
                </a:cubicBezTo>
                <a:cubicBezTo>
                  <a:pt x="5945" y="11643"/>
                  <a:pt x="5746" y="12112"/>
                  <a:pt x="5746" y="12605"/>
                </a:cubicBezTo>
                <a:lnTo>
                  <a:pt x="5746" y="12616"/>
                </a:lnTo>
                <a:cubicBezTo>
                  <a:pt x="5757" y="12675"/>
                  <a:pt x="5757" y="12722"/>
                  <a:pt x="5757" y="12780"/>
                </a:cubicBezTo>
                <a:cubicBezTo>
                  <a:pt x="5757" y="12780"/>
                  <a:pt x="5769" y="12780"/>
                  <a:pt x="5769" y="12792"/>
                </a:cubicBezTo>
                <a:cubicBezTo>
                  <a:pt x="5769" y="12839"/>
                  <a:pt x="5780" y="12897"/>
                  <a:pt x="5793" y="12944"/>
                </a:cubicBezTo>
                <a:cubicBezTo>
                  <a:pt x="5793" y="12956"/>
                  <a:pt x="5804" y="12980"/>
                  <a:pt x="5804" y="12991"/>
                </a:cubicBezTo>
                <a:cubicBezTo>
                  <a:pt x="5816" y="13038"/>
                  <a:pt x="5827" y="13074"/>
                  <a:pt x="5840" y="13108"/>
                </a:cubicBezTo>
                <a:cubicBezTo>
                  <a:pt x="5840" y="13132"/>
                  <a:pt x="5851" y="13144"/>
                  <a:pt x="5851" y="13167"/>
                </a:cubicBezTo>
                <a:cubicBezTo>
                  <a:pt x="5874" y="13214"/>
                  <a:pt x="5886" y="13261"/>
                  <a:pt x="5910" y="13319"/>
                </a:cubicBezTo>
                <a:lnTo>
                  <a:pt x="5921" y="13331"/>
                </a:lnTo>
                <a:cubicBezTo>
                  <a:pt x="5933" y="13378"/>
                  <a:pt x="5957" y="13425"/>
                  <a:pt x="5992" y="13472"/>
                </a:cubicBezTo>
                <a:cubicBezTo>
                  <a:pt x="5992" y="13483"/>
                  <a:pt x="6004" y="13496"/>
                  <a:pt x="6015" y="13519"/>
                </a:cubicBezTo>
                <a:cubicBezTo>
                  <a:pt x="6038" y="13554"/>
                  <a:pt x="6062" y="13589"/>
                  <a:pt x="6074" y="13624"/>
                </a:cubicBezTo>
                <a:lnTo>
                  <a:pt x="6109" y="13660"/>
                </a:lnTo>
                <a:lnTo>
                  <a:pt x="6215" y="13800"/>
                </a:lnTo>
                <a:cubicBezTo>
                  <a:pt x="6249" y="13847"/>
                  <a:pt x="6285" y="13882"/>
                  <a:pt x="6332" y="13918"/>
                </a:cubicBezTo>
                <a:lnTo>
                  <a:pt x="6367" y="13952"/>
                </a:lnTo>
                <a:cubicBezTo>
                  <a:pt x="6390" y="13976"/>
                  <a:pt x="6426" y="14011"/>
                  <a:pt x="6460" y="14035"/>
                </a:cubicBezTo>
                <a:cubicBezTo>
                  <a:pt x="6473" y="14046"/>
                  <a:pt x="6484" y="14058"/>
                  <a:pt x="6496" y="14058"/>
                </a:cubicBezTo>
                <a:cubicBezTo>
                  <a:pt x="6543" y="14093"/>
                  <a:pt x="6590" y="14129"/>
                  <a:pt x="6637" y="14152"/>
                </a:cubicBezTo>
                <a:lnTo>
                  <a:pt x="6648" y="14163"/>
                </a:lnTo>
                <a:lnTo>
                  <a:pt x="6789" y="14234"/>
                </a:lnTo>
                <a:cubicBezTo>
                  <a:pt x="6801" y="14234"/>
                  <a:pt x="6812" y="14246"/>
                  <a:pt x="6836" y="14246"/>
                </a:cubicBezTo>
                <a:cubicBezTo>
                  <a:pt x="6871" y="14269"/>
                  <a:pt x="6906" y="14281"/>
                  <a:pt x="6953" y="14293"/>
                </a:cubicBezTo>
                <a:cubicBezTo>
                  <a:pt x="6965" y="14293"/>
                  <a:pt x="6976" y="14293"/>
                  <a:pt x="7000" y="14304"/>
                </a:cubicBezTo>
                <a:cubicBezTo>
                  <a:pt x="7059" y="14316"/>
                  <a:pt x="7106" y="14328"/>
                  <a:pt x="7164" y="14340"/>
                </a:cubicBezTo>
                <a:lnTo>
                  <a:pt x="7398" y="14340"/>
                </a:lnTo>
                <a:cubicBezTo>
                  <a:pt x="7445" y="14340"/>
                  <a:pt x="7481" y="14340"/>
                  <a:pt x="7528" y="14328"/>
                </a:cubicBezTo>
                <a:lnTo>
                  <a:pt x="7586" y="14328"/>
                </a:lnTo>
                <a:cubicBezTo>
                  <a:pt x="7645" y="14316"/>
                  <a:pt x="7715" y="14304"/>
                  <a:pt x="7774" y="14281"/>
                </a:cubicBezTo>
                <a:cubicBezTo>
                  <a:pt x="7833" y="14257"/>
                  <a:pt x="7880" y="14234"/>
                  <a:pt x="7938" y="14210"/>
                </a:cubicBezTo>
                <a:cubicBezTo>
                  <a:pt x="7950" y="14210"/>
                  <a:pt x="7961" y="14199"/>
                  <a:pt x="7973" y="14199"/>
                </a:cubicBezTo>
                <a:cubicBezTo>
                  <a:pt x="8020" y="14176"/>
                  <a:pt x="8067" y="14152"/>
                  <a:pt x="8102" y="14117"/>
                </a:cubicBezTo>
                <a:cubicBezTo>
                  <a:pt x="8114" y="14117"/>
                  <a:pt x="8125" y="14117"/>
                  <a:pt x="8125" y="14105"/>
                </a:cubicBezTo>
                <a:cubicBezTo>
                  <a:pt x="8172" y="14082"/>
                  <a:pt x="8208" y="14058"/>
                  <a:pt x="8243" y="14023"/>
                </a:cubicBezTo>
                <a:lnTo>
                  <a:pt x="8255" y="14011"/>
                </a:lnTo>
                <a:cubicBezTo>
                  <a:pt x="8302" y="13976"/>
                  <a:pt x="8336" y="13952"/>
                  <a:pt x="8372" y="13918"/>
                </a:cubicBezTo>
                <a:cubicBezTo>
                  <a:pt x="8372" y="13905"/>
                  <a:pt x="8383" y="13894"/>
                  <a:pt x="8383" y="13894"/>
                </a:cubicBezTo>
                <a:cubicBezTo>
                  <a:pt x="8419" y="13859"/>
                  <a:pt x="8454" y="13824"/>
                  <a:pt x="8477" y="13788"/>
                </a:cubicBezTo>
                <a:cubicBezTo>
                  <a:pt x="8513" y="13741"/>
                  <a:pt x="8536" y="13707"/>
                  <a:pt x="8560" y="13671"/>
                </a:cubicBezTo>
                <a:cubicBezTo>
                  <a:pt x="8571" y="13660"/>
                  <a:pt x="8571" y="13648"/>
                  <a:pt x="8571" y="13648"/>
                </a:cubicBezTo>
                <a:cubicBezTo>
                  <a:pt x="8594" y="13601"/>
                  <a:pt x="8618" y="13566"/>
                  <a:pt x="8641" y="13530"/>
                </a:cubicBezTo>
                <a:lnTo>
                  <a:pt x="8641" y="13507"/>
                </a:lnTo>
                <a:cubicBezTo>
                  <a:pt x="8665" y="13460"/>
                  <a:pt x="8677" y="13425"/>
                  <a:pt x="8688" y="13390"/>
                </a:cubicBezTo>
                <a:cubicBezTo>
                  <a:pt x="8688" y="13378"/>
                  <a:pt x="8700" y="13378"/>
                  <a:pt x="8700" y="13366"/>
                </a:cubicBezTo>
                <a:cubicBezTo>
                  <a:pt x="8712" y="13331"/>
                  <a:pt x="8724" y="13285"/>
                  <a:pt x="8735" y="13238"/>
                </a:cubicBezTo>
                <a:lnTo>
                  <a:pt x="8735" y="13214"/>
                </a:lnTo>
                <a:cubicBezTo>
                  <a:pt x="8747" y="13167"/>
                  <a:pt x="8758" y="13120"/>
                  <a:pt x="8758" y="13085"/>
                </a:cubicBezTo>
                <a:cubicBezTo>
                  <a:pt x="8841" y="12370"/>
                  <a:pt x="8430" y="11584"/>
                  <a:pt x="7774" y="11291"/>
                </a:cubicBezTo>
                <a:lnTo>
                  <a:pt x="7914" y="10307"/>
                </a:lnTo>
                <a:lnTo>
                  <a:pt x="8044" y="10307"/>
                </a:lnTo>
                <a:cubicBezTo>
                  <a:pt x="8091" y="10307"/>
                  <a:pt x="8149" y="10307"/>
                  <a:pt x="8196" y="10294"/>
                </a:cubicBezTo>
                <a:cubicBezTo>
                  <a:pt x="8255" y="10294"/>
                  <a:pt x="8313" y="10283"/>
                  <a:pt x="8360" y="10271"/>
                </a:cubicBezTo>
                <a:lnTo>
                  <a:pt x="8407" y="10271"/>
                </a:lnTo>
                <a:cubicBezTo>
                  <a:pt x="8454" y="10260"/>
                  <a:pt x="8489" y="10248"/>
                  <a:pt x="8536" y="10248"/>
                </a:cubicBezTo>
                <a:cubicBezTo>
                  <a:pt x="8547" y="10236"/>
                  <a:pt x="8571" y="10236"/>
                  <a:pt x="8583" y="10236"/>
                </a:cubicBezTo>
                <a:cubicBezTo>
                  <a:pt x="8641" y="10224"/>
                  <a:pt x="8688" y="10201"/>
                  <a:pt x="8747" y="10189"/>
                </a:cubicBezTo>
                <a:cubicBezTo>
                  <a:pt x="8818" y="10166"/>
                  <a:pt x="8876" y="10142"/>
                  <a:pt x="8935" y="10119"/>
                </a:cubicBezTo>
                <a:cubicBezTo>
                  <a:pt x="8946" y="10107"/>
                  <a:pt x="8969" y="10096"/>
                  <a:pt x="8993" y="10096"/>
                </a:cubicBezTo>
                <a:cubicBezTo>
                  <a:pt x="9029" y="10072"/>
                  <a:pt x="9063" y="10060"/>
                  <a:pt x="9110" y="10036"/>
                </a:cubicBezTo>
                <a:cubicBezTo>
                  <a:pt x="9122" y="10025"/>
                  <a:pt x="9146" y="10013"/>
                  <a:pt x="9169" y="10002"/>
                </a:cubicBezTo>
                <a:cubicBezTo>
                  <a:pt x="9204" y="9990"/>
                  <a:pt x="9240" y="9966"/>
                  <a:pt x="9274" y="9943"/>
                </a:cubicBezTo>
                <a:cubicBezTo>
                  <a:pt x="9298" y="9931"/>
                  <a:pt x="9310" y="9919"/>
                  <a:pt x="9321" y="9919"/>
                </a:cubicBezTo>
                <a:cubicBezTo>
                  <a:pt x="9427" y="9849"/>
                  <a:pt x="9521" y="9779"/>
                  <a:pt x="9603" y="9708"/>
                </a:cubicBezTo>
                <a:cubicBezTo>
                  <a:pt x="9626" y="9697"/>
                  <a:pt x="9638" y="9685"/>
                  <a:pt x="9649" y="9673"/>
                </a:cubicBezTo>
                <a:cubicBezTo>
                  <a:pt x="9673" y="9650"/>
                  <a:pt x="9709" y="9627"/>
                  <a:pt x="9732" y="9603"/>
                </a:cubicBezTo>
                <a:cubicBezTo>
                  <a:pt x="9743" y="9591"/>
                  <a:pt x="9767" y="9580"/>
                  <a:pt x="9779" y="9556"/>
                </a:cubicBezTo>
                <a:lnTo>
                  <a:pt x="9861" y="9474"/>
                </a:lnTo>
                <a:cubicBezTo>
                  <a:pt x="9861" y="9462"/>
                  <a:pt x="9873" y="9450"/>
                  <a:pt x="9884" y="9439"/>
                </a:cubicBezTo>
                <a:cubicBezTo>
                  <a:pt x="9954" y="9356"/>
                  <a:pt x="10025" y="9275"/>
                  <a:pt x="10084" y="9192"/>
                </a:cubicBezTo>
                <a:cubicBezTo>
                  <a:pt x="10095" y="9181"/>
                  <a:pt x="10095" y="9169"/>
                  <a:pt x="10107" y="9145"/>
                </a:cubicBezTo>
                <a:cubicBezTo>
                  <a:pt x="10131" y="9122"/>
                  <a:pt x="10142" y="9087"/>
                  <a:pt x="10165" y="9052"/>
                </a:cubicBezTo>
                <a:cubicBezTo>
                  <a:pt x="10178" y="9040"/>
                  <a:pt x="10178" y="9028"/>
                  <a:pt x="10189" y="9005"/>
                </a:cubicBezTo>
                <a:cubicBezTo>
                  <a:pt x="10212" y="8981"/>
                  <a:pt x="10224" y="8947"/>
                  <a:pt x="10236" y="8911"/>
                </a:cubicBezTo>
                <a:cubicBezTo>
                  <a:pt x="10248" y="8900"/>
                  <a:pt x="10259" y="8887"/>
                  <a:pt x="10259" y="8864"/>
                </a:cubicBezTo>
                <a:cubicBezTo>
                  <a:pt x="10306" y="8770"/>
                  <a:pt x="10342" y="8676"/>
                  <a:pt x="10376" y="8583"/>
                </a:cubicBezTo>
                <a:cubicBezTo>
                  <a:pt x="10376" y="8571"/>
                  <a:pt x="10376" y="8548"/>
                  <a:pt x="10389" y="8536"/>
                </a:cubicBezTo>
                <a:cubicBezTo>
                  <a:pt x="10400" y="8501"/>
                  <a:pt x="10400" y="8465"/>
                  <a:pt x="10412" y="8431"/>
                </a:cubicBezTo>
                <a:cubicBezTo>
                  <a:pt x="10423" y="8419"/>
                  <a:pt x="10423" y="8395"/>
                  <a:pt x="10423" y="8384"/>
                </a:cubicBezTo>
                <a:cubicBezTo>
                  <a:pt x="10435" y="8348"/>
                  <a:pt x="10447" y="8313"/>
                  <a:pt x="10447" y="8278"/>
                </a:cubicBezTo>
                <a:cubicBezTo>
                  <a:pt x="10447" y="8254"/>
                  <a:pt x="10459" y="8243"/>
                  <a:pt x="10459" y="8231"/>
                </a:cubicBezTo>
                <a:cubicBezTo>
                  <a:pt x="10494" y="8020"/>
                  <a:pt x="10506" y="7798"/>
                  <a:pt x="10494" y="7574"/>
                </a:cubicBezTo>
                <a:cubicBezTo>
                  <a:pt x="11009" y="7481"/>
                  <a:pt x="11538" y="7376"/>
                  <a:pt x="12065" y="7293"/>
                </a:cubicBezTo>
                <a:cubicBezTo>
                  <a:pt x="12065" y="7316"/>
                  <a:pt x="12077" y="7340"/>
                  <a:pt x="12088" y="7352"/>
                </a:cubicBezTo>
                <a:lnTo>
                  <a:pt x="12088" y="7363"/>
                </a:lnTo>
                <a:lnTo>
                  <a:pt x="12158" y="7504"/>
                </a:lnTo>
                <a:cubicBezTo>
                  <a:pt x="12171" y="7527"/>
                  <a:pt x="12182" y="7540"/>
                  <a:pt x="12182" y="7551"/>
                </a:cubicBezTo>
                <a:lnTo>
                  <a:pt x="12252" y="7657"/>
                </a:lnTo>
                <a:cubicBezTo>
                  <a:pt x="12264" y="7668"/>
                  <a:pt x="12276" y="7692"/>
                  <a:pt x="12276" y="7704"/>
                </a:cubicBezTo>
                <a:cubicBezTo>
                  <a:pt x="12311" y="7751"/>
                  <a:pt x="12346" y="7798"/>
                  <a:pt x="12382" y="7832"/>
                </a:cubicBezTo>
                <a:lnTo>
                  <a:pt x="12393" y="7832"/>
                </a:lnTo>
                <a:cubicBezTo>
                  <a:pt x="12429" y="7879"/>
                  <a:pt x="12463" y="7915"/>
                  <a:pt x="12499" y="7962"/>
                </a:cubicBezTo>
                <a:lnTo>
                  <a:pt x="12534" y="7996"/>
                </a:lnTo>
                <a:cubicBezTo>
                  <a:pt x="12569" y="8020"/>
                  <a:pt x="12604" y="8043"/>
                  <a:pt x="12627" y="8067"/>
                </a:cubicBezTo>
                <a:cubicBezTo>
                  <a:pt x="12640" y="8079"/>
                  <a:pt x="12663" y="8090"/>
                  <a:pt x="12674" y="8102"/>
                </a:cubicBezTo>
                <a:cubicBezTo>
                  <a:pt x="12721" y="8137"/>
                  <a:pt x="12757" y="8161"/>
                  <a:pt x="12815" y="8196"/>
                </a:cubicBezTo>
                <a:lnTo>
                  <a:pt x="12956" y="8267"/>
                </a:lnTo>
                <a:cubicBezTo>
                  <a:pt x="12979" y="8278"/>
                  <a:pt x="12991" y="8278"/>
                  <a:pt x="13003" y="8290"/>
                </a:cubicBezTo>
                <a:cubicBezTo>
                  <a:pt x="13049" y="8301"/>
                  <a:pt x="13085" y="8313"/>
                  <a:pt x="13120" y="8325"/>
                </a:cubicBezTo>
                <a:cubicBezTo>
                  <a:pt x="13143" y="8337"/>
                  <a:pt x="13155" y="8337"/>
                  <a:pt x="13167" y="8337"/>
                </a:cubicBezTo>
                <a:cubicBezTo>
                  <a:pt x="13226" y="8360"/>
                  <a:pt x="13284" y="8372"/>
                  <a:pt x="13343" y="8372"/>
                </a:cubicBezTo>
                <a:cubicBezTo>
                  <a:pt x="13401" y="8384"/>
                  <a:pt x="13448" y="8384"/>
                  <a:pt x="13507" y="8384"/>
                </a:cubicBezTo>
                <a:lnTo>
                  <a:pt x="13565" y="8384"/>
                </a:lnTo>
                <a:cubicBezTo>
                  <a:pt x="13612" y="8384"/>
                  <a:pt x="13659" y="8372"/>
                  <a:pt x="13706" y="8372"/>
                </a:cubicBezTo>
                <a:cubicBezTo>
                  <a:pt x="13718" y="8372"/>
                  <a:pt x="13742" y="8360"/>
                  <a:pt x="13753" y="8360"/>
                </a:cubicBezTo>
                <a:cubicBezTo>
                  <a:pt x="13823" y="8348"/>
                  <a:pt x="13882" y="8337"/>
                  <a:pt x="13953" y="8313"/>
                </a:cubicBezTo>
                <a:cubicBezTo>
                  <a:pt x="14000" y="8301"/>
                  <a:pt x="14058" y="8278"/>
                  <a:pt x="14105" y="8254"/>
                </a:cubicBezTo>
                <a:cubicBezTo>
                  <a:pt x="14117" y="8243"/>
                  <a:pt x="14128" y="8243"/>
                  <a:pt x="14140" y="8231"/>
                </a:cubicBezTo>
                <a:lnTo>
                  <a:pt x="14281" y="8161"/>
                </a:lnTo>
                <a:cubicBezTo>
                  <a:pt x="14292" y="8149"/>
                  <a:pt x="14292" y="8149"/>
                  <a:pt x="14304" y="8149"/>
                </a:cubicBezTo>
                <a:cubicBezTo>
                  <a:pt x="14339" y="8114"/>
                  <a:pt x="14375" y="8090"/>
                  <a:pt x="14410" y="8067"/>
                </a:cubicBezTo>
                <a:cubicBezTo>
                  <a:pt x="14422" y="8056"/>
                  <a:pt x="14422" y="8056"/>
                  <a:pt x="14433" y="8056"/>
                </a:cubicBezTo>
                <a:lnTo>
                  <a:pt x="14539" y="7950"/>
                </a:lnTo>
                <a:cubicBezTo>
                  <a:pt x="14550" y="7950"/>
                  <a:pt x="14550" y="7938"/>
                  <a:pt x="14562" y="7926"/>
                </a:cubicBezTo>
                <a:cubicBezTo>
                  <a:pt x="14597" y="7891"/>
                  <a:pt x="14621" y="7856"/>
                  <a:pt x="14656" y="7821"/>
                </a:cubicBezTo>
                <a:cubicBezTo>
                  <a:pt x="14680" y="7785"/>
                  <a:pt x="14714" y="7751"/>
                  <a:pt x="14738" y="7704"/>
                </a:cubicBezTo>
                <a:cubicBezTo>
                  <a:pt x="14738" y="7704"/>
                  <a:pt x="14750" y="7692"/>
                  <a:pt x="14750" y="7680"/>
                </a:cubicBezTo>
                <a:cubicBezTo>
                  <a:pt x="14773" y="7645"/>
                  <a:pt x="14797" y="7598"/>
                  <a:pt x="14808" y="7563"/>
                </a:cubicBezTo>
                <a:cubicBezTo>
                  <a:pt x="14808" y="7551"/>
                  <a:pt x="14820" y="7551"/>
                  <a:pt x="14820" y="7540"/>
                </a:cubicBezTo>
                <a:cubicBezTo>
                  <a:pt x="14832" y="7504"/>
                  <a:pt x="14855" y="7469"/>
                  <a:pt x="14867" y="7434"/>
                </a:cubicBezTo>
                <a:lnTo>
                  <a:pt x="14867" y="7410"/>
                </a:lnTo>
                <a:cubicBezTo>
                  <a:pt x="14878" y="7363"/>
                  <a:pt x="14891" y="7316"/>
                  <a:pt x="14902" y="7282"/>
                </a:cubicBezTo>
                <a:cubicBezTo>
                  <a:pt x="14902" y="7270"/>
                  <a:pt x="14914" y="7258"/>
                  <a:pt x="14914" y="7246"/>
                </a:cubicBezTo>
                <a:cubicBezTo>
                  <a:pt x="14925" y="7211"/>
                  <a:pt x="14925" y="7164"/>
                  <a:pt x="14938" y="7118"/>
                </a:cubicBezTo>
                <a:cubicBezTo>
                  <a:pt x="14938" y="7024"/>
                  <a:pt x="14949" y="6930"/>
                  <a:pt x="14938" y="6836"/>
                </a:cubicBezTo>
                <a:cubicBezTo>
                  <a:pt x="14972" y="5969"/>
                  <a:pt x="14328" y="5042"/>
                  <a:pt x="13401" y="5031"/>
                </a:cubicBezTo>
                <a:cubicBezTo>
                  <a:pt x="13155" y="5031"/>
                  <a:pt x="12898" y="5101"/>
                  <a:pt x="12616" y="5242"/>
                </a:cubicBezTo>
                <a:cubicBezTo>
                  <a:pt x="12124" y="5500"/>
                  <a:pt x="11913" y="5969"/>
                  <a:pt x="11924" y="6461"/>
                </a:cubicBezTo>
                <a:lnTo>
                  <a:pt x="11924" y="6472"/>
                </a:lnTo>
                <a:lnTo>
                  <a:pt x="11924" y="6531"/>
                </a:lnTo>
                <a:lnTo>
                  <a:pt x="11924" y="6636"/>
                </a:lnTo>
                <a:lnTo>
                  <a:pt x="11924" y="6649"/>
                </a:lnTo>
                <a:lnTo>
                  <a:pt x="11924" y="6672"/>
                </a:lnTo>
                <a:cubicBezTo>
                  <a:pt x="11408" y="6754"/>
                  <a:pt x="10892" y="6860"/>
                  <a:pt x="10389" y="6941"/>
                </a:cubicBezTo>
                <a:cubicBezTo>
                  <a:pt x="10060" y="5758"/>
                  <a:pt x="9087" y="4737"/>
                  <a:pt x="7786" y="4737"/>
                </a:cubicBezTo>
                <a:cubicBezTo>
                  <a:pt x="7586" y="4737"/>
                  <a:pt x="7387" y="4761"/>
                  <a:pt x="7176" y="4807"/>
                </a:cubicBezTo>
                <a:cubicBezTo>
                  <a:pt x="7023" y="4187"/>
                  <a:pt x="6824" y="3588"/>
                  <a:pt x="6672" y="2967"/>
                </a:cubicBezTo>
                <a:cubicBezTo>
                  <a:pt x="6672" y="2955"/>
                  <a:pt x="6684" y="2955"/>
                  <a:pt x="6684" y="2955"/>
                </a:cubicBezTo>
                <a:cubicBezTo>
                  <a:pt x="6695" y="2944"/>
                  <a:pt x="6707" y="2944"/>
                  <a:pt x="6707" y="2932"/>
                </a:cubicBezTo>
                <a:cubicBezTo>
                  <a:pt x="6754" y="2908"/>
                  <a:pt x="6789" y="2885"/>
                  <a:pt x="6824" y="2861"/>
                </a:cubicBezTo>
                <a:cubicBezTo>
                  <a:pt x="6824" y="2850"/>
                  <a:pt x="6836" y="2850"/>
                  <a:pt x="6848" y="2838"/>
                </a:cubicBezTo>
                <a:cubicBezTo>
                  <a:pt x="6883" y="2814"/>
                  <a:pt x="6918" y="2780"/>
                  <a:pt x="6953" y="2744"/>
                </a:cubicBezTo>
                <a:cubicBezTo>
                  <a:pt x="6953" y="2733"/>
                  <a:pt x="6965" y="2733"/>
                  <a:pt x="6976" y="2721"/>
                </a:cubicBezTo>
                <a:cubicBezTo>
                  <a:pt x="7000" y="2686"/>
                  <a:pt x="7035" y="2650"/>
                  <a:pt x="7070" y="2615"/>
                </a:cubicBezTo>
                <a:cubicBezTo>
                  <a:pt x="7094" y="2580"/>
                  <a:pt x="7117" y="2533"/>
                  <a:pt x="7140" y="2498"/>
                </a:cubicBezTo>
                <a:lnTo>
                  <a:pt x="7164" y="2475"/>
                </a:lnTo>
                <a:cubicBezTo>
                  <a:pt x="7176" y="2439"/>
                  <a:pt x="7200" y="2392"/>
                  <a:pt x="7223" y="2358"/>
                </a:cubicBezTo>
                <a:cubicBezTo>
                  <a:pt x="7223" y="2345"/>
                  <a:pt x="7223" y="2345"/>
                  <a:pt x="7234" y="2334"/>
                </a:cubicBezTo>
                <a:cubicBezTo>
                  <a:pt x="7246" y="2298"/>
                  <a:pt x="7258" y="2264"/>
                  <a:pt x="7270" y="2217"/>
                </a:cubicBezTo>
                <a:cubicBezTo>
                  <a:pt x="7281" y="2217"/>
                  <a:pt x="7281" y="2205"/>
                  <a:pt x="7281" y="2205"/>
                </a:cubicBezTo>
                <a:cubicBezTo>
                  <a:pt x="7293" y="2158"/>
                  <a:pt x="7305" y="2111"/>
                  <a:pt x="7317" y="2076"/>
                </a:cubicBezTo>
                <a:lnTo>
                  <a:pt x="7317" y="2041"/>
                </a:lnTo>
                <a:cubicBezTo>
                  <a:pt x="7328" y="1994"/>
                  <a:pt x="7340" y="1959"/>
                  <a:pt x="7340" y="1912"/>
                </a:cubicBezTo>
                <a:cubicBezTo>
                  <a:pt x="7445" y="1021"/>
                  <a:pt x="6778" y="1"/>
                  <a:pt x="58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32"/>
        <p:cNvGrpSpPr/>
        <p:nvPr/>
      </p:nvGrpSpPr>
      <p:grpSpPr>
        <a:xfrm>
          <a:off x="0" y="0"/>
          <a:ext cx="0" cy="0"/>
          <a:chOff x="0" y="0"/>
          <a:chExt cx="0" cy="0"/>
        </a:xfrm>
      </p:grpSpPr>
      <p:sp>
        <p:nvSpPr>
          <p:cNvPr id="2833" name="Google Shape;2833;p55"/>
          <p:cNvSpPr/>
          <p:nvPr/>
        </p:nvSpPr>
        <p:spPr>
          <a:xfrm rot="5400000">
            <a:off x="5481381" y="2947874"/>
            <a:ext cx="1389335" cy="150769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2834" name="Google Shape;2834;p55"/>
          <p:cNvSpPr/>
          <p:nvPr/>
        </p:nvSpPr>
        <p:spPr>
          <a:xfrm rot="5400000">
            <a:off x="2214131" y="1439807"/>
            <a:ext cx="1389335" cy="150769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2835" name="Google Shape;2835;p55"/>
          <p:cNvSpPr/>
          <p:nvPr/>
        </p:nvSpPr>
        <p:spPr>
          <a:xfrm>
            <a:off x="1664200" y="3015175"/>
            <a:ext cx="2489100" cy="475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836" name="Google Shape;2836;p55"/>
          <p:cNvSpPr/>
          <p:nvPr/>
        </p:nvSpPr>
        <p:spPr>
          <a:xfrm>
            <a:off x="4931497" y="1516850"/>
            <a:ext cx="2489100" cy="475800"/>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837" name="Google Shape;2837;p5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r>
              <a:rPr lang="en">
                <a:latin typeface="Calibri Light" panose="020F0302020204030204" pitchFamily="34" charset="0"/>
                <a:cs typeface="Calibri Light" panose="020F0302020204030204" pitchFamily="34" charset="0"/>
              </a:rPr>
              <a:t>RÈN LUYỆN TÍNH TÔN TRỌNG NGƯỜI KHÁC</a:t>
            </a:r>
            <a:endParaRPr/>
          </a:p>
        </p:txBody>
      </p:sp>
      <p:sp>
        <p:nvSpPr>
          <p:cNvPr id="2838" name="Google Shape;2838;p55"/>
          <p:cNvSpPr txBox="1">
            <a:spLocks noGrp="1"/>
          </p:cNvSpPr>
          <p:nvPr>
            <p:ph type="title" idx="2"/>
          </p:nvPr>
        </p:nvSpPr>
        <p:spPr>
          <a:xfrm>
            <a:off x="1975300" y="3136198"/>
            <a:ext cx="1866900" cy="260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1</a:t>
            </a:r>
            <a:endParaRPr/>
          </a:p>
        </p:txBody>
      </p:sp>
      <p:sp>
        <p:nvSpPr>
          <p:cNvPr id="2839" name="Google Shape;2839;p55"/>
          <p:cNvSpPr txBox="1">
            <a:spLocks noGrp="1"/>
          </p:cNvSpPr>
          <p:nvPr>
            <p:ph type="title" idx="3"/>
          </p:nvPr>
        </p:nvSpPr>
        <p:spPr>
          <a:xfrm>
            <a:off x="5242597" y="1637873"/>
            <a:ext cx="1866900" cy="260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2</a:t>
            </a:r>
            <a:endParaRPr/>
          </a:p>
        </p:txBody>
      </p:sp>
      <p:sp>
        <p:nvSpPr>
          <p:cNvPr id="2840" name="Google Shape;2840;p55"/>
          <p:cNvSpPr txBox="1">
            <a:spLocks noGrp="1"/>
          </p:cNvSpPr>
          <p:nvPr>
            <p:ph type="subTitle" idx="1"/>
          </p:nvPr>
        </p:nvSpPr>
        <p:spPr>
          <a:xfrm>
            <a:off x="5088400" y="2004475"/>
            <a:ext cx="2175300" cy="1010700"/>
          </a:xfrm>
          <a:prstGeom prst="rect">
            <a:avLst/>
          </a:prstGeom>
        </p:spPr>
        <p:txBody>
          <a:bodyPr spcFirstLastPara="1" wrap="square" lIns="91425" tIns="91425" rIns="91425" bIns="91425" anchor="ctr" anchorCtr="0">
            <a:noAutofit/>
          </a:bodyPr>
          <a:lstStyle/>
          <a:p>
            <a:pPr marL="0" lvl="0" indent="0"/>
            <a:r>
              <a:rPr lang="en-US" dirty="0">
                <a:latin typeface="+mj-lt"/>
              </a:rPr>
              <a:t>LUÔN </a:t>
            </a:r>
            <a:r>
              <a:rPr lang="en" dirty="0">
                <a:latin typeface="+mj-lt"/>
              </a:rPr>
              <a:t>THỂ HIỆN CỬ CHỈ, HÀNH ĐỘNG VÀ LỜI NÓI TÔN TRỌNG NGƯỜI KHÁC</a:t>
            </a:r>
            <a:endParaRPr dirty="0">
              <a:latin typeface="+mj-lt"/>
            </a:endParaRPr>
          </a:p>
        </p:txBody>
      </p:sp>
      <p:sp>
        <p:nvSpPr>
          <p:cNvPr id="2841" name="Google Shape;2841;p55"/>
          <p:cNvSpPr txBox="1">
            <a:spLocks noGrp="1"/>
          </p:cNvSpPr>
          <p:nvPr>
            <p:ph type="subTitle" idx="4"/>
          </p:nvPr>
        </p:nvSpPr>
        <p:spPr>
          <a:xfrm>
            <a:off x="1821100" y="3502800"/>
            <a:ext cx="2175300" cy="101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TÔN TRỌNG NGƯỜI KHÁC MỌI LÚC MỌI NƠI</a:t>
            </a:r>
            <a:endParaRPr dirty="0"/>
          </a:p>
        </p:txBody>
      </p:sp>
      <p:grpSp>
        <p:nvGrpSpPr>
          <p:cNvPr id="2842" name="Google Shape;2842;p55"/>
          <p:cNvGrpSpPr/>
          <p:nvPr/>
        </p:nvGrpSpPr>
        <p:grpSpPr>
          <a:xfrm>
            <a:off x="5702817" y="3200058"/>
            <a:ext cx="946467" cy="1110378"/>
            <a:chOff x="-1392997" y="284325"/>
            <a:chExt cx="2743382" cy="3218486"/>
          </a:xfrm>
        </p:grpSpPr>
        <p:sp>
          <p:nvSpPr>
            <p:cNvPr id="2843" name="Google Shape;2843;p55"/>
            <p:cNvSpPr/>
            <p:nvPr/>
          </p:nvSpPr>
          <p:spPr>
            <a:xfrm>
              <a:off x="-1392997" y="284325"/>
              <a:ext cx="1889185" cy="1771815"/>
            </a:xfrm>
            <a:custGeom>
              <a:avLst/>
              <a:gdLst/>
              <a:ahLst/>
              <a:cxnLst/>
              <a:rect l="l" t="t" r="r" b="b"/>
              <a:pathLst>
                <a:path w="14776" h="13858" extrusionOk="0">
                  <a:moveTo>
                    <a:pt x="6928" y="0"/>
                  </a:moveTo>
                  <a:cubicBezTo>
                    <a:pt x="5694" y="0"/>
                    <a:pt x="4433" y="326"/>
                    <a:pt x="3320" y="1005"/>
                  </a:cubicBezTo>
                  <a:cubicBezTo>
                    <a:pt x="1" y="3042"/>
                    <a:pt x="44" y="6964"/>
                    <a:pt x="55" y="7255"/>
                  </a:cubicBezTo>
                  <a:cubicBezTo>
                    <a:pt x="65" y="7664"/>
                    <a:pt x="184" y="10380"/>
                    <a:pt x="2361" y="12288"/>
                  </a:cubicBezTo>
                  <a:cubicBezTo>
                    <a:pt x="2932" y="12791"/>
                    <a:pt x="4156" y="13857"/>
                    <a:pt x="5480" y="13857"/>
                  </a:cubicBezTo>
                  <a:cubicBezTo>
                    <a:pt x="5657" y="13857"/>
                    <a:pt x="5835" y="13838"/>
                    <a:pt x="6014" y="13796"/>
                  </a:cubicBezTo>
                  <a:cubicBezTo>
                    <a:pt x="7922" y="13365"/>
                    <a:pt x="7814" y="10801"/>
                    <a:pt x="10120" y="9970"/>
                  </a:cubicBezTo>
                  <a:cubicBezTo>
                    <a:pt x="10525" y="9826"/>
                    <a:pt x="10881" y="9779"/>
                    <a:pt x="11199" y="9779"/>
                  </a:cubicBezTo>
                  <a:cubicBezTo>
                    <a:pt x="11499" y="9779"/>
                    <a:pt x="11765" y="9821"/>
                    <a:pt x="12005" y="9863"/>
                  </a:cubicBezTo>
                  <a:cubicBezTo>
                    <a:pt x="12250" y="9904"/>
                    <a:pt x="12469" y="9947"/>
                    <a:pt x="12672" y="9947"/>
                  </a:cubicBezTo>
                  <a:cubicBezTo>
                    <a:pt x="12898" y="9947"/>
                    <a:pt x="13106" y="9893"/>
                    <a:pt x="13310" y="9723"/>
                  </a:cubicBezTo>
                  <a:cubicBezTo>
                    <a:pt x="14775" y="8495"/>
                    <a:pt x="13837" y="2697"/>
                    <a:pt x="9936" y="703"/>
                  </a:cubicBezTo>
                  <a:cubicBezTo>
                    <a:pt x="9026" y="240"/>
                    <a:pt x="7987" y="0"/>
                    <a:pt x="69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55"/>
            <p:cNvSpPr/>
            <p:nvPr/>
          </p:nvSpPr>
          <p:spPr>
            <a:xfrm>
              <a:off x="-1038841" y="629531"/>
              <a:ext cx="932319" cy="831058"/>
            </a:xfrm>
            <a:custGeom>
              <a:avLst/>
              <a:gdLst/>
              <a:ahLst/>
              <a:cxnLst/>
              <a:rect l="l" t="t" r="r" b="b"/>
              <a:pathLst>
                <a:path w="7292" h="6500" extrusionOk="0">
                  <a:moveTo>
                    <a:pt x="4056" y="1"/>
                  </a:moveTo>
                  <a:cubicBezTo>
                    <a:pt x="3042" y="1"/>
                    <a:pt x="2038" y="502"/>
                    <a:pt x="1390" y="1398"/>
                  </a:cubicBezTo>
                  <a:cubicBezTo>
                    <a:pt x="1294" y="1494"/>
                    <a:pt x="1" y="3003"/>
                    <a:pt x="571" y="4770"/>
                  </a:cubicBezTo>
                  <a:cubicBezTo>
                    <a:pt x="636" y="4997"/>
                    <a:pt x="949" y="5977"/>
                    <a:pt x="1768" y="6344"/>
                  </a:cubicBezTo>
                  <a:cubicBezTo>
                    <a:pt x="2006" y="6450"/>
                    <a:pt x="2275" y="6500"/>
                    <a:pt x="2562" y="6500"/>
                  </a:cubicBezTo>
                  <a:cubicBezTo>
                    <a:pt x="4509" y="6500"/>
                    <a:pt x="7292" y="4232"/>
                    <a:pt x="6972" y="2260"/>
                  </a:cubicBezTo>
                  <a:cubicBezTo>
                    <a:pt x="6811" y="1247"/>
                    <a:pt x="5830" y="331"/>
                    <a:pt x="4709" y="72"/>
                  </a:cubicBezTo>
                  <a:cubicBezTo>
                    <a:pt x="4493" y="24"/>
                    <a:pt x="4274" y="1"/>
                    <a:pt x="40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55"/>
            <p:cNvSpPr/>
            <p:nvPr/>
          </p:nvSpPr>
          <p:spPr>
            <a:xfrm>
              <a:off x="-1018256" y="656637"/>
              <a:ext cx="745650" cy="654490"/>
            </a:xfrm>
            <a:custGeom>
              <a:avLst/>
              <a:gdLst/>
              <a:ahLst/>
              <a:cxnLst/>
              <a:rect l="l" t="t" r="r" b="b"/>
              <a:pathLst>
                <a:path w="5832" h="5119" extrusionOk="0">
                  <a:moveTo>
                    <a:pt x="4042" y="0"/>
                  </a:moveTo>
                  <a:cubicBezTo>
                    <a:pt x="2857" y="0"/>
                    <a:pt x="1672" y="798"/>
                    <a:pt x="1035" y="1864"/>
                  </a:cubicBezTo>
                  <a:cubicBezTo>
                    <a:pt x="928" y="2058"/>
                    <a:pt x="1" y="3696"/>
                    <a:pt x="734" y="4601"/>
                  </a:cubicBezTo>
                  <a:cubicBezTo>
                    <a:pt x="1035" y="4979"/>
                    <a:pt x="1531" y="5119"/>
                    <a:pt x="2070" y="5119"/>
                  </a:cubicBezTo>
                  <a:cubicBezTo>
                    <a:pt x="2738" y="5119"/>
                    <a:pt x="3471" y="4893"/>
                    <a:pt x="3978" y="4613"/>
                  </a:cubicBezTo>
                  <a:cubicBezTo>
                    <a:pt x="4042" y="4580"/>
                    <a:pt x="4344" y="4397"/>
                    <a:pt x="4667" y="4084"/>
                  </a:cubicBezTo>
                  <a:cubicBezTo>
                    <a:pt x="4883" y="3858"/>
                    <a:pt x="5530" y="3169"/>
                    <a:pt x="5680" y="2080"/>
                  </a:cubicBezTo>
                  <a:cubicBezTo>
                    <a:pt x="5755" y="1574"/>
                    <a:pt x="5831" y="1013"/>
                    <a:pt x="5497" y="561"/>
                  </a:cubicBezTo>
                  <a:cubicBezTo>
                    <a:pt x="5098" y="65"/>
                    <a:pt x="4419" y="22"/>
                    <a:pt x="4150" y="11"/>
                  </a:cubicBezTo>
                  <a:cubicBezTo>
                    <a:pt x="4117" y="11"/>
                    <a:pt x="4074" y="0"/>
                    <a:pt x="40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55"/>
            <p:cNvSpPr/>
            <p:nvPr/>
          </p:nvSpPr>
          <p:spPr>
            <a:xfrm>
              <a:off x="-859717" y="775925"/>
              <a:ext cx="300459" cy="308003"/>
            </a:xfrm>
            <a:custGeom>
              <a:avLst/>
              <a:gdLst/>
              <a:ahLst/>
              <a:cxnLst/>
              <a:rect l="l" t="t" r="r" b="b"/>
              <a:pathLst>
                <a:path w="2350" h="2409" extrusionOk="0">
                  <a:moveTo>
                    <a:pt x="2326" y="0"/>
                  </a:moveTo>
                  <a:cubicBezTo>
                    <a:pt x="2323" y="0"/>
                    <a:pt x="2320" y="2"/>
                    <a:pt x="2317" y="5"/>
                  </a:cubicBezTo>
                  <a:cubicBezTo>
                    <a:pt x="1833" y="80"/>
                    <a:pt x="1433" y="274"/>
                    <a:pt x="1121" y="511"/>
                  </a:cubicBezTo>
                  <a:cubicBezTo>
                    <a:pt x="657" y="878"/>
                    <a:pt x="377" y="1341"/>
                    <a:pt x="216" y="1718"/>
                  </a:cubicBezTo>
                  <a:cubicBezTo>
                    <a:pt x="54" y="2095"/>
                    <a:pt x="1" y="2387"/>
                    <a:pt x="1" y="2387"/>
                  </a:cubicBezTo>
                  <a:cubicBezTo>
                    <a:pt x="1" y="2397"/>
                    <a:pt x="11" y="2408"/>
                    <a:pt x="22" y="2408"/>
                  </a:cubicBezTo>
                  <a:cubicBezTo>
                    <a:pt x="32" y="2408"/>
                    <a:pt x="32" y="2397"/>
                    <a:pt x="44" y="2397"/>
                  </a:cubicBezTo>
                  <a:lnTo>
                    <a:pt x="44" y="2387"/>
                  </a:lnTo>
                  <a:cubicBezTo>
                    <a:pt x="54" y="2332"/>
                    <a:pt x="151" y="1815"/>
                    <a:pt x="485" y="1287"/>
                  </a:cubicBezTo>
                  <a:cubicBezTo>
                    <a:pt x="647" y="1017"/>
                    <a:pt x="873" y="749"/>
                    <a:pt x="1175" y="522"/>
                  </a:cubicBezTo>
                  <a:cubicBezTo>
                    <a:pt x="1476" y="296"/>
                    <a:pt x="1854" y="112"/>
                    <a:pt x="2328" y="37"/>
                  </a:cubicBezTo>
                  <a:cubicBezTo>
                    <a:pt x="2339" y="37"/>
                    <a:pt x="2350" y="26"/>
                    <a:pt x="2339" y="16"/>
                  </a:cubicBezTo>
                  <a:cubicBezTo>
                    <a:pt x="2339" y="8"/>
                    <a:pt x="2333" y="0"/>
                    <a:pt x="23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55"/>
            <p:cNvSpPr/>
            <p:nvPr/>
          </p:nvSpPr>
          <p:spPr>
            <a:xfrm>
              <a:off x="-451862" y="759943"/>
              <a:ext cx="6904" cy="5626"/>
            </a:xfrm>
            <a:custGeom>
              <a:avLst/>
              <a:gdLst/>
              <a:ahLst/>
              <a:cxnLst/>
              <a:rect l="l" t="t" r="r" b="b"/>
              <a:pathLst>
                <a:path w="54" h="44" extrusionOk="0">
                  <a:moveTo>
                    <a:pt x="22" y="0"/>
                  </a:moveTo>
                  <a:cubicBezTo>
                    <a:pt x="0" y="0"/>
                    <a:pt x="11" y="43"/>
                    <a:pt x="32" y="43"/>
                  </a:cubicBezTo>
                  <a:cubicBezTo>
                    <a:pt x="54" y="43"/>
                    <a:pt x="54" y="0"/>
                    <a:pt x="2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55"/>
            <p:cNvSpPr/>
            <p:nvPr/>
          </p:nvSpPr>
          <p:spPr>
            <a:xfrm>
              <a:off x="-874931" y="1706959"/>
              <a:ext cx="2225316" cy="1795851"/>
            </a:xfrm>
            <a:custGeom>
              <a:avLst/>
              <a:gdLst/>
              <a:ahLst/>
              <a:cxnLst/>
              <a:rect l="l" t="t" r="r" b="b"/>
              <a:pathLst>
                <a:path w="17405" h="14046" extrusionOk="0">
                  <a:moveTo>
                    <a:pt x="7766" y="0"/>
                  </a:moveTo>
                  <a:cubicBezTo>
                    <a:pt x="6411" y="0"/>
                    <a:pt x="5270" y="356"/>
                    <a:pt x="5044" y="924"/>
                  </a:cubicBezTo>
                  <a:cubicBezTo>
                    <a:pt x="4818" y="1527"/>
                    <a:pt x="5745" y="1915"/>
                    <a:pt x="5659" y="2950"/>
                  </a:cubicBezTo>
                  <a:cubicBezTo>
                    <a:pt x="5551" y="4232"/>
                    <a:pt x="4052" y="4555"/>
                    <a:pt x="2598" y="6118"/>
                  </a:cubicBezTo>
                  <a:cubicBezTo>
                    <a:pt x="1219" y="7594"/>
                    <a:pt x="1" y="10084"/>
                    <a:pt x="733" y="11161"/>
                  </a:cubicBezTo>
                  <a:cubicBezTo>
                    <a:pt x="988" y="11527"/>
                    <a:pt x="1358" y="11590"/>
                    <a:pt x="1884" y="11590"/>
                  </a:cubicBezTo>
                  <a:cubicBezTo>
                    <a:pt x="2024" y="11590"/>
                    <a:pt x="2176" y="11586"/>
                    <a:pt x="2339" y="11581"/>
                  </a:cubicBezTo>
                  <a:cubicBezTo>
                    <a:pt x="2506" y="11576"/>
                    <a:pt x="2684" y="11571"/>
                    <a:pt x="2876" y="11571"/>
                  </a:cubicBezTo>
                  <a:cubicBezTo>
                    <a:pt x="3540" y="11571"/>
                    <a:pt x="4358" y="11630"/>
                    <a:pt x="5346" y="11947"/>
                  </a:cubicBezTo>
                  <a:cubicBezTo>
                    <a:pt x="7776" y="12724"/>
                    <a:pt x="8073" y="14045"/>
                    <a:pt x="9484" y="14045"/>
                  </a:cubicBezTo>
                  <a:cubicBezTo>
                    <a:pt x="9543" y="14045"/>
                    <a:pt x="9604" y="14043"/>
                    <a:pt x="9667" y="14038"/>
                  </a:cubicBezTo>
                  <a:cubicBezTo>
                    <a:pt x="11241" y="13920"/>
                    <a:pt x="11241" y="12519"/>
                    <a:pt x="13719" y="11484"/>
                  </a:cubicBezTo>
                  <a:cubicBezTo>
                    <a:pt x="15702" y="10654"/>
                    <a:pt x="17156" y="10924"/>
                    <a:pt x="17329" y="10266"/>
                  </a:cubicBezTo>
                  <a:cubicBezTo>
                    <a:pt x="17405" y="9954"/>
                    <a:pt x="14010" y="5870"/>
                    <a:pt x="13245" y="3801"/>
                  </a:cubicBezTo>
                  <a:cubicBezTo>
                    <a:pt x="12846" y="2723"/>
                    <a:pt x="12836" y="2400"/>
                    <a:pt x="12458" y="1904"/>
                  </a:cubicBezTo>
                  <a:cubicBezTo>
                    <a:pt x="11451" y="545"/>
                    <a:pt x="9444" y="0"/>
                    <a:pt x="77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55"/>
            <p:cNvSpPr/>
            <p:nvPr/>
          </p:nvSpPr>
          <p:spPr>
            <a:xfrm>
              <a:off x="-76609" y="2294322"/>
              <a:ext cx="914419" cy="765212"/>
            </a:xfrm>
            <a:custGeom>
              <a:avLst/>
              <a:gdLst/>
              <a:ahLst/>
              <a:cxnLst/>
              <a:rect l="l" t="t" r="r" b="b"/>
              <a:pathLst>
                <a:path w="7152" h="5985" extrusionOk="0">
                  <a:moveTo>
                    <a:pt x="3177" y="0"/>
                  </a:moveTo>
                  <a:cubicBezTo>
                    <a:pt x="2512" y="0"/>
                    <a:pt x="1686" y="158"/>
                    <a:pt x="988" y="770"/>
                  </a:cubicBezTo>
                  <a:cubicBezTo>
                    <a:pt x="804" y="931"/>
                    <a:pt x="28" y="1610"/>
                    <a:pt x="18" y="2504"/>
                  </a:cubicBezTo>
                  <a:cubicBezTo>
                    <a:pt x="1" y="4139"/>
                    <a:pt x="2545" y="5985"/>
                    <a:pt x="4542" y="5985"/>
                  </a:cubicBezTo>
                  <a:cubicBezTo>
                    <a:pt x="5019" y="5985"/>
                    <a:pt x="5465" y="5879"/>
                    <a:pt x="5837" y="5640"/>
                  </a:cubicBezTo>
                  <a:cubicBezTo>
                    <a:pt x="6699" y="5090"/>
                    <a:pt x="7152" y="3830"/>
                    <a:pt x="6947" y="2698"/>
                  </a:cubicBezTo>
                  <a:cubicBezTo>
                    <a:pt x="6710" y="1470"/>
                    <a:pt x="5718" y="468"/>
                    <a:pt x="4404" y="176"/>
                  </a:cubicBezTo>
                  <a:cubicBezTo>
                    <a:pt x="4339" y="155"/>
                    <a:pt x="3837" y="0"/>
                    <a:pt x="3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55"/>
            <p:cNvSpPr/>
            <p:nvPr/>
          </p:nvSpPr>
          <p:spPr>
            <a:xfrm>
              <a:off x="-2710" y="2325135"/>
              <a:ext cx="818528" cy="575987"/>
            </a:xfrm>
            <a:custGeom>
              <a:avLst/>
              <a:gdLst/>
              <a:ahLst/>
              <a:cxnLst/>
              <a:rect l="l" t="t" r="r" b="b"/>
              <a:pathLst>
                <a:path w="6402" h="4505" extrusionOk="0">
                  <a:moveTo>
                    <a:pt x="2565" y="0"/>
                  </a:moveTo>
                  <a:cubicBezTo>
                    <a:pt x="1897" y="0"/>
                    <a:pt x="873" y="129"/>
                    <a:pt x="496" y="841"/>
                  </a:cubicBezTo>
                  <a:cubicBezTo>
                    <a:pt x="0" y="1789"/>
                    <a:pt x="949" y="3201"/>
                    <a:pt x="1789" y="3826"/>
                  </a:cubicBezTo>
                  <a:cubicBezTo>
                    <a:pt x="1843" y="3869"/>
                    <a:pt x="2123" y="4074"/>
                    <a:pt x="2544" y="4246"/>
                  </a:cubicBezTo>
                  <a:cubicBezTo>
                    <a:pt x="2748" y="4322"/>
                    <a:pt x="3244" y="4505"/>
                    <a:pt x="3880" y="4505"/>
                  </a:cubicBezTo>
                  <a:cubicBezTo>
                    <a:pt x="4160" y="4505"/>
                    <a:pt x="4462" y="4473"/>
                    <a:pt x="4785" y="4386"/>
                  </a:cubicBezTo>
                  <a:cubicBezTo>
                    <a:pt x="5281" y="4246"/>
                    <a:pt x="5830" y="4095"/>
                    <a:pt x="6100" y="3599"/>
                  </a:cubicBezTo>
                  <a:cubicBezTo>
                    <a:pt x="6401" y="3050"/>
                    <a:pt x="6175" y="2404"/>
                    <a:pt x="6078" y="2145"/>
                  </a:cubicBezTo>
                  <a:cubicBezTo>
                    <a:pt x="5626" y="1003"/>
                    <a:pt x="4397" y="194"/>
                    <a:pt x="3136" y="33"/>
                  </a:cubicBezTo>
                  <a:cubicBezTo>
                    <a:pt x="3071" y="22"/>
                    <a:pt x="2845" y="0"/>
                    <a:pt x="25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55"/>
            <p:cNvSpPr/>
            <p:nvPr/>
          </p:nvSpPr>
          <p:spPr>
            <a:xfrm>
              <a:off x="235611" y="2418724"/>
              <a:ext cx="401081" cy="162759"/>
            </a:xfrm>
            <a:custGeom>
              <a:avLst/>
              <a:gdLst/>
              <a:ahLst/>
              <a:cxnLst/>
              <a:rect l="l" t="t" r="r" b="b"/>
              <a:pathLst>
                <a:path w="3137" h="1273" extrusionOk="0">
                  <a:moveTo>
                    <a:pt x="711" y="1"/>
                  </a:moveTo>
                  <a:cubicBezTo>
                    <a:pt x="302" y="1"/>
                    <a:pt x="11" y="77"/>
                    <a:pt x="11" y="77"/>
                  </a:cubicBezTo>
                  <a:cubicBezTo>
                    <a:pt x="0" y="77"/>
                    <a:pt x="0" y="87"/>
                    <a:pt x="0" y="98"/>
                  </a:cubicBezTo>
                  <a:cubicBezTo>
                    <a:pt x="0" y="109"/>
                    <a:pt x="11" y="109"/>
                    <a:pt x="22" y="109"/>
                  </a:cubicBezTo>
                  <a:cubicBezTo>
                    <a:pt x="55" y="98"/>
                    <a:pt x="324" y="44"/>
                    <a:pt x="711" y="44"/>
                  </a:cubicBezTo>
                  <a:cubicBezTo>
                    <a:pt x="1046" y="44"/>
                    <a:pt x="1477" y="87"/>
                    <a:pt x="1908" y="271"/>
                  </a:cubicBezTo>
                  <a:cubicBezTo>
                    <a:pt x="2328" y="443"/>
                    <a:pt x="2759" y="745"/>
                    <a:pt x="3093" y="1272"/>
                  </a:cubicBezTo>
                  <a:lnTo>
                    <a:pt x="3125" y="1272"/>
                  </a:lnTo>
                  <a:cubicBezTo>
                    <a:pt x="3125" y="1262"/>
                    <a:pt x="3137" y="1251"/>
                    <a:pt x="3125" y="1251"/>
                  </a:cubicBezTo>
                  <a:cubicBezTo>
                    <a:pt x="2781" y="723"/>
                    <a:pt x="2349" y="410"/>
                    <a:pt x="1918" y="228"/>
                  </a:cubicBezTo>
                  <a:cubicBezTo>
                    <a:pt x="1487" y="55"/>
                    <a:pt x="1056" y="1"/>
                    <a:pt x="7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55"/>
            <p:cNvSpPr/>
            <p:nvPr/>
          </p:nvSpPr>
          <p:spPr>
            <a:xfrm>
              <a:off x="690260" y="2676478"/>
              <a:ext cx="5626" cy="4219"/>
            </a:xfrm>
            <a:custGeom>
              <a:avLst/>
              <a:gdLst/>
              <a:ahLst/>
              <a:cxnLst/>
              <a:rect l="l" t="t" r="r" b="b"/>
              <a:pathLst>
                <a:path w="44" h="33" extrusionOk="0">
                  <a:moveTo>
                    <a:pt x="22" y="0"/>
                  </a:moveTo>
                  <a:cubicBezTo>
                    <a:pt x="0" y="0"/>
                    <a:pt x="0" y="32"/>
                    <a:pt x="22" y="32"/>
                  </a:cubicBezTo>
                  <a:cubicBezTo>
                    <a:pt x="44" y="32"/>
                    <a:pt x="44" y="0"/>
                    <a:pt x="2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53" name="Google Shape;2853;p55"/>
          <p:cNvGrpSpPr/>
          <p:nvPr/>
        </p:nvGrpSpPr>
        <p:grpSpPr>
          <a:xfrm>
            <a:off x="2351597" y="1860947"/>
            <a:ext cx="1114392" cy="798691"/>
            <a:chOff x="2351597" y="1860947"/>
            <a:chExt cx="1114392" cy="798691"/>
          </a:xfrm>
        </p:grpSpPr>
        <p:sp>
          <p:nvSpPr>
            <p:cNvPr id="2854" name="Google Shape;2854;p55"/>
            <p:cNvSpPr/>
            <p:nvPr/>
          </p:nvSpPr>
          <p:spPr>
            <a:xfrm>
              <a:off x="2351597" y="2039270"/>
              <a:ext cx="783503" cy="588269"/>
            </a:xfrm>
            <a:custGeom>
              <a:avLst/>
              <a:gdLst/>
              <a:ahLst/>
              <a:cxnLst/>
              <a:rect l="l" t="t" r="r" b="b"/>
              <a:pathLst>
                <a:path w="7911" h="5938" extrusionOk="0">
                  <a:moveTo>
                    <a:pt x="5141" y="140"/>
                  </a:moveTo>
                  <a:cubicBezTo>
                    <a:pt x="3287" y="1"/>
                    <a:pt x="1261" y="906"/>
                    <a:pt x="324" y="2554"/>
                  </a:cubicBezTo>
                  <a:cubicBezTo>
                    <a:pt x="109" y="2953"/>
                    <a:pt x="1" y="3330"/>
                    <a:pt x="54" y="3653"/>
                  </a:cubicBezTo>
                  <a:cubicBezTo>
                    <a:pt x="87" y="3880"/>
                    <a:pt x="270" y="4235"/>
                    <a:pt x="712" y="4548"/>
                  </a:cubicBezTo>
                  <a:cubicBezTo>
                    <a:pt x="2167" y="5583"/>
                    <a:pt x="4236" y="5938"/>
                    <a:pt x="5928" y="5291"/>
                  </a:cubicBezTo>
                  <a:cubicBezTo>
                    <a:pt x="6585" y="5033"/>
                    <a:pt x="7027" y="4591"/>
                    <a:pt x="7264" y="4063"/>
                  </a:cubicBezTo>
                  <a:cubicBezTo>
                    <a:pt x="7911" y="2683"/>
                    <a:pt x="7382" y="712"/>
                    <a:pt x="5701" y="248"/>
                  </a:cubicBezTo>
                  <a:cubicBezTo>
                    <a:pt x="5518" y="195"/>
                    <a:pt x="5335" y="151"/>
                    <a:pt x="5141" y="14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55"/>
            <p:cNvSpPr/>
            <p:nvPr/>
          </p:nvSpPr>
          <p:spPr>
            <a:xfrm>
              <a:off x="2354766" y="2253852"/>
              <a:ext cx="742996" cy="372696"/>
            </a:xfrm>
            <a:custGeom>
              <a:avLst/>
              <a:gdLst/>
              <a:ahLst/>
              <a:cxnLst/>
              <a:rect l="l" t="t" r="r" b="b"/>
              <a:pathLst>
                <a:path w="7502" h="3762" extrusionOk="0">
                  <a:moveTo>
                    <a:pt x="22" y="1121"/>
                  </a:moveTo>
                  <a:cubicBezTo>
                    <a:pt x="1" y="1250"/>
                    <a:pt x="1" y="1369"/>
                    <a:pt x="22" y="1487"/>
                  </a:cubicBezTo>
                  <a:cubicBezTo>
                    <a:pt x="55" y="1714"/>
                    <a:pt x="389" y="2059"/>
                    <a:pt x="841" y="2382"/>
                  </a:cubicBezTo>
                  <a:cubicBezTo>
                    <a:pt x="2285" y="3405"/>
                    <a:pt x="4172" y="3762"/>
                    <a:pt x="5842" y="3136"/>
                  </a:cubicBezTo>
                  <a:cubicBezTo>
                    <a:pt x="7501" y="2274"/>
                    <a:pt x="7297" y="0"/>
                    <a:pt x="7038" y="216"/>
                  </a:cubicBezTo>
                  <a:cubicBezTo>
                    <a:pt x="6780" y="442"/>
                    <a:pt x="2091" y="1789"/>
                    <a:pt x="22" y="1121"/>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55"/>
            <p:cNvSpPr/>
            <p:nvPr/>
          </p:nvSpPr>
          <p:spPr>
            <a:xfrm>
              <a:off x="2789251" y="2164096"/>
              <a:ext cx="403488" cy="430453"/>
            </a:xfrm>
            <a:custGeom>
              <a:avLst/>
              <a:gdLst/>
              <a:ahLst/>
              <a:cxnLst/>
              <a:rect l="l" t="t" r="r" b="b"/>
              <a:pathLst>
                <a:path w="4074" h="4345" extrusionOk="0">
                  <a:moveTo>
                    <a:pt x="0" y="4344"/>
                  </a:moveTo>
                  <a:cubicBezTo>
                    <a:pt x="506" y="4323"/>
                    <a:pt x="1023" y="4215"/>
                    <a:pt x="1509" y="4031"/>
                  </a:cubicBezTo>
                  <a:cubicBezTo>
                    <a:pt x="2575" y="3622"/>
                    <a:pt x="4074" y="1"/>
                    <a:pt x="0" y="4344"/>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55"/>
            <p:cNvSpPr/>
            <p:nvPr/>
          </p:nvSpPr>
          <p:spPr>
            <a:xfrm>
              <a:off x="2383685" y="2273071"/>
              <a:ext cx="708728" cy="324648"/>
            </a:xfrm>
            <a:custGeom>
              <a:avLst/>
              <a:gdLst/>
              <a:ahLst/>
              <a:cxnLst/>
              <a:rect l="l" t="t" r="r" b="b"/>
              <a:pathLst>
                <a:path w="7156" h="3277" extrusionOk="0">
                  <a:moveTo>
                    <a:pt x="0" y="1660"/>
                  </a:moveTo>
                  <a:cubicBezTo>
                    <a:pt x="118" y="1789"/>
                    <a:pt x="280" y="1918"/>
                    <a:pt x="453" y="2048"/>
                  </a:cubicBezTo>
                  <a:cubicBezTo>
                    <a:pt x="916" y="2263"/>
                    <a:pt x="1390" y="2425"/>
                    <a:pt x="1799" y="2598"/>
                  </a:cubicBezTo>
                  <a:cubicBezTo>
                    <a:pt x="2974" y="3072"/>
                    <a:pt x="4979" y="3276"/>
                    <a:pt x="6121" y="2231"/>
                  </a:cubicBezTo>
                  <a:cubicBezTo>
                    <a:pt x="7156" y="1283"/>
                    <a:pt x="6735" y="0"/>
                    <a:pt x="6735" y="0"/>
                  </a:cubicBezTo>
                  <a:cubicBezTo>
                    <a:pt x="6746" y="0"/>
                    <a:pt x="6821" y="313"/>
                    <a:pt x="6239" y="830"/>
                  </a:cubicBezTo>
                  <a:cubicBezTo>
                    <a:pt x="4580" y="2317"/>
                    <a:pt x="2069" y="2382"/>
                    <a:pt x="0" y="166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55"/>
            <p:cNvSpPr/>
            <p:nvPr/>
          </p:nvSpPr>
          <p:spPr>
            <a:xfrm>
              <a:off x="2716655" y="2449214"/>
              <a:ext cx="245519" cy="113235"/>
            </a:xfrm>
            <a:custGeom>
              <a:avLst/>
              <a:gdLst/>
              <a:ahLst/>
              <a:cxnLst/>
              <a:rect l="l" t="t" r="r" b="b"/>
              <a:pathLst>
                <a:path w="2479" h="1143" extrusionOk="0">
                  <a:moveTo>
                    <a:pt x="2425" y="1"/>
                  </a:moveTo>
                  <a:cubicBezTo>
                    <a:pt x="2231" y="162"/>
                    <a:pt x="1886" y="302"/>
                    <a:pt x="1531" y="377"/>
                  </a:cubicBezTo>
                  <a:cubicBezTo>
                    <a:pt x="1229" y="432"/>
                    <a:pt x="906" y="453"/>
                    <a:pt x="808" y="453"/>
                  </a:cubicBezTo>
                  <a:cubicBezTo>
                    <a:pt x="237" y="496"/>
                    <a:pt x="0" y="916"/>
                    <a:pt x="679" y="1057"/>
                  </a:cubicBezTo>
                  <a:cubicBezTo>
                    <a:pt x="1045" y="1143"/>
                    <a:pt x="2479" y="669"/>
                    <a:pt x="2425" y="1"/>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55"/>
            <p:cNvSpPr/>
            <p:nvPr/>
          </p:nvSpPr>
          <p:spPr>
            <a:xfrm>
              <a:off x="2875613" y="2073448"/>
              <a:ext cx="183719" cy="287200"/>
            </a:xfrm>
            <a:custGeom>
              <a:avLst/>
              <a:gdLst/>
              <a:ahLst/>
              <a:cxnLst/>
              <a:rect l="l" t="t" r="r" b="b"/>
              <a:pathLst>
                <a:path w="1855" h="2899" extrusionOk="0">
                  <a:moveTo>
                    <a:pt x="1" y="0"/>
                  </a:moveTo>
                  <a:cubicBezTo>
                    <a:pt x="421" y="248"/>
                    <a:pt x="1154" y="647"/>
                    <a:pt x="1391" y="1768"/>
                  </a:cubicBezTo>
                  <a:cubicBezTo>
                    <a:pt x="1617" y="2899"/>
                    <a:pt x="1380" y="2748"/>
                    <a:pt x="1380" y="2748"/>
                  </a:cubicBezTo>
                  <a:cubicBezTo>
                    <a:pt x="1380" y="2748"/>
                    <a:pt x="1833" y="2640"/>
                    <a:pt x="1844" y="2188"/>
                  </a:cubicBezTo>
                  <a:cubicBezTo>
                    <a:pt x="1854" y="1412"/>
                    <a:pt x="1283" y="87"/>
                    <a:pt x="1"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55"/>
            <p:cNvSpPr/>
            <p:nvPr/>
          </p:nvSpPr>
          <p:spPr>
            <a:xfrm>
              <a:off x="2412407" y="2053139"/>
              <a:ext cx="482521" cy="270259"/>
            </a:xfrm>
            <a:custGeom>
              <a:avLst/>
              <a:gdLst/>
              <a:ahLst/>
              <a:cxnLst/>
              <a:rect l="l" t="t" r="r" b="b"/>
              <a:pathLst>
                <a:path w="4872" h="2728" extrusionOk="0">
                  <a:moveTo>
                    <a:pt x="1" y="2727"/>
                  </a:moveTo>
                  <a:cubicBezTo>
                    <a:pt x="98" y="2587"/>
                    <a:pt x="884" y="1078"/>
                    <a:pt x="2771" y="539"/>
                  </a:cubicBezTo>
                  <a:cubicBezTo>
                    <a:pt x="4667" y="0"/>
                    <a:pt x="4872" y="680"/>
                    <a:pt x="4872" y="680"/>
                  </a:cubicBezTo>
                  <a:cubicBezTo>
                    <a:pt x="3547" y="927"/>
                    <a:pt x="2091" y="1143"/>
                    <a:pt x="1003" y="1962"/>
                  </a:cubicBezTo>
                  <a:cubicBezTo>
                    <a:pt x="496" y="2339"/>
                    <a:pt x="1" y="2727"/>
                    <a:pt x="1" y="272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55"/>
            <p:cNvSpPr/>
            <p:nvPr/>
          </p:nvSpPr>
          <p:spPr>
            <a:xfrm>
              <a:off x="2859668" y="1860947"/>
              <a:ext cx="606321" cy="798691"/>
            </a:xfrm>
            <a:custGeom>
              <a:avLst/>
              <a:gdLst/>
              <a:ahLst/>
              <a:cxnLst/>
              <a:rect l="l" t="t" r="r" b="b"/>
              <a:pathLst>
                <a:path w="6122" h="8062" extrusionOk="0">
                  <a:moveTo>
                    <a:pt x="442" y="5690"/>
                  </a:moveTo>
                  <a:cubicBezTo>
                    <a:pt x="0" y="3848"/>
                    <a:pt x="582" y="1671"/>
                    <a:pt x="2091" y="464"/>
                  </a:cubicBezTo>
                  <a:cubicBezTo>
                    <a:pt x="2446" y="173"/>
                    <a:pt x="2813" y="0"/>
                    <a:pt x="3147" y="0"/>
                  </a:cubicBezTo>
                  <a:cubicBezTo>
                    <a:pt x="3373" y="0"/>
                    <a:pt x="3761" y="119"/>
                    <a:pt x="4160" y="529"/>
                  </a:cubicBezTo>
                  <a:cubicBezTo>
                    <a:pt x="5432" y="1822"/>
                    <a:pt x="6121" y="3837"/>
                    <a:pt x="5744" y="5647"/>
                  </a:cubicBezTo>
                  <a:cubicBezTo>
                    <a:pt x="5604" y="6348"/>
                    <a:pt x="5226" y="6854"/>
                    <a:pt x="4731" y="7189"/>
                  </a:cubicBezTo>
                  <a:cubicBezTo>
                    <a:pt x="3449" y="8061"/>
                    <a:pt x="1380" y="7846"/>
                    <a:pt x="647" y="6240"/>
                  </a:cubicBezTo>
                  <a:cubicBezTo>
                    <a:pt x="561" y="6068"/>
                    <a:pt x="485" y="5884"/>
                    <a:pt x="442" y="569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55"/>
            <p:cNvSpPr/>
            <p:nvPr/>
          </p:nvSpPr>
          <p:spPr>
            <a:xfrm>
              <a:off x="3134997" y="1860947"/>
              <a:ext cx="329901" cy="597978"/>
            </a:xfrm>
            <a:custGeom>
              <a:avLst/>
              <a:gdLst/>
              <a:ahLst/>
              <a:cxnLst/>
              <a:rect l="l" t="t" r="r" b="b"/>
              <a:pathLst>
                <a:path w="3331" h="6036" extrusionOk="0">
                  <a:moveTo>
                    <a:pt x="1" y="65"/>
                  </a:moveTo>
                  <a:cubicBezTo>
                    <a:pt x="119" y="22"/>
                    <a:pt x="248" y="0"/>
                    <a:pt x="367" y="0"/>
                  </a:cubicBezTo>
                  <a:cubicBezTo>
                    <a:pt x="593" y="0"/>
                    <a:pt x="1002" y="281"/>
                    <a:pt x="1402" y="690"/>
                  </a:cubicBezTo>
                  <a:cubicBezTo>
                    <a:pt x="2662" y="1962"/>
                    <a:pt x="3330" y="3805"/>
                    <a:pt x="2975" y="5594"/>
                  </a:cubicBezTo>
                  <a:cubicBezTo>
                    <a:pt x="1919" y="6035"/>
                    <a:pt x="119" y="5917"/>
                    <a:pt x="302" y="5615"/>
                  </a:cubicBezTo>
                  <a:cubicBezTo>
                    <a:pt x="485" y="5324"/>
                    <a:pt x="1002" y="2038"/>
                    <a:pt x="1" y="6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55"/>
            <p:cNvSpPr/>
            <p:nvPr/>
          </p:nvSpPr>
          <p:spPr>
            <a:xfrm>
              <a:off x="2889578" y="2264452"/>
              <a:ext cx="551849" cy="395185"/>
            </a:xfrm>
            <a:custGeom>
              <a:avLst/>
              <a:gdLst/>
              <a:ahLst/>
              <a:cxnLst/>
              <a:rect l="l" t="t" r="r" b="b"/>
              <a:pathLst>
                <a:path w="5572" h="3989" extrusionOk="0">
                  <a:moveTo>
                    <a:pt x="140" y="1617"/>
                  </a:moveTo>
                  <a:cubicBezTo>
                    <a:pt x="43" y="1208"/>
                    <a:pt x="0" y="788"/>
                    <a:pt x="0" y="357"/>
                  </a:cubicBezTo>
                  <a:cubicBezTo>
                    <a:pt x="711" y="1035"/>
                    <a:pt x="1368" y="1294"/>
                    <a:pt x="2963" y="1251"/>
                  </a:cubicBezTo>
                  <a:cubicBezTo>
                    <a:pt x="4321" y="1208"/>
                    <a:pt x="5108" y="529"/>
                    <a:pt x="5518" y="1"/>
                  </a:cubicBezTo>
                  <a:cubicBezTo>
                    <a:pt x="5571" y="518"/>
                    <a:pt x="5561" y="1047"/>
                    <a:pt x="5442" y="1574"/>
                  </a:cubicBezTo>
                  <a:cubicBezTo>
                    <a:pt x="5302" y="2275"/>
                    <a:pt x="4924" y="2781"/>
                    <a:pt x="4429" y="3116"/>
                  </a:cubicBezTo>
                  <a:cubicBezTo>
                    <a:pt x="3147" y="3988"/>
                    <a:pt x="1078" y="3773"/>
                    <a:pt x="345" y="2167"/>
                  </a:cubicBezTo>
                  <a:cubicBezTo>
                    <a:pt x="259" y="1995"/>
                    <a:pt x="183" y="1811"/>
                    <a:pt x="140" y="161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55"/>
            <p:cNvSpPr/>
            <p:nvPr/>
          </p:nvSpPr>
          <p:spPr>
            <a:xfrm>
              <a:off x="3156390" y="1882346"/>
              <a:ext cx="297812" cy="718545"/>
            </a:xfrm>
            <a:custGeom>
              <a:avLst/>
              <a:gdLst/>
              <a:ahLst/>
              <a:cxnLst/>
              <a:rect l="l" t="t" r="r" b="b"/>
              <a:pathLst>
                <a:path w="3007" h="7253" extrusionOk="0">
                  <a:moveTo>
                    <a:pt x="561" y="0"/>
                  </a:moveTo>
                  <a:cubicBezTo>
                    <a:pt x="711" y="97"/>
                    <a:pt x="873" y="237"/>
                    <a:pt x="1035" y="399"/>
                  </a:cubicBezTo>
                  <a:cubicBezTo>
                    <a:pt x="1315" y="819"/>
                    <a:pt x="1562" y="1272"/>
                    <a:pt x="1799" y="1649"/>
                  </a:cubicBezTo>
                  <a:cubicBezTo>
                    <a:pt x="2468" y="2759"/>
                    <a:pt x="3006" y="4742"/>
                    <a:pt x="2134" y="6068"/>
                  </a:cubicBezTo>
                  <a:cubicBezTo>
                    <a:pt x="1358" y="7253"/>
                    <a:pt x="0" y="7048"/>
                    <a:pt x="0" y="7048"/>
                  </a:cubicBezTo>
                  <a:cubicBezTo>
                    <a:pt x="0" y="7059"/>
                    <a:pt x="323" y="7069"/>
                    <a:pt x="743" y="6412"/>
                  </a:cubicBezTo>
                  <a:cubicBezTo>
                    <a:pt x="1972" y="4494"/>
                    <a:pt x="1627" y="1961"/>
                    <a:pt x="5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55"/>
            <p:cNvSpPr/>
            <p:nvPr/>
          </p:nvSpPr>
          <p:spPr>
            <a:xfrm>
              <a:off x="3227797" y="2354208"/>
              <a:ext cx="164505" cy="229641"/>
            </a:xfrm>
            <a:custGeom>
              <a:avLst/>
              <a:gdLst/>
              <a:ahLst/>
              <a:cxnLst/>
              <a:rect l="l" t="t" r="r" b="b"/>
              <a:pathLst>
                <a:path w="1661" h="2318" extrusionOk="0">
                  <a:moveTo>
                    <a:pt x="1" y="2059"/>
                  </a:moveTo>
                  <a:cubicBezTo>
                    <a:pt x="228" y="1930"/>
                    <a:pt x="465" y="1638"/>
                    <a:pt x="647" y="1315"/>
                  </a:cubicBezTo>
                  <a:cubicBezTo>
                    <a:pt x="809" y="1046"/>
                    <a:pt x="917" y="733"/>
                    <a:pt x="960" y="647"/>
                  </a:cubicBezTo>
                  <a:cubicBezTo>
                    <a:pt x="1176" y="98"/>
                    <a:pt x="1660" y="0"/>
                    <a:pt x="1585" y="701"/>
                  </a:cubicBezTo>
                  <a:cubicBezTo>
                    <a:pt x="1542" y="1089"/>
                    <a:pt x="637" y="2317"/>
                    <a:pt x="1" y="2059"/>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55"/>
            <p:cNvSpPr/>
            <p:nvPr/>
          </p:nvSpPr>
          <p:spPr>
            <a:xfrm>
              <a:off x="2926817" y="2437425"/>
              <a:ext cx="313956" cy="161383"/>
            </a:xfrm>
            <a:custGeom>
              <a:avLst/>
              <a:gdLst/>
              <a:ahLst/>
              <a:cxnLst/>
              <a:rect l="l" t="t" r="r" b="b"/>
              <a:pathLst>
                <a:path w="3170" h="1629" extrusionOk="0">
                  <a:moveTo>
                    <a:pt x="1" y="1"/>
                  </a:moveTo>
                  <a:cubicBezTo>
                    <a:pt x="324" y="378"/>
                    <a:pt x="831" y="1046"/>
                    <a:pt x="2005" y="1100"/>
                  </a:cubicBezTo>
                  <a:cubicBezTo>
                    <a:pt x="3169" y="1143"/>
                    <a:pt x="2986" y="939"/>
                    <a:pt x="2986" y="939"/>
                  </a:cubicBezTo>
                  <a:cubicBezTo>
                    <a:pt x="2986" y="939"/>
                    <a:pt x="2954" y="1402"/>
                    <a:pt x="2501" y="1477"/>
                  </a:cubicBezTo>
                  <a:cubicBezTo>
                    <a:pt x="1715" y="1628"/>
                    <a:pt x="292" y="1262"/>
                    <a:pt x="1" y="1"/>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55"/>
            <p:cNvSpPr/>
            <p:nvPr/>
          </p:nvSpPr>
          <p:spPr>
            <a:xfrm>
              <a:off x="2906613" y="1929304"/>
              <a:ext cx="195405" cy="518921"/>
            </a:xfrm>
            <a:custGeom>
              <a:avLst/>
              <a:gdLst/>
              <a:ahLst/>
              <a:cxnLst/>
              <a:rect l="l" t="t" r="r" b="b"/>
              <a:pathLst>
                <a:path w="1973" h="5238" extrusionOk="0">
                  <a:moveTo>
                    <a:pt x="1972" y="0"/>
                  </a:moveTo>
                  <a:cubicBezTo>
                    <a:pt x="1854" y="129"/>
                    <a:pt x="453" y="1164"/>
                    <a:pt x="226" y="3158"/>
                  </a:cubicBezTo>
                  <a:cubicBezTo>
                    <a:pt x="1" y="5141"/>
                    <a:pt x="712" y="5237"/>
                    <a:pt x="712" y="5237"/>
                  </a:cubicBezTo>
                  <a:cubicBezTo>
                    <a:pt x="744" y="3869"/>
                    <a:pt x="722" y="2371"/>
                    <a:pt x="1369" y="1132"/>
                  </a:cubicBezTo>
                  <a:cubicBezTo>
                    <a:pt x="1670" y="561"/>
                    <a:pt x="1972" y="0"/>
                    <a:pt x="19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68" name="Google Shape;2868;p55"/>
          <p:cNvGrpSpPr/>
          <p:nvPr/>
        </p:nvGrpSpPr>
        <p:grpSpPr>
          <a:xfrm rot="-8609810" flipH="1">
            <a:off x="3962797" y="2640507"/>
            <a:ext cx="1004982" cy="214257"/>
            <a:chOff x="2782750" y="4715275"/>
            <a:chExt cx="468850" cy="99950"/>
          </a:xfrm>
        </p:grpSpPr>
        <p:sp>
          <p:nvSpPr>
            <p:cNvPr id="2869" name="Google Shape;2869;p55"/>
            <p:cNvSpPr/>
            <p:nvPr/>
          </p:nvSpPr>
          <p:spPr>
            <a:xfrm>
              <a:off x="2782750" y="4715275"/>
              <a:ext cx="464150" cy="94750"/>
            </a:xfrm>
            <a:custGeom>
              <a:avLst/>
              <a:gdLst/>
              <a:ahLst/>
              <a:cxnLst/>
              <a:rect l="l" t="t" r="r" b="b"/>
              <a:pathLst>
                <a:path w="18566" h="3790" extrusionOk="0">
                  <a:moveTo>
                    <a:pt x="233" y="1"/>
                  </a:moveTo>
                  <a:cubicBezTo>
                    <a:pt x="93" y="1"/>
                    <a:pt x="0" y="217"/>
                    <a:pt x="143" y="324"/>
                  </a:cubicBezTo>
                  <a:cubicBezTo>
                    <a:pt x="3354" y="2603"/>
                    <a:pt x="7271" y="3790"/>
                    <a:pt x="11187" y="3790"/>
                  </a:cubicBezTo>
                  <a:cubicBezTo>
                    <a:pt x="12252" y="3790"/>
                    <a:pt x="13317" y="3702"/>
                    <a:pt x="14367" y="3525"/>
                  </a:cubicBezTo>
                  <a:cubicBezTo>
                    <a:pt x="15747" y="3298"/>
                    <a:pt x="17094" y="2900"/>
                    <a:pt x="18387" y="2350"/>
                  </a:cubicBezTo>
                  <a:cubicBezTo>
                    <a:pt x="18566" y="2274"/>
                    <a:pt x="18457" y="2043"/>
                    <a:pt x="18290" y="2043"/>
                  </a:cubicBezTo>
                  <a:cubicBezTo>
                    <a:pt x="18266" y="2043"/>
                    <a:pt x="18241" y="2048"/>
                    <a:pt x="18215" y="2059"/>
                  </a:cubicBezTo>
                  <a:cubicBezTo>
                    <a:pt x="15998" y="2992"/>
                    <a:pt x="13599" y="3445"/>
                    <a:pt x="11196" y="3445"/>
                  </a:cubicBezTo>
                  <a:cubicBezTo>
                    <a:pt x="8715" y="3445"/>
                    <a:pt x="6230" y="2963"/>
                    <a:pt x="3936" y="2026"/>
                  </a:cubicBezTo>
                  <a:cubicBezTo>
                    <a:pt x="2664" y="1499"/>
                    <a:pt x="1447" y="831"/>
                    <a:pt x="326" y="33"/>
                  </a:cubicBezTo>
                  <a:cubicBezTo>
                    <a:pt x="294" y="10"/>
                    <a:pt x="262" y="1"/>
                    <a:pt x="233"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55"/>
            <p:cNvSpPr/>
            <p:nvPr/>
          </p:nvSpPr>
          <p:spPr>
            <a:xfrm>
              <a:off x="3200400" y="4759150"/>
              <a:ext cx="51200" cy="56075"/>
            </a:xfrm>
            <a:custGeom>
              <a:avLst/>
              <a:gdLst/>
              <a:ahLst/>
              <a:cxnLst/>
              <a:rect l="l" t="t" r="r" b="b"/>
              <a:pathLst>
                <a:path w="2048" h="2243" extrusionOk="0">
                  <a:moveTo>
                    <a:pt x="207" y="1"/>
                  </a:moveTo>
                  <a:cubicBezTo>
                    <a:pt x="121" y="1"/>
                    <a:pt x="41" y="44"/>
                    <a:pt x="22" y="132"/>
                  </a:cubicBezTo>
                  <a:cubicBezTo>
                    <a:pt x="0" y="207"/>
                    <a:pt x="43" y="326"/>
                    <a:pt x="140" y="336"/>
                  </a:cubicBezTo>
                  <a:cubicBezTo>
                    <a:pt x="410" y="379"/>
                    <a:pt x="690" y="422"/>
                    <a:pt x="959" y="455"/>
                  </a:cubicBezTo>
                  <a:cubicBezTo>
                    <a:pt x="1099" y="477"/>
                    <a:pt x="1239" y="498"/>
                    <a:pt x="1368" y="520"/>
                  </a:cubicBezTo>
                  <a:cubicBezTo>
                    <a:pt x="1433" y="530"/>
                    <a:pt x="1487" y="530"/>
                    <a:pt x="1552" y="541"/>
                  </a:cubicBezTo>
                  <a:cubicBezTo>
                    <a:pt x="1568" y="546"/>
                    <a:pt x="1585" y="549"/>
                    <a:pt x="1602" y="552"/>
                  </a:cubicBezTo>
                  <a:lnTo>
                    <a:pt x="1602" y="552"/>
                  </a:lnTo>
                  <a:cubicBezTo>
                    <a:pt x="1592" y="570"/>
                    <a:pt x="1582" y="588"/>
                    <a:pt x="1573" y="606"/>
                  </a:cubicBezTo>
                  <a:cubicBezTo>
                    <a:pt x="1541" y="670"/>
                    <a:pt x="1498" y="745"/>
                    <a:pt x="1466" y="810"/>
                  </a:cubicBezTo>
                  <a:cubicBezTo>
                    <a:pt x="1390" y="951"/>
                    <a:pt x="1315" y="1069"/>
                    <a:pt x="1239" y="1198"/>
                  </a:cubicBezTo>
                  <a:cubicBezTo>
                    <a:pt x="1078" y="1457"/>
                    <a:pt x="905" y="1715"/>
                    <a:pt x="722" y="1952"/>
                  </a:cubicBezTo>
                  <a:cubicBezTo>
                    <a:pt x="668" y="2028"/>
                    <a:pt x="647" y="2125"/>
                    <a:pt x="722" y="2190"/>
                  </a:cubicBezTo>
                  <a:cubicBezTo>
                    <a:pt x="750" y="2223"/>
                    <a:pt x="798" y="2242"/>
                    <a:pt x="848" y="2242"/>
                  </a:cubicBezTo>
                  <a:cubicBezTo>
                    <a:pt x="893" y="2242"/>
                    <a:pt x="939" y="2226"/>
                    <a:pt x="970" y="2190"/>
                  </a:cubicBezTo>
                  <a:cubicBezTo>
                    <a:pt x="1358" y="1694"/>
                    <a:pt x="1724" y="1155"/>
                    <a:pt x="1972" y="573"/>
                  </a:cubicBezTo>
                  <a:cubicBezTo>
                    <a:pt x="2048" y="401"/>
                    <a:pt x="1950" y="271"/>
                    <a:pt x="1778" y="228"/>
                  </a:cubicBezTo>
                  <a:cubicBezTo>
                    <a:pt x="1617" y="196"/>
                    <a:pt x="1444" y="185"/>
                    <a:pt x="1282" y="153"/>
                  </a:cubicBezTo>
                  <a:cubicBezTo>
                    <a:pt x="927" y="110"/>
                    <a:pt x="582" y="56"/>
                    <a:pt x="237" y="2"/>
                  </a:cubicBezTo>
                  <a:cubicBezTo>
                    <a:pt x="227" y="1"/>
                    <a:pt x="217" y="1"/>
                    <a:pt x="207"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41">
                                            <p:txEl>
                                              <p:pRg st="0" end="0"/>
                                            </p:txEl>
                                          </p:spTgt>
                                        </p:tgtEl>
                                        <p:attrNameLst>
                                          <p:attrName>style.visibility</p:attrName>
                                        </p:attrNameLst>
                                      </p:cBhvr>
                                      <p:to>
                                        <p:strVal val="visible"/>
                                      </p:to>
                                    </p:set>
                                    <p:anim calcmode="lin" valueType="num">
                                      <p:cBhvr additive="base">
                                        <p:cTn id="7" dur="500" fill="hold"/>
                                        <p:tgtEl>
                                          <p:spTgt spid="28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840">
                                            <p:txEl>
                                              <p:pRg st="0" end="0"/>
                                            </p:txEl>
                                          </p:spTgt>
                                        </p:tgtEl>
                                        <p:attrNameLst>
                                          <p:attrName>style.visibility</p:attrName>
                                        </p:attrNameLst>
                                      </p:cBhvr>
                                      <p:to>
                                        <p:strVal val="visible"/>
                                      </p:to>
                                    </p:set>
                                    <p:animEffect transition="in" filter="fade">
                                      <p:cBhvr>
                                        <p:cTn id="13" dur="1000"/>
                                        <p:tgtEl>
                                          <p:spTgt spid="2840">
                                            <p:txEl>
                                              <p:pRg st="0" end="0"/>
                                            </p:txEl>
                                          </p:spTgt>
                                        </p:tgtEl>
                                      </p:cBhvr>
                                    </p:animEffect>
                                    <p:anim calcmode="lin" valueType="num">
                                      <p:cBhvr>
                                        <p:cTn id="14" dur="1000" fill="hold"/>
                                        <p:tgtEl>
                                          <p:spTgt spid="2840">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84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0" grpId="0" build="p"/>
      <p:bldP spid="284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361225" y="1397563"/>
            <a:ext cx="6514500" cy="196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Calibri Light" panose="020F0302020204030204" pitchFamily="34" charset="0"/>
                <a:cs typeface="Calibri Light" panose="020F0302020204030204" pitchFamily="34" charset="0"/>
              </a:rPr>
              <a:t>LUYỆN TẬP</a:t>
            </a:r>
            <a:endParaRPr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042155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237935" y="226309"/>
            <a:ext cx="5399171" cy="513430"/>
          </a:xfrm>
          <a:prstGeom prst="rect">
            <a:avLst/>
          </a:prstGeom>
        </p:spPr>
        <p:txBody>
          <a:bodyPr spcFirstLastPara="1" wrap="square" lIns="91425" tIns="91425" rIns="91425" bIns="91425" anchor="ctr" anchorCtr="0">
            <a:noAutofit/>
          </a:bodyPr>
          <a:lstStyle/>
          <a:p>
            <a:pPr lvl="0"/>
            <a:r>
              <a:rPr lang="en-US" sz="4800" b="1" dirty="0" err="1">
                <a:latin typeface="Calibri Light" panose="020F0302020204030204" pitchFamily="34" charset="0"/>
                <a:cs typeface="Calibri Light" panose="020F0302020204030204" pitchFamily="34" charset="0"/>
              </a:rPr>
              <a:t>Bài</a:t>
            </a:r>
            <a:r>
              <a:rPr lang="en-US" sz="4800" b="1" dirty="0">
                <a:latin typeface="Calibri Light" panose="020F0302020204030204" pitchFamily="34" charset="0"/>
                <a:cs typeface="Calibri Light" panose="020F0302020204030204" pitchFamily="34" charset="0"/>
              </a:rPr>
              <a:t> </a:t>
            </a:r>
            <a:r>
              <a:rPr lang="en-US" sz="4800" b="1" dirty="0" err="1">
                <a:latin typeface="Calibri Light" panose="020F0302020204030204" pitchFamily="34" charset="0"/>
                <a:cs typeface="Calibri Light" panose="020F0302020204030204" pitchFamily="34" charset="0"/>
              </a:rPr>
              <a:t>tập</a:t>
            </a:r>
            <a:r>
              <a:rPr lang="en-US" sz="4800" b="1" dirty="0">
                <a:latin typeface="Calibri Light" panose="020F0302020204030204" pitchFamily="34" charset="0"/>
                <a:cs typeface="Calibri Light" panose="020F0302020204030204" pitchFamily="34" charset="0"/>
              </a:rPr>
              <a:t> </a:t>
            </a:r>
            <a:endParaRPr sz="4800" b="1" dirty="0">
              <a:latin typeface="Calibri Light" panose="020F0302020204030204" pitchFamily="34" charset="0"/>
              <a:cs typeface="Calibri Light" panose="020F0302020204030204" pitchFamily="34" charset="0"/>
            </a:endParaRPr>
          </a:p>
        </p:txBody>
      </p:sp>
      <p:graphicFrame>
        <p:nvGraphicFramePr>
          <p:cNvPr id="3" name="Diagram 2">
            <a:extLst>
              <a:ext uri="{FF2B5EF4-FFF2-40B4-BE49-F238E27FC236}">
                <a16:creationId xmlns:a16="http://schemas.microsoft.com/office/drawing/2014/main" id="{4DB41BD8-79F1-4E48-AC71-37A874691264}"/>
              </a:ext>
            </a:extLst>
          </p:cNvPr>
          <p:cNvGraphicFramePr/>
          <p:nvPr>
            <p:extLst>
              <p:ext uri="{D42A27DB-BD31-4B8C-83A1-F6EECF244321}">
                <p14:modId xmlns:p14="http://schemas.microsoft.com/office/powerpoint/2010/main" val="878031528"/>
              </p:ext>
            </p:extLst>
          </p:nvPr>
        </p:nvGraphicFramePr>
        <p:xfrm>
          <a:off x="1356192" y="883578"/>
          <a:ext cx="8507002" cy="3359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tar: 5 Points 4">
            <a:extLst>
              <a:ext uri="{FF2B5EF4-FFF2-40B4-BE49-F238E27FC236}">
                <a16:creationId xmlns:a16="http://schemas.microsoft.com/office/drawing/2014/main" id="{90504480-E3B4-4FD7-8E47-993068E0C295}"/>
              </a:ext>
            </a:extLst>
          </p:cNvPr>
          <p:cNvSpPr/>
          <p:nvPr/>
        </p:nvSpPr>
        <p:spPr>
          <a:xfrm>
            <a:off x="2392166" y="1621604"/>
            <a:ext cx="616450" cy="36987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7761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237935" y="226309"/>
            <a:ext cx="5399171" cy="513430"/>
          </a:xfrm>
          <a:prstGeom prst="rect">
            <a:avLst/>
          </a:prstGeom>
        </p:spPr>
        <p:txBody>
          <a:bodyPr spcFirstLastPara="1" wrap="square" lIns="91425" tIns="91425" rIns="91425" bIns="91425" anchor="ctr" anchorCtr="0">
            <a:noAutofit/>
          </a:bodyPr>
          <a:lstStyle/>
          <a:p>
            <a:pPr lvl="0"/>
            <a:r>
              <a:rPr lang="en-US" sz="4800" b="1" dirty="0" err="1">
                <a:latin typeface="Calibri Light" panose="020F0302020204030204" pitchFamily="34" charset="0"/>
                <a:cs typeface="Calibri Light" panose="020F0302020204030204" pitchFamily="34" charset="0"/>
              </a:rPr>
              <a:t>Bài</a:t>
            </a:r>
            <a:r>
              <a:rPr lang="en-US" sz="4800" b="1" dirty="0">
                <a:latin typeface="Calibri Light" panose="020F0302020204030204" pitchFamily="34" charset="0"/>
                <a:cs typeface="Calibri Light" panose="020F0302020204030204" pitchFamily="34" charset="0"/>
              </a:rPr>
              <a:t> </a:t>
            </a:r>
            <a:r>
              <a:rPr lang="en-US" sz="4800" b="1" dirty="0" err="1">
                <a:latin typeface="Calibri Light" panose="020F0302020204030204" pitchFamily="34" charset="0"/>
                <a:cs typeface="Calibri Light" panose="020F0302020204030204" pitchFamily="34" charset="0"/>
              </a:rPr>
              <a:t>tập</a:t>
            </a:r>
            <a:r>
              <a:rPr lang="en-US" sz="4800" b="1" dirty="0">
                <a:latin typeface="Calibri Light" panose="020F0302020204030204" pitchFamily="34" charset="0"/>
                <a:cs typeface="Calibri Light" panose="020F0302020204030204" pitchFamily="34" charset="0"/>
              </a:rPr>
              <a:t> </a:t>
            </a:r>
            <a:endParaRPr sz="4800" b="1" dirty="0">
              <a:latin typeface="Calibri Light" panose="020F0302020204030204" pitchFamily="34" charset="0"/>
              <a:cs typeface="Calibri Light" panose="020F0302020204030204" pitchFamily="34" charset="0"/>
            </a:endParaRPr>
          </a:p>
        </p:txBody>
      </p:sp>
      <p:graphicFrame>
        <p:nvGraphicFramePr>
          <p:cNvPr id="3" name="Diagram 2">
            <a:extLst>
              <a:ext uri="{FF2B5EF4-FFF2-40B4-BE49-F238E27FC236}">
                <a16:creationId xmlns:a16="http://schemas.microsoft.com/office/drawing/2014/main" id="{4DB41BD8-79F1-4E48-AC71-37A874691264}"/>
              </a:ext>
            </a:extLst>
          </p:cNvPr>
          <p:cNvGraphicFramePr/>
          <p:nvPr>
            <p:extLst>
              <p:ext uri="{D42A27DB-BD31-4B8C-83A1-F6EECF244321}">
                <p14:modId xmlns:p14="http://schemas.microsoft.com/office/powerpoint/2010/main" val="1961977898"/>
              </p:ext>
            </p:extLst>
          </p:nvPr>
        </p:nvGraphicFramePr>
        <p:xfrm>
          <a:off x="1356192" y="883578"/>
          <a:ext cx="8507002" cy="3359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tar: 5 Points 1">
            <a:extLst>
              <a:ext uri="{FF2B5EF4-FFF2-40B4-BE49-F238E27FC236}">
                <a16:creationId xmlns:a16="http://schemas.microsoft.com/office/drawing/2014/main" id="{2A74067E-778F-45DC-B81B-CC19EDDB80DB}"/>
              </a:ext>
            </a:extLst>
          </p:cNvPr>
          <p:cNvSpPr/>
          <p:nvPr/>
        </p:nvSpPr>
        <p:spPr>
          <a:xfrm>
            <a:off x="2815119" y="2804845"/>
            <a:ext cx="595901" cy="431515"/>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6117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237935" y="226309"/>
            <a:ext cx="5399171" cy="513430"/>
          </a:xfrm>
          <a:prstGeom prst="rect">
            <a:avLst/>
          </a:prstGeom>
        </p:spPr>
        <p:txBody>
          <a:bodyPr spcFirstLastPara="1" wrap="square" lIns="91425" tIns="91425" rIns="91425" bIns="91425" anchor="ctr" anchorCtr="0">
            <a:noAutofit/>
          </a:bodyPr>
          <a:lstStyle/>
          <a:p>
            <a:pPr lvl="0"/>
            <a:r>
              <a:rPr lang="en-US" sz="4800" b="1" dirty="0" err="1">
                <a:latin typeface="Calibri Light" panose="020F0302020204030204" pitchFamily="34" charset="0"/>
                <a:cs typeface="Calibri Light" panose="020F0302020204030204" pitchFamily="34" charset="0"/>
              </a:rPr>
              <a:t>Bài</a:t>
            </a:r>
            <a:r>
              <a:rPr lang="en-US" sz="4800" b="1" dirty="0">
                <a:latin typeface="Calibri Light" panose="020F0302020204030204" pitchFamily="34" charset="0"/>
                <a:cs typeface="Calibri Light" panose="020F0302020204030204" pitchFamily="34" charset="0"/>
              </a:rPr>
              <a:t> </a:t>
            </a:r>
            <a:r>
              <a:rPr lang="en-US" sz="4800" b="1" dirty="0" err="1">
                <a:latin typeface="Calibri Light" panose="020F0302020204030204" pitchFamily="34" charset="0"/>
                <a:cs typeface="Calibri Light" panose="020F0302020204030204" pitchFamily="34" charset="0"/>
              </a:rPr>
              <a:t>tập</a:t>
            </a:r>
            <a:r>
              <a:rPr lang="en-US" sz="4800" b="1" dirty="0">
                <a:latin typeface="Calibri Light" panose="020F0302020204030204" pitchFamily="34" charset="0"/>
                <a:cs typeface="Calibri Light" panose="020F0302020204030204" pitchFamily="34" charset="0"/>
              </a:rPr>
              <a:t> </a:t>
            </a:r>
            <a:endParaRPr sz="4800" b="1" dirty="0">
              <a:latin typeface="Calibri Light" panose="020F0302020204030204" pitchFamily="34" charset="0"/>
              <a:cs typeface="Calibri Light" panose="020F0302020204030204" pitchFamily="34" charset="0"/>
            </a:endParaRPr>
          </a:p>
        </p:txBody>
      </p:sp>
      <p:graphicFrame>
        <p:nvGraphicFramePr>
          <p:cNvPr id="3" name="Diagram 2">
            <a:extLst>
              <a:ext uri="{FF2B5EF4-FFF2-40B4-BE49-F238E27FC236}">
                <a16:creationId xmlns:a16="http://schemas.microsoft.com/office/drawing/2014/main" id="{4DB41BD8-79F1-4E48-AC71-37A874691264}"/>
              </a:ext>
            </a:extLst>
          </p:cNvPr>
          <p:cNvGraphicFramePr/>
          <p:nvPr>
            <p:extLst>
              <p:ext uri="{D42A27DB-BD31-4B8C-83A1-F6EECF244321}">
                <p14:modId xmlns:p14="http://schemas.microsoft.com/office/powerpoint/2010/main" val="3068589113"/>
              </p:ext>
            </p:extLst>
          </p:nvPr>
        </p:nvGraphicFramePr>
        <p:xfrm>
          <a:off x="1356192" y="883578"/>
          <a:ext cx="8507002" cy="3359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tar: 5 Points 1">
            <a:extLst>
              <a:ext uri="{FF2B5EF4-FFF2-40B4-BE49-F238E27FC236}">
                <a16:creationId xmlns:a16="http://schemas.microsoft.com/office/drawing/2014/main" id="{E073E871-25BF-400F-9DFC-78E49837C36D}"/>
              </a:ext>
            </a:extLst>
          </p:cNvPr>
          <p:cNvSpPr/>
          <p:nvPr/>
        </p:nvSpPr>
        <p:spPr>
          <a:xfrm>
            <a:off x="2794572" y="3739793"/>
            <a:ext cx="544530" cy="308225"/>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5443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361225" y="1397563"/>
            <a:ext cx="6514500" cy="196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VẬN DỤNG</a:t>
            </a:r>
            <a:endParaRPr/>
          </a:p>
        </p:txBody>
      </p:sp>
    </p:spTree>
    <p:extLst>
      <p:ext uri="{BB962C8B-B14F-4D97-AF65-F5344CB8AC3E}">
        <p14:creationId xmlns:p14="http://schemas.microsoft.com/office/powerpoint/2010/main" val="3482266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011903" y="246858"/>
            <a:ext cx="4382029" cy="8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VẬN DỤNG</a:t>
            </a:r>
            <a:endParaRPr dirty="0"/>
          </a:p>
        </p:txBody>
      </p:sp>
      <p:sp>
        <p:nvSpPr>
          <p:cNvPr id="3" name="TextBox 2">
            <a:extLst>
              <a:ext uri="{FF2B5EF4-FFF2-40B4-BE49-F238E27FC236}">
                <a16:creationId xmlns:a16="http://schemas.microsoft.com/office/drawing/2014/main" id="{AC847065-11D2-4B30-B8AC-6B4346A3DCF5}"/>
              </a:ext>
            </a:extLst>
          </p:cNvPr>
          <p:cNvSpPr txBox="1"/>
          <p:nvPr/>
        </p:nvSpPr>
        <p:spPr>
          <a:xfrm>
            <a:off x="2825392" y="2605783"/>
            <a:ext cx="5424755" cy="1631216"/>
          </a:xfrm>
          <a:prstGeom prst="rect">
            <a:avLst/>
          </a:prstGeom>
          <a:noFill/>
        </p:spPr>
        <p:txBody>
          <a:bodyPr wrap="square" rtlCol="0">
            <a:spAutoFit/>
          </a:bodyPr>
          <a:lstStyle/>
          <a:p>
            <a:r>
              <a:rPr lang="en-US" sz="2000" dirty="0" err="1"/>
              <a:t>Kính</a:t>
            </a:r>
            <a:r>
              <a:rPr lang="en-US" sz="2000" dirty="0"/>
              <a:t> </a:t>
            </a:r>
            <a:r>
              <a:rPr lang="en-US" sz="2000" dirty="0" err="1"/>
              <a:t>trên</a:t>
            </a:r>
            <a:r>
              <a:rPr lang="en-US" sz="2000" dirty="0"/>
              <a:t> </a:t>
            </a:r>
            <a:r>
              <a:rPr lang="en-US" sz="2000" dirty="0" err="1"/>
              <a:t>nh</a:t>
            </a:r>
            <a:r>
              <a:rPr lang="vi-VN" sz="2000" dirty="0"/>
              <a:t>ường</a:t>
            </a:r>
            <a:r>
              <a:rPr lang="en-US" sz="2000" dirty="0"/>
              <a:t> d</a:t>
            </a:r>
            <a:r>
              <a:rPr lang="vi-VN" sz="2000" dirty="0"/>
              <a:t>ưới</a:t>
            </a:r>
            <a:endParaRPr lang="en-US" sz="2000" dirty="0"/>
          </a:p>
          <a:p>
            <a:r>
              <a:rPr lang="vi-VN" sz="2000" dirty="0"/>
              <a:t>Kính</a:t>
            </a:r>
            <a:r>
              <a:rPr lang="en-US" sz="2000" dirty="0"/>
              <a:t> </a:t>
            </a:r>
            <a:r>
              <a:rPr lang="en-US" sz="2000" dirty="0" err="1"/>
              <a:t>lão</a:t>
            </a:r>
            <a:r>
              <a:rPr lang="en-US" sz="2000" dirty="0"/>
              <a:t> </a:t>
            </a:r>
            <a:r>
              <a:rPr lang="en-US" sz="2000" dirty="0" err="1"/>
              <a:t>đắc</a:t>
            </a:r>
            <a:r>
              <a:rPr lang="en-US" sz="2000" dirty="0"/>
              <a:t> </a:t>
            </a:r>
            <a:r>
              <a:rPr lang="en-US" sz="2000" dirty="0" err="1"/>
              <a:t>thọ</a:t>
            </a:r>
            <a:endParaRPr lang="en-US" sz="2000" dirty="0"/>
          </a:p>
          <a:p>
            <a:r>
              <a:rPr lang="en-US" sz="2000" dirty="0" err="1"/>
              <a:t>Không</a:t>
            </a:r>
            <a:r>
              <a:rPr lang="en-US" sz="2000" dirty="0"/>
              <a:t> </a:t>
            </a:r>
            <a:r>
              <a:rPr lang="en-US" sz="2000" dirty="0" err="1"/>
              <a:t>thầy</a:t>
            </a:r>
            <a:r>
              <a:rPr lang="en-US" sz="2000" dirty="0"/>
              <a:t> </a:t>
            </a:r>
            <a:r>
              <a:rPr lang="en-US" sz="2000" dirty="0" err="1"/>
              <a:t>đố</a:t>
            </a:r>
            <a:r>
              <a:rPr lang="en-US" sz="2000" dirty="0"/>
              <a:t> </a:t>
            </a:r>
            <a:r>
              <a:rPr lang="en-US" sz="2000" dirty="0" err="1"/>
              <a:t>mày</a:t>
            </a:r>
            <a:r>
              <a:rPr lang="en-US" sz="2000" dirty="0"/>
              <a:t> </a:t>
            </a:r>
            <a:r>
              <a:rPr lang="en-US" sz="2000" dirty="0" err="1"/>
              <a:t>làm</a:t>
            </a:r>
            <a:r>
              <a:rPr lang="en-US" sz="2000" dirty="0"/>
              <a:t> </a:t>
            </a:r>
            <a:r>
              <a:rPr lang="en-US" sz="2000" dirty="0" err="1"/>
              <a:t>nên</a:t>
            </a:r>
            <a:endParaRPr lang="en-US" sz="2000" dirty="0"/>
          </a:p>
          <a:p>
            <a:r>
              <a:rPr lang="en-US" sz="2000" dirty="0" err="1"/>
              <a:t>Một</a:t>
            </a:r>
            <a:r>
              <a:rPr lang="en-US" sz="2000" dirty="0"/>
              <a:t> </a:t>
            </a:r>
            <a:r>
              <a:rPr lang="en-US" sz="2000" dirty="0" err="1"/>
              <a:t>chữ</a:t>
            </a:r>
            <a:r>
              <a:rPr lang="en-US" sz="2000" dirty="0"/>
              <a:t> </a:t>
            </a:r>
            <a:r>
              <a:rPr lang="en-US" sz="2000" dirty="0" err="1"/>
              <a:t>cũng</a:t>
            </a:r>
            <a:r>
              <a:rPr lang="en-US" sz="2000" dirty="0"/>
              <a:t> </a:t>
            </a:r>
            <a:r>
              <a:rPr lang="en-US" sz="2000" dirty="0" err="1"/>
              <a:t>là</a:t>
            </a:r>
            <a:r>
              <a:rPr lang="en-US" sz="2000" dirty="0"/>
              <a:t> </a:t>
            </a:r>
            <a:r>
              <a:rPr lang="en-US" sz="2000" dirty="0" err="1"/>
              <a:t>thầy</a:t>
            </a:r>
            <a:r>
              <a:rPr lang="en-US" sz="2000" dirty="0"/>
              <a:t>, </a:t>
            </a:r>
            <a:r>
              <a:rPr lang="en-US" sz="2000" dirty="0" err="1"/>
              <a:t>nửa</a:t>
            </a:r>
            <a:r>
              <a:rPr lang="en-US" sz="2000" dirty="0"/>
              <a:t> </a:t>
            </a:r>
            <a:r>
              <a:rPr lang="en-US" sz="2000" dirty="0" err="1"/>
              <a:t>chữ</a:t>
            </a:r>
            <a:r>
              <a:rPr lang="en-US" sz="2000" dirty="0"/>
              <a:t> </a:t>
            </a:r>
            <a:r>
              <a:rPr lang="en-US" sz="2000" dirty="0" err="1"/>
              <a:t>cũng</a:t>
            </a:r>
            <a:r>
              <a:rPr lang="en-US" sz="2000" dirty="0"/>
              <a:t> </a:t>
            </a:r>
            <a:r>
              <a:rPr lang="en-US" sz="2000" dirty="0" err="1"/>
              <a:t>là</a:t>
            </a:r>
            <a:r>
              <a:rPr lang="en-US" sz="2000" dirty="0"/>
              <a:t> </a:t>
            </a:r>
            <a:r>
              <a:rPr lang="en-US" sz="2000" dirty="0" err="1"/>
              <a:t>thầy</a:t>
            </a:r>
            <a:endParaRPr lang="en-US" sz="2000" dirty="0"/>
          </a:p>
          <a:p>
            <a:r>
              <a:rPr lang="en-US" sz="2000" dirty="0" err="1"/>
              <a:t>Nhập</a:t>
            </a:r>
            <a:r>
              <a:rPr lang="en-US" sz="2000" dirty="0"/>
              <a:t> </a:t>
            </a:r>
            <a:r>
              <a:rPr lang="en-US" sz="2000" dirty="0" err="1"/>
              <a:t>gia</a:t>
            </a:r>
            <a:r>
              <a:rPr lang="en-US" sz="2000" dirty="0"/>
              <a:t> </a:t>
            </a:r>
            <a:r>
              <a:rPr lang="en-US" sz="2000" dirty="0" err="1"/>
              <a:t>tùy</a:t>
            </a:r>
            <a:r>
              <a:rPr lang="en-US" sz="2000" dirty="0"/>
              <a:t> </a:t>
            </a:r>
            <a:r>
              <a:rPr lang="en-US" sz="2000" dirty="0" err="1"/>
              <a:t>tục</a:t>
            </a:r>
            <a:endParaRPr lang="vi-VN" sz="2000" dirty="0"/>
          </a:p>
        </p:txBody>
      </p:sp>
      <p:sp>
        <p:nvSpPr>
          <p:cNvPr id="4" name="Thought Bubble: Cloud 3">
            <a:extLst>
              <a:ext uri="{FF2B5EF4-FFF2-40B4-BE49-F238E27FC236}">
                <a16:creationId xmlns:a16="http://schemas.microsoft.com/office/drawing/2014/main" id="{456AC9F5-9FB7-4879-ABA5-E587334480CD}"/>
              </a:ext>
            </a:extLst>
          </p:cNvPr>
          <p:cNvSpPr/>
          <p:nvPr/>
        </p:nvSpPr>
        <p:spPr>
          <a:xfrm>
            <a:off x="5167900" y="425639"/>
            <a:ext cx="3174715" cy="2307287"/>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TextBox 4">
            <a:extLst>
              <a:ext uri="{FF2B5EF4-FFF2-40B4-BE49-F238E27FC236}">
                <a16:creationId xmlns:a16="http://schemas.microsoft.com/office/drawing/2014/main" id="{EC18C478-C943-4FAE-8121-E2CE2233BBDE}"/>
              </a:ext>
            </a:extLst>
          </p:cNvPr>
          <p:cNvSpPr txBox="1"/>
          <p:nvPr/>
        </p:nvSpPr>
        <p:spPr>
          <a:xfrm>
            <a:off x="5532633" y="1040673"/>
            <a:ext cx="2203807" cy="1077218"/>
          </a:xfrm>
          <a:prstGeom prst="rect">
            <a:avLst/>
          </a:prstGeom>
          <a:noFill/>
        </p:spPr>
        <p:txBody>
          <a:bodyPr wrap="square" rtlCol="0">
            <a:spAutoFit/>
          </a:bodyPr>
          <a:lstStyle/>
          <a:p>
            <a:pPr algn="just"/>
            <a:r>
              <a:rPr lang="en-US" sz="1600" dirty="0" err="1"/>
              <a:t>Em</a:t>
            </a:r>
            <a:r>
              <a:rPr lang="en-US" sz="1600" dirty="0"/>
              <a:t> </a:t>
            </a:r>
            <a:r>
              <a:rPr lang="en-US" sz="1600" dirty="0" err="1"/>
              <a:t>hãy</a:t>
            </a:r>
            <a:r>
              <a:rPr lang="en-US" sz="1600" dirty="0"/>
              <a:t> s</a:t>
            </a:r>
            <a:r>
              <a:rPr lang="vi-VN" sz="1600" dirty="0"/>
              <a:t>ưu</a:t>
            </a:r>
            <a:r>
              <a:rPr lang="en-US" sz="1600" dirty="0"/>
              <a:t> </a:t>
            </a:r>
            <a:r>
              <a:rPr lang="en-US" sz="1600" dirty="0" err="1"/>
              <a:t>tầm</a:t>
            </a:r>
            <a:r>
              <a:rPr lang="en-US" sz="1600" dirty="0"/>
              <a:t> </a:t>
            </a:r>
            <a:r>
              <a:rPr lang="en-US" sz="1600" dirty="0" err="1"/>
              <a:t>một</a:t>
            </a:r>
            <a:r>
              <a:rPr lang="en-US" sz="1600" dirty="0"/>
              <a:t> </a:t>
            </a:r>
            <a:r>
              <a:rPr lang="en-US" sz="1600" dirty="0" err="1"/>
              <a:t>số</a:t>
            </a:r>
            <a:r>
              <a:rPr lang="en-US" sz="1600" dirty="0"/>
              <a:t> </a:t>
            </a:r>
            <a:r>
              <a:rPr lang="en-US" sz="1600" dirty="0" err="1"/>
              <a:t>câu</a:t>
            </a:r>
            <a:r>
              <a:rPr lang="en-US" sz="1600" dirty="0"/>
              <a:t> ca </a:t>
            </a:r>
            <a:r>
              <a:rPr lang="en-US" sz="1600" dirty="0" err="1"/>
              <a:t>dao</a:t>
            </a:r>
            <a:r>
              <a:rPr lang="en-US" sz="1600" dirty="0"/>
              <a:t> </a:t>
            </a:r>
            <a:r>
              <a:rPr lang="en-US" sz="1600" dirty="0" err="1"/>
              <a:t>tục</a:t>
            </a:r>
            <a:r>
              <a:rPr lang="en-US" sz="1600" dirty="0"/>
              <a:t> </a:t>
            </a:r>
            <a:r>
              <a:rPr lang="en-US" sz="1600" dirty="0" err="1"/>
              <a:t>ngữ</a:t>
            </a:r>
            <a:r>
              <a:rPr lang="en-US" sz="1600" dirty="0"/>
              <a:t> </a:t>
            </a:r>
            <a:r>
              <a:rPr lang="en-US" sz="1600" dirty="0" err="1"/>
              <a:t>về</a:t>
            </a:r>
            <a:r>
              <a:rPr lang="en-US" sz="1600" dirty="0"/>
              <a:t> </a:t>
            </a:r>
            <a:r>
              <a:rPr lang="en-US" sz="1600" dirty="0" err="1"/>
              <a:t>tôn</a:t>
            </a:r>
            <a:r>
              <a:rPr lang="en-US" sz="1600" dirty="0"/>
              <a:t> </a:t>
            </a:r>
            <a:r>
              <a:rPr lang="en-US" sz="1600" dirty="0" err="1"/>
              <a:t>trọng</a:t>
            </a:r>
            <a:r>
              <a:rPr lang="en-US" sz="1600" dirty="0"/>
              <a:t> ng</a:t>
            </a:r>
            <a:r>
              <a:rPr lang="vi-VN" sz="1600" dirty="0"/>
              <a:t>ười</a:t>
            </a:r>
            <a:r>
              <a:rPr lang="en-US" sz="1600" dirty="0"/>
              <a:t> </a:t>
            </a:r>
            <a:r>
              <a:rPr lang="en-US" sz="1600" dirty="0" err="1"/>
              <a:t>khác</a:t>
            </a:r>
            <a:r>
              <a:rPr lang="en-US" sz="1600" dirty="0"/>
              <a:t>?</a:t>
            </a:r>
            <a:endParaRPr lang="vi-VN" sz="1600" dirty="0"/>
          </a:p>
        </p:txBody>
      </p:sp>
    </p:spTree>
    <p:extLst>
      <p:ext uri="{BB962C8B-B14F-4D97-AF65-F5344CB8AC3E}">
        <p14:creationId xmlns:p14="http://schemas.microsoft.com/office/powerpoint/2010/main" val="376591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361225" y="1397563"/>
            <a:ext cx="6514500" cy="196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KHỞI ĐỘNG</a:t>
            </a:r>
            <a:endParaRPr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01192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93"/>
        <p:cNvGrpSpPr/>
        <p:nvPr/>
      </p:nvGrpSpPr>
      <p:grpSpPr>
        <a:xfrm>
          <a:off x="0" y="0"/>
          <a:ext cx="0" cy="0"/>
          <a:chOff x="0" y="0"/>
          <a:chExt cx="0" cy="0"/>
        </a:xfrm>
      </p:grpSpPr>
      <p:sp>
        <p:nvSpPr>
          <p:cNvPr id="3895" name="Google Shape;3895;p74"/>
          <p:cNvSpPr txBox="1">
            <a:spLocks noGrp="1"/>
          </p:cNvSpPr>
          <p:nvPr>
            <p:ph type="title"/>
          </p:nvPr>
        </p:nvSpPr>
        <p:spPr>
          <a:xfrm>
            <a:off x="720000" y="615475"/>
            <a:ext cx="3358500" cy="87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THANKS!</a:t>
            </a:r>
            <a:endParaRPr/>
          </a:p>
        </p:txBody>
      </p:sp>
      <p:sp>
        <p:nvSpPr>
          <p:cNvPr id="3896" name="Google Shape;3896;p74"/>
          <p:cNvSpPr txBox="1">
            <a:spLocks noGrp="1"/>
          </p:cNvSpPr>
          <p:nvPr>
            <p:ph type="subTitle" idx="1"/>
          </p:nvPr>
        </p:nvSpPr>
        <p:spPr>
          <a:xfrm>
            <a:off x="720000" y="1498563"/>
            <a:ext cx="3058200" cy="12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lt1"/>
              </a:buClr>
              <a:buSzPts val="1100"/>
              <a:buFont typeface="Arial"/>
              <a:buNone/>
            </a:pPr>
            <a:r>
              <a:rPr lang="en" b="1"/>
              <a:t>Do you have any questions?</a:t>
            </a:r>
            <a:endParaRPr b="1"/>
          </a:p>
          <a:p>
            <a:pPr marL="0" lvl="0" indent="0" algn="l" rtl="0">
              <a:spcBef>
                <a:spcPts val="0"/>
              </a:spcBef>
              <a:spcAft>
                <a:spcPts val="0"/>
              </a:spcAft>
              <a:buClr>
                <a:schemeClr val="lt1"/>
              </a:buClr>
              <a:buSzPts val="1100"/>
              <a:buFont typeface="Arial"/>
              <a:buNone/>
            </a:pPr>
            <a:endParaRPr/>
          </a:p>
          <a:p>
            <a:pPr marL="0" lvl="0" indent="0" algn="ctr" rtl="0">
              <a:spcBef>
                <a:spcPts val="0"/>
              </a:spcBef>
              <a:spcAft>
                <a:spcPts val="0"/>
              </a:spcAft>
              <a:buClr>
                <a:schemeClr val="lt1"/>
              </a:buClr>
              <a:buSzPts val="1100"/>
              <a:buFont typeface="Arial"/>
              <a:buNone/>
            </a:pPr>
            <a:r>
              <a:rPr lang="vi-VN"/>
              <a:t>Email: lettm@iec.edu.vn</a:t>
            </a:r>
          </a:p>
          <a:p>
            <a:pPr marL="0" lvl="0" indent="0" algn="ctr" rtl="0">
              <a:spcBef>
                <a:spcPts val="0"/>
              </a:spcBef>
              <a:spcAft>
                <a:spcPts val="0"/>
              </a:spcAft>
              <a:buClr>
                <a:schemeClr val="lt1"/>
              </a:buClr>
              <a:buSzPts val="1100"/>
              <a:buFont typeface="Arial"/>
              <a:buNone/>
            </a:pPr>
            <a:r>
              <a:rPr lang="vi-VN"/>
              <a:t>Phone/Zalo/Vibẻ: 0935105957</a:t>
            </a:r>
          </a:p>
          <a:p>
            <a:pPr marL="0" lvl="0" indent="0" algn="ctr" rtl="0">
              <a:spcBef>
                <a:spcPts val="0"/>
              </a:spcBef>
              <a:spcAft>
                <a:spcPts val="0"/>
              </a:spcAft>
              <a:buClr>
                <a:schemeClr val="lt1"/>
              </a:buClr>
              <a:buSzPts val="1100"/>
              <a:buFont typeface="Arial"/>
              <a:buNone/>
            </a:pPr>
            <a:r>
              <a:rPr lang="vi-VN"/>
              <a:t>FB: Mỹ Lệ</a:t>
            </a:r>
            <a:endParaRPr/>
          </a:p>
        </p:txBody>
      </p:sp>
      <p:grpSp>
        <p:nvGrpSpPr>
          <p:cNvPr id="3897" name="Google Shape;3897;p74"/>
          <p:cNvGrpSpPr/>
          <p:nvPr/>
        </p:nvGrpSpPr>
        <p:grpSpPr>
          <a:xfrm>
            <a:off x="4947975" y="1215525"/>
            <a:ext cx="2047850" cy="3237123"/>
            <a:chOff x="5100375" y="1139325"/>
            <a:chExt cx="2047850" cy="3237123"/>
          </a:xfrm>
        </p:grpSpPr>
        <p:sp>
          <p:nvSpPr>
            <p:cNvPr id="3898" name="Google Shape;3898;p74"/>
            <p:cNvSpPr/>
            <p:nvPr/>
          </p:nvSpPr>
          <p:spPr>
            <a:xfrm>
              <a:off x="5116141" y="4120997"/>
              <a:ext cx="1474767" cy="255452"/>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99" name="Google Shape;3899;p74"/>
            <p:cNvGrpSpPr/>
            <p:nvPr/>
          </p:nvGrpSpPr>
          <p:grpSpPr>
            <a:xfrm>
              <a:off x="5100375" y="1139325"/>
              <a:ext cx="2047850" cy="3173250"/>
              <a:chOff x="5100375" y="1139325"/>
              <a:chExt cx="2047850" cy="3173250"/>
            </a:xfrm>
          </p:grpSpPr>
          <p:sp>
            <p:nvSpPr>
              <p:cNvPr id="3900" name="Google Shape;3900;p74"/>
              <p:cNvSpPr/>
              <p:nvPr/>
            </p:nvSpPr>
            <p:spPr>
              <a:xfrm>
                <a:off x="5906929" y="2629312"/>
                <a:ext cx="167191" cy="69043"/>
              </a:xfrm>
              <a:custGeom>
                <a:avLst/>
                <a:gdLst/>
                <a:ahLst/>
                <a:cxnLst/>
                <a:rect l="l" t="t" r="r" b="b"/>
                <a:pathLst>
                  <a:path w="2269" h="937" extrusionOk="0">
                    <a:moveTo>
                      <a:pt x="1338" y="0"/>
                    </a:moveTo>
                    <a:cubicBezTo>
                      <a:pt x="830" y="0"/>
                      <a:pt x="267" y="52"/>
                      <a:pt x="267" y="52"/>
                    </a:cubicBezTo>
                    <a:lnTo>
                      <a:pt x="1" y="244"/>
                    </a:lnTo>
                    <a:lnTo>
                      <a:pt x="416" y="553"/>
                    </a:lnTo>
                    <a:lnTo>
                      <a:pt x="1928" y="936"/>
                    </a:lnTo>
                    <a:cubicBezTo>
                      <a:pt x="1928" y="936"/>
                      <a:pt x="2269" y="702"/>
                      <a:pt x="1981" y="52"/>
                    </a:cubicBezTo>
                    <a:cubicBezTo>
                      <a:pt x="1832" y="13"/>
                      <a:pt x="1592" y="0"/>
                      <a:pt x="1338" y="0"/>
                    </a:cubicBezTo>
                    <a:close/>
                  </a:path>
                </a:pathLst>
              </a:custGeom>
              <a:solidFill>
                <a:srgbClr val="ABDB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74"/>
              <p:cNvSpPr/>
              <p:nvPr/>
            </p:nvSpPr>
            <p:spPr>
              <a:xfrm>
                <a:off x="6609146" y="2993243"/>
                <a:ext cx="94243" cy="193128"/>
              </a:xfrm>
              <a:custGeom>
                <a:avLst/>
                <a:gdLst/>
                <a:ahLst/>
                <a:cxnLst/>
                <a:rect l="l" t="t" r="r" b="b"/>
                <a:pathLst>
                  <a:path w="1279" h="2621" extrusionOk="0">
                    <a:moveTo>
                      <a:pt x="757" y="1"/>
                    </a:moveTo>
                    <a:lnTo>
                      <a:pt x="277" y="714"/>
                    </a:lnTo>
                    <a:lnTo>
                      <a:pt x="0" y="1811"/>
                    </a:lnTo>
                    <a:cubicBezTo>
                      <a:pt x="0" y="1811"/>
                      <a:pt x="937" y="2620"/>
                      <a:pt x="1012" y="2620"/>
                    </a:cubicBezTo>
                    <a:cubicBezTo>
                      <a:pt x="1087" y="2620"/>
                      <a:pt x="1278" y="2141"/>
                      <a:pt x="1278" y="1236"/>
                    </a:cubicBezTo>
                    <a:cubicBezTo>
                      <a:pt x="1278" y="330"/>
                      <a:pt x="757" y="1"/>
                      <a:pt x="757" y="1"/>
                    </a:cubicBezTo>
                    <a:close/>
                  </a:path>
                </a:pathLst>
              </a:custGeom>
              <a:solidFill>
                <a:srgbClr val="ABDB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74"/>
              <p:cNvSpPr/>
              <p:nvPr/>
            </p:nvSpPr>
            <p:spPr>
              <a:xfrm>
                <a:off x="6603693" y="3005033"/>
                <a:ext cx="134991" cy="140517"/>
              </a:xfrm>
              <a:custGeom>
                <a:avLst/>
                <a:gdLst/>
                <a:ahLst/>
                <a:cxnLst/>
                <a:rect l="l" t="t" r="r" b="b"/>
                <a:pathLst>
                  <a:path w="1832" h="1907" extrusionOk="0">
                    <a:moveTo>
                      <a:pt x="1544" y="0"/>
                    </a:moveTo>
                    <a:lnTo>
                      <a:pt x="469" y="107"/>
                    </a:lnTo>
                    <a:lnTo>
                      <a:pt x="0" y="1906"/>
                    </a:lnTo>
                    <a:lnTo>
                      <a:pt x="1832" y="1363"/>
                    </a:lnTo>
                    <a:lnTo>
                      <a:pt x="1544" y="0"/>
                    </a:ln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74"/>
              <p:cNvSpPr/>
              <p:nvPr/>
            </p:nvSpPr>
            <p:spPr>
              <a:xfrm>
                <a:off x="5181207" y="2640954"/>
                <a:ext cx="714008" cy="457510"/>
              </a:xfrm>
              <a:custGeom>
                <a:avLst/>
                <a:gdLst/>
                <a:ahLst/>
                <a:cxnLst/>
                <a:rect l="l" t="t" r="r" b="b"/>
                <a:pathLst>
                  <a:path w="9690" h="6209" extrusionOk="0">
                    <a:moveTo>
                      <a:pt x="3961" y="0"/>
                    </a:moveTo>
                    <a:lnTo>
                      <a:pt x="0" y="2641"/>
                    </a:lnTo>
                    <a:cubicBezTo>
                      <a:pt x="0" y="2641"/>
                      <a:pt x="948" y="5016"/>
                      <a:pt x="3866" y="6209"/>
                    </a:cubicBezTo>
                    <a:cubicBezTo>
                      <a:pt x="5580" y="5921"/>
                      <a:pt x="8731" y="2684"/>
                      <a:pt x="8838" y="2577"/>
                    </a:cubicBezTo>
                    <a:cubicBezTo>
                      <a:pt x="8838" y="2577"/>
                      <a:pt x="9690" y="906"/>
                      <a:pt x="8838" y="714"/>
                    </a:cubicBezTo>
                    <a:cubicBezTo>
                      <a:pt x="8798" y="706"/>
                      <a:pt x="8754" y="702"/>
                      <a:pt x="8708" y="702"/>
                    </a:cubicBezTo>
                    <a:cubicBezTo>
                      <a:pt x="7762" y="702"/>
                      <a:pt x="5537" y="2375"/>
                      <a:pt x="5537" y="2375"/>
                    </a:cubicBezTo>
                    <a:lnTo>
                      <a:pt x="396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74"/>
              <p:cNvSpPr/>
              <p:nvPr/>
            </p:nvSpPr>
            <p:spPr>
              <a:xfrm>
                <a:off x="5413388" y="3627230"/>
                <a:ext cx="939263" cy="681807"/>
              </a:xfrm>
              <a:custGeom>
                <a:avLst/>
                <a:gdLst/>
                <a:ahLst/>
                <a:cxnLst/>
                <a:rect l="l" t="t" r="r" b="b"/>
                <a:pathLst>
                  <a:path w="12747" h="9253" extrusionOk="0">
                    <a:moveTo>
                      <a:pt x="2142" y="0"/>
                    </a:moveTo>
                    <a:lnTo>
                      <a:pt x="1832" y="7156"/>
                    </a:lnTo>
                    <a:lnTo>
                      <a:pt x="1726" y="7251"/>
                    </a:lnTo>
                    <a:lnTo>
                      <a:pt x="1" y="8796"/>
                    </a:lnTo>
                    <a:lnTo>
                      <a:pt x="6326" y="8796"/>
                    </a:lnTo>
                    <a:lnTo>
                      <a:pt x="6305" y="8178"/>
                    </a:lnTo>
                    <a:lnTo>
                      <a:pt x="6294" y="7933"/>
                    </a:lnTo>
                    <a:lnTo>
                      <a:pt x="6624" y="3855"/>
                    </a:lnTo>
                    <a:lnTo>
                      <a:pt x="6912" y="4174"/>
                    </a:lnTo>
                    <a:lnTo>
                      <a:pt x="7753" y="7656"/>
                    </a:lnTo>
                    <a:lnTo>
                      <a:pt x="6709" y="9253"/>
                    </a:lnTo>
                    <a:cubicBezTo>
                      <a:pt x="6709" y="9253"/>
                      <a:pt x="8754" y="9232"/>
                      <a:pt x="12747" y="9232"/>
                    </a:cubicBezTo>
                    <a:cubicBezTo>
                      <a:pt x="12747" y="9125"/>
                      <a:pt x="12736" y="8881"/>
                      <a:pt x="12715" y="8550"/>
                    </a:cubicBezTo>
                    <a:cubicBezTo>
                      <a:pt x="12608" y="6378"/>
                      <a:pt x="12193" y="202"/>
                      <a:pt x="12193" y="22"/>
                    </a:cubicBezTo>
                    <a:lnTo>
                      <a:pt x="30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74"/>
              <p:cNvSpPr/>
              <p:nvPr/>
            </p:nvSpPr>
            <p:spPr>
              <a:xfrm>
                <a:off x="5540495" y="3627230"/>
                <a:ext cx="360983" cy="602596"/>
              </a:xfrm>
              <a:custGeom>
                <a:avLst/>
                <a:gdLst/>
                <a:ahLst/>
                <a:cxnLst/>
                <a:rect l="l" t="t" r="r" b="b"/>
                <a:pathLst>
                  <a:path w="4899" h="8178" extrusionOk="0">
                    <a:moveTo>
                      <a:pt x="417" y="0"/>
                    </a:moveTo>
                    <a:lnTo>
                      <a:pt x="107" y="7156"/>
                    </a:lnTo>
                    <a:lnTo>
                      <a:pt x="1" y="7251"/>
                    </a:lnTo>
                    <a:lnTo>
                      <a:pt x="4580" y="8178"/>
                    </a:lnTo>
                    <a:lnTo>
                      <a:pt x="4569" y="7933"/>
                    </a:lnTo>
                    <a:lnTo>
                      <a:pt x="4899" y="3855"/>
                    </a:lnTo>
                    <a:cubicBezTo>
                      <a:pt x="4516" y="3652"/>
                      <a:pt x="3280" y="1214"/>
                      <a:pt x="3280" y="1214"/>
                    </a:cubicBezTo>
                    <a:lnTo>
                      <a:pt x="2440" y="202"/>
                    </a:lnTo>
                    <a:lnTo>
                      <a:pt x="131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74"/>
              <p:cNvSpPr/>
              <p:nvPr/>
            </p:nvSpPr>
            <p:spPr>
              <a:xfrm>
                <a:off x="5498126" y="2639628"/>
                <a:ext cx="907947" cy="1093706"/>
              </a:xfrm>
              <a:custGeom>
                <a:avLst/>
                <a:gdLst/>
                <a:ahLst/>
                <a:cxnLst/>
                <a:rect l="l" t="t" r="r" b="b"/>
                <a:pathLst>
                  <a:path w="12322" h="14843" extrusionOk="0">
                    <a:moveTo>
                      <a:pt x="6935" y="1"/>
                    </a:moveTo>
                    <a:cubicBezTo>
                      <a:pt x="6622" y="1"/>
                      <a:pt x="6309" y="11"/>
                      <a:pt x="6006" y="29"/>
                    </a:cubicBezTo>
                    <a:cubicBezTo>
                      <a:pt x="4792" y="104"/>
                      <a:pt x="4154" y="477"/>
                      <a:pt x="3792" y="732"/>
                    </a:cubicBezTo>
                    <a:cubicBezTo>
                      <a:pt x="3792" y="732"/>
                      <a:pt x="1" y="11433"/>
                      <a:pt x="533" y="13371"/>
                    </a:cubicBezTo>
                    <a:cubicBezTo>
                      <a:pt x="819" y="14395"/>
                      <a:pt x="3777" y="14842"/>
                      <a:pt x="6594" y="14842"/>
                    </a:cubicBezTo>
                    <a:cubicBezTo>
                      <a:pt x="9141" y="14842"/>
                      <a:pt x="11572" y="14476"/>
                      <a:pt x="11810" y="13839"/>
                    </a:cubicBezTo>
                    <a:cubicBezTo>
                      <a:pt x="12321" y="12498"/>
                      <a:pt x="11448" y="1605"/>
                      <a:pt x="10010" y="604"/>
                    </a:cubicBezTo>
                    <a:cubicBezTo>
                      <a:pt x="9584" y="316"/>
                      <a:pt x="8914" y="146"/>
                      <a:pt x="8147" y="61"/>
                    </a:cubicBezTo>
                    <a:cubicBezTo>
                      <a:pt x="7759" y="19"/>
                      <a:pt x="7348" y="1"/>
                      <a:pt x="69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74"/>
              <p:cNvSpPr/>
              <p:nvPr/>
            </p:nvSpPr>
            <p:spPr>
              <a:xfrm>
                <a:off x="5921077" y="2639628"/>
                <a:ext cx="177433" cy="77001"/>
              </a:xfrm>
              <a:custGeom>
                <a:avLst/>
                <a:gdLst/>
                <a:ahLst/>
                <a:cxnLst/>
                <a:rect l="l" t="t" r="r" b="b"/>
                <a:pathLst>
                  <a:path w="2408" h="1045" extrusionOk="0">
                    <a:moveTo>
                      <a:pt x="1195" y="1"/>
                    </a:moveTo>
                    <a:cubicBezTo>
                      <a:pt x="882" y="1"/>
                      <a:pt x="569" y="11"/>
                      <a:pt x="266" y="29"/>
                    </a:cubicBezTo>
                    <a:lnTo>
                      <a:pt x="1" y="72"/>
                    </a:lnTo>
                    <a:cubicBezTo>
                      <a:pt x="1" y="72"/>
                      <a:pt x="517" y="1044"/>
                      <a:pt x="1178" y="1044"/>
                    </a:cubicBezTo>
                    <a:cubicBezTo>
                      <a:pt x="1356" y="1044"/>
                      <a:pt x="1544" y="974"/>
                      <a:pt x="1736" y="796"/>
                    </a:cubicBezTo>
                    <a:cubicBezTo>
                      <a:pt x="2077" y="477"/>
                      <a:pt x="2289" y="231"/>
                      <a:pt x="2407" y="61"/>
                    </a:cubicBezTo>
                    <a:cubicBezTo>
                      <a:pt x="2019" y="19"/>
                      <a:pt x="1608" y="1"/>
                      <a:pt x="1195"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74"/>
              <p:cNvSpPr/>
              <p:nvPr/>
            </p:nvSpPr>
            <p:spPr>
              <a:xfrm>
                <a:off x="5480884" y="2633070"/>
                <a:ext cx="445721" cy="1111907"/>
              </a:xfrm>
              <a:custGeom>
                <a:avLst/>
                <a:gdLst/>
                <a:ahLst/>
                <a:cxnLst/>
                <a:rect l="l" t="t" r="r" b="b"/>
                <a:pathLst>
                  <a:path w="6049" h="15090" extrusionOk="0">
                    <a:moveTo>
                      <a:pt x="6049" y="1"/>
                    </a:moveTo>
                    <a:lnTo>
                      <a:pt x="6049" y="1"/>
                    </a:lnTo>
                    <a:cubicBezTo>
                      <a:pt x="6049" y="1"/>
                      <a:pt x="5388" y="97"/>
                      <a:pt x="4728" y="395"/>
                    </a:cubicBezTo>
                    <a:cubicBezTo>
                      <a:pt x="4463" y="512"/>
                      <a:pt x="4196" y="672"/>
                      <a:pt x="3973" y="864"/>
                    </a:cubicBezTo>
                    <a:cubicBezTo>
                      <a:pt x="2567" y="2088"/>
                      <a:pt x="267" y="10926"/>
                      <a:pt x="267" y="13428"/>
                    </a:cubicBezTo>
                    <a:cubicBezTo>
                      <a:pt x="267" y="13779"/>
                      <a:pt x="1" y="14376"/>
                      <a:pt x="2258" y="15090"/>
                    </a:cubicBezTo>
                    <a:cubicBezTo>
                      <a:pt x="2279" y="12778"/>
                      <a:pt x="2716" y="10329"/>
                      <a:pt x="3280" y="8083"/>
                    </a:cubicBezTo>
                    <a:cubicBezTo>
                      <a:pt x="4399" y="3632"/>
                      <a:pt x="6049" y="1"/>
                      <a:pt x="60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9" name="Google Shape;3909;p74"/>
              <p:cNvSpPr/>
              <p:nvPr/>
            </p:nvSpPr>
            <p:spPr>
              <a:xfrm>
                <a:off x="5662148" y="2633070"/>
                <a:ext cx="264455" cy="595670"/>
              </a:xfrm>
              <a:custGeom>
                <a:avLst/>
                <a:gdLst/>
                <a:ahLst/>
                <a:cxnLst/>
                <a:rect l="l" t="t" r="r" b="b"/>
                <a:pathLst>
                  <a:path w="3589" h="8084" extrusionOk="0">
                    <a:moveTo>
                      <a:pt x="3589" y="1"/>
                    </a:moveTo>
                    <a:lnTo>
                      <a:pt x="3589" y="1"/>
                    </a:lnTo>
                    <a:cubicBezTo>
                      <a:pt x="3589" y="1"/>
                      <a:pt x="2928" y="97"/>
                      <a:pt x="2268" y="395"/>
                    </a:cubicBezTo>
                    <a:lnTo>
                      <a:pt x="1629" y="1023"/>
                    </a:lnTo>
                    <a:lnTo>
                      <a:pt x="1960" y="2301"/>
                    </a:lnTo>
                    <a:lnTo>
                      <a:pt x="671" y="2940"/>
                    </a:lnTo>
                    <a:cubicBezTo>
                      <a:pt x="671" y="2940"/>
                      <a:pt x="1" y="6592"/>
                      <a:pt x="820" y="8083"/>
                    </a:cubicBezTo>
                    <a:cubicBezTo>
                      <a:pt x="1939" y="3632"/>
                      <a:pt x="3589" y="1"/>
                      <a:pt x="35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0" name="Google Shape;3910;p74"/>
              <p:cNvSpPr/>
              <p:nvPr/>
            </p:nvSpPr>
            <p:spPr>
              <a:xfrm>
                <a:off x="5878708" y="2633070"/>
                <a:ext cx="524195" cy="1151697"/>
              </a:xfrm>
              <a:custGeom>
                <a:avLst/>
                <a:gdLst/>
                <a:ahLst/>
                <a:cxnLst/>
                <a:rect l="l" t="t" r="r" b="b"/>
                <a:pathLst>
                  <a:path w="7114" h="15630" extrusionOk="0">
                    <a:moveTo>
                      <a:pt x="2364" y="1"/>
                    </a:moveTo>
                    <a:lnTo>
                      <a:pt x="2194" y="980"/>
                    </a:lnTo>
                    <a:cubicBezTo>
                      <a:pt x="2194" y="980"/>
                      <a:pt x="1619" y="4303"/>
                      <a:pt x="1044" y="7891"/>
                    </a:cubicBezTo>
                    <a:cubicBezTo>
                      <a:pt x="980" y="8296"/>
                      <a:pt x="916" y="8711"/>
                      <a:pt x="852" y="9116"/>
                    </a:cubicBezTo>
                    <a:cubicBezTo>
                      <a:pt x="490" y="11448"/>
                      <a:pt x="150" y="14120"/>
                      <a:pt x="1" y="15568"/>
                    </a:cubicBezTo>
                    <a:cubicBezTo>
                      <a:pt x="198" y="15610"/>
                      <a:pt x="450" y="15630"/>
                      <a:pt x="741" y="15630"/>
                    </a:cubicBezTo>
                    <a:cubicBezTo>
                      <a:pt x="2436" y="15630"/>
                      <a:pt x="5460" y="14972"/>
                      <a:pt x="6868" y="14354"/>
                    </a:cubicBezTo>
                    <a:cubicBezTo>
                      <a:pt x="7113" y="13460"/>
                      <a:pt x="6922" y="8019"/>
                      <a:pt x="6506" y="5208"/>
                    </a:cubicBezTo>
                    <a:cubicBezTo>
                      <a:pt x="6091" y="2397"/>
                      <a:pt x="5239" y="821"/>
                      <a:pt x="5239" y="821"/>
                    </a:cubicBezTo>
                    <a:cubicBezTo>
                      <a:pt x="4888" y="469"/>
                      <a:pt x="4164" y="267"/>
                      <a:pt x="3525" y="150"/>
                    </a:cubicBezTo>
                    <a:cubicBezTo>
                      <a:pt x="3472" y="140"/>
                      <a:pt x="3418" y="129"/>
                      <a:pt x="3376" y="118"/>
                    </a:cubicBezTo>
                    <a:cubicBezTo>
                      <a:pt x="2822" y="33"/>
                      <a:pt x="2364" y="1"/>
                      <a:pt x="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74"/>
              <p:cNvSpPr/>
              <p:nvPr/>
            </p:nvSpPr>
            <p:spPr>
              <a:xfrm>
                <a:off x="5990856" y="3323868"/>
                <a:ext cx="267698" cy="66095"/>
              </a:xfrm>
              <a:custGeom>
                <a:avLst/>
                <a:gdLst/>
                <a:ahLst/>
                <a:cxnLst/>
                <a:rect l="l" t="t" r="r" b="b"/>
                <a:pathLst>
                  <a:path w="3633" h="897" extrusionOk="0">
                    <a:moveTo>
                      <a:pt x="2821" y="0"/>
                    </a:moveTo>
                    <a:cubicBezTo>
                      <a:pt x="2429" y="0"/>
                      <a:pt x="2028" y="91"/>
                      <a:pt x="1652" y="156"/>
                    </a:cubicBezTo>
                    <a:cubicBezTo>
                      <a:pt x="1141" y="252"/>
                      <a:pt x="597" y="358"/>
                      <a:pt x="140" y="614"/>
                    </a:cubicBezTo>
                    <a:cubicBezTo>
                      <a:pt x="129" y="614"/>
                      <a:pt x="118" y="625"/>
                      <a:pt x="118" y="635"/>
                    </a:cubicBezTo>
                    <a:cubicBezTo>
                      <a:pt x="1" y="699"/>
                      <a:pt x="76" y="891"/>
                      <a:pt x="214" y="891"/>
                    </a:cubicBezTo>
                    <a:cubicBezTo>
                      <a:pt x="310" y="894"/>
                      <a:pt x="406" y="896"/>
                      <a:pt x="501" y="896"/>
                    </a:cubicBezTo>
                    <a:cubicBezTo>
                      <a:pt x="1500" y="896"/>
                      <a:pt x="2485" y="694"/>
                      <a:pt x="3408" y="305"/>
                    </a:cubicBezTo>
                    <a:cubicBezTo>
                      <a:pt x="3632" y="209"/>
                      <a:pt x="3483" y="114"/>
                      <a:pt x="3334" y="71"/>
                    </a:cubicBezTo>
                    <a:cubicBezTo>
                      <a:pt x="3270" y="50"/>
                      <a:pt x="3206" y="28"/>
                      <a:pt x="3174" y="28"/>
                    </a:cubicBezTo>
                    <a:cubicBezTo>
                      <a:pt x="3058" y="9"/>
                      <a:pt x="2940" y="0"/>
                      <a:pt x="28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2" name="Google Shape;3912;p74"/>
              <p:cNvSpPr/>
              <p:nvPr/>
            </p:nvSpPr>
            <p:spPr>
              <a:xfrm>
                <a:off x="6121942" y="2683250"/>
                <a:ext cx="572017" cy="673555"/>
              </a:xfrm>
              <a:custGeom>
                <a:avLst/>
                <a:gdLst/>
                <a:ahLst/>
                <a:cxnLst/>
                <a:rect l="l" t="t" r="r" b="b"/>
                <a:pathLst>
                  <a:path w="7763" h="9141" extrusionOk="0">
                    <a:moveTo>
                      <a:pt x="1641" y="0"/>
                    </a:moveTo>
                    <a:cubicBezTo>
                      <a:pt x="1608" y="0"/>
                      <a:pt x="1576" y="4"/>
                      <a:pt x="1544" y="12"/>
                    </a:cubicBezTo>
                    <a:cubicBezTo>
                      <a:pt x="0" y="406"/>
                      <a:pt x="1108" y="7722"/>
                      <a:pt x="2034" y="8179"/>
                    </a:cubicBezTo>
                    <a:cubicBezTo>
                      <a:pt x="2793" y="8541"/>
                      <a:pt x="5249" y="9141"/>
                      <a:pt x="6828" y="9141"/>
                    </a:cubicBezTo>
                    <a:cubicBezTo>
                      <a:pt x="7199" y="9141"/>
                      <a:pt x="7522" y="9108"/>
                      <a:pt x="7762" y="9031"/>
                    </a:cubicBezTo>
                    <a:cubicBezTo>
                      <a:pt x="6986" y="7817"/>
                      <a:pt x="7369" y="4208"/>
                      <a:pt x="7369" y="4208"/>
                    </a:cubicBezTo>
                    <a:lnTo>
                      <a:pt x="7369" y="4208"/>
                    </a:lnTo>
                    <a:lnTo>
                      <a:pt x="4163" y="4346"/>
                    </a:lnTo>
                    <a:cubicBezTo>
                      <a:pt x="4163" y="4346"/>
                      <a:pt x="2729" y="0"/>
                      <a:pt x="16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3" name="Google Shape;3913;p74"/>
              <p:cNvSpPr/>
              <p:nvPr/>
            </p:nvSpPr>
            <p:spPr>
              <a:xfrm>
                <a:off x="5907740" y="4191290"/>
                <a:ext cx="444910" cy="121286"/>
              </a:xfrm>
              <a:custGeom>
                <a:avLst/>
                <a:gdLst/>
                <a:ahLst/>
                <a:cxnLst/>
                <a:rect l="l" t="t" r="r" b="b"/>
                <a:pathLst>
                  <a:path w="6038" h="1646" extrusionOk="0">
                    <a:moveTo>
                      <a:pt x="1044" y="1"/>
                    </a:moveTo>
                    <a:cubicBezTo>
                      <a:pt x="1044" y="1"/>
                      <a:pt x="767" y="235"/>
                      <a:pt x="490" y="566"/>
                    </a:cubicBezTo>
                    <a:cubicBezTo>
                      <a:pt x="234" y="874"/>
                      <a:pt x="0" y="1257"/>
                      <a:pt x="0" y="1598"/>
                    </a:cubicBezTo>
                    <a:cubicBezTo>
                      <a:pt x="269" y="1633"/>
                      <a:pt x="559" y="1645"/>
                      <a:pt x="939" y="1645"/>
                    </a:cubicBezTo>
                    <a:cubicBezTo>
                      <a:pt x="1836" y="1645"/>
                      <a:pt x="3232" y="1577"/>
                      <a:pt x="6038" y="1577"/>
                    </a:cubicBezTo>
                    <a:cubicBezTo>
                      <a:pt x="6038" y="1534"/>
                      <a:pt x="6027" y="1481"/>
                      <a:pt x="6027" y="1417"/>
                    </a:cubicBezTo>
                    <a:cubicBezTo>
                      <a:pt x="6027" y="1290"/>
                      <a:pt x="6017" y="1108"/>
                      <a:pt x="6006" y="895"/>
                    </a:cubicBezTo>
                    <a:lnTo>
                      <a:pt x="104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4" name="Google Shape;3914;p74"/>
              <p:cNvSpPr/>
              <p:nvPr/>
            </p:nvSpPr>
            <p:spPr>
              <a:xfrm>
                <a:off x="5413388" y="4154447"/>
                <a:ext cx="466131" cy="123349"/>
              </a:xfrm>
              <a:custGeom>
                <a:avLst/>
                <a:gdLst/>
                <a:ahLst/>
                <a:cxnLst/>
                <a:rect l="l" t="t" r="r" b="b"/>
                <a:pathLst>
                  <a:path w="6326" h="1674" extrusionOk="0">
                    <a:moveTo>
                      <a:pt x="1832" y="1"/>
                    </a:moveTo>
                    <a:cubicBezTo>
                      <a:pt x="1832" y="1"/>
                      <a:pt x="1449" y="214"/>
                      <a:pt x="1034" y="512"/>
                    </a:cubicBezTo>
                    <a:cubicBezTo>
                      <a:pt x="533" y="863"/>
                      <a:pt x="1" y="1321"/>
                      <a:pt x="1" y="1641"/>
                    </a:cubicBezTo>
                    <a:cubicBezTo>
                      <a:pt x="281" y="1665"/>
                      <a:pt x="1078" y="1673"/>
                      <a:pt x="2015" y="1673"/>
                    </a:cubicBezTo>
                    <a:cubicBezTo>
                      <a:pt x="3889" y="1673"/>
                      <a:pt x="6326" y="1641"/>
                      <a:pt x="6326" y="1641"/>
                    </a:cubicBezTo>
                    <a:lnTo>
                      <a:pt x="6316" y="1491"/>
                    </a:lnTo>
                    <a:lnTo>
                      <a:pt x="6294" y="778"/>
                    </a:lnTo>
                    <a:lnTo>
                      <a:pt x="183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74"/>
              <p:cNvSpPr/>
              <p:nvPr/>
            </p:nvSpPr>
            <p:spPr>
              <a:xfrm>
                <a:off x="5489578" y="4154447"/>
                <a:ext cx="389204" cy="109938"/>
              </a:xfrm>
              <a:custGeom>
                <a:avLst/>
                <a:gdLst/>
                <a:ahLst/>
                <a:cxnLst/>
                <a:rect l="l" t="t" r="r" b="b"/>
                <a:pathLst>
                  <a:path w="5282" h="1492" extrusionOk="0">
                    <a:moveTo>
                      <a:pt x="798" y="1"/>
                    </a:moveTo>
                    <a:cubicBezTo>
                      <a:pt x="798" y="1"/>
                      <a:pt x="415" y="214"/>
                      <a:pt x="0" y="512"/>
                    </a:cubicBezTo>
                    <a:cubicBezTo>
                      <a:pt x="1033" y="640"/>
                      <a:pt x="4792" y="1395"/>
                      <a:pt x="5282" y="1491"/>
                    </a:cubicBezTo>
                    <a:lnTo>
                      <a:pt x="5260" y="778"/>
                    </a:lnTo>
                    <a:lnTo>
                      <a:pt x="79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74"/>
              <p:cNvSpPr/>
              <p:nvPr/>
            </p:nvSpPr>
            <p:spPr>
              <a:xfrm>
                <a:off x="5943772" y="4191290"/>
                <a:ext cx="408068" cy="104485"/>
              </a:xfrm>
              <a:custGeom>
                <a:avLst/>
                <a:gdLst/>
                <a:ahLst/>
                <a:cxnLst/>
                <a:rect l="l" t="t" r="r" b="b"/>
                <a:pathLst>
                  <a:path w="5538" h="1418" extrusionOk="0">
                    <a:moveTo>
                      <a:pt x="555" y="1"/>
                    </a:moveTo>
                    <a:cubicBezTo>
                      <a:pt x="555" y="1"/>
                      <a:pt x="278" y="235"/>
                      <a:pt x="1" y="566"/>
                    </a:cubicBezTo>
                    <a:lnTo>
                      <a:pt x="5538" y="1417"/>
                    </a:lnTo>
                    <a:cubicBezTo>
                      <a:pt x="5538" y="1290"/>
                      <a:pt x="5528" y="1108"/>
                      <a:pt x="5517" y="895"/>
                    </a:cubicBezTo>
                    <a:lnTo>
                      <a:pt x="55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74"/>
              <p:cNvSpPr/>
              <p:nvPr/>
            </p:nvSpPr>
            <p:spPr>
              <a:xfrm>
                <a:off x="5100375" y="2361393"/>
                <a:ext cx="422952" cy="527585"/>
              </a:xfrm>
              <a:custGeom>
                <a:avLst/>
                <a:gdLst/>
                <a:ahLst/>
                <a:cxnLst/>
                <a:rect l="l" t="t" r="r" b="b"/>
                <a:pathLst>
                  <a:path w="5740" h="7160" extrusionOk="0">
                    <a:moveTo>
                      <a:pt x="4103" y="0"/>
                    </a:moveTo>
                    <a:cubicBezTo>
                      <a:pt x="4014" y="0"/>
                      <a:pt x="3931" y="52"/>
                      <a:pt x="3898" y="143"/>
                    </a:cubicBezTo>
                    <a:lnTo>
                      <a:pt x="3227" y="2144"/>
                    </a:lnTo>
                    <a:cubicBezTo>
                      <a:pt x="3227" y="2144"/>
                      <a:pt x="1" y="3784"/>
                      <a:pt x="1" y="4657"/>
                    </a:cubicBezTo>
                    <a:cubicBezTo>
                      <a:pt x="1" y="4977"/>
                      <a:pt x="533" y="5403"/>
                      <a:pt x="1236" y="5817"/>
                    </a:cubicBezTo>
                    <a:cubicBezTo>
                      <a:pt x="1885" y="6191"/>
                      <a:pt x="2684" y="6553"/>
                      <a:pt x="3333" y="6808"/>
                    </a:cubicBezTo>
                    <a:cubicBezTo>
                      <a:pt x="3589" y="6904"/>
                      <a:pt x="3823" y="6989"/>
                      <a:pt x="4015" y="7042"/>
                    </a:cubicBezTo>
                    <a:cubicBezTo>
                      <a:pt x="4249" y="7117"/>
                      <a:pt x="4430" y="7159"/>
                      <a:pt x="4537" y="7159"/>
                    </a:cubicBezTo>
                    <a:cubicBezTo>
                      <a:pt x="5176" y="7159"/>
                      <a:pt x="5527" y="6797"/>
                      <a:pt x="5527" y="6191"/>
                    </a:cubicBezTo>
                    <a:cubicBezTo>
                      <a:pt x="5527" y="5573"/>
                      <a:pt x="4845" y="2634"/>
                      <a:pt x="4845" y="2634"/>
                    </a:cubicBezTo>
                    <a:lnTo>
                      <a:pt x="5687" y="888"/>
                    </a:lnTo>
                    <a:cubicBezTo>
                      <a:pt x="5740" y="781"/>
                      <a:pt x="5687" y="654"/>
                      <a:pt x="5580" y="600"/>
                    </a:cubicBezTo>
                    <a:lnTo>
                      <a:pt x="5431" y="547"/>
                    </a:lnTo>
                    <a:lnTo>
                      <a:pt x="5037" y="377"/>
                    </a:lnTo>
                    <a:lnTo>
                      <a:pt x="4686" y="228"/>
                    </a:lnTo>
                    <a:lnTo>
                      <a:pt x="4185" y="15"/>
                    </a:lnTo>
                    <a:cubicBezTo>
                      <a:pt x="4158" y="5"/>
                      <a:pt x="4130" y="0"/>
                      <a:pt x="4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8" name="Google Shape;3918;p74"/>
              <p:cNvSpPr/>
              <p:nvPr/>
            </p:nvSpPr>
            <p:spPr>
              <a:xfrm>
                <a:off x="5143554" y="2687155"/>
                <a:ext cx="349193" cy="163581"/>
              </a:xfrm>
              <a:custGeom>
                <a:avLst/>
                <a:gdLst/>
                <a:ahLst/>
                <a:cxnLst/>
                <a:rect l="l" t="t" r="r" b="b"/>
                <a:pathLst>
                  <a:path w="4739" h="2220" extrusionOk="0">
                    <a:moveTo>
                      <a:pt x="3556" y="1"/>
                    </a:moveTo>
                    <a:cubicBezTo>
                      <a:pt x="2992" y="1"/>
                      <a:pt x="2307" y="280"/>
                      <a:pt x="1970" y="364"/>
                    </a:cubicBezTo>
                    <a:cubicBezTo>
                      <a:pt x="1908" y="380"/>
                      <a:pt x="1841" y="387"/>
                      <a:pt x="1770" y="387"/>
                    </a:cubicBezTo>
                    <a:cubicBezTo>
                      <a:pt x="1264" y="387"/>
                      <a:pt x="583" y="34"/>
                      <a:pt x="181" y="34"/>
                    </a:cubicBezTo>
                    <a:cubicBezTo>
                      <a:pt x="85" y="34"/>
                      <a:pt x="32" y="66"/>
                      <a:pt x="21" y="140"/>
                    </a:cubicBezTo>
                    <a:cubicBezTo>
                      <a:pt x="0" y="300"/>
                      <a:pt x="267" y="651"/>
                      <a:pt x="703" y="875"/>
                    </a:cubicBezTo>
                    <a:cubicBezTo>
                      <a:pt x="1204" y="1131"/>
                      <a:pt x="2758" y="2153"/>
                      <a:pt x="3599" y="2217"/>
                    </a:cubicBezTo>
                    <a:cubicBezTo>
                      <a:pt x="3623" y="2218"/>
                      <a:pt x="3647" y="2219"/>
                      <a:pt x="3670" y="2219"/>
                    </a:cubicBezTo>
                    <a:cubicBezTo>
                      <a:pt x="3789" y="2219"/>
                      <a:pt x="3893" y="2197"/>
                      <a:pt x="3982" y="2153"/>
                    </a:cubicBezTo>
                    <a:cubicBezTo>
                      <a:pt x="4621" y="1780"/>
                      <a:pt x="4739" y="918"/>
                      <a:pt x="4270" y="289"/>
                    </a:cubicBezTo>
                    <a:cubicBezTo>
                      <a:pt x="4107" y="75"/>
                      <a:pt x="3847" y="1"/>
                      <a:pt x="35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9" name="Google Shape;3919;p74"/>
              <p:cNvSpPr/>
              <p:nvPr/>
            </p:nvSpPr>
            <p:spPr>
              <a:xfrm>
                <a:off x="5143554" y="2697471"/>
                <a:ext cx="296582" cy="144865"/>
              </a:xfrm>
              <a:custGeom>
                <a:avLst/>
                <a:gdLst/>
                <a:ahLst/>
                <a:cxnLst/>
                <a:rect l="l" t="t" r="r" b="b"/>
                <a:pathLst>
                  <a:path w="4025" h="1966" extrusionOk="0">
                    <a:moveTo>
                      <a:pt x="21" y="0"/>
                    </a:moveTo>
                    <a:lnTo>
                      <a:pt x="21" y="0"/>
                    </a:lnTo>
                    <a:cubicBezTo>
                      <a:pt x="0" y="160"/>
                      <a:pt x="267" y="511"/>
                      <a:pt x="703" y="735"/>
                    </a:cubicBezTo>
                    <a:cubicBezTo>
                      <a:pt x="1097" y="937"/>
                      <a:pt x="2141" y="1608"/>
                      <a:pt x="2981" y="1917"/>
                    </a:cubicBezTo>
                    <a:cubicBezTo>
                      <a:pt x="3072" y="1950"/>
                      <a:pt x="3164" y="1966"/>
                      <a:pt x="3254" y="1966"/>
                    </a:cubicBezTo>
                    <a:cubicBezTo>
                      <a:pt x="3654" y="1966"/>
                      <a:pt x="4017" y="1659"/>
                      <a:pt x="4025" y="1225"/>
                    </a:cubicBezTo>
                    <a:cubicBezTo>
                      <a:pt x="4025" y="1097"/>
                      <a:pt x="4004" y="831"/>
                      <a:pt x="3930" y="767"/>
                    </a:cubicBezTo>
                    <a:cubicBezTo>
                      <a:pt x="3772" y="602"/>
                      <a:pt x="3561" y="476"/>
                      <a:pt x="3242" y="476"/>
                    </a:cubicBezTo>
                    <a:cubicBezTo>
                      <a:pt x="3087" y="476"/>
                      <a:pt x="2906" y="505"/>
                      <a:pt x="2694" y="575"/>
                    </a:cubicBezTo>
                    <a:cubicBezTo>
                      <a:pt x="2401" y="667"/>
                      <a:pt x="2125" y="701"/>
                      <a:pt x="1857" y="701"/>
                    </a:cubicBezTo>
                    <a:cubicBezTo>
                      <a:pt x="1533" y="701"/>
                      <a:pt x="1221" y="650"/>
                      <a:pt x="906" y="586"/>
                    </a:cubicBezTo>
                    <a:cubicBezTo>
                      <a:pt x="469" y="501"/>
                      <a:pt x="181" y="192"/>
                      <a:pt x="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0" name="Google Shape;3920;p74"/>
              <p:cNvSpPr/>
              <p:nvPr/>
            </p:nvSpPr>
            <p:spPr>
              <a:xfrm>
                <a:off x="5145102" y="2689587"/>
                <a:ext cx="113033" cy="54969"/>
              </a:xfrm>
              <a:custGeom>
                <a:avLst/>
                <a:gdLst/>
                <a:ahLst/>
                <a:cxnLst/>
                <a:rect l="l" t="t" r="r" b="b"/>
                <a:pathLst>
                  <a:path w="1534" h="746" extrusionOk="0">
                    <a:moveTo>
                      <a:pt x="160" y="1"/>
                    </a:moveTo>
                    <a:cubicBezTo>
                      <a:pt x="64" y="1"/>
                      <a:pt x="11" y="33"/>
                      <a:pt x="0" y="107"/>
                    </a:cubicBezTo>
                    <a:cubicBezTo>
                      <a:pt x="160" y="299"/>
                      <a:pt x="448" y="608"/>
                      <a:pt x="885" y="693"/>
                    </a:cubicBezTo>
                    <a:cubicBezTo>
                      <a:pt x="980" y="714"/>
                      <a:pt x="1076" y="736"/>
                      <a:pt x="1183" y="746"/>
                    </a:cubicBezTo>
                    <a:cubicBezTo>
                      <a:pt x="1289" y="618"/>
                      <a:pt x="1417" y="480"/>
                      <a:pt x="1534" y="331"/>
                    </a:cubicBezTo>
                    <a:cubicBezTo>
                      <a:pt x="1065" y="256"/>
                      <a:pt x="501" y="1"/>
                      <a:pt x="1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1" name="Google Shape;3921;p74"/>
              <p:cNvSpPr/>
              <p:nvPr/>
            </p:nvSpPr>
            <p:spPr>
              <a:xfrm>
                <a:off x="5145102" y="2697471"/>
                <a:ext cx="87169" cy="65948"/>
              </a:xfrm>
              <a:custGeom>
                <a:avLst/>
                <a:gdLst/>
                <a:ahLst/>
                <a:cxnLst/>
                <a:rect l="l" t="t" r="r" b="b"/>
                <a:pathLst>
                  <a:path w="1183" h="895" extrusionOk="0">
                    <a:moveTo>
                      <a:pt x="0" y="0"/>
                    </a:moveTo>
                    <a:lnTo>
                      <a:pt x="0" y="21"/>
                    </a:lnTo>
                    <a:cubicBezTo>
                      <a:pt x="0" y="192"/>
                      <a:pt x="267" y="511"/>
                      <a:pt x="682" y="735"/>
                    </a:cubicBezTo>
                    <a:lnTo>
                      <a:pt x="693" y="735"/>
                    </a:lnTo>
                    <a:lnTo>
                      <a:pt x="693" y="745"/>
                    </a:lnTo>
                    <a:lnTo>
                      <a:pt x="714" y="745"/>
                    </a:lnTo>
                    <a:lnTo>
                      <a:pt x="714" y="756"/>
                    </a:lnTo>
                    <a:lnTo>
                      <a:pt x="735" y="756"/>
                    </a:lnTo>
                    <a:cubicBezTo>
                      <a:pt x="735" y="767"/>
                      <a:pt x="735" y="767"/>
                      <a:pt x="746" y="767"/>
                    </a:cubicBezTo>
                    <a:lnTo>
                      <a:pt x="757" y="767"/>
                    </a:lnTo>
                    <a:lnTo>
                      <a:pt x="757" y="778"/>
                    </a:lnTo>
                    <a:lnTo>
                      <a:pt x="767" y="778"/>
                    </a:lnTo>
                    <a:cubicBezTo>
                      <a:pt x="831" y="809"/>
                      <a:pt x="895" y="852"/>
                      <a:pt x="959" y="894"/>
                    </a:cubicBezTo>
                    <a:lnTo>
                      <a:pt x="1183" y="639"/>
                    </a:lnTo>
                    <a:cubicBezTo>
                      <a:pt x="1076" y="629"/>
                      <a:pt x="980" y="607"/>
                      <a:pt x="885" y="586"/>
                    </a:cubicBezTo>
                    <a:cubicBezTo>
                      <a:pt x="448" y="501"/>
                      <a:pt x="160" y="192"/>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2" name="Google Shape;3922;p74"/>
              <p:cNvSpPr/>
              <p:nvPr/>
            </p:nvSpPr>
            <p:spPr>
              <a:xfrm>
                <a:off x="5253345" y="2468089"/>
                <a:ext cx="164096" cy="147886"/>
              </a:xfrm>
              <a:custGeom>
                <a:avLst/>
                <a:gdLst/>
                <a:ahLst/>
                <a:cxnLst/>
                <a:rect l="l" t="t" r="r" b="b"/>
                <a:pathLst>
                  <a:path w="2227" h="2007" extrusionOk="0">
                    <a:moveTo>
                      <a:pt x="1231" y="0"/>
                    </a:moveTo>
                    <a:cubicBezTo>
                      <a:pt x="1163" y="0"/>
                      <a:pt x="1087" y="25"/>
                      <a:pt x="1013" y="100"/>
                    </a:cubicBezTo>
                    <a:cubicBezTo>
                      <a:pt x="789" y="323"/>
                      <a:pt x="959" y="526"/>
                      <a:pt x="959" y="526"/>
                    </a:cubicBezTo>
                    <a:cubicBezTo>
                      <a:pt x="959" y="526"/>
                      <a:pt x="843" y="466"/>
                      <a:pt x="717" y="466"/>
                    </a:cubicBezTo>
                    <a:cubicBezTo>
                      <a:pt x="637" y="466"/>
                      <a:pt x="553" y="490"/>
                      <a:pt x="491" y="569"/>
                    </a:cubicBezTo>
                    <a:cubicBezTo>
                      <a:pt x="331" y="760"/>
                      <a:pt x="491" y="941"/>
                      <a:pt x="491" y="941"/>
                    </a:cubicBezTo>
                    <a:cubicBezTo>
                      <a:pt x="491" y="941"/>
                      <a:pt x="424" y="905"/>
                      <a:pt x="343" y="905"/>
                    </a:cubicBezTo>
                    <a:cubicBezTo>
                      <a:pt x="271" y="905"/>
                      <a:pt x="188" y="932"/>
                      <a:pt x="129" y="1037"/>
                    </a:cubicBezTo>
                    <a:cubicBezTo>
                      <a:pt x="1" y="1271"/>
                      <a:pt x="353" y="1719"/>
                      <a:pt x="842" y="1920"/>
                    </a:cubicBezTo>
                    <a:cubicBezTo>
                      <a:pt x="997" y="1981"/>
                      <a:pt x="1116" y="2006"/>
                      <a:pt x="1207" y="2006"/>
                    </a:cubicBezTo>
                    <a:cubicBezTo>
                      <a:pt x="1405" y="2006"/>
                      <a:pt x="1470" y="1886"/>
                      <a:pt x="1470" y="1740"/>
                    </a:cubicBezTo>
                    <a:cubicBezTo>
                      <a:pt x="1747" y="1591"/>
                      <a:pt x="1843" y="1388"/>
                      <a:pt x="1758" y="1186"/>
                    </a:cubicBezTo>
                    <a:cubicBezTo>
                      <a:pt x="2227" y="1101"/>
                      <a:pt x="2227" y="973"/>
                      <a:pt x="2120" y="845"/>
                    </a:cubicBezTo>
                    <a:cubicBezTo>
                      <a:pt x="2014" y="707"/>
                      <a:pt x="1470" y="100"/>
                      <a:pt x="1470" y="100"/>
                    </a:cubicBezTo>
                    <a:cubicBezTo>
                      <a:pt x="1470" y="100"/>
                      <a:pt x="1366" y="0"/>
                      <a:pt x="1231"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3" name="Google Shape;3923;p74"/>
              <p:cNvSpPr/>
              <p:nvPr/>
            </p:nvSpPr>
            <p:spPr>
              <a:xfrm>
                <a:off x="5430704" y="2510163"/>
                <a:ext cx="75453" cy="86948"/>
              </a:xfrm>
              <a:custGeom>
                <a:avLst/>
                <a:gdLst/>
                <a:ahLst/>
                <a:cxnLst/>
                <a:rect l="l" t="t" r="r" b="b"/>
                <a:pathLst>
                  <a:path w="1024" h="1180" extrusionOk="0">
                    <a:moveTo>
                      <a:pt x="185" y="1"/>
                    </a:moveTo>
                    <a:cubicBezTo>
                      <a:pt x="147" y="1"/>
                      <a:pt x="113" y="13"/>
                      <a:pt x="85" y="40"/>
                    </a:cubicBezTo>
                    <a:cubicBezTo>
                      <a:pt x="0" y="114"/>
                      <a:pt x="43" y="360"/>
                      <a:pt x="160" y="679"/>
                    </a:cubicBezTo>
                    <a:cubicBezTo>
                      <a:pt x="245" y="883"/>
                      <a:pt x="454" y="1180"/>
                      <a:pt x="658" y="1180"/>
                    </a:cubicBezTo>
                    <a:cubicBezTo>
                      <a:pt x="762" y="1180"/>
                      <a:pt x="865" y="1102"/>
                      <a:pt x="948" y="892"/>
                    </a:cubicBezTo>
                    <a:cubicBezTo>
                      <a:pt x="1024" y="704"/>
                      <a:pt x="475" y="1"/>
                      <a:pt x="185" y="1"/>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4" name="Google Shape;3924;p74"/>
              <p:cNvSpPr/>
              <p:nvPr/>
            </p:nvSpPr>
            <p:spPr>
              <a:xfrm>
                <a:off x="6487419" y="2811978"/>
                <a:ext cx="572164" cy="726313"/>
              </a:xfrm>
              <a:custGeom>
                <a:avLst/>
                <a:gdLst/>
                <a:ahLst/>
                <a:cxnLst/>
                <a:rect l="l" t="t" r="r" b="b"/>
                <a:pathLst>
                  <a:path w="7765" h="9857" extrusionOk="0">
                    <a:moveTo>
                      <a:pt x="3058" y="1"/>
                    </a:moveTo>
                    <a:lnTo>
                      <a:pt x="3186" y="4111"/>
                    </a:lnTo>
                    <a:cubicBezTo>
                      <a:pt x="3186" y="4111"/>
                      <a:pt x="1184" y="4122"/>
                      <a:pt x="577" y="6176"/>
                    </a:cubicBezTo>
                    <a:cubicBezTo>
                      <a:pt x="1" y="8096"/>
                      <a:pt x="1661" y="9856"/>
                      <a:pt x="3626" y="9856"/>
                    </a:cubicBezTo>
                    <a:cubicBezTo>
                      <a:pt x="3765" y="9856"/>
                      <a:pt x="3907" y="9848"/>
                      <a:pt x="4049" y="9829"/>
                    </a:cubicBezTo>
                    <a:cubicBezTo>
                      <a:pt x="4560" y="9765"/>
                      <a:pt x="4986" y="9659"/>
                      <a:pt x="5337" y="9531"/>
                    </a:cubicBezTo>
                    <a:cubicBezTo>
                      <a:pt x="6465" y="9126"/>
                      <a:pt x="6870" y="8476"/>
                      <a:pt x="7073" y="8019"/>
                    </a:cubicBezTo>
                    <a:cubicBezTo>
                      <a:pt x="7349" y="7433"/>
                      <a:pt x="7764" y="4761"/>
                      <a:pt x="5071" y="4196"/>
                    </a:cubicBezTo>
                    <a:cubicBezTo>
                      <a:pt x="5071" y="1364"/>
                      <a:pt x="5145" y="65"/>
                      <a:pt x="5145" y="65"/>
                    </a:cubicBezTo>
                    <a:lnTo>
                      <a:pt x="4400" y="43"/>
                    </a:lnTo>
                    <a:lnTo>
                      <a:pt x="3952" y="22"/>
                    </a:lnTo>
                    <a:lnTo>
                      <a:pt x="305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5" name="Google Shape;3925;p74"/>
              <p:cNvSpPr/>
              <p:nvPr/>
            </p:nvSpPr>
            <p:spPr>
              <a:xfrm>
                <a:off x="6556093" y="3251583"/>
                <a:ext cx="422731" cy="253255"/>
              </a:xfrm>
              <a:custGeom>
                <a:avLst/>
                <a:gdLst/>
                <a:ahLst/>
                <a:cxnLst/>
                <a:rect l="l" t="t" r="r" b="b"/>
                <a:pathLst>
                  <a:path w="5737" h="3437" extrusionOk="0">
                    <a:moveTo>
                      <a:pt x="595" y="1"/>
                    </a:moveTo>
                    <a:cubicBezTo>
                      <a:pt x="514" y="1"/>
                      <a:pt x="0" y="915"/>
                      <a:pt x="263" y="1744"/>
                    </a:cubicBezTo>
                    <a:cubicBezTo>
                      <a:pt x="511" y="2507"/>
                      <a:pt x="1386" y="3437"/>
                      <a:pt x="2675" y="3437"/>
                    </a:cubicBezTo>
                    <a:cubicBezTo>
                      <a:pt x="2880" y="3437"/>
                      <a:pt x="3094" y="3413"/>
                      <a:pt x="3319" y="3362"/>
                    </a:cubicBezTo>
                    <a:cubicBezTo>
                      <a:pt x="4948" y="2979"/>
                      <a:pt x="5736" y="2085"/>
                      <a:pt x="5448" y="1180"/>
                    </a:cubicBezTo>
                    <a:cubicBezTo>
                      <a:pt x="5241" y="526"/>
                      <a:pt x="4689" y="306"/>
                      <a:pt x="4174" y="306"/>
                    </a:cubicBezTo>
                    <a:cubicBezTo>
                      <a:pt x="3976" y="306"/>
                      <a:pt x="3783" y="339"/>
                      <a:pt x="3617" y="392"/>
                    </a:cubicBezTo>
                    <a:cubicBezTo>
                      <a:pt x="3287" y="498"/>
                      <a:pt x="2506" y="770"/>
                      <a:pt x="1816" y="770"/>
                    </a:cubicBezTo>
                    <a:cubicBezTo>
                      <a:pt x="1259" y="770"/>
                      <a:pt x="760" y="593"/>
                      <a:pt x="604" y="9"/>
                    </a:cubicBezTo>
                    <a:cubicBezTo>
                      <a:pt x="602" y="3"/>
                      <a:pt x="599" y="1"/>
                      <a:pt x="5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6" name="Google Shape;3926;p74"/>
              <p:cNvSpPr/>
              <p:nvPr/>
            </p:nvSpPr>
            <p:spPr>
              <a:xfrm>
                <a:off x="6811558" y="2815146"/>
                <a:ext cx="336667" cy="699123"/>
              </a:xfrm>
              <a:custGeom>
                <a:avLst/>
                <a:gdLst/>
                <a:ahLst/>
                <a:cxnLst/>
                <a:rect l="l" t="t" r="r" b="b"/>
                <a:pathLst>
                  <a:path w="4569" h="9488" extrusionOk="0">
                    <a:moveTo>
                      <a:pt x="1" y="0"/>
                    </a:moveTo>
                    <a:lnTo>
                      <a:pt x="1" y="4334"/>
                    </a:lnTo>
                    <a:cubicBezTo>
                      <a:pt x="1" y="4334"/>
                      <a:pt x="4569" y="5932"/>
                      <a:pt x="938" y="9488"/>
                    </a:cubicBezTo>
                    <a:cubicBezTo>
                      <a:pt x="2066" y="9083"/>
                      <a:pt x="2471" y="8433"/>
                      <a:pt x="2674" y="7976"/>
                    </a:cubicBezTo>
                    <a:cubicBezTo>
                      <a:pt x="2769" y="7784"/>
                      <a:pt x="2876" y="7347"/>
                      <a:pt x="2876" y="6836"/>
                    </a:cubicBezTo>
                    <a:cubicBezTo>
                      <a:pt x="2876" y="5825"/>
                      <a:pt x="2461" y="4526"/>
                      <a:pt x="672" y="4153"/>
                    </a:cubicBezTo>
                    <a:cubicBezTo>
                      <a:pt x="672" y="1321"/>
                      <a:pt x="746" y="22"/>
                      <a:pt x="746" y="22"/>
                    </a:cubicBez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7" name="Google Shape;3927;p74"/>
              <p:cNvSpPr/>
              <p:nvPr/>
            </p:nvSpPr>
            <p:spPr>
              <a:xfrm>
                <a:off x="6555798" y="3252173"/>
                <a:ext cx="164833" cy="249571"/>
              </a:xfrm>
              <a:custGeom>
                <a:avLst/>
                <a:gdLst/>
                <a:ahLst/>
                <a:cxnLst/>
                <a:rect l="l" t="t" r="r" b="b"/>
                <a:pathLst>
                  <a:path w="2237" h="3387" extrusionOk="0">
                    <a:moveTo>
                      <a:pt x="597" y="1"/>
                    </a:moveTo>
                    <a:cubicBezTo>
                      <a:pt x="511" y="1"/>
                      <a:pt x="0" y="905"/>
                      <a:pt x="267" y="1736"/>
                    </a:cubicBezTo>
                    <a:cubicBezTo>
                      <a:pt x="490" y="2407"/>
                      <a:pt x="1193" y="3216"/>
                      <a:pt x="2236" y="3387"/>
                    </a:cubicBezTo>
                    <a:cubicBezTo>
                      <a:pt x="1417" y="2705"/>
                      <a:pt x="1214" y="1587"/>
                      <a:pt x="1268" y="692"/>
                    </a:cubicBezTo>
                    <a:cubicBezTo>
                      <a:pt x="948" y="586"/>
                      <a:pt x="703" y="384"/>
                      <a:pt x="6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8" name="Google Shape;3928;p74"/>
              <p:cNvSpPr/>
              <p:nvPr/>
            </p:nvSpPr>
            <p:spPr>
              <a:xfrm>
                <a:off x="6755926" y="3184677"/>
                <a:ext cx="166381" cy="105222"/>
              </a:xfrm>
              <a:custGeom>
                <a:avLst/>
                <a:gdLst/>
                <a:ahLst/>
                <a:cxnLst/>
                <a:rect l="l" t="t" r="r" b="b"/>
                <a:pathLst>
                  <a:path w="2258" h="1428" extrusionOk="0">
                    <a:moveTo>
                      <a:pt x="969" y="1"/>
                    </a:moveTo>
                    <a:cubicBezTo>
                      <a:pt x="511" y="1"/>
                      <a:pt x="0" y="352"/>
                      <a:pt x="234" y="863"/>
                    </a:cubicBezTo>
                    <a:cubicBezTo>
                      <a:pt x="341" y="1087"/>
                      <a:pt x="532" y="1215"/>
                      <a:pt x="734" y="1353"/>
                    </a:cubicBezTo>
                    <a:cubicBezTo>
                      <a:pt x="798" y="1331"/>
                      <a:pt x="862" y="1321"/>
                      <a:pt x="905" y="1300"/>
                    </a:cubicBezTo>
                    <a:cubicBezTo>
                      <a:pt x="1075" y="1246"/>
                      <a:pt x="1267" y="1215"/>
                      <a:pt x="1469" y="1215"/>
                    </a:cubicBezTo>
                    <a:cubicBezTo>
                      <a:pt x="1735" y="1215"/>
                      <a:pt x="2012" y="1279"/>
                      <a:pt x="2246" y="1428"/>
                    </a:cubicBezTo>
                    <a:cubicBezTo>
                      <a:pt x="2257" y="1215"/>
                      <a:pt x="2225" y="1002"/>
                      <a:pt x="2130" y="799"/>
                    </a:cubicBezTo>
                    <a:cubicBezTo>
                      <a:pt x="1948" y="394"/>
                      <a:pt x="1512" y="54"/>
                      <a:pt x="10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9" name="Google Shape;3929;p74"/>
              <p:cNvSpPr/>
              <p:nvPr/>
            </p:nvSpPr>
            <p:spPr>
              <a:xfrm>
                <a:off x="6810011" y="3274131"/>
                <a:ext cx="111485" cy="86359"/>
              </a:xfrm>
              <a:custGeom>
                <a:avLst/>
                <a:gdLst/>
                <a:ahLst/>
                <a:cxnLst/>
                <a:rect l="l" t="t" r="r" b="b"/>
                <a:pathLst>
                  <a:path w="1513" h="1172" extrusionOk="0">
                    <a:moveTo>
                      <a:pt x="735" y="1"/>
                    </a:moveTo>
                    <a:cubicBezTo>
                      <a:pt x="533" y="1"/>
                      <a:pt x="341" y="32"/>
                      <a:pt x="171" y="86"/>
                    </a:cubicBezTo>
                    <a:cubicBezTo>
                      <a:pt x="128" y="107"/>
                      <a:pt x="64" y="117"/>
                      <a:pt x="0" y="139"/>
                    </a:cubicBezTo>
                    <a:cubicBezTo>
                      <a:pt x="54" y="181"/>
                      <a:pt x="107" y="224"/>
                      <a:pt x="160" y="278"/>
                    </a:cubicBezTo>
                    <a:cubicBezTo>
                      <a:pt x="437" y="501"/>
                      <a:pt x="650" y="778"/>
                      <a:pt x="842" y="1087"/>
                    </a:cubicBezTo>
                    <a:cubicBezTo>
                      <a:pt x="873" y="1140"/>
                      <a:pt x="937" y="1172"/>
                      <a:pt x="1012" y="1172"/>
                    </a:cubicBezTo>
                    <a:cubicBezTo>
                      <a:pt x="1065" y="1172"/>
                      <a:pt x="1129" y="1151"/>
                      <a:pt x="1161" y="1108"/>
                    </a:cubicBezTo>
                    <a:cubicBezTo>
                      <a:pt x="1374" y="853"/>
                      <a:pt x="1502" y="533"/>
                      <a:pt x="1512" y="214"/>
                    </a:cubicBezTo>
                    <a:cubicBezTo>
                      <a:pt x="1278" y="65"/>
                      <a:pt x="1001" y="1"/>
                      <a:pt x="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0" name="Google Shape;3930;p74"/>
              <p:cNvSpPr/>
              <p:nvPr/>
            </p:nvSpPr>
            <p:spPr>
              <a:xfrm>
                <a:off x="6675020" y="2930832"/>
                <a:ext cx="103675" cy="138454"/>
              </a:xfrm>
              <a:custGeom>
                <a:avLst/>
                <a:gdLst/>
                <a:ahLst/>
                <a:cxnLst/>
                <a:rect l="l" t="t" r="r" b="b"/>
                <a:pathLst>
                  <a:path w="1407" h="1879" extrusionOk="0">
                    <a:moveTo>
                      <a:pt x="635" y="0"/>
                    </a:moveTo>
                    <a:cubicBezTo>
                      <a:pt x="539" y="0"/>
                      <a:pt x="427" y="28"/>
                      <a:pt x="331" y="124"/>
                    </a:cubicBezTo>
                    <a:cubicBezTo>
                      <a:pt x="107" y="347"/>
                      <a:pt x="1" y="1177"/>
                      <a:pt x="107" y="1518"/>
                    </a:cubicBezTo>
                    <a:cubicBezTo>
                      <a:pt x="183" y="1738"/>
                      <a:pt x="401" y="1878"/>
                      <a:pt x="618" y="1878"/>
                    </a:cubicBezTo>
                    <a:cubicBezTo>
                      <a:pt x="736" y="1878"/>
                      <a:pt x="855" y="1836"/>
                      <a:pt x="949" y="1742"/>
                    </a:cubicBezTo>
                    <a:cubicBezTo>
                      <a:pt x="1215" y="1476"/>
                      <a:pt x="1406" y="304"/>
                      <a:pt x="864" y="49"/>
                    </a:cubicBezTo>
                    <a:cubicBezTo>
                      <a:pt x="864" y="49"/>
                      <a:pt x="763" y="0"/>
                      <a:pt x="635"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1" name="Google Shape;3931;p74"/>
              <p:cNvSpPr/>
              <p:nvPr/>
            </p:nvSpPr>
            <p:spPr>
              <a:xfrm>
                <a:off x="6723726" y="2907989"/>
                <a:ext cx="172644" cy="193570"/>
              </a:xfrm>
              <a:custGeom>
                <a:avLst/>
                <a:gdLst/>
                <a:ahLst/>
                <a:cxnLst/>
                <a:rect l="l" t="t" r="r" b="b"/>
                <a:pathLst>
                  <a:path w="2343" h="2627" extrusionOk="0">
                    <a:moveTo>
                      <a:pt x="674" y="1"/>
                    </a:moveTo>
                    <a:cubicBezTo>
                      <a:pt x="482" y="1"/>
                      <a:pt x="327" y="50"/>
                      <a:pt x="267" y="178"/>
                    </a:cubicBezTo>
                    <a:cubicBezTo>
                      <a:pt x="139" y="550"/>
                      <a:pt x="394" y="668"/>
                      <a:pt x="394" y="668"/>
                    </a:cubicBezTo>
                    <a:cubicBezTo>
                      <a:pt x="394" y="668"/>
                      <a:pt x="0" y="934"/>
                      <a:pt x="341" y="1264"/>
                    </a:cubicBezTo>
                    <a:cubicBezTo>
                      <a:pt x="160" y="1594"/>
                      <a:pt x="234" y="1733"/>
                      <a:pt x="331" y="1828"/>
                    </a:cubicBezTo>
                    <a:cubicBezTo>
                      <a:pt x="256" y="2062"/>
                      <a:pt x="170" y="2265"/>
                      <a:pt x="416" y="2510"/>
                    </a:cubicBezTo>
                    <a:cubicBezTo>
                      <a:pt x="500" y="2593"/>
                      <a:pt x="732" y="2627"/>
                      <a:pt x="999" y="2627"/>
                    </a:cubicBezTo>
                    <a:cubicBezTo>
                      <a:pt x="1478" y="2627"/>
                      <a:pt x="2067" y="2520"/>
                      <a:pt x="2108" y="2403"/>
                    </a:cubicBezTo>
                    <a:cubicBezTo>
                      <a:pt x="2162" y="2223"/>
                      <a:pt x="2193" y="2073"/>
                      <a:pt x="1938" y="1967"/>
                    </a:cubicBezTo>
                    <a:cubicBezTo>
                      <a:pt x="2141" y="1648"/>
                      <a:pt x="2226" y="1520"/>
                      <a:pt x="1981" y="1360"/>
                    </a:cubicBezTo>
                    <a:cubicBezTo>
                      <a:pt x="2151" y="1243"/>
                      <a:pt x="2343" y="1094"/>
                      <a:pt x="1938" y="827"/>
                    </a:cubicBezTo>
                    <a:cubicBezTo>
                      <a:pt x="1938" y="827"/>
                      <a:pt x="2162" y="657"/>
                      <a:pt x="1938" y="423"/>
                    </a:cubicBezTo>
                    <a:cubicBezTo>
                      <a:pt x="1774" y="267"/>
                      <a:pt x="1121" y="1"/>
                      <a:pt x="674" y="1"/>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2" name="Google Shape;3932;p74"/>
              <p:cNvSpPr/>
              <p:nvPr/>
            </p:nvSpPr>
            <p:spPr>
              <a:xfrm>
                <a:off x="5254524" y="2463594"/>
                <a:ext cx="171539" cy="155402"/>
              </a:xfrm>
              <a:custGeom>
                <a:avLst/>
                <a:gdLst/>
                <a:ahLst/>
                <a:cxnLst/>
                <a:rect l="l" t="t" r="r" b="b"/>
                <a:pathLst>
                  <a:path w="2328" h="2109" extrusionOk="0">
                    <a:moveTo>
                      <a:pt x="1153" y="193"/>
                    </a:moveTo>
                    <a:cubicBezTo>
                      <a:pt x="1306" y="193"/>
                      <a:pt x="1496" y="466"/>
                      <a:pt x="1582" y="523"/>
                    </a:cubicBezTo>
                    <a:cubicBezTo>
                      <a:pt x="1699" y="608"/>
                      <a:pt x="2189" y="874"/>
                      <a:pt x="1944" y="1066"/>
                    </a:cubicBezTo>
                    <a:cubicBezTo>
                      <a:pt x="1914" y="1090"/>
                      <a:pt x="1881" y="1101"/>
                      <a:pt x="1848" y="1101"/>
                    </a:cubicBezTo>
                    <a:cubicBezTo>
                      <a:pt x="1694" y="1101"/>
                      <a:pt x="1520" y="878"/>
                      <a:pt x="1433" y="800"/>
                    </a:cubicBezTo>
                    <a:cubicBezTo>
                      <a:pt x="1337" y="715"/>
                      <a:pt x="858" y="417"/>
                      <a:pt x="1018" y="256"/>
                    </a:cubicBezTo>
                    <a:cubicBezTo>
                      <a:pt x="1050" y="225"/>
                      <a:pt x="1071" y="225"/>
                      <a:pt x="1103" y="204"/>
                    </a:cubicBezTo>
                    <a:cubicBezTo>
                      <a:pt x="1119" y="196"/>
                      <a:pt x="1136" y="193"/>
                      <a:pt x="1153" y="193"/>
                    </a:cubicBezTo>
                    <a:close/>
                    <a:moveTo>
                      <a:pt x="785" y="620"/>
                    </a:moveTo>
                    <a:cubicBezTo>
                      <a:pt x="821" y="620"/>
                      <a:pt x="863" y="630"/>
                      <a:pt x="912" y="651"/>
                    </a:cubicBezTo>
                    <a:cubicBezTo>
                      <a:pt x="921" y="654"/>
                      <a:pt x="930" y="655"/>
                      <a:pt x="939" y="655"/>
                    </a:cubicBezTo>
                    <a:cubicBezTo>
                      <a:pt x="960" y="655"/>
                      <a:pt x="978" y="648"/>
                      <a:pt x="986" y="640"/>
                    </a:cubicBezTo>
                    <a:cubicBezTo>
                      <a:pt x="1071" y="715"/>
                      <a:pt x="1167" y="789"/>
                      <a:pt x="1262" y="864"/>
                    </a:cubicBezTo>
                    <a:cubicBezTo>
                      <a:pt x="1359" y="959"/>
                      <a:pt x="1497" y="1108"/>
                      <a:pt x="1636" y="1205"/>
                    </a:cubicBezTo>
                    <a:cubicBezTo>
                      <a:pt x="1636" y="1215"/>
                      <a:pt x="1636" y="1226"/>
                      <a:pt x="1646" y="1236"/>
                    </a:cubicBezTo>
                    <a:cubicBezTo>
                      <a:pt x="1713" y="1422"/>
                      <a:pt x="1614" y="1580"/>
                      <a:pt x="1453" y="1580"/>
                    </a:cubicBezTo>
                    <a:cubicBezTo>
                      <a:pt x="1411" y="1580"/>
                      <a:pt x="1365" y="1570"/>
                      <a:pt x="1316" y="1545"/>
                    </a:cubicBezTo>
                    <a:cubicBezTo>
                      <a:pt x="1210" y="1492"/>
                      <a:pt x="1103" y="1385"/>
                      <a:pt x="1007" y="1300"/>
                    </a:cubicBezTo>
                    <a:cubicBezTo>
                      <a:pt x="922" y="1226"/>
                      <a:pt x="837" y="1141"/>
                      <a:pt x="751" y="1055"/>
                    </a:cubicBezTo>
                    <a:cubicBezTo>
                      <a:pt x="709" y="1013"/>
                      <a:pt x="666" y="970"/>
                      <a:pt x="635" y="917"/>
                    </a:cubicBezTo>
                    <a:cubicBezTo>
                      <a:pt x="618" y="722"/>
                      <a:pt x="670" y="620"/>
                      <a:pt x="785" y="620"/>
                    </a:cubicBezTo>
                    <a:close/>
                    <a:moveTo>
                      <a:pt x="528" y="1066"/>
                    </a:moveTo>
                    <a:cubicBezTo>
                      <a:pt x="624" y="1193"/>
                      <a:pt x="762" y="1311"/>
                      <a:pt x="858" y="1406"/>
                    </a:cubicBezTo>
                    <a:cubicBezTo>
                      <a:pt x="975" y="1513"/>
                      <a:pt x="1124" y="1662"/>
                      <a:pt x="1284" y="1737"/>
                    </a:cubicBezTo>
                    <a:lnTo>
                      <a:pt x="1284" y="1758"/>
                    </a:lnTo>
                    <a:cubicBezTo>
                      <a:pt x="1308" y="1865"/>
                      <a:pt x="1251" y="1903"/>
                      <a:pt x="1160" y="1903"/>
                    </a:cubicBezTo>
                    <a:cubicBezTo>
                      <a:pt x="969" y="1903"/>
                      <a:pt x="628" y="1738"/>
                      <a:pt x="571" y="1694"/>
                    </a:cubicBezTo>
                    <a:cubicBezTo>
                      <a:pt x="393" y="1579"/>
                      <a:pt x="1" y="1076"/>
                      <a:pt x="477" y="1076"/>
                    </a:cubicBezTo>
                    <a:cubicBezTo>
                      <a:pt x="486" y="1076"/>
                      <a:pt x="496" y="1076"/>
                      <a:pt x="507" y="1077"/>
                    </a:cubicBezTo>
                    <a:cubicBezTo>
                      <a:pt x="507" y="1077"/>
                      <a:pt x="517" y="1077"/>
                      <a:pt x="528" y="1066"/>
                    </a:cubicBezTo>
                    <a:close/>
                    <a:moveTo>
                      <a:pt x="1168" y="0"/>
                    </a:moveTo>
                    <a:cubicBezTo>
                      <a:pt x="1051" y="0"/>
                      <a:pt x="972" y="82"/>
                      <a:pt x="922" y="182"/>
                    </a:cubicBezTo>
                    <a:cubicBezTo>
                      <a:pt x="912" y="204"/>
                      <a:pt x="900" y="225"/>
                      <a:pt x="890" y="235"/>
                    </a:cubicBezTo>
                    <a:cubicBezTo>
                      <a:pt x="869" y="278"/>
                      <a:pt x="858" y="320"/>
                      <a:pt x="858" y="363"/>
                    </a:cubicBezTo>
                    <a:lnTo>
                      <a:pt x="858" y="427"/>
                    </a:lnTo>
                    <a:cubicBezTo>
                      <a:pt x="868" y="427"/>
                      <a:pt x="869" y="474"/>
                      <a:pt x="877" y="480"/>
                    </a:cubicBezTo>
                    <a:lnTo>
                      <a:pt x="877" y="480"/>
                    </a:lnTo>
                    <a:cubicBezTo>
                      <a:pt x="845" y="470"/>
                      <a:pt x="809" y="465"/>
                      <a:pt x="773" y="465"/>
                    </a:cubicBezTo>
                    <a:cubicBezTo>
                      <a:pt x="623" y="465"/>
                      <a:pt x="462" y="552"/>
                      <a:pt x="411" y="715"/>
                    </a:cubicBezTo>
                    <a:cubicBezTo>
                      <a:pt x="379" y="789"/>
                      <a:pt x="379" y="853"/>
                      <a:pt x="411" y="928"/>
                    </a:cubicBezTo>
                    <a:cubicBezTo>
                      <a:pt x="392" y="927"/>
                      <a:pt x="374" y="926"/>
                      <a:pt x="356" y="926"/>
                    </a:cubicBezTo>
                    <a:cubicBezTo>
                      <a:pt x="179" y="926"/>
                      <a:pt x="38" y="982"/>
                      <a:pt x="38" y="1215"/>
                    </a:cubicBezTo>
                    <a:cubicBezTo>
                      <a:pt x="38" y="1470"/>
                      <a:pt x="251" y="1705"/>
                      <a:pt x="443" y="1843"/>
                    </a:cubicBezTo>
                    <a:cubicBezTo>
                      <a:pt x="629" y="1964"/>
                      <a:pt x="920" y="2109"/>
                      <a:pt x="1160" y="2109"/>
                    </a:cubicBezTo>
                    <a:cubicBezTo>
                      <a:pt x="1196" y="2109"/>
                      <a:pt x="1230" y="2106"/>
                      <a:pt x="1262" y="2099"/>
                    </a:cubicBezTo>
                    <a:cubicBezTo>
                      <a:pt x="1423" y="2067"/>
                      <a:pt x="1518" y="1918"/>
                      <a:pt x="1475" y="1768"/>
                    </a:cubicBezTo>
                    <a:cubicBezTo>
                      <a:pt x="1518" y="1768"/>
                      <a:pt x="1561" y="1768"/>
                      <a:pt x="1614" y="1747"/>
                    </a:cubicBezTo>
                    <a:cubicBezTo>
                      <a:pt x="1806" y="1662"/>
                      <a:pt x="1891" y="1470"/>
                      <a:pt x="1837" y="1279"/>
                    </a:cubicBezTo>
                    <a:lnTo>
                      <a:pt x="1837" y="1279"/>
                    </a:lnTo>
                    <a:cubicBezTo>
                      <a:pt x="1848" y="1280"/>
                      <a:pt x="1859" y="1281"/>
                      <a:pt x="1869" y="1281"/>
                    </a:cubicBezTo>
                    <a:cubicBezTo>
                      <a:pt x="1942" y="1281"/>
                      <a:pt x="2008" y="1247"/>
                      <a:pt x="2083" y="1172"/>
                    </a:cubicBezTo>
                    <a:cubicBezTo>
                      <a:pt x="2327" y="906"/>
                      <a:pt x="1976" y="618"/>
                      <a:pt x="1774" y="469"/>
                    </a:cubicBezTo>
                    <a:cubicBezTo>
                      <a:pt x="1657" y="384"/>
                      <a:pt x="1572" y="310"/>
                      <a:pt x="1465" y="193"/>
                    </a:cubicBezTo>
                    <a:cubicBezTo>
                      <a:pt x="1390" y="107"/>
                      <a:pt x="1305" y="12"/>
                      <a:pt x="1188" y="1"/>
                    </a:cubicBezTo>
                    <a:cubicBezTo>
                      <a:pt x="1181" y="0"/>
                      <a:pt x="1175" y="0"/>
                      <a:pt x="1168" y="0"/>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3" name="Google Shape;3933;p74"/>
              <p:cNvSpPr/>
              <p:nvPr/>
            </p:nvSpPr>
            <p:spPr>
              <a:xfrm>
                <a:off x="5421273" y="2506184"/>
                <a:ext cx="90338" cy="93654"/>
              </a:xfrm>
              <a:custGeom>
                <a:avLst/>
                <a:gdLst/>
                <a:ahLst/>
                <a:cxnLst/>
                <a:rect l="l" t="t" r="r" b="b"/>
                <a:pathLst>
                  <a:path w="1226" h="1271" extrusionOk="0">
                    <a:moveTo>
                      <a:pt x="299" y="168"/>
                    </a:moveTo>
                    <a:cubicBezTo>
                      <a:pt x="533" y="179"/>
                      <a:pt x="682" y="339"/>
                      <a:pt x="799" y="520"/>
                    </a:cubicBezTo>
                    <a:cubicBezTo>
                      <a:pt x="882" y="674"/>
                      <a:pt x="1092" y="1086"/>
                      <a:pt x="801" y="1086"/>
                    </a:cubicBezTo>
                    <a:cubicBezTo>
                      <a:pt x="791" y="1086"/>
                      <a:pt x="779" y="1085"/>
                      <a:pt x="767" y="1084"/>
                    </a:cubicBezTo>
                    <a:cubicBezTo>
                      <a:pt x="575" y="1063"/>
                      <a:pt x="469" y="840"/>
                      <a:pt x="395" y="690"/>
                    </a:cubicBezTo>
                    <a:cubicBezTo>
                      <a:pt x="352" y="594"/>
                      <a:pt x="213" y="275"/>
                      <a:pt x="288" y="168"/>
                    </a:cubicBezTo>
                    <a:close/>
                    <a:moveTo>
                      <a:pt x="310" y="0"/>
                    </a:moveTo>
                    <a:cubicBezTo>
                      <a:pt x="295" y="0"/>
                      <a:pt x="280" y="6"/>
                      <a:pt x="267" y="19"/>
                    </a:cubicBezTo>
                    <a:cubicBezTo>
                      <a:pt x="0" y="243"/>
                      <a:pt x="118" y="552"/>
                      <a:pt x="256" y="828"/>
                    </a:cubicBezTo>
                    <a:cubicBezTo>
                      <a:pt x="363" y="1035"/>
                      <a:pt x="539" y="1271"/>
                      <a:pt x="776" y="1271"/>
                    </a:cubicBezTo>
                    <a:cubicBezTo>
                      <a:pt x="821" y="1271"/>
                      <a:pt x="867" y="1263"/>
                      <a:pt x="916" y="1244"/>
                    </a:cubicBezTo>
                    <a:cubicBezTo>
                      <a:pt x="1225" y="1138"/>
                      <a:pt x="1119" y="807"/>
                      <a:pt x="1001" y="584"/>
                    </a:cubicBezTo>
                    <a:cubicBezTo>
                      <a:pt x="863" y="317"/>
                      <a:pt x="672" y="62"/>
                      <a:pt x="362" y="30"/>
                    </a:cubicBezTo>
                    <a:cubicBezTo>
                      <a:pt x="350" y="11"/>
                      <a:pt x="330" y="0"/>
                      <a:pt x="310" y="0"/>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4" name="Google Shape;3934;p74"/>
              <p:cNvSpPr/>
              <p:nvPr/>
            </p:nvSpPr>
            <p:spPr>
              <a:xfrm>
                <a:off x="6672736" y="2904674"/>
                <a:ext cx="218918" cy="200571"/>
              </a:xfrm>
              <a:custGeom>
                <a:avLst/>
                <a:gdLst/>
                <a:ahLst/>
                <a:cxnLst/>
                <a:rect l="l" t="t" r="r" b="b"/>
                <a:pathLst>
                  <a:path w="2971" h="2722" extrusionOk="0">
                    <a:moveTo>
                      <a:pt x="1506" y="156"/>
                    </a:moveTo>
                    <a:cubicBezTo>
                      <a:pt x="1736" y="156"/>
                      <a:pt x="1964" y="217"/>
                      <a:pt x="2012" y="233"/>
                    </a:cubicBezTo>
                    <a:cubicBezTo>
                      <a:pt x="2151" y="276"/>
                      <a:pt x="2225" y="330"/>
                      <a:pt x="2322" y="372"/>
                    </a:cubicBezTo>
                    <a:cubicBezTo>
                      <a:pt x="2407" y="404"/>
                      <a:pt x="2502" y="521"/>
                      <a:pt x="2492" y="628"/>
                    </a:cubicBezTo>
                    <a:cubicBezTo>
                      <a:pt x="2492" y="649"/>
                      <a:pt x="2481" y="659"/>
                      <a:pt x="2471" y="681"/>
                    </a:cubicBezTo>
                    <a:cubicBezTo>
                      <a:pt x="2430" y="747"/>
                      <a:pt x="2349" y="765"/>
                      <a:pt x="2263" y="765"/>
                    </a:cubicBezTo>
                    <a:cubicBezTo>
                      <a:pt x="2169" y="765"/>
                      <a:pt x="2068" y="744"/>
                      <a:pt x="2002" y="744"/>
                    </a:cubicBezTo>
                    <a:cubicBezTo>
                      <a:pt x="1789" y="744"/>
                      <a:pt x="1586" y="734"/>
                      <a:pt x="1385" y="692"/>
                    </a:cubicBezTo>
                    <a:cubicBezTo>
                      <a:pt x="1267" y="670"/>
                      <a:pt x="959" y="531"/>
                      <a:pt x="990" y="415"/>
                    </a:cubicBezTo>
                    <a:cubicBezTo>
                      <a:pt x="1063" y="212"/>
                      <a:pt x="1286" y="156"/>
                      <a:pt x="1506" y="156"/>
                    </a:cubicBezTo>
                    <a:close/>
                    <a:moveTo>
                      <a:pt x="1097" y="777"/>
                    </a:moveTo>
                    <a:lnTo>
                      <a:pt x="1097" y="777"/>
                    </a:lnTo>
                    <a:cubicBezTo>
                      <a:pt x="1118" y="798"/>
                      <a:pt x="1150" y="808"/>
                      <a:pt x="1182" y="819"/>
                    </a:cubicBezTo>
                    <a:cubicBezTo>
                      <a:pt x="1406" y="905"/>
                      <a:pt x="1650" y="905"/>
                      <a:pt x="1874" y="915"/>
                    </a:cubicBezTo>
                    <a:cubicBezTo>
                      <a:pt x="2002" y="915"/>
                      <a:pt x="2158" y="939"/>
                      <a:pt x="2308" y="939"/>
                    </a:cubicBezTo>
                    <a:cubicBezTo>
                      <a:pt x="2383" y="939"/>
                      <a:pt x="2456" y="933"/>
                      <a:pt x="2523" y="915"/>
                    </a:cubicBezTo>
                    <a:cubicBezTo>
                      <a:pt x="2523" y="915"/>
                      <a:pt x="2523" y="926"/>
                      <a:pt x="2535" y="926"/>
                    </a:cubicBezTo>
                    <a:cubicBezTo>
                      <a:pt x="2598" y="968"/>
                      <a:pt x="2651" y="1011"/>
                      <a:pt x="2694" y="1075"/>
                    </a:cubicBezTo>
                    <a:lnTo>
                      <a:pt x="2673" y="1245"/>
                    </a:lnTo>
                    <a:cubicBezTo>
                      <a:pt x="2639" y="1290"/>
                      <a:pt x="2564" y="1303"/>
                      <a:pt x="2487" y="1303"/>
                    </a:cubicBezTo>
                    <a:cubicBezTo>
                      <a:pt x="2419" y="1303"/>
                      <a:pt x="2351" y="1293"/>
                      <a:pt x="2311" y="1288"/>
                    </a:cubicBezTo>
                    <a:cubicBezTo>
                      <a:pt x="2161" y="1277"/>
                      <a:pt x="2002" y="1267"/>
                      <a:pt x="1842" y="1256"/>
                    </a:cubicBezTo>
                    <a:cubicBezTo>
                      <a:pt x="1755" y="1256"/>
                      <a:pt x="1663" y="1258"/>
                      <a:pt x="1570" y="1258"/>
                    </a:cubicBezTo>
                    <a:cubicBezTo>
                      <a:pt x="1482" y="1258"/>
                      <a:pt x="1393" y="1256"/>
                      <a:pt x="1310" y="1245"/>
                    </a:cubicBezTo>
                    <a:cubicBezTo>
                      <a:pt x="1044" y="1203"/>
                      <a:pt x="990" y="990"/>
                      <a:pt x="1097" y="777"/>
                    </a:cubicBezTo>
                    <a:close/>
                    <a:moveTo>
                      <a:pt x="1065" y="1352"/>
                    </a:moveTo>
                    <a:cubicBezTo>
                      <a:pt x="1299" y="1501"/>
                      <a:pt x="1672" y="1447"/>
                      <a:pt x="1927" y="1469"/>
                    </a:cubicBezTo>
                    <a:cubicBezTo>
                      <a:pt x="2057" y="1476"/>
                      <a:pt x="2220" y="1508"/>
                      <a:pt x="2375" y="1508"/>
                    </a:cubicBezTo>
                    <a:cubicBezTo>
                      <a:pt x="2450" y="1508"/>
                      <a:pt x="2522" y="1500"/>
                      <a:pt x="2587" y="1480"/>
                    </a:cubicBezTo>
                    <a:cubicBezTo>
                      <a:pt x="2673" y="1586"/>
                      <a:pt x="2736" y="1703"/>
                      <a:pt x="2620" y="1842"/>
                    </a:cubicBezTo>
                    <a:cubicBezTo>
                      <a:pt x="2588" y="1879"/>
                      <a:pt x="2513" y="1889"/>
                      <a:pt x="2436" y="1889"/>
                    </a:cubicBezTo>
                    <a:cubicBezTo>
                      <a:pt x="2359" y="1889"/>
                      <a:pt x="2279" y="1879"/>
                      <a:pt x="2236" y="1873"/>
                    </a:cubicBezTo>
                    <a:cubicBezTo>
                      <a:pt x="2087" y="1852"/>
                      <a:pt x="1938" y="1852"/>
                      <a:pt x="1778" y="1852"/>
                    </a:cubicBezTo>
                    <a:cubicBezTo>
                      <a:pt x="1721" y="1856"/>
                      <a:pt x="1663" y="1858"/>
                      <a:pt x="1606" y="1858"/>
                    </a:cubicBezTo>
                    <a:cubicBezTo>
                      <a:pt x="1493" y="1858"/>
                      <a:pt x="1380" y="1849"/>
                      <a:pt x="1267" y="1820"/>
                    </a:cubicBezTo>
                    <a:cubicBezTo>
                      <a:pt x="1001" y="1735"/>
                      <a:pt x="1023" y="1575"/>
                      <a:pt x="1065" y="1352"/>
                    </a:cubicBezTo>
                    <a:close/>
                    <a:moveTo>
                      <a:pt x="740" y="427"/>
                    </a:moveTo>
                    <a:cubicBezTo>
                      <a:pt x="781" y="427"/>
                      <a:pt x="826" y="433"/>
                      <a:pt x="873" y="446"/>
                    </a:cubicBezTo>
                    <a:cubicBezTo>
                      <a:pt x="884" y="531"/>
                      <a:pt x="916" y="628"/>
                      <a:pt x="990" y="702"/>
                    </a:cubicBezTo>
                    <a:cubicBezTo>
                      <a:pt x="841" y="872"/>
                      <a:pt x="798" y="1106"/>
                      <a:pt x="980" y="1288"/>
                    </a:cubicBezTo>
                    <a:cubicBezTo>
                      <a:pt x="990" y="1298"/>
                      <a:pt x="990" y="1309"/>
                      <a:pt x="1001" y="1309"/>
                    </a:cubicBezTo>
                    <a:cubicBezTo>
                      <a:pt x="862" y="1480"/>
                      <a:pt x="831" y="1703"/>
                      <a:pt x="1001" y="1863"/>
                    </a:cubicBezTo>
                    <a:cubicBezTo>
                      <a:pt x="980" y="1894"/>
                      <a:pt x="959" y="1937"/>
                      <a:pt x="948" y="1969"/>
                    </a:cubicBezTo>
                    <a:cubicBezTo>
                      <a:pt x="926" y="1969"/>
                      <a:pt x="916" y="1969"/>
                      <a:pt x="905" y="1980"/>
                    </a:cubicBezTo>
                    <a:cubicBezTo>
                      <a:pt x="823" y="2020"/>
                      <a:pt x="747" y="2038"/>
                      <a:pt x="679" y="2038"/>
                    </a:cubicBezTo>
                    <a:cubicBezTo>
                      <a:pt x="350" y="2038"/>
                      <a:pt x="188" y="1623"/>
                      <a:pt x="224" y="1288"/>
                    </a:cubicBezTo>
                    <a:cubicBezTo>
                      <a:pt x="253" y="961"/>
                      <a:pt x="360" y="427"/>
                      <a:pt x="740" y="427"/>
                    </a:cubicBezTo>
                    <a:close/>
                    <a:moveTo>
                      <a:pt x="1086" y="1916"/>
                    </a:moveTo>
                    <a:cubicBezTo>
                      <a:pt x="1247" y="2019"/>
                      <a:pt x="1440" y="2036"/>
                      <a:pt x="1633" y="2036"/>
                    </a:cubicBezTo>
                    <a:cubicBezTo>
                      <a:pt x="1730" y="2036"/>
                      <a:pt x="1827" y="2032"/>
                      <a:pt x="1920" y="2032"/>
                    </a:cubicBezTo>
                    <a:cubicBezTo>
                      <a:pt x="1947" y="2032"/>
                      <a:pt x="1975" y="2032"/>
                      <a:pt x="2002" y="2033"/>
                    </a:cubicBezTo>
                    <a:cubicBezTo>
                      <a:pt x="2128" y="2041"/>
                      <a:pt x="2265" y="2066"/>
                      <a:pt x="2393" y="2066"/>
                    </a:cubicBezTo>
                    <a:cubicBezTo>
                      <a:pt x="2438" y="2066"/>
                      <a:pt x="2482" y="2063"/>
                      <a:pt x="2523" y="2055"/>
                    </a:cubicBezTo>
                    <a:lnTo>
                      <a:pt x="2535" y="2055"/>
                    </a:lnTo>
                    <a:cubicBezTo>
                      <a:pt x="2758" y="2278"/>
                      <a:pt x="2587" y="2459"/>
                      <a:pt x="2311" y="2491"/>
                    </a:cubicBezTo>
                    <a:cubicBezTo>
                      <a:pt x="2130" y="2523"/>
                      <a:pt x="1927" y="2523"/>
                      <a:pt x="1736" y="2523"/>
                    </a:cubicBezTo>
                    <a:cubicBezTo>
                      <a:pt x="1711" y="2523"/>
                      <a:pt x="1684" y="2523"/>
                      <a:pt x="1658" y="2523"/>
                    </a:cubicBezTo>
                    <a:cubicBezTo>
                      <a:pt x="1489" y="2523"/>
                      <a:pt x="1289" y="2516"/>
                      <a:pt x="1161" y="2406"/>
                    </a:cubicBezTo>
                    <a:cubicBezTo>
                      <a:pt x="1023" y="2268"/>
                      <a:pt x="1065" y="2086"/>
                      <a:pt x="1086" y="1916"/>
                    </a:cubicBezTo>
                    <a:close/>
                    <a:moveTo>
                      <a:pt x="1535" y="1"/>
                    </a:moveTo>
                    <a:cubicBezTo>
                      <a:pt x="1413" y="1"/>
                      <a:pt x="1293" y="16"/>
                      <a:pt x="1182" y="53"/>
                    </a:cubicBezTo>
                    <a:cubicBezTo>
                      <a:pt x="1001" y="106"/>
                      <a:pt x="905" y="223"/>
                      <a:pt x="884" y="351"/>
                    </a:cubicBezTo>
                    <a:cubicBezTo>
                      <a:pt x="810" y="286"/>
                      <a:pt x="724" y="255"/>
                      <a:pt x="638" y="255"/>
                    </a:cubicBezTo>
                    <a:cubicBezTo>
                      <a:pt x="526" y="255"/>
                      <a:pt x="414" y="307"/>
                      <a:pt x="330" y="404"/>
                    </a:cubicBezTo>
                    <a:cubicBezTo>
                      <a:pt x="128" y="628"/>
                      <a:pt x="43" y="1043"/>
                      <a:pt x="22" y="1319"/>
                    </a:cubicBezTo>
                    <a:cubicBezTo>
                      <a:pt x="0" y="1618"/>
                      <a:pt x="86" y="1991"/>
                      <a:pt x="351" y="2171"/>
                    </a:cubicBezTo>
                    <a:cubicBezTo>
                      <a:pt x="439" y="2232"/>
                      <a:pt x="540" y="2261"/>
                      <a:pt x="639" y="2261"/>
                    </a:cubicBezTo>
                    <a:cubicBezTo>
                      <a:pt x="734" y="2261"/>
                      <a:pt x="827" y="2234"/>
                      <a:pt x="905" y="2182"/>
                    </a:cubicBezTo>
                    <a:cubicBezTo>
                      <a:pt x="905" y="2299"/>
                      <a:pt x="948" y="2417"/>
                      <a:pt x="1023" y="2512"/>
                    </a:cubicBezTo>
                    <a:cubicBezTo>
                      <a:pt x="1169" y="2690"/>
                      <a:pt x="1435" y="2722"/>
                      <a:pt x="1675" y="2722"/>
                    </a:cubicBezTo>
                    <a:cubicBezTo>
                      <a:pt x="1765" y="2722"/>
                      <a:pt x="1852" y="2718"/>
                      <a:pt x="1927" y="2715"/>
                    </a:cubicBezTo>
                    <a:cubicBezTo>
                      <a:pt x="1979" y="2715"/>
                      <a:pt x="2035" y="2716"/>
                      <a:pt x="2095" y="2716"/>
                    </a:cubicBezTo>
                    <a:cubicBezTo>
                      <a:pt x="2357" y="2716"/>
                      <a:pt x="2673" y="2695"/>
                      <a:pt x="2811" y="2469"/>
                    </a:cubicBezTo>
                    <a:cubicBezTo>
                      <a:pt x="2928" y="2299"/>
                      <a:pt x="2875" y="2065"/>
                      <a:pt x="2715" y="1969"/>
                    </a:cubicBezTo>
                    <a:cubicBezTo>
                      <a:pt x="2747" y="1937"/>
                      <a:pt x="2779" y="1905"/>
                      <a:pt x="2811" y="1852"/>
                    </a:cubicBezTo>
                    <a:cubicBezTo>
                      <a:pt x="2897" y="1703"/>
                      <a:pt x="2875" y="1501"/>
                      <a:pt x="2758" y="1394"/>
                    </a:cubicBezTo>
                    <a:cubicBezTo>
                      <a:pt x="2758" y="1383"/>
                      <a:pt x="2769" y="1383"/>
                      <a:pt x="2779" y="1373"/>
                    </a:cubicBezTo>
                    <a:cubicBezTo>
                      <a:pt x="2971" y="1170"/>
                      <a:pt x="2864" y="968"/>
                      <a:pt x="2684" y="830"/>
                    </a:cubicBezTo>
                    <a:cubicBezTo>
                      <a:pt x="2960" y="628"/>
                      <a:pt x="2535" y="287"/>
                      <a:pt x="2322" y="191"/>
                    </a:cubicBezTo>
                    <a:cubicBezTo>
                      <a:pt x="2093" y="81"/>
                      <a:pt x="1809" y="1"/>
                      <a:pt x="1535"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5" name="Google Shape;3935;p74"/>
              <p:cNvSpPr/>
              <p:nvPr/>
            </p:nvSpPr>
            <p:spPr>
              <a:xfrm>
                <a:off x="5955635" y="2633070"/>
                <a:ext cx="207202" cy="581522"/>
              </a:xfrm>
              <a:custGeom>
                <a:avLst/>
                <a:gdLst/>
                <a:ahLst/>
                <a:cxnLst/>
                <a:rect l="l" t="t" r="r" b="b"/>
                <a:pathLst>
                  <a:path w="2812" h="7892" extrusionOk="0">
                    <a:moveTo>
                      <a:pt x="1320" y="1"/>
                    </a:moveTo>
                    <a:lnTo>
                      <a:pt x="1150" y="980"/>
                    </a:lnTo>
                    <a:cubicBezTo>
                      <a:pt x="1150" y="980"/>
                      <a:pt x="575" y="4303"/>
                      <a:pt x="0" y="7891"/>
                    </a:cubicBezTo>
                    <a:lnTo>
                      <a:pt x="0" y="7891"/>
                    </a:lnTo>
                    <a:cubicBezTo>
                      <a:pt x="266" y="7572"/>
                      <a:pt x="2449" y="4974"/>
                      <a:pt x="2449" y="4558"/>
                    </a:cubicBezTo>
                    <a:cubicBezTo>
                      <a:pt x="2449" y="4111"/>
                      <a:pt x="1789" y="2961"/>
                      <a:pt x="1789" y="2961"/>
                    </a:cubicBezTo>
                    <a:cubicBezTo>
                      <a:pt x="1789" y="2961"/>
                      <a:pt x="2556" y="2653"/>
                      <a:pt x="2694" y="2237"/>
                    </a:cubicBezTo>
                    <a:cubicBezTo>
                      <a:pt x="2811" y="1907"/>
                      <a:pt x="2587" y="640"/>
                      <a:pt x="2481" y="150"/>
                    </a:cubicBezTo>
                    <a:cubicBezTo>
                      <a:pt x="2428" y="140"/>
                      <a:pt x="2374" y="129"/>
                      <a:pt x="2332" y="118"/>
                    </a:cubicBezTo>
                    <a:cubicBezTo>
                      <a:pt x="1778" y="33"/>
                      <a:pt x="1320" y="1"/>
                      <a:pt x="13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6" name="Google Shape;3936;p74"/>
              <p:cNvSpPr/>
              <p:nvPr/>
            </p:nvSpPr>
            <p:spPr>
              <a:xfrm>
                <a:off x="5552947" y="3325637"/>
                <a:ext cx="96601" cy="67053"/>
              </a:xfrm>
              <a:custGeom>
                <a:avLst/>
                <a:gdLst/>
                <a:ahLst/>
                <a:cxnLst/>
                <a:rect l="l" t="t" r="r" b="b"/>
                <a:pathLst>
                  <a:path w="1311" h="910" extrusionOk="0">
                    <a:moveTo>
                      <a:pt x="285" y="1"/>
                    </a:moveTo>
                    <a:cubicBezTo>
                      <a:pt x="138" y="1"/>
                      <a:pt x="1" y="175"/>
                      <a:pt x="109" y="313"/>
                    </a:cubicBezTo>
                    <a:cubicBezTo>
                      <a:pt x="215" y="452"/>
                      <a:pt x="364" y="547"/>
                      <a:pt x="513" y="654"/>
                    </a:cubicBezTo>
                    <a:cubicBezTo>
                      <a:pt x="674" y="771"/>
                      <a:pt x="812" y="899"/>
                      <a:pt x="1014" y="909"/>
                    </a:cubicBezTo>
                    <a:cubicBezTo>
                      <a:pt x="1019" y="909"/>
                      <a:pt x="1023" y="909"/>
                      <a:pt x="1027" y="909"/>
                    </a:cubicBezTo>
                    <a:cubicBezTo>
                      <a:pt x="1231" y="909"/>
                      <a:pt x="1310" y="651"/>
                      <a:pt x="1216" y="505"/>
                    </a:cubicBezTo>
                    <a:cubicBezTo>
                      <a:pt x="1131" y="355"/>
                      <a:pt x="939" y="281"/>
                      <a:pt x="780" y="206"/>
                    </a:cubicBezTo>
                    <a:cubicBezTo>
                      <a:pt x="631" y="132"/>
                      <a:pt x="482" y="36"/>
                      <a:pt x="322" y="4"/>
                    </a:cubicBezTo>
                    <a:cubicBezTo>
                      <a:pt x="310" y="2"/>
                      <a:pt x="298" y="1"/>
                      <a:pt x="2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7" name="Google Shape;3937;p74"/>
              <p:cNvSpPr/>
              <p:nvPr/>
            </p:nvSpPr>
            <p:spPr>
              <a:xfrm>
                <a:off x="5281640" y="1139325"/>
                <a:ext cx="1730124" cy="1394268"/>
              </a:xfrm>
              <a:custGeom>
                <a:avLst/>
                <a:gdLst/>
                <a:ahLst/>
                <a:cxnLst/>
                <a:rect l="l" t="t" r="r" b="b"/>
                <a:pathLst>
                  <a:path w="23480" h="18922" extrusionOk="0">
                    <a:moveTo>
                      <a:pt x="11345" y="1"/>
                    </a:moveTo>
                    <a:cubicBezTo>
                      <a:pt x="10391" y="1"/>
                      <a:pt x="9417" y="358"/>
                      <a:pt x="8668" y="947"/>
                    </a:cubicBezTo>
                    <a:cubicBezTo>
                      <a:pt x="8240" y="417"/>
                      <a:pt x="7546" y="127"/>
                      <a:pt x="6870" y="127"/>
                    </a:cubicBezTo>
                    <a:cubicBezTo>
                      <a:pt x="6703" y="127"/>
                      <a:pt x="6538" y="145"/>
                      <a:pt x="6379" y="181"/>
                    </a:cubicBezTo>
                    <a:cubicBezTo>
                      <a:pt x="5718" y="330"/>
                      <a:pt x="4994" y="841"/>
                      <a:pt x="4770" y="1511"/>
                    </a:cubicBezTo>
                    <a:cubicBezTo>
                      <a:pt x="4536" y="1373"/>
                      <a:pt x="4270" y="1288"/>
                      <a:pt x="4079" y="1256"/>
                    </a:cubicBezTo>
                    <a:cubicBezTo>
                      <a:pt x="3956" y="1233"/>
                      <a:pt x="3833" y="1222"/>
                      <a:pt x="3711" y="1222"/>
                    </a:cubicBezTo>
                    <a:cubicBezTo>
                      <a:pt x="3259" y="1222"/>
                      <a:pt x="2818" y="1373"/>
                      <a:pt x="2449" y="1650"/>
                    </a:cubicBezTo>
                    <a:cubicBezTo>
                      <a:pt x="1544" y="2353"/>
                      <a:pt x="1065" y="3747"/>
                      <a:pt x="1374" y="4876"/>
                    </a:cubicBezTo>
                    <a:cubicBezTo>
                      <a:pt x="660" y="5228"/>
                      <a:pt x="139" y="6037"/>
                      <a:pt x="54" y="6804"/>
                    </a:cubicBezTo>
                    <a:cubicBezTo>
                      <a:pt x="0" y="7315"/>
                      <a:pt x="107" y="7804"/>
                      <a:pt x="352" y="8262"/>
                    </a:cubicBezTo>
                    <a:cubicBezTo>
                      <a:pt x="554" y="8624"/>
                      <a:pt x="906" y="9040"/>
                      <a:pt x="1331" y="9189"/>
                    </a:cubicBezTo>
                    <a:cubicBezTo>
                      <a:pt x="1299" y="9667"/>
                      <a:pt x="1459" y="10179"/>
                      <a:pt x="1661" y="10594"/>
                    </a:cubicBezTo>
                    <a:cubicBezTo>
                      <a:pt x="1853" y="10978"/>
                      <a:pt x="2151" y="11456"/>
                      <a:pt x="2545" y="11691"/>
                    </a:cubicBezTo>
                    <a:cubicBezTo>
                      <a:pt x="2594" y="11772"/>
                      <a:pt x="2681" y="11823"/>
                      <a:pt x="2766" y="11823"/>
                    </a:cubicBezTo>
                    <a:cubicBezTo>
                      <a:pt x="2793" y="11823"/>
                      <a:pt x="2819" y="11818"/>
                      <a:pt x="2843" y="11808"/>
                    </a:cubicBezTo>
                    <a:cubicBezTo>
                      <a:pt x="2907" y="11797"/>
                      <a:pt x="2950" y="11754"/>
                      <a:pt x="2971" y="11702"/>
                    </a:cubicBezTo>
                    <a:cubicBezTo>
                      <a:pt x="3344" y="11243"/>
                      <a:pt x="3556" y="10594"/>
                      <a:pt x="3653" y="10030"/>
                    </a:cubicBezTo>
                    <a:cubicBezTo>
                      <a:pt x="3738" y="9551"/>
                      <a:pt x="3695" y="9104"/>
                      <a:pt x="3642" y="8645"/>
                    </a:cubicBezTo>
                    <a:cubicBezTo>
                      <a:pt x="3717" y="8624"/>
                      <a:pt x="3791" y="8571"/>
                      <a:pt x="3844" y="8486"/>
                    </a:cubicBezTo>
                    <a:cubicBezTo>
                      <a:pt x="4366" y="7655"/>
                      <a:pt x="4941" y="6782"/>
                      <a:pt x="5856" y="6356"/>
                    </a:cubicBezTo>
                    <a:cubicBezTo>
                      <a:pt x="6059" y="6250"/>
                      <a:pt x="6272" y="6175"/>
                      <a:pt x="6495" y="6111"/>
                    </a:cubicBezTo>
                    <a:cubicBezTo>
                      <a:pt x="6730" y="6037"/>
                      <a:pt x="6975" y="5983"/>
                      <a:pt x="7230" y="5941"/>
                    </a:cubicBezTo>
                    <a:cubicBezTo>
                      <a:pt x="7784" y="5845"/>
                      <a:pt x="8359" y="5803"/>
                      <a:pt x="8902" y="5770"/>
                    </a:cubicBezTo>
                    <a:cubicBezTo>
                      <a:pt x="9093" y="5763"/>
                      <a:pt x="9285" y="5758"/>
                      <a:pt x="9479" y="5758"/>
                    </a:cubicBezTo>
                    <a:cubicBezTo>
                      <a:pt x="9814" y="5758"/>
                      <a:pt x="10151" y="5772"/>
                      <a:pt x="10489" y="5813"/>
                    </a:cubicBezTo>
                    <a:cubicBezTo>
                      <a:pt x="11053" y="5877"/>
                      <a:pt x="11606" y="6016"/>
                      <a:pt x="12139" y="6239"/>
                    </a:cubicBezTo>
                    <a:cubicBezTo>
                      <a:pt x="13044" y="6633"/>
                      <a:pt x="13821" y="7261"/>
                      <a:pt x="14481" y="7996"/>
                    </a:cubicBezTo>
                    <a:cubicBezTo>
                      <a:pt x="15184" y="8773"/>
                      <a:pt x="15664" y="9679"/>
                      <a:pt x="16196" y="10562"/>
                    </a:cubicBezTo>
                    <a:cubicBezTo>
                      <a:pt x="16249" y="11201"/>
                      <a:pt x="16388" y="11840"/>
                      <a:pt x="16388" y="12490"/>
                    </a:cubicBezTo>
                    <a:cubicBezTo>
                      <a:pt x="16388" y="13128"/>
                      <a:pt x="16324" y="13841"/>
                      <a:pt x="16100" y="14449"/>
                    </a:cubicBezTo>
                    <a:cubicBezTo>
                      <a:pt x="15877" y="15088"/>
                      <a:pt x="15653" y="15694"/>
                      <a:pt x="15312" y="16280"/>
                    </a:cubicBezTo>
                    <a:cubicBezTo>
                      <a:pt x="15131" y="16567"/>
                      <a:pt x="14940" y="16844"/>
                      <a:pt x="14727" y="17111"/>
                    </a:cubicBezTo>
                    <a:cubicBezTo>
                      <a:pt x="14503" y="17398"/>
                      <a:pt x="14226" y="17643"/>
                      <a:pt x="14003" y="17920"/>
                    </a:cubicBezTo>
                    <a:lnTo>
                      <a:pt x="14003" y="17930"/>
                    </a:lnTo>
                    <a:cubicBezTo>
                      <a:pt x="13885" y="17994"/>
                      <a:pt x="13811" y="18112"/>
                      <a:pt x="13885" y="18261"/>
                    </a:cubicBezTo>
                    <a:cubicBezTo>
                      <a:pt x="14097" y="18738"/>
                      <a:pt x="14691" y="18922"/>
                      <a:pt x="15209" y="18922"/>
                    </a:cubicBezTo>
                    <a:cubicBezTo>
                      <a:pt x="15315" y="18922"/>
                      <a:pt x="15419" y="18914"/>
                      <a:pt x="15515" y="18900"/>
                    </a:cubicBezTo>
                    <a:cubicBezTo>
                      <a:pt x="15908" y="18846"/>
                      <a:pt x="16355" y="18654"/>
                      <a:pt x="16643" y="18346"/>
                    </a:cubicBezTo>
                    <a:cubicBezTo>
                      <a:pt x="16878" y="18474"/>
                      <a:pt x="17133" y="18559"/>
                      <a:pt x="17346" y="18612"/>
                    </a:cubicBezTo>
                    <a:cubicBezTo>
                      <a:pt x="17541" y="18657"/>
                      <a:pt x="17742" y="18680"/>
                      <a:pt x="17944" y="18680"/>
                    </a:cubicBezTo>
                    <a:cubicBezTo>
                      <a:pt x="18356" y="18680"/>
                      <a:pt x="18769" y="18585"/>
                      <a:pt x="19135" y="18399"/>
                    </a:cubicBezTo>
                    <a:cubicBezTo>
                      <a:pt x="20114" y="17899"/>
                      <a:pt x="20742" y="16695"/>
                      <a:pt x="20477" y="15620"/>
                    </a:cubicBezTo>
                    <a:cubicBezTo>
                      <a:pt x="20891" y="15556"/>
                      <a:pt x="21328" y="15290"/>
                      <a:pt x="21626" y="15034"/>
                    </a:cubicBezTo>
                    <a:cubicBezTo>
                      <a:pt x="22020" y="14704"/>
                      <a:pt x="22308" y="14267"/>
                      <a:pt x="22457" y="13767"/>
                    </a:cubicBezTo>
                    <a:cubicBezTo>
                      <a:pt x="22744" y="12788"/>
                      <a:pt x="22329" y="11669"/>
                      <a:pt x="21499" y="11084"/>
                    </a:cubicBezTo>
                    <a:cubicBezTo>
                      <a:pt x="21499" y="11084"/>
                      <a:pt x="21509" y="11084"/>
                      <a:pt x="21509" y="11073"/>
                    </a:cubicBezTo>
                    <a:cubicBezTo>
                      <a:pt x="22244" y="10829"/>
                      <a:pt x="22851" y="10115"/>
                      <a:pt x="23139" y="9423"/>
                    </a:cubicBezTo>
                    <a:cubicBezTo>
                      <a:pt x="23468" y="8635"/>
                      <a:pt x="23479" y="7762"/>
                      <a:pt x="23181" y="6963"/>
                    </a:cubicBezTo>
                    <a:cubicBezTo>
                      <a:pt x="22893" y="6154"/>
                      <a:pt x="22329" y="5493"/>
                      <a:pt x="21594" y="5057"/>
                    </a:cubicBezTo>
                    <a:cubicBezTo>
                      <a:pt x="21541" y="5036"/>
                      <a:pt x="21499" y="5004"/>
                      <a:pt x="21456" y="4982"/>
                    </a:cubicBezTo>
                    <a:cubicBezTo>
                      <a:pt x="20956" y="4723"/>
                      <a:pt x="20350" y="4544"/>
                      <a:pt x="19774" y="4544"/>
                    </a:cubicBezTo>
                    <a:cubicBezTo>
                      <a:pt x="19688" y="4544"/>
                      <a:pt x="19603" y="4548"/>
                      <a:pt x="19518" y="4556"/>
                    </a:cubicBezTo>
                    <a:cubicBezTo>
                      <a:pt x="19571" y="3364"/>
                      <a:pt x="18890" y="2118"/>
                      <a:pt x="17910" y="1490"/>
                    </a:cubicBezTo>
                    <a:cubicBezTo>
                      <a:pt x="17408" y="1161"/>
                      <a:pt x="16802" y="994"/>
                      <a:pt x="16204" y="994"/>
                    </a:cubicBezTo>
                    <a:cubicBezTo>
                      <a:pt x="16065" y="994"/>
                      <a:pt x="15927" y="1003"/>
                      <a:pt x="15791" y="1021"/>
                    </a:cubicBezTo>
                    <a:cubicBezTo>
                      <a:pt x="15302" y="1075"/>
                      <a:pt x="14673" y="1245"/>
                      <a:pt x="14237" y="1575"/>
                    </a:cubicBezTo>
                    <a:cubicBezTo>
                      <a:pt x="13779" y="744"/>
                      <a:pt x="12799" y="181"/>
                      <a:pt x="11894" y="42"/>
                    </a:cubicBezTo>
                    <a:cubicBezTo>
                      <a:pt x="11713" y="14"/>
                      <a:pt x="11530" y="1"/>
                      <a:pt x="113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8" name="Google Shape;3938;p74"/>
              <p:cNvSpPr/>
              <p:nvPr/>
            </p:nvSpPr>
            <p:spPr>
              <a:xfrm>
                <a:off x="5411104" y="1350286"/>
                <a:ext cx="1096138" cy="1293835"/>
              </a:xfrm>
              <a:custGeom>
                <a:avLst/>
                <a:gdLst/>
                <a:ahLst/>
                <a:cxnLst/>
                <a:rect l="l" t="t" r="r" b="b"/>
                <a:pathLst>
                  <a:path w="14876" h="17559" extrusionOk="0">
                    <a:moveTo>
                      <a:pt x="7528" y="1"/>
                    </a:moveTo>
                    <a:cubicBezTo>
                      <a:pt x="0" y="1"/>
                      <a:pt x="1172" y="5176"/>
                      <a:pt x="1172" y="9232"/>
                    </a:cubicBezTo>
                    <a:cubicBezTo>
                      <a:pt x="1172" y="13173"/>
                      <a:pt x="242" y="17558"/>
                      <a:pt x="6971" y="17558"/>
                    </a:cubicBezTo>
                    <a:cubicBezTo>
                      <a:pt x="7151" y="17558"/>
                      <a:pt x="7337" y="17555"/>
                      <a:pt x="7528" y="17549"/>
                    </a:cubicBezTo>
                    <a:cubicBezTo>
                      <a:pt x="14151" y="17325"/>
                      <a:pt x="14875" y="13162"/>
                      <a:pt x="14875" y="9104"/>
                    </a:cubicBezTo>
                    <a:cubicBezTo>
                      <a:pt x="14875" y="5048"/>
                      <a:pt x="14269" y="1"/>
                      <a:pt x="7528"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9" name="Google Shape;3939;p74"/>
              <p:cNvSpPr/>
              <p:nvPr/>
            </p:nvSpPr>
            <p:spPr>
              <a:xfrm>
                <a:off x="5895950" y="2162793"/>
                <a:ext cx="222087" cy="222160"/>
              </a:xfrm>
              <a:custGeom>
                <a:avLst/>
                <a:gdLst/>
                <a:ahLst/>
                <a:cxnLst/>
                <a:rect l="l" t="t" r="r" b="b"/>
                <a:pathLst>
                  <a:path w="3014" h="3015" extrusionOk="0">
                    <a:moveTo>
                      <a:pt x="1513" y="1"/>
                    </a:moveTo>
                    <a:cubicBezTo>
                      <a:pt x="671" y="1"/>
                      <a:pt x="1" y="682"/>
                      <a:pt x="1" y="1513"/>
                    </a:cubicBezTo>
                    <a:cubicBezTo>
                      <a:pt x="1" y="2343"/>
                      <a:pt x="671" y="3015"/>
                      <a:pt x="1513" y="3015"/>
                    </a:cubicBezTo>
                    <a:cubicBezTo>
                      <a:pt x="2343" y="3015"/>
                      <a:pt x="3014" y="2343"/>
                      <a:pt x="3014" y="1513"/>
                    </a:cubicBezTo>
                    <a:cubicBezTo>
                      <a:pt x="3014" y="682"/>
                      <a:pt x="2343" y="1"/>
                      <a:pt x="15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0" name="Google Shape;3940;p74"/>
              <p:cNvSpPr/>
              <p:nvPr/>
            </p:nvSpPr>
            <p:spPr>
              <a:xfrm>
                <a:off x="5913266" y="2215596"/>
                <a:ext cx="138896" cy="150686"/>
              </a:xfrm>
              <a:custGeom>
                <a:avLst/>
                <a:gdLst/>
                <a:ahLst/>
                <a:cxnLst/>
                <a:rect l="l" t="t" r="r" b="b"/>
                <a:pathLst>
                  <a:path w="1885" h="2045" extrusionOk="0">
                    <a:moveTo>
                      <a:pt x="937" y="0"/>
                    </a:moveTo>
                    <a:cubicBezTo>
                      <a:pt x="415" y="0"/>
                      <a:pt x="0" y="458"/>
                      <a:pt x="0" y="1022"/>
                    </a:cubicBezTo>
                    <a:cubicBezTo>
                      <a:pt x="0" y="1587"/>
                      <a:pt x="415" y="2044"/>
                      <a:pt x="937" y="2044"/>
                    </a:cubicBezTo>
                    <a:cubicBezTo>
                      <a:pt x="1458" y="2044"/>
                      <a:pt x="1884" y="1587"/>
                      <a:pt x="1884" y="1022"/>
                    </a:cubicBezTo>
                    <a:cubicBezTo>
                      <a:pt x="1884" y="458"/>
                      <a:pt x="1458" y="0"/>
                      <a:pt x="9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1" name="Google Shape;3941;p74"/>
              <p:cNvSpPr/>
              <p:nvPr/>
            </p:nvSpPr>
            <p:spPr>
              <a:xfrm>
                <a:off x="5983046" y="2215596"/>
                <a:ext cx="69117" cy="74643"/>
              </a:xfrm>
              <a:custGeom>
                <a:avLst/>
                <a:gdLst/>
                <a:ahLst/>
                <a:cxnLst/>
                <a:rect l="l" t="t" r="r" b="b"/>
                <a:pathLst>
                  <a:path w="938" h="1013" extrusionOk="0">
                    <a:moveTo>
                      <a:pt x="469" y="0"/>
                    </a:moveTo>
                    <a:cubicBezTo>
                      <a:pt x="203" y="0"/>
                      <a:pt x="0" y="224"/>
                      <a:pt x="0" y="511"/>
                    </a:cubicBezTo>
                    <a:cubicBezTo>
                      <a:pt x="0" y="788"/>
                      <a:pt x="203" y="1012"/>
                      <a:pt x="469" y="1012"/>
                    </a:cubicBezTo>
                    <a:cubicBezTo>
                      <a:pt x="724" y="1012"/>
                      <a:pt x="937" y="788"/>
                      <a:pt x="937" y="511"/>
                    </a:cubicBezTo>
                    <a:cubicBezTo>
                      <a:pt x="937" y="224"/>
                      <a:pt x="724" y="0"/>
                      <a:pt x="4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2" name="Google Shape;3942;p74"/>
              <p:cNvSpPr/>
              <p:nvPr/>
            </p:nvSpPr>
            <p:spPr>
              <a:xfrm>
                <a:off x="5535852" y="2162793"/>
                <a:ext cx="222897" cy="222160"/>
              </a:xfrm>
              <a:custGeom>
                <a:avLst/>
                <a:gdLst/>
                <a:ahLst/>
                <a:cxnLst/>
                <a:rect l="l" t="t" r="r" b="b"/>
                <a:pathLst>
                  <a:path w="3025" h="3015" extrusionOk="0">
                    <a:moveTo>
                      <a:pt x="1512" y="1"/>
                    </a:moveTo>
                    <a:cubicBezTo>
                      <a:pt x="681" y="1"/>
                      <a:pt x="0" y="682"/>
                      <a:pt x="0" y="1513"/>
                    </a:cubicBezTo>
                    <a:cubicBezTo>
                      <a:pt x="0" y="2343"/>
                      <a:pt x="681" y="3015"/>
                      <a:pt x="1512" y="3015"/>
                    </a:cubicBezTo>
                    <a:cubicBezTo>
                      <a:pt x="2343" y="3015"/>
                      <a:pt x="3024" y="2343"/>
                      <a:pt x="3024" y="1513"/>
                    </a:cubicBezTo>
                    <a:cubicBezTo>
                      <a:pt x="3024" y="682"/>
                      <a:pt x="2343" y="1"/>
                      <a:pt x="15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3" name="Google Shape;3943;p74"/>
              <p:cNvSpPr/>
              <p:nvPr/>
            </p:nvSpPr>
            <p:spPr>
              <a:xfrm>
                <a:off x="5547642" y="2204543"/>
                <a:ext cx="138896" cy="150760"/>
              </a:xfrm>
              <a:custGeom>
                <a:avLst/>
                <a:gdLst/>
                <a:ahLst/>
                <a:cxnLst/>
                <a:rect l="l" t="t" r="r" b="b"/>
                <a:pathLst>
                  <a:path w="1885" h="2046" extrusionOk="0">
                    <a:moveTo>
                      <a:pt x="937" y="1"/>
                    </a:moveTo>
                    <a:cubicBezTo>
                      <a:pt x="415" y="1"/>
                      <a:pt x="0" y="459"/>
                      <a:pt x="0" y="1023"/>
                    </a:cubicBezTo>
                    <a:cubicBezTo>
                      <a:pt x="0" y="1588"/>
                      <a:pt x="415" y="2045"/>
                      <a:pt x="937" y="2045"/>
                    </a:cubicBezTo>
                    <a:cubicBezTo>
                      <a:pt x="1458" y="2045"/>
                      <a:pt x="1884" y="1588"/>
                      <a:pt x="1884" y="1023"/>
                    </a:cubicBezTo>
                    <a:cubicBezTo>
                      <a:pt x="1884" y="459"/>
                      <a:pt x="1458" y="1"/>
                      <a:pt x="9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4" name="Google Shape;3944;p74"/>
              <p:cNvSpPr/>
              <p:nvPr/>
            </p:nvSpPr>
            <p:spPr>
              <a:xfrm>
                <a:off x="5547642" y="2204543"/>
                <a:ext cx="69117" cy="74643"/>
              </a:xfrm>
              <a:custGeom>
                <a:avLst/>
                <a:gdLst/>
                <a:ahLst/>
                <a:cxnLst/>
                <a:rect l="l" t="t" r="r" b="b"/>
                <a:pathLst>
                  <a:path w="938" h="1013" extrusionOk="0">
                    <a:moveTo>
                      <a:pt x="469" y="1"/>
                    </a:moveTo>
                    <a:cubicBezTo>
                      <a:pt x="213" y="1"/>
                      <a:pt x="0" y="225"/>
                      <a:pt x="0" y="512"/>
                    </a:cubicBezTo>
                    <a:cubicBezTo>
                      <a:pt x="0" y="789"/>
                      <a:pt x="213" y="1013"/>
                      <a:pt x="469" y="1013"/>
                    </a:cubicBezTo>
                    <a:cubicBezTo>
                      <a:pt x="724" y="1013"/>
                      <a:pt x="937" y="789"/>
                      <a:pt x="937" y="512"/>
                    </a:cubicBezTo>
                    <a:cubicBezTo>
                      <a:pt x="937" y="225"/>
                      <a:pt x="724" y="1"/>
                      <a:pt x="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5" name="Google Shape;3945;p74"/>
              <p:cNvSpPr/>
              <p:nvPr/>
            </p:nvSpPr>
            <p:spPr>
              <a:xfrm>
                <a:off x="5918719" y="2062434"/>
                <a:ext cx="245666" cy="76927"/>
              </a:xfrm>
              <a:custGeom>
                <a:avLst/>
                <a:gdLst/>
                <a:ahLst/>
                <a:cxnLst/>
                <a:rect l="l" t="t" r="r" b="b"/>
                <a:pathLst>
                  <a:path w="3334" h="1044" extrusionOk="0">
                    <a:moveTo>
                      <a:pt x="1191" y="0"/>
                    </a:moveTo>
                    <a:cubicBezTo>
                      <a:pt x="836" y="0"/>
                      <a:pt x="439" y="22"/>
                      <a:pt x="0" y="75"/>
                    </a:cubicBezTo>
                    <a:lnTo>
                      <a:pt x="203" y="596"/>
                    </a:lnTo>
                    <a:cubicBezTo>
                      <a:pt x="203" y="596"/>
                      <a:pt x="287" y="590"/>
                      <a:pt x="439" y="590"/>
                    </a:cubicBezTo>
                    <a:cubicBezTo>
                      <a:pt x="869" y="590"/>
                      <a:pt x="1842" y="642"/>
                      <a:pt x="2960" y="1043"/>
                    </a:cubicBezTo>
                    <a:lnTo>
                      <a:pt x="3333" y="341"/>
                    </a:lnTo>
                    <a:cubicBezTo>
                      <a:pt x="3333" y="341"/>
                      <a:pt x="2604" y="0"/>
                      <a:pt x="1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6" name="Google Shape;3946;p74"/>
              <p:cNvSpPr/>
              <p:nvPr/>
            </p:nvSpPr>
            <p:spPr>
              <a:xfrm>
                <a:off x="5474620" y="2069213"/>
                <a:ext cx="241760" cy="80390"/>
              </a:xfrm>
              <a:custGeom>
                <a:avLst/>
                <a:gdLst/>
                <a:ahLst/>
                <a:cxnLst/>
                <a:rect l="l" t="t" r="r" b="b"/>
                <a:pathLst>
                  <a:path w="3281" h="1091" extrusionOk="0">
                    <a:moveTo>
                      <a:pt x="2455" y="0"/>
                    </a:moveTo>
                    <a:cubicBezTo>
                      <a:pt x="682" y="0"/>
                      <a:pt x="0" y="440"/>
                      <a:pt x="0" y="440"/>
                    </a:cubicBezTo>
                    <a:lnTo>
                      <a:pt x="736" y="1090"/>
                    </a:lnTo>
                    <a:cubicBezTo>
                      <a:pt x="1814" y="579"/>
                      <a:pt x="2949" y="546"/>
                      <a:pt x="3220" y="546"/>
                    </a:cubicBezTo>
                    <a:cubicBezTo>
                      <a:pt x="3259" y="546"/>
                      <a:pt x="3280" y="547"/>
                      <a:pt x="3280" y="547"/>
                    </a:cubicBezTo>
                    <a:lnTo>
                      <a:pt x="3216" y="25"/>
                    </a:lnTo>
                    <a:cubicBezTo>
                      <a:pt x="2943" y="8"/>
                      <a:pt x="2689" y="0"/>
                      <a:pt x="245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7" name="Google Shape;3947;p74"/>
              <p:cNvSpPr/>
              <p:nvPr/>
            </p:nvSpPr>
            <p:spPr>
              <a:xfrm>
                <a:off x="6052899" y="2408891"/>
                <a:ext cx="160118" cy="91075"/>
              </a:xfrm>
              <a:custGeom>
                <a:avLst/>
                <a:gdLst/>
                <a:ahLst/>
                <a:cxnLst/>
                <a:rect l="l" t="t" r="r" b="b"/>
                <a:pathLst>
                  <a:path w="2173" h="1236" extrusionOk="0">
                    <a:moveTo>
                      <a:pt x="1087" y="1"/>
                    </a:moveTo>
                    <a:cubicBezTo>
                      <a:pt x="490" y="1"/>
                      <a:pt x="0" y="278"/>
                      <a:pt x="0" y="618"/>
                    </a:cubicBezTo>
                    <a:cubicBezTo>
                      <a:pt x="0" y="959"/>
                      <a:pt x="490" y="1236"/>
                      <a:pt x="1087" y="1236"/>
                    </a:cubicBezTo>
                    <a:cubicBezTo>
                      <a:pt x="1683" y="1236"/>
                      <a:pt x="2173" y="959"/>
                      <a:pt x="2173" y="618"/>
                    </a:cubicBezTo>
                    <a:cubicBezTo>
                      <a:pt x="2173" y="278"/>
                      <a:pt x="1683" y="1"/>
                      <a:pt x="10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8" name="Google Shape;3948;p74"/>
              <p:cNvSpPr/>
              <p:nvPr/>
            </p:nvSpPr>
            <p:spPr>
              <a:xfrm>
                <a:off x="5557000" y="2420607"/>
                <a:ext cx="119370" cy="67569"/>
              </a:xfrm>
              <a:custGeom>
                <a:avLst/>
                <a:gdLst/>
                <a:ahLst/>
                <a:cxnLst/>
                <a:rect l="l" t="t" r="r" b="b"/>
                <a:pathLst>
                  <a:path w="1620" h="917" extrusionOk="0">
                    <a:moveTo>
                      <a:pt x="810" y="1"/>
                    </a:moveTo>
                    <a:cubicBezTo>
                      <a:pt x="363" y="1"/>
                      <a:pt x="1" y="214"/>
                      <a:pt x="1" y="459"/>
                    </a:cubicBezTo>
                    <a:cubicBezTo>
                      <a:pt x="1" y="715"/>
                      <a:pt x="363" y="917"/>
                      <a:pt x="810" y="917"/>
                    </a:cubicBezTo>
                    <a:cubicBezTo>
                      <a:pt x="1257" y="917"/>
                      <a:pt x="1619" y="715"/>
                      <a:pt x="1619" y="459"/>
                    </a:cubicBezTo>
                    <a:cubicBezTo>
                      <a:pt x="1619" y="214"/>
                      <a:pt x="1257" y="1"/>
                      <a:pt x="8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9" name="Google Shape;3949;p74"/>
              <p:cNvSpPr/>
              <p:nvPr/>
            </p:nvSpPr>
            <p:spPr>
              <a:xfrm>
                <a:off x="6362744" y="2041673"/>
                <a:ext cx="224518" cy="266371"/>
              </a:xfrm>
              <a:custGeom>
                <a:avLst/>
                <a:gdLst/>
                <a:ahLst/>
                <a:cxnLst/>
                <a:rect l="l" t="t" r="r" b="b"/>
                <a:pathLst>
                  <a:path w="3047" h="3615" extrusionOk="0">
                    <a:moveTo>
                      <a:pt x="1723" y="1"/>
                    </a:moveTo>
                    <a:cubicBezTo>
                      <a:pt x="1093" y="1"/>
                      <a:pt x="463" y="619"/>
                      <a:pt x="246" y="1489"/>
                    </a:cubicBezTo>
                    <a:cubicBezTo>
                      <a:pt x="1" y="2480"/>
                      <a:pt x="384" y="3417"/>
                      <a:pt x="1087" y="3587"/>
                    </a:cubicBezTo>
                    <a:cubicBezTo>
                      <a:pt x="1162" y="3605"/>
                      <a:pt x="1238" y="3614"/>
                      <a:pt x="1315" y="3614"/>
                    </a:cubicBezTo>
                    <a:cubicBezTo>
                      <a:pt x="1948" y="3614"/>
                      <a:pt x="2583" y="3001"/>
                      <a:pt x="2802" y="2118"/>
                    </a:cubicBezTo>
                    <a:cubicBezTo>
                      <a:pt x="3046" y="1138"/>
                      <a:pt x="2674" y="201"/>
                      <a:pt x="1960" y="31"/>
                    </a:cubicBezTo>
                    <a:cubicBezTo>
                      <a:pt x="1882" y="10"/>
                      <a:pt x="1802" y="1"/>
                      <a:pt x="1723"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74"/>
              <p:cNvSpPr/>
              <p:nvPr/>
            </p:nvSpPr>
            <p:spPr>
              <a:xfrm>
                <a:off x="6443650" y="2148517"/>
                <a:ext cx="88643" cy="79064"/>
              </a:xfrm>
              <a:custGeom>
                <a:avLst/>
                <a:gdLst/>
                <a:ahLst/>
                <a:cxnLst/>
                <a:rect l="l" t="t" r="r" b="b"/>
                <a:pathLst>
                  <a:path w="1203" h="1073" extrusionOk="0">
                    <a:moveTo>
                      <a:pt x="716" y="888"/>
                    </a:moveTo>
                    <a:lnTo>
                      <a:pt x="716" y="888"/>
                    </a:lnTo>
                    <a:cubicBezTo>
                      <a:pt x="734" y="904"/>
                      <a:pt x="745" y="912"/>
                      <a:pt x="745" y="912"/>
                    </a:cubicBezTo>
                    <a:cubicBezTo>
                      <a:pt x="745" y="912"/>
                      <a:pt x="735" y="902"/>
                      <a:pt x="716" y="888"/>
                    </a:cubicBezTo>
                    <a:close/>
                    <a:moveTo>
                      <a:pt x="902" y="1"/>
                    </a:moveTo>
                    <a:cubicBezTo>
                      <a:pt x="43" y="1"/>
                      <a:pt x="0" y="1072"/>
                      <a:pt x="0" y="1072"/>
                    </a:cubicBezTo>
                    <a:cubicBezTo>
                      <a:pt x="156" y="853"/>
                      <a:pt x="312" y="790"/>
                      <a:pt x="441" y="790"/>
                    </a:cubicBezTo>
                    <a:cubicBezTo>
                      <a:pt x="569" y="790"/>
                      <a:pt x="669" y="852"/>
                      <a:pt x="716" y="888"/>
                    </a:cubicBezTo>
                    <a:lnTo>
                      <a:pt x="716" y="888"/>
                    </a:lnTo>
                    <a:cubicBezTo>
                      <a:pt x="646" y="825"/>
                      <a:pt x="479" y="648"/>
                      <a:pt x="564" y="444"/>
                    </a:cubicBezTo>
                    <a:cubicBezTo>
                      <a:pt x="741" y="63"/>
                      <a:pt x="1096" y="39"/>
                      <a:pt x="1183" y="39"/>
                    </a:cubicBezTo>
                    <a:cubicBezTo>
                      <a:pt x="1196" y="39"/>
                      <a:pt x="1203" y="39"/>
                      <a:pt x="1203" y="39"/>
                    </a:cubicBezTo>
                    <a:cubicBezTo>
                      <a:pt x="1093" y="13"/>
                      <a:pt x="993" y="1"/>
                      <a:pt x="902"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74"/>
              <p:cNvSpPr/>
              <p:nvPr/>
            </p:nvSpPr>
            <p:spPr>
              <a:xfrm>
                <a:off x="6440481" y="2145275"/>
                <a:ext cx="94980" cy="124675"/>
              </a:xfrm>
              <a:custGeom>
                <a:avLst/>
                <a:gdLst/>
                <a:ahLst/>
                <a:cxnLst/>
                <a:rect l="l" t="t" r="r" b="b"/>
                <a:pathLst>
                  <a:path w="1289" h="1692" extrusionOk="0">
                    <a:moveTo>
                      <a:pt x="934" y="1"/>
                    </a:moveTo>
                    <a:cubicBezTo>
                      <a:pt x="805" y="1"/>
                      <a:pt x="654" y="27"/>
                      <a:pt x="512" y="115"/>
                    </a:cubicBezTo>
                    <a:cubicBezTo>
                      <a:pt x="235" y="286"/>
                      <a:pt x="64" y="615"/>
                      <a:pt x="1" y="1105"/>
                    </a:cubicBezTo>
                    <a:cubicBezTo>
                      <a:pt x="1" y="1127"/>
                      <a:pt x="11" y="1148"/>
                      <a:pt x="32" y="1148"/>
                    </a:cubicBezTo>
                    <a:cubicBezTo>
                      <a:pt x="38" y="1151"/>
                      <a:pt x="43" y="1152"/>
                      <a:pt x="47" y="1152"/>
                    </a:cubicBezTo>
                    <a:cubicBezTo>
                      <a:pt x="59" y="1152"/>
                      <a:pt x="67" y="1142"/>
                      <a:pt x="75" y="1127"/>
                    </a:cubicBezTo>
                    <a:cubicBezTo>
                      <a:pt x="84" y="1118"/>
                      <a:pt x="210" y="868"/>
                      <a:pt x="478" y="868"/>
                    </a:cubicBezTo>
                    <a:cubicBezTo>
                      <a:pt x="524" y="868"/>
                      <a:pt x="574" y="875"/>
                      <a:pt x="628" y="892"/>
                    </a:cubicBezTo>
                    <a:cubicBezTo>
                      <a:pt x="746" y="925"/>
                      <a:pt x="799" y="1010"/>
                      <a:pt x="777" y="1116"/>
                    </a:cubicBezTo>
                    <a:cubicBezTo>
                      <a:pt x="756" y="1308"/>
                      <a:pt x="469" y="1595"/>
                      <a:pt x="43" y="1606"/>
                    </a:cubicBezTo>
                    <a:cubicBezTo>
                      <a:pt x="22" y="1616"/>
                      <a:pt x="1" y="1627"/>
                      <a:pt x="1" y="1649"/>
                    </a:cubicBezTo>
                    <a:cubicBezTo>
                      <a:pt x="1" y="1670"/>
                      <a:pt x="22" y="1691"/>
                      <a:pt x="43" y="1691"/>
                    </a:cubicBezTo>
                    <a:cubicBezTo>
                      <a:pt x="479" y="1670"/>
                      <a:pt x="820" y="1382"/>
                      <a:pt x="852" y="1127"/>
                    </a:cubicBezTo>
                    <a:cubicBezTo>
                      <a:pt x="874" y="977"/>
                      <a:pt x="799" y="871"/>
                      <a:pt x="650" y="818"/>
                    </a:cubicBezTo>
                    <a:cubicBezTo>
                      <a:pt x="589" y="799"/>
                      <a:pt x="532" y="790"/>
                      <a:pt x="480" y="790"/>
                    </a:cubicBezTo>
                    <a:cubicBezTo>
                      <a:pt x="305" y="790"/>
                      <a:pt x="181" y="885"/>
                      <a:pt x="107" y="967"/>
                    </a:cubicBezTo>
                    <a:cubicBezTo>
                      <a:pt x="171" y="584"/>
                      <a:pt x="320" y="317"/>
                      <a:pt x="543" y="179"/>
                    </a:cubicBezTo>
                    <a:cubicBezTo>
                      <a:pt x="674" y="101"/>
                      <a:pt x="812" y="78"/>
                      <a:pt x="930" y="78"/>
                    </a:cubicBezTo>
                    <a:cubicBezTo>
                      <a:pt x="1100" y="78"/>
                      <a:pt x="1229" y="126"/>
                      <a:pt x="1236" y="126"/>
                    </a:cubicBezTo>
                    <a:cubicBezTo>
                      <a:pt x="1257" y="126"/>
                      <a:pt x="1278" y="115"/>
                      <a:pt x="1278" y="104"/>
                    </a:cubicBezTo>
                    <a:cubicBezTo>
                      <a:pt x="1289" y="83"/>
                      <a:pt x="1278" y="62"/>
                      <a:pt x="1257" y="51"/>
                    </a:cubicBezTo>
                    <a:cubicBezTo>
                      <a:pt x="1251" y="51"/>
                      <a:pt x="1114" y="1"/>
                      <a:pt x="934"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74"/>
              <p:cNvSpPr/>
              <p:nvPr/>
            </p:nvSpPr>
            <p:spPr>
              <a:xfrm rot="-699160">
                <a:off x="5336577" y="1313392"/>
                <a:ext cx="1295505" cy="867478"/>
              </a:xfrm>
              <a:custGeom>
                <a:avLst/>
                <a:gdLst/>
                <a:ahLst/>
                <a:cxnLst/>
                <a:rect l="l" t="t" r="r" b="b"/>
                <a:pathLst>
                  <a:path w="17582" h="10940" extrusionOk="0">
                    <a:moveTo>
                      <a:pt x="7910" y="1"/>
                    </a:moveTo>
                    <a:cubicBezTo>
                      <a:pt x="6077" y="1"/>
                      <a:pt x="4072" y="479"/>
                      <a:pt x="2589" y="1312"/>
                    </a:cubicBezTo>
                    <a:cubicBezTo>
                      <a:pt x="1524" y="1898"/>
                      <a:pt x="661" y="2867"/>
                      <a:pt x="289" y="4038"/>
                    </a:cubicBezTo>
                    <a:cubicBezTo>
                      <a:pt x="118" y="4581"/>
                      <a:pt x="1" y="5263"/>
                      <a:pt x="182" y="5817"/>
                    </a:cubicBezTo>
                    <a:cubicBezTo>
                      <a:pt x="323" y="6246"/>
                      <a:pt x="614" y="6451"/>
                      <a:pt x="998" y="6451"/>
                    </a:cubicBezTo>
                    <a:cubicBezTo>
                      <a:pt x="1080" y="6451"/>
                      <a:pt x="1167" y="6442"/>
                      <a:pt x="1257" y="6423"/>
                    </a:cubicBezTo>
                    <a:cubicBezTo>
                      <a:pt x="2248" y="6231"/>
                      <a:pt x="3280" y="5806"/>
                      <a:pt x="4005" y="5081"/>
                    </a:cubicBezTo>
                    <a:cubicBezTo>
                      <a:pt x="4140" y="4947"/>
                      <a:pt x="4689" y="4378"/>
                      <a:pt x="4619" y="4152"/>
                    </a:cubicBezTo>
                    <a:lnTo>
                      <a:pt x="4619" y="4152"/>
                    </a:lnTo>
                    <a:cubicBezTo>
                      <a:pt x="4620" y="4153"/>
                      <a:pt x="4621" y="4154"/>
                      <a:pt x="4622" y="4156"/>
                    </a:cubicBezTo>
                    <a:cubicBezTo>
                      <a:pt x="5059" y="5039"/>
                      <a:pt x="6039" y="5710"/>
                      <a:pt x="6954" y="5817"/>
                    </a:cubicBezTo>
                    <a:cubicBezTo>
                      <a:pt x="7063" y="5828"/>
                      <a:pt x="7172" y="5834"/>
                      <a:pt x="7279" y="5834"/>
                    </a:cubicBezTo>
                    <a:cubicBezTo>
                      <a:pt x="7869" y="5834"/>
                      <a:pt x="8441" y="5666"/>
                      <a:pt x="8945" y="5369"/>
                    </a:cubicBezTo>
                    <a:cubicBezTo>
                      <a:pt x="9116" y="5273"/>
                      <a:pt x="9286" y="5156"/>
                      <a:pt x="9446" y="5018"/>
                    </a:cubicBezTo>
                    <a:cubicBezTo>
                      <a:pt x="9446" y="5486"/>
                      <a:pt x="9605" y="5944"/>
                      <a:pt x="9915" y="6338"/>
                    </a:cubicBezTo>
                    <a:cubicBezTo>
                      <a:pt x="10308" y="6806"/>
                      <a:pt x="10830" y="7062"/>
                      <a:pt x="11416" y="7201"/>
                    </a:cubicBezTo>
                    <a:cubicBezTo>
                      <a:pt x="11576" y="7232"/>
                      <a:pt x="11756" y="7254"/>
                      <a:pt x="11948" y="7265"/>
                    </a:cubicBezTo>
                    <a:lnTo>
                      <a:pt x="12118" y="7265"/>
                    </a:lnTo>
                    <a:cubicBezTo>
                      <a:pt x="11778" y="7712"/>
                      <a:pt x="11618" y="8244"/>
                      <a:pt x="11831" y="8787"/>
                    </a:cubicBezTo>
                    <a:cubicBezTo>
                      <a:pt x="12054" y="9319"/>
                      <a:pt x="12640" y="9511"/>
                      <a:pt x="13173" y="9522"/>
                    </a:cubicBezTo>
                    <a:lnTo>
                      <a:pt x="13279" y="9522"/>
                    </a:lnTo>
                    <a:cubicBezTo>
                      <a:pt x="13343" y="9522"/>
                      <a:pt x="13407" y="9522"/>
                      <a:pt x="13481" y="9511"/>
                    </a:cubicBezTo>
                    <a:cubicBezTo>
                      <a:pt x="13545" y="9511"/>
                      <a:pt x="13620" y="9501"/>
                      <a:pt x="13694" y="9480"/>
                    </a:cubicBezTo>
                    <a:lnTo>
                      <a:pt x="13694" y="9480"/>
                    </a:lnTo>
                    <a:cubicBezTo>
                      <a:pt x="13609" y="9948"/>
                      <a:pt x="13812" y="10480"/>
                      <a:pt x="14248" y="10736"/>
                    </a:cubicBezTo>
                    <a:cubicBezTo>
                      <a:pt x="14488" y="10878"/>
                      <a:pt x="14734" y="10940"/>
                      <a:pt x="14975" y="10940"/>
                    </a:cubicBezTo>
                    <a:cubicBezTo>
                      <a:pt x="15677" y="10940"/>
                      <a:pt x="16338" y="10414"/>
                      <a:pt x="16687" y="9788"/>
                    </a:cubicBezTo>
                    <a:cubicBezTo>
                      <a:pt x="17581" y="8202"/>
                      <a:pt x="17272" y="6040"/>
                      <a:pt x="16399" y="4411"/>
                    </a:cubicBezTo>
                    <a:cubicBezTo>
                      <a:pt x="16122" y="3879"/>
                      <a:pt x="15781" y="3410"/>
                      <a:pt x="15409" y="3037"/>
                    </a:cubicBezTo>
                    <a:cubicBezTo>
                      <a:pt x="13843" y="1440"/>
                      <a:pt x="11884" y="620"/>
                      <a:pt x="9702" y="173"/>
                    </a:cubicBezTo>
                    <a:cubicBezTo>
                      <a:pt x="9143" y="56"/>
                      <a:pt x="8537" y="1"/>
                      <a:pt x="79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74"/>
              <p:cNvSpPr/>
              <p:nvPr/>
            </p:nvSpPr>
            <p:spPr>
              <a:xfrm>
                <a:off x="5748728" y="2459397"/>
                <a:ext cx="238003" cy="76780"/>
              </a:xfrm>
              <a:custGeom>
                <a:avLst/>
                <a:gdLst/>
                <a:ahLst/>
                <a:cxnLst/>
                <a:rect l="l" t="t" r="r" b="b"/>
                <a:pathLst>
                  <a:path w="3230" h="1042" extrusionOk="0">
                    <a:moveTo>
                      <a:pt x="2984" y="0"/>
                    </a:moveTo>
                    <a:cubicBezTo>
                      <a:pt x="2945" y="0"/>
                      <a:pt x="2905" y="18"/>
                      <a:pt x="2872" y="58"/>
                    </a:cubicBezTo>
                    <a:cubicBezTo>
                      <a:pt x="2524" y="474"/>
                      <a:pt x="2042" y="692"/>
                      <a:pt x="1557" y="692"/>
                    </a:cubicBezTo>
                    <a:cubicBezTo>
                      <a:pt x="1135" y="692"/>
                      <a:pt x="711" y="527"/>
                      <a:pt x="369" y="186"/>
                    </a:cubicBezTo>
                    <a:cubicBezTo>
                      <a:pt x="334" y="150"/>
                      <a:pt x="294" y="135"/>
                      <a:pt x="255" y="135"/>
                    </a:cubicBezTo>
                    <a:cubicBezTo>
                      <a:pt x="121" y="135"/>
                      <a:pt x="0" y="317"/>
                      <a:pt x="125" y="442"/>
                    </a:cubicBezTo>
                    <a:cubicBezTo>
                      <a:pt x="526" y="843"/>
                      <a:pt x="1042" y="1041"/>
                      <a:pt x="1556" y="1041"/>
                    </a:cubicBezTo>
                    <a:cubicBezTo>
                      <a:pt x="2132" y="1041"/>
                      <a:pt x="2706" y="793"/>
                      <a:pt x="3116" y="303"/>
                    </a:cubicBezTo>
                    <a:cubicBezTo>
                      <a:pt x="3230" y="173"/>
                      <a:pt x="3109" y="0"/>
                      <a:pt x="29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54" name="Google Shape;3954;p74"/>
          <p:cNvGrpSpPr/>
          <p:nvPr/>
        </p:nvGrpSpPr>
        <p:grpSpPr>
          <a:xfrm rot="-960508" flipH="1">
            <a:off x="4404737" y="1678276"/>
            <a:ext cx="638986" cy="779810"/>
            <a:chOff x="2729975" y="1985125"/>
            <a:chExt cx="284500" cy="347200"/>
          </a:xfrm>
        </p:grpSpPr>
        <p:sp>
          <p:nvSpPr>
            <p:cNvPr id="3955" name="Google Shape;3955;p74"/>
            <p:cNvSpPr/>
            <p:nvPr/>
          </p:nvSpPr>
          <p:spPr>
            <a:xfrm>
              <a:off x="2818175" y="1985125"/>
              <a:ext cx="124075" cy="314725"/>
            </a:xfrm>
            <a:custGeom>
              <a:avLst/>
              <a:gdLst/>
              <a:ahLst/>
              <a:cxnLst/>
              <a:rect l="l" t="t" r="r" b="b"/>
              <a:pathLst>
                <a:path w="4963" h="12589" extrusionOk="0">
                  <a:moveTo>
                    <a:pt x="2911" y="0"/>
                  </a:moveTo>
                  <a:cubicBezTo>
                    <a:pt x="1889" y="0"/>
                    <a:pt x="1174" y="2664"/>
                    <a:pt x="1114" y="3275"/>
                  </a:cubicBezTo>
                  <a:cubicBezTo>
                    <a:pt x="970" y="4730"/>
                    <a:pt x="1042" y="6205"/>
                    <a:pt x="960" y="7660"/>
                  </a:cubicBezTo>
                  <a:cubicBezTo>
                    <a:pt x="867" y="9166"/>
                    <a:pt x="609" y="10640"/>
                    <a:pt x="145" y="12064"/>
                  </a:cubicBezTo>
                  <a:cubicBezTo>
                    <a:pt x="124" y="12084"/>
                    <a:pt x="103" y="12116"/>
                    <a:pt x="83" y="12136"/>
                  </a:cubicBezTo>
                  <a:cubicBezTo>
                    <a:pt x="0" y="12240"/>
                    <a:pt x="11" y="12353"/>
                    <a:pt x="73" y="12435"/>
                  </a:cubicBezTo>
                  <a:cubicBezTo>
                    <a:pt x="105" y="12531"/>
                    <a:pt x="206" y="12589"/>
                    <a:pt x="308" y="12589"/>
                  </a:cubicBezTo>
                  <a:cubicBezTo>
                    <a:pt x="402" y="12589"/>
                    <a:pt x="497" y="12539"/>
                    <a:pt x="536" y="12425"/>
                  </a:cubicBezTo>
                  <a:cubicBezTo>
                    <a:pt x="557" y="12373"/>
                    <a:pt x="568" y="12332"/>
                    <a:pt x="578" y="12291"/>
                  </a:cubicBezTo>
                  <a:cubicBezTo>
                    <a:pt x="1145" y="11559"/>
                    <a:pt x="1537" y="10723"/>
                    <a:pt x="1888" y="9867"/>
                  </a:cubicBezTo>
                  <a:cubicBezTo>
                    <a:pt x="2434" y="8557"/>
                    <a:pt x="3033" y="7298"/>
                    <a:pt x="3642" y="6009"/>
                  </a:cubicBezTo>
                  <a:cubicBezTo>
                    <a:pt x="4456" y="4266"/>
                    <a:pt x="4962" y="2048"/>
                    <a:pt x="3610" y="418"/>
                  </a:cubicBezTo>
                  <a:cubicBezTo>
                    <a:pt x="3365" y="124"/>
                    <a:pt x="3131" y="0"/>
                    <a:pt x="2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74"/>
            <p:cNvSpPr/>
            <p:nvPr/>
          </p:nvSpPr>
          <p:spPr>
            <a:xfrm>
              <a:off x="2729975" y="2079600"/>
              <a:ext cx="79725" cy="209425"/>
            </a:xfrm>
            <a:custGeom>
              <a:avLst/>
              <a:gdLst/>
              <a:ahLst/>
              <a:cxnLst/>
              <a:rect l="l" t="t" r="r" b="b"/>
              <a:pathLst>
                <a:path w="3189" h="8377" extrusionOk="0">
                  <a:moveTo>
                    <a:pt x="1432" y="1"/>
                  </a:moveTo>
                  <a:cubicBezTo>
                    <a:pt x="313" y="1"/>
                    <a:pt x="122" y="1801"/>
                    <a:pt x="83" y="2591"/>
                  </a:cubicBezTo>
                  <a:cubicBezTo>
                    <a:pt x="0" y="4438"/>
                    <a:pt x="630" y="6315"/>
                    <a:pt x="1238" y="8048"/>
                  </a:cubicBezTo>
                  <a:cubicBezTo>
                    <a:pt x="1238" y="8099"/>
                    <a:pt x="1259" y="8140"/>
                    <a:pt x="1279" y="8172"/>
                  </a:cubicBezTo>
                  <a:cubicBezTo>
                    <a:pt x="1279" y="8182"/>
                    <a:pt x="1290" y="8202"/>
                    <a:pt x="1290" y="8213"/>
                  </a:cubicBezTo>
                  <a:cubicBezTo>
                    <a:pt x="1331" y="8327"/>
                    <a:pt x="1428" y="8377"/>
                    <a:pt x="1524" y="8377"/>
                  </a:cubicBezTo>
                  <a:cubicBezTo>
                    <a:pt x="1671" y="8377"/>
                    <a:pt x="1816" y="8260"/>
                    <a:pt x="1754" y="8078"/>
                  </a:cubicBezTo>
                  <a:cubicBezTo>
                    <a:pt x="1744" y="8037"/>
                    <a:pt x="1723" y="7996"/>
                    <a:pt x="1713" y="7955"/>
                  </a:cubicBezTo>
                  <a:cubicBezTo>
                    <a:pt x="1620" y="6139"/>
                    <a:pt x="2827" y="4500"/>
                    <a:pt x="3054" y="2725"/>
                  </a:cubicBezTo>
                  <a:cubicBezTo>
                    <a:pt x="3188" y="1714"/>
                    <a:pt x="2775" y="177"/>
                    <a:pt x="1589" y="12"/>
                  </a:cubicBezTo>
                  <a:cubicBezTo>
                    <a:pt x="1535" y="5"/>
                    <a:pt x="1483" y="1"/>
                    <a:pt x="14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74"/>
            <p:cNvSpPr/>
            <p:nvPr/>
          </p:nvSpPr>
          <p:spPr>
            <a:xfrm>
              <a:off x="2837775" y="2177800"/>
              <a:ext cx="176700" cy="154525"/>
            </a:xfrm>
            <a:custGeom>
              <a:avLst/>
              <a:gdLst/>
              <a:ahLst/>
              <a:cxnLst/>
              <a:rect l="l" t="t" r="r" b="b"/>
              <a:pathLst>
                <a:path w="7068" h="6181" extrusionOk="0">
                  <a:moveTo>
                    <a:pt x="4954" y="0"/>
                  </a:moveTo>
                  <a:cubicBezTo>
                    <a:pt x="4778" y="0"/>
                    <a:pt x="4588" y="69"/>
                    <a:pt x="4384" y="231"/>
                  </a:cubicBezTo>
                  <a:cubicBezTo>
                    <a:pt x="3796" y="705"/>
                    <a:pt x="3704" y="1686"/>
                    <a:pt x="3548" y="2356"/>
                  </a:cubicBezTo>
                  <a:cubicBezTo>
                    <a:pt x="3250" y="3759"/>
                    <a:pt x="1816" y="4636"/>
                    <a:pt x="598" y="5213"/>
                  </a:cubicBezTo>
                  <a:cubicBezTo>
                    <a:pt x="527" y="5244"/>
                    <a:pt x="495" y="5306"/>
                    <a:pt x="485" y="5368"/>
                  </a:cubicBezTo>
                  <a:cubicBezTo>
                    <a:pt x="371" y="5420"/>
                    <a:pt x="268" y="5482"/>
                    <a:pt x="165" y="5553"/>
                  </a:cubicBezTo>
                  <a:cubicBezTo>
                    <a:pt x="0" y="5657"/>
                    <a:pt x="21" y="5935"/>
                    <a:pt x="227" y="5987"/>
                  </a:cubicBezTo>
                  <a:cubicBezTo>
                    <a:pt x="696" y="6117"/>
                    <a:pt x="1187" y="6180"/>
                    <a:pt x="1679" y="6180"/>
                  </a:cubicBezTo>
                  <a:cubicBezTo>
                    <a:pt x="4368" y="6180"/>
                    <a:pt x="7068" y="4295"/>
                    <a:pt x="6117" y="1304"/>
                  </a:cubicBezTo>
                  <a:cubicBezTo>
                    <a:pt x="5929" y="706"/>
                    <a:pt x="5518" y="0"/>
                    <a:pt x="49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58" name="Google Shape;3958;p74"/>
          <p:cNvGrpSpPr/>
          <p:nvPr/>
        </p:nvGrpSpPr>
        <p:grpSpPr>
          <a:xfrm>
            <a:off x="6898171" y="2290760"/>
            <a:ext cx="460492" cy="561978"/>
            <a:chOff x="2729975" y="1985125"/>
            <a:chExt cx="284500" cy="347200"/>
          </a:xfrm>
        </p:grpSpPr>
        <p:sp>
          <p:nvSpPr>
            <p:cNvPr id="3959" name="Google Shape;3959;p74"/>
            <p:cNvSpPr/>
            <p:nvPr/>
          </p:nvSpPr>
          <p:spPr>
            <a:xfrm>
              <a:off x="2818175" y="1985125"/>
              <a:ext cx="124075" cy="314725"/>
            </a:xfrm>
            <a:custGeom>
              <a:avLst/>
              <a:gdLst/>
              <a:ahLst/>
              <a:cxnLst/>
              <a:rect l="l" t="t" r="r" b="b"/>
              <a:pathLst>
                <a:path w="4963" h="12589" extrusionOk="0">
                  <a:moveTo>
                    <a:pt x="2911" y="0"/>
                  </a:moveTo>
                  <a:cubicBezTo>
                    <a:pt x="1889" y="0"/>
                    <a:pt x="1174" y="2664"/>
                    <a:pt x="1114" y="3275"/>
                  </a:cubicBezTo>
                  <a:cubicBezTo>
                    <a:pt x="970" y="4730"/>
                    <a:pt x="1042" y="6205"/>
                    <a:pt x="960" y="7660"/>
                  </a:cubicBezTo>
                  <a:cubicBezTo>
                    <a:pt x="867" y="9166"/>
                    <a:pt x="609" y="10640"/>
                    <a:pt x="145" y="12064"/>
                  </a:cubicBezTo>
                  <a:cubicBezTo>
                    <a:pt x="124" y="12084"/>
                    <a:pt x="103" y="12116"/>
                    <a:pt x="83" y="12136"/>
                  </a:cubicBezTo>
                  <a:cubicBezTo>
                    <a:pt x="0" y="12240"/>
                    <a:pt x="11" y="12353"/>
                    <a:pt x="73" y="12435"/>
                  </a:cubicBezTo>
                  <a:cubicBezTo>
                    <a:pt x="105" y="12531"/>
                    <a:pt x="206" y="12589"/>
                    <a:pt x="308" y="12589"/>
                  </a:cubicBezTo>
                  <a:cubicBezTo>
                    <a:pt x="402" y="12589"/>
                    <a:pt x="497" y="12539"/>
                    <a:pt x="536" y="12425"/>
                  </a:cubicBezTo>
                  <a:cubicBezTo>
                    <a:pt x="557" y="12373"/>
                    <a:pt x="568" y="12332"/>
                    <a:pt x="578" y="12291"/>
                  </a:cubicBezTo>
                  <a:cubicBezTo>
                    <a:pt x="1145" y="11559"/>
                    <a:pt x="1537" y="10723"/>
                    <a:pt x="1888" y="9867"/>
                  </a:cubicBezTo>
                  <a:cubicBezTo>
                    <a:pt x="2434" y="8557"/>
                    <a:pt x="3033" y="7298"/>
                    <a:pt x="3642" y="6009"/>
                  </a:cubicBezTo>
                  <a:cubicBezTo>
                    <a:pt x="4456" y="4266"/>
                    <a:pt x="4962" y="2048"/>
                    <a:pt x="3610" y="418"/>
                  </a:cubicBezTo>
                  <a:cubicBezTo>
                    <a:pt x="3365" y="124"/>
                    <a:pt x="3131" y="0"/>
                    <a:pt x="29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74"/>
            <p:cNvSpPr/>
            <p:nvPr/>
          </p:nvSpPr>
          <p:spPr>
            <a:xfrm>
              <a:off x="2729975" y="2079600"/>
              <a:ext cx="79725" cy="209425"/>
            </a:xfrm>
            <a:custGeom>
              <a:avLst/>
              <a:gdLst/>
              <a:ahLst/>
              <a:cxnLst/>
              <a:rect l="l" t="t" r="r" b="b"/>
              <a:pathLst>
                <a:path w="3189" h="8377" extrusionOk="0">
                  <a:moveTo>
                    <a:pt x="1432" y="1"/>
                  </a:moveTo>
                  <a:cubicBezTo>
                    <a:pt x="313" y="1"/>
                    <a:pt x="122" y="1801"/>
                    <a:pt x="83" y="2591"/>
                  </a:cubicBezTo>
                  <a:cubicBezTo>
                    <a:pt x="0" y="4438"/>
                    <a:pt x="630" y="6315"/>
                    <a:pt x="1238" y="8048"/>
                  </a:cubicBezTo>
                  <a:cubicBezTo>
                    <a:pt x="1238" y="8099"/>
                    <a:pt x="1259" y="8140"/>
                    <a:pt x="1279" y="8172"/>
                  </a:cubicBezTo>
                  <a:cubicBezTo>
                    <a:pt x="1279" y="8182"/>
                    <a:pt x="1290" y="8202"/>
                    <a:pt x="1290" y="8213"/>
                  </a:cubicBezTo>
                  <a:cubicBezTo>
                    <a:pt x="1331" y="8327"/>
                    <a:pt x="1428" y="8377"/>
                    <a:pt x="1524" y="8377"/>
                  </a:cubicBezTo>
                  <a:cubicBezTo>
                    <a:pt x="1671" y="8377"/>
                    <a:pt x="1816" y="8260"/>
                    <a:pt x="1754" y="8078"/>
                  </a:cubicBezTo>
                  <a:cubicBezTo>
                    <a:pt x="1744" y="8037"/>
                    <a:pt x="1723" y="7996"/>
                    <a:pt x="1713" y="7955"/>
                  </a:cubicBezTo>
                  <a:cubicBezTo>
                    <a:pt x="1620" y="6139"/>
                    <a:pt x="2827" y="4500"/>
                    <a:pt x="3054" y="2725"/>
                  </a:cubicBezTo>
                  <a:cubicBezTo>
                    <a:pt x="3188" y="1714"/>
                    <a:pt x="2775" y="177"/>
                    <a:pt x="1589" y="12"/>
                  </a:cubicBezTo>
                  <a:cubicBezTo>
                    <a:pt x="1535" y="5"/>
                    <a:pt x="1483" y="1"/>
                    <a:pt x="14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74"/>
            <p:cNvSpPr/>
            <p:nvPr/>
          </p:nvSpPr>
          <p:spPr>
            <a:xfrm>
              <a:off x="2837775" y="2177800"/>
              <a:ext cx="176700" cy="154525"/>
            </a:xfrm>
            <a:custGeom>
              <a:avLst/>
              <a:gdLst/>
              <a:ahLst/>
              <a:cxnLst/>
              <a:rect l="l" t="t" r="r" b="b"/>
              <a:pathLst>
                <a:path w="7068" h="6181" extrusionOk="0">
                  <a:moveTo>
                    <a:pt x="4954" y="0"/>
                  </a:moveTo>
                  <a:cubicBezTo>
                    <a:pt x="4778" y="0"/>
                    <a:pt x="4588" y="69"/>
                    <a:pt x="4384" y="231"/>
                  </a:cubicBezTo>
                  <a:cubicBezTo>
                    <a:pt x="3796" y="705"/>
                    <a:pt x="3704" y="1686"/>
                    <a:pt x="3548" y="2356"/>
                  </a:cubicBezTo>
                  <a:cubicBezTo>
                    <a:pt x="3250" y="3759"/>
                    <a:pt x="1816" y="4636"/>
                    <a:pt x="598" y="5213"/>
                  </a:cubicBezTo>
                  <a:cubicBezTo>
                    <a:pt x="527" y="5244"/>
                    <a:pt x="495" y="5306"/>
                    <a:pt x="485" y="5368"/>
                  </a:cubicBezTo>
                  <a:cubicBezTo>
                    <a:pt x="371" y="5420"/>
                    <a:pt x="268" y="5482"/>
                    <a:pt x="165" y="5553"/>
                  </a:cubicBezTo>
                  <a:cubicBezTo>
                    <a:pt x="0" y="5657"/>
                    <a:pt x="21" y="5935"/>
                    <a:pt x="227" y="5987"/>
                  </a:cubicBezTo>
                  <a:cubicBezTo>
                    <a:pt x="696" y="6117"/>
                    <a:pt x="1187" y="6180"/>
                    <a:pt x="1679" y="6180"/>
                  </a:cubicBezTo>
                  <a:cubicBezTo>
                    <a:pt x="4368" y="6180"/>
                    <a:pt x="7068" y="4295"/>
                    <a:pt x="6117" y="1304"/>
                  </a:cubicBezTo>
                  <a:cubicBezTo>
                    <a:pt x="5929" y="706"/>
                    <a:pt x="5518" y="0"/>
                    <a:pt x="49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2" name="Google Shape;3962;p74"/>
          <p:cNvGrpSpPr/>
          <p:nvPr/>
        </p:nvGrpSpPr>
        <p:grpSpPr>
          <a:xfrm>
            <a:off x="771142" y="2872400"/>
            <a:ext cx="415088" cy="382521"/>
            <a:chOff x="771142" y="2872400"/>
            <a:chExt cx="415088" cy="382521"/>
          </a:xfrm>
        </p:grpSpPr>
        <p:sp>
          <p:nvSpPr>
            <p:cNvPr id="3963" name="Google Shape;3963;p74"/>
            <p:cNvSpPr/>
            <p:nvPr/>
          </p:nvSpPr>
          <p:spPr>
            <a:xfrm rot="5400000">
              <a:off x="787426" y="2856117"/>
              <a:ext cx="382521" cy="415088"/>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lt2"/>
            </a:solidFill>
            <a:ln>
              <a:noFill/>
            </a:ln>
          </p:spPr>
        </p:sp>
        <p:sp>
          <p:nvSpPr>
            <p:cNvPr id="3964" name="Google Shape;3964;p74"/>
            <p:cNvSpPr/>
            <p:nvPr/>
          </p:nvSpPr>
          <p:spPr>
            <a:xfrm>
              <a:off x="874751" y="2961955"/>
              <a:ext cx="195045" cy="280915"/>
            </a:xfrm>
            <a:custGeom>
              <a:avLst/>
              <a:gdLst/>
              <a:ahLst/>
              <a:cxnLst/>
              <a:rect l="l" t="t" r="r" b="b"/>
              <a:pathLst>
                <a:path w="7407" h="10668" extrusionOk="0">
                  <a:moveTo>
                    <a:pt x="6208" y="0"/>
                  </a:moveTo>
                  <a:cubicBezTo>
                    <a:pt x="4086" y="14"/>
                    <a:pt x="2079" y="1732"/>
                    <a:pt x="2079" y="3854"/>
                  </a:cubicBezTo>
                  <a:lnTo>
                    <a:pt x="2079" y="4114"/>
                  </a:lnTo>
                  <a:cubicBezTo>
                    <a:pt x="2079" y="4129"/>
                    <a:pt x="2051" y="4157"/>
                    <a:pt x="2036" y="4157"/>
                  </a:cubicBezTo>
                  <a:lnTo>
                    <a:pt x="174" y="4157"/>
                  </a:lnTo>
                  <a:cubicBezTo>
                    <a:pt x="73" y="4157"/>
                    <a:pt x="1" y="4230"/>
                    <a:pt x="1" y="4331"/>
                  </a:cubicBezTo>
                  <a:lnTo>
                    <a:pt x="1" y="6048"/>
                  </a:lnTo>
                  <a:cubicBezTo>
                    <a:pt x="1" y="6149"/>
                    <a:pt x="73" y="6236"/>
                    <a:pt x="174" y="6236"/>
                  </a:cubicBezTo>
                  <a:lnTo>
                    <a:pt x="2036" y="6236"/>
                  </a:lnTo>
                  <a:cubicBezTo>
                    <a:pt x="2051" y="6236"/>
                    <a:pt x="2079" y="6251"/>
                    <a:pt x="2079" y="6279"/>
                  </a:cubicBezTo>
                  <a:lnTo>
                    <a:pt x="2079" y="10220"/>
                  </a:lnTo>
                  <a:cubicBezTo>
                    <a:pt x="2079" y="10235"/>
                    <a:pt x="2079" y="10249"/>
                    <a:pt x="2108" y="10264"/>
                  </a:cubicBezTo>
                  <a:cubicBezTo>
                    <a:pt x="2743" y="10495"/>
                    <a:pt x="3422" y="10624"/>
                    <a:pt x="4100" y="10668"/>
                  </a:cubicBezTo>
                  <a:cubicBezTo>
                    <a:pt x="4129" y="10668"/>
                    <a:pt x="4144" y="10639"/>
                    <a:pt x="4144" y="10624"/>
                  </a:cubicBezTo>
                  <a:lnTo>
                    <a:pt x="4144" y="6279"/>
                  </a:lnTo>
                  <a:cubicBezTo>
                    <a:pt x="4144" y="6251"/>
                    <a:pt x="4158" y="6236"/>
                    <a:pt x="4187" y="6236"/>
                  </a:cubicBezTo>
                  <a:lnTo>
                    <a:pt x="7218" y="6236"/>
                  </a:lnTo>
                  <a:cubicBezTo>
                    <a:pt x="7319" y="6236"/>
                    <a:pt x="7406" y="6149"/>
                    <a:pt x="7406" y="6048"/>
                  </a:cubicBezTo>
                  <a:lnTo>
                    <a:pt x="7406" y="4331"/>
                  </a:lnTo>
                  <a:cubicBezTo>
                    <a:pt x="7406" y="4230"/>
                    <a:pt x="7319" y="4143"/>
                    <a:pt x="7218" y="4143"/>
                  </a:cubicBezTo>
                  <a:lnTo>
                    <a:pt x="4187" y="4143"/>
                  </a:lnTo>
                  <a:cubicBezTo>
                    <a:pt x="4158" y="4143"/>
                    <a:pt x="4144" y="4129"/>
                    <a:pt x="4144" y="4100"/>
                  </a:cubicBezTo>
                  <a:lnTo>
                    <a:pt x="4144" y="3854"/>
                  </a:lnTo>
                  <a:cubicBezTo>
                    <a:pt x="4144" y="2714"/>
                    <a:pt x="5068" y="2079"/>
                    <a:pt x="6208" y="2079"/>
                  </a:cubicBezTo>
                  <a:lnTo>
                    <a:pt x="7218" y="2079"/>
                  </a:lnTo>
                  <a:cubicBezTo>
                    <a:pt x="7319" y="2079"/>
                    <a:pt x="7406" y="1992"/>
                    <a:pt x="7406" y="1891"/>
                  </a:cubicBezTo>
                  <a:lnTo>
                    <a:pt x="7406" y="173"/>
                  </a:lnTo>
                  <a:cubicBezTo>
                    <a:pt x="7406" y="72"/>
                    <a:pt x="7319" y="0"/>
                    <a:pt x="72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5" name="Google Shape;3965;p74"/>
          <p:cNvGrpSpPr/>
          <p:nvPr/>
        </p:nvGrpSpPr>
        <p:grpSpPr>
          <a:xfrm>
            <a:off x="1933438" y="2872400"/>
            <a:ext cx="415088" cy="382521"/>
            <a:chOff x="1933438" y="2872400"/>
            <a:chExt cx="415088" cy="382521"/>
          </a:xfrm>
        </p:grpSpPr>
        <p:sp>
          <p:nvSpPr>
            <p:cNvPr id="3966" name="Google Shape;3966;p74"/>
            <p:cNvSpPr/>
            <p:nvPr/>
          </p:nvSpPr>
          <p:spPr>
            <a:xfrm rot="5400000">
              <a:off x="1949722" y="2856117"/>
              <a:ext cx="382521" cy="415088"/>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accent3"/>
            </a:solidFill>
            <a:ln>
              <a:noFill/>
            </a:ln>
          </p:spPr>
        </p:sp>
        <p:grpSp>
          <p:nvGrpSpPr>
            <p:cNvPr id="3967" name="Google Shape;3967;p74"/>
            <p:cNvGrpSpPr/>
            <p:nvPr/>
          </p:nvGrpSpPr>
          <p:grpSpPr>
            <a:xfrm>
              <a:off x="2049902" y="2961797"/>
              <a:ext cx="219374" cy="187960"/>
              <a:chOff x="2049902" y="2961797"/>
              <a:chExt cx="219374" cy="187960"/>
            </a:xfrm>
          </p:grpSpPr>
          <p:sp>
            <p:nvSpPr>
              <p:cNvPr id="3968" name="Google Shape;3968;p74"/>
              <p:cNvSpPr/>
              <p:nvPr/>
            </p:nvSpPr>
            <p:spPr>
              <a:xfrm>
                <a:off x="2065886" y="3031893"/>
                <a:ext cx="39551" cy="117469"/>
              </a:xfrm>
              <a:custGeom>
                <a:avLst/>
                <a:gdLst/>
                <a:ahLst/>
                <a:cxnLst/>
                <a:rect l="l" t="t" r="r" b="b"/>
                <a:pathLst>
                  <a:path w="1502" h="4461" extrusionOk="0">
                    <a:moveTo>
                      <a:pt x="58" y="0"/>
                    </a:moveTo>
                    <a:cubicBezTo>
                      <a:pt x="29" y="0"/>
                      <a:pt x="0" y="29"/>
                      <a:pt x="0" y="58"/>
                    </a:cubicBezTo>
                    <a:lnTo>
                      <a:pt x="0" y="4403"/>
                    </a:lnTo>
                    <a:cubicBezTo>
                      <a:pt x="0" y="4432"/>
                      <a:pt x="29" y="4461"/>
                      <a:pt x="58" y="4461"/>
                    </a:cubicBezTo>
                    <a:lnTo>
                      <a:pt x="1444" y="4461"/>
                    </a:lnTo>
                    <a:cubicBezTo>
                      <a:pt x="1473" y="4461"/>
                      <a:pt x="1502" y="4446"/>
                      <a:pt x="1502" y="4403"/>
                    </a:cubicBezTo>
                    <a:lnTo>
                      <a:pt x="1502" y="58"/>
                    </a:lnTo>
                    <a:cubicBezTo>
                      <a:pt x="1502" y="29"/>
                      <a:pt x="1473" y="0"/>
                      <a:pt x="14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74"/>
              <p:cNvSpPr/>
              <p:nvPr/>
            </p:nvSpPr>
            <p:spPr>
              <a:xfrm>
                <a:off x="2049902" y="2961797"/>
                <a:ext cx="55535" cy="47688"/>
              </a:xfrm>
              <a:custGeom>
                <a:avLst/>
                <a:gdLst/>
                <a:ahLst/>
                <a:cxnLst/>
                <a:rect l="l" t="t" r="r" b="b"/>
                <a:pathLst>
                  <a:path w="2109" h="1811" extrusionOk="0">
                    <a:moveTo>
                      <a:pt x="1208" y="0"/>
                    </a:moveTo>
                    <a:cubicBezTo>
                      <a:pt x="987" y="0"/>
                      <a:pt x="761" y="83"/>
                      <a:pt x="578" y="266"/>
                    </a:cubicBezTo>
                    <a:cubicBezTo>
                      <a:pt x="1" y="829"/>
                      <a:pt x="405" y="1810"/>
                      <a:pt x="1214" y="1810"/>
                    </a:cubicBezTo>
                    <a:cubicBezTo>
                      <a:pt x="1704" y="1810"/>
                      <a:pt x="2109" y="1406"/>
                      <a:pt x="2109" y="901"/>
                    </a:cubicBezTo>
                    <a:cubicBezTo>
                      <a:pt x="2109" y="355"/>
                      <a:pt x="1668" y="0"/>
                      <a:pt x="12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74"/>
              <p:cNvSpPr/>
              <p:nvPr/>
            </p:nvSpPr>
            <p:spPr>
              <a:xfrm>
                <a:off x="2143802" y="3031867"/>
                <a:ext cx="125474" cy="117891"/>
              </a:xfrm>
              <a:custGeom>
                <a:avLst/>
                <a:gdLst/>
                <a:ahLst/>
                <a:cxnLst/>
                <a:rect l="l" t="t" r="r" b="b"/>
                <a:pathLst>
                  <a:path w="4765" h="4477" extrusionOk="0">
                    <a:moveTo>
                      <a:pt x="2716" y="1"/>
                    </a:moveTo>
                    <a:cubicBezTo>
                      <a:pt x="2701" y="1"/>
                      <a:pt x="2686" y="1"/>
                      <a:pt x="2671" y="1"/>
                    </a:cubicBezTo>
                    <a:cubicBezTo>
                      <a:pt x="2180" y="1"/>
                      <a:pt x="1718" y="145"/>
                      <a:pt x="1314" y="434"/>
                    </a:cubicBezTo>
                    <a:cubicBezTo>
                      <a:pt x="1304" y="441"/>
                      <a:pt x="1294" y="444"/>
                      <a:pt x="1284" y="444"/>
                    </a:cubicBezTo>
                    <a:cubicBezTo>
                      <a:pt x="1248" y="444"/>
                      <a:pt x="1213" y="410"/>
                      <a:pt x="1213" y="376"/>
                    </a:cubicBezTo>
                    <a:lnTo>
                      <a:pt x="1213" y="59"/>
                    </a:lnTo>
                    <a:cubicBezTo>
                      <a:pt x="1213" y="30"/>
                      <a:pt x="1170" y="1"/>
                      <a:pt x="1141" y="1"/>
                    </a:cubicBezTo>
                    <a:lnTo>
                      <a:pt x="58" y="1"/>
                    </a:lnTo>
                    <a:cubicBezTo>
                      <a:pt x="29" y="1"/>
                      <a:pt x="1" y="30"/>
                      <a:pt x="1" y="59"/>
                    </a:cubicBezTo>
                    <a:lnTo>
                      <a:pt x="1" y="4389"/>
                    </a:lnTo>
                    <a:cubicBezTo>
                      <a:pt x="1" y="4433"/>
                      <a:pt x="29" y="4462"/>
                      <a:pt x="58" y="4462"/>
                    </a:cubicBezTo>
                    <a:lnTo>
                      <a:pt x="1430" y="4462"/>
                    </a:lnTo>
                    <a:cubicBezTo>
                      <a:pt x="1473" y="4462"/>
                      <a:pt x="1502" y="4433"/>
                      <a:pt x="1502" y="4389"/>
                    </a:cubicBezTo>
                    <a:lnTo>
                      <a:pt x="1502" y="2859"/>
                    </a:lnTo>
                    <a:cubicBezTo>
                      <a:pt x="1502" y="2354"/>
                      <a:pt x="1617" y="1502"/>
                      <a:pt x="2382" y="1502"/>
                    </a:cubicBezTo>
                    <a:cubicBezTo>
                      <a:pt x="3133" y="1502"/>
                      <a:pt x="3249" y="2354"/>
                      <a:pt x="3249" y="2859"/>
                    </a:cubicBezTo>
                    <a:lnTo>
                      <a:pt x="3249" y="4404"/>
                    </a:lnTo>
                    <a:cubicBezTo>
                      <a:pt x="3249" y="4433"/>
                      <a:pt x="3277" y="4462"/>
                      <a:pt x="3321" y="4462"/>
                    </a:cubicBezTo>
                    <a:lnTo>
                      <a:pt x="3321" y="4476"/>
                    </a:lnTo>
                    <a:lnTo>
                      <a:pt x="4692" y="4476"/>
                    </a:lnTo>
                    <a:cubicBezTo>
                      <a:pt x="4721" y="4476"/>
                      <a:pt x="4750" y="4433"/>
                      <a:pt x="4750" y="4404"/>
                    </a:cubicBezTo>
                    <a:lnTo>
                      <a:pt x="4750" y="2383"/>
                    </a:lnTo>
                    <a:cubicBezTo>
                      <a:pt x="4764" y="1806"/>
                      <a:pt x="4591" y="1243"/>
                      <a:pt x="4259" y="766"/>
                    </a:cubicBezTo>
                    <a:cubicBezTo>
                      <a:pt x="3893" y="287"/>
                      <a:pt x="3320" y="1"/>
                      <a:pt x="271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71" name="Google Shape;3971;p74"/>
          <p:cNvGrpSpPr/>
          <p:nvPr/>
        </p:nvGrpSpPr>
        <p:grpSpPr>
          <a:xfrm>
            <a:off x="2514586" y="2872400"/>
            <a:ext cx="415088" cy="382521"/>
            <a:chOff x="2514586" y="2872400"/>
            <a:chExt cx="415088" cy="382521"/>
          </a:xfrm>
        </p:grpSpPr>
        <p:sp>
          <p:nvSpPr>
            <p:cNvPr id="3972" name="Google Shape;3972;p74"/>
            <p:cNvSpPr/>
            <p:nvPr/>
          </p:nvSpPr>
          <p:spPr>
            <a:xfrm rot="5400000">
              <a:off x="2530869" y="2856117"/>
              <a:ext cx="382521" cy="415088"/>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accent1"/>
            </a:solidFill>
            <a:ln>
              <a:noFill/>
            </a:ln>
          </p:spPr>
        </p:sp>
        <p:sp>
          <p:nvSpPr>
            <p:cNvPr id="3973" name="Google Shape;3973;p74"/>
            <p:cNvSpPr/>
            <p:nvPr/>
          </p:nvSpPr>
          <p:spPr>
            <a:xfrm>
              <a:off x="2644614" y="2977017"/>
              <a:ext cx="228777" cy="188304"/>
            </a:xfrm>
            <a:custGeom>
              <a:avLst/>
              <a:gdLst/>
              <a:ahLst/>
              <a:cxnLst/>
              <a:rect l="l" t="t" r="r" b="b"/>
              <a:pathLst>
                <a:path w="8688" h="7151" extrusionOk="0">
                  <a:moveTo>
                    <a:pt x="5678" y="0"/>
                  </a:moveTo>
                  <a:cubicBezTo>
                    <a:pt x="4639" y="0"/>
                    <a:pt x="3643" y="810"/>
                    <a:pt x="3652" y="2026"/>
                  </a:cubicBezTo>
                  <a:lnTo>
                    <a:pt x="3652" y="2070"/>
                  </a:lnTo>
                  <a:lnTo>
                    <a:pt x="3551" y="2070"/>
                  </a:lnTo>
                  <a:cubicBezTo>
                    <a:pt x="3219" y="2012"/>
                    <a:pt x="2887" y="1940"/>
                    <a:pt x="2570" y="1839"/>
                  </a:cubicBezTo>
                  <a:cubicBezTo>
                    <a:pt x="1819" y="1579"/>
                    <a:pt x="1155" y="1160"/>
                    <a:pt x="592" y="612"/>
                  </a:cubicBezTo>
                  <a:lnTo>
                    <a:pt x="390" y="410"/>
                  </a:lnTo>
                  <a:cubicBezTo>
                    <a:pt x="375" y="395"/>
                    <a:pt x="358" y="388"/>
                    <a:pt x="342" y="388"/>
                  </a:cubicBezTo>
                  <a:cubicBezTo>
                    <a:pt x="312" y="388"/>
                    <a:pt x="284" y="410"/>
                    <a:pt x="275" y="438"/>
                  </a:cubicBezTo>
                  <a:lnTo>
                    <a:pt x="202" y="727"/>
                  </a:lnTo>
                  <a:cubicBezTo>
                    <a:pt x="0" y="1492"/>
                    <a:pt x="318" y="2301"/>
                    <a:pt x="982" y="2734"/>
                  </a:cubicBezTo>
                  <a:cubicBezTo>
                    <a:pt x="852" y="2734"/>
                    <a:pt x="708" y="2719"/>
                    <a:pt x="578" y="2690"/>
                  </a:cubicBezTo>
                  <a:lnTo>
                    <a:pt x="332" y="2633"/>
                  </a:lnTo>
                  <a:cubicBezTo>
                    <a:pt x="327" y="2631"/>
                    <a:pt x="321" y="2630"/>
                    <a:pt x="315" y="2630"/>
                  </a:cubicBezTo>
                  <a:cubicBezTo>
                    <a:pt x="278" y="2630"/>
                    <a:pt x="246" y="2667"/>
                    <a:pt x="246" y="2705"/>
                  </a:cubicBezTo>
                  <a:lnTo>
                    <a:pt x="289" y="2950"/>
                  </a:lnTo>
                  <a:cubicBezTo>
                    <a:pt x="390" y="3513"/>
                    <a:pt x="751" y="3990"/>
                    <a:pt x="1256" y="4221"/>
                  </a:cubicBezTo>
                  <a:cubicBezTo>
                    <a:pt x="1314" y="4249"/>
                    <a:pt x="1299" y="4336"/>
                    <a:pt x="1242" y="4350"/>
                  </a:cubicBezTo>
                  <a:lnTo>
                    <a:pt x="967" y="4350"/>
                  </a:lnTo>
                  <a:cubicBezTo>
                    <a:pt x="910" y="4365"/>
                    <a:pt x="881" y="4408"/>
                    <a:pt x="910" y="4452"/>
                  </a:cubicBezTo>
                  <a:lnTo>
                    <a:pt x="1040" y="4697"/>
                  </a:lnTo>
                  <a:cubicBezTo>
                    <a:pt x="1314" y="5173"/>
                    <a:pt x="1790" y="5491"/>
                    <a:pt x="2324" y="5563"/>
                  </a:cubicBezTo>
                  <a:cubicBezTo>
                    <a:pt x="2382" y="5577"/>
                    <a:pt x="2397" y="5650"/>
                    <a:pt x="2353" y="5693"/>
                  </a:cubicBezTo>
                  <a:cubicBezTo>
                    <a:pt x="1891" y="6025"/>
                    <a:pt x="1357" y="6256"/>
                    <a:pt x="794" y="6357"/>
                  </a:cubicBezTo>
                  <a:lnTo>
                    <a:pt x="188" y="6458"/>
                  </a:lnTo>
                  <a:cubicBezTo>
                    <a:pt x="116" y="6472"/>
                    <a:pt x="116" y="6559"/>
                    <a:pt x="174" y="6588"/>
                  </a:cubicBezTo>
                  <a:lnTo>
                    <a:pt x="751" y="6804"/>
                  </a:lnTo>
                  <a:cubicBezTo>
                    <a:pt x="1328" y="7035"/>
                    <a:pt x="1949" y="7151"/>
                    <a:pt x="2570" y="7151"/>
                  </a:cubicBezTo>
                  <a:cubicBezTo>
                    <a:pt x="5385" y="7136"/>
                    <a:pt x="7680" y="4870"/>
                    <a:pt x="7694" y="2055"/>
                  </a:cubicBezTo>
                  <a:lnTo>
                    <a:pt x="7694" y="2026"/>
                  </a:lnTo>
                  <a:lnTo>
                    <a:pt x="7694" y="1983"/>
                  </a:lnTo>
                  <a:lnTo>
                    <a:pt x="7694" y="1969"/>
                  </a:lnTo>
                  <a:cubicBezTo>
                    <a:pt x="7896" y="1839"/>
                    <a:pt x="8070" y="1680"/>
                    <a:pt x="8243" y="1507"/>
                  </a:cubicBezTo>
                  <a:lnTo>
                    <a:pt x="8647" y="1088"/>
                  </a:lnTo>
                  <a:cubicBezTo>
                    <a:pt x="8687" y="1048"/>
                    <a:pt x="8653" y="971"/>
                    <a:pt x="8591" y="971"/>
                  </a:cubicBezTo>
                  <a:cubicBezTo>
                    <a:pt x="8586" y="971"/>
                    <a:pt x="8580" y="971"/>
                    <a:pt x="8575" y="973"/>
                  </a:cubicBezTo>
                  <a:lnTo>
                    <a:pt x="8012" y="1117"/>
                  </a:lnTo>
                  <a:lnTo>
                    <a:pt x="7824" y="1146"/>
                  </a:lnTo>
                  <a:cubicBezTo>
                    <a:pt x="7820" y="1147"/>
                    <a:pt x="7816" y="1147"/>
                    <a:pt x="7812" y="1147"/>
                  </a:cubicBezTo>
                  <a:cubicBezTo>
                    <a:pt x="7761" y="1147"/>
                    <a:pt x="7728" y="1070"/>
                    <a:pt x="7781" y="1030"/>
                  </a:cubicBezTo>
                  <a:cubicBezTo>
                    <a:pt x="7839" y="973"/>
                    <a:pt x="7896" y="915"/>
                    <a:pt x="7954" y="857"/>
                  </a:cubicBezTo>
                  <a:lnTo>
                    <a:pt x="8402" y="366"/>
                  </a:lnTo>
                  <a:cubicBezTo>
                    <a:pt x="8439" y="329"/>
                    <a:pt x="8401" y="259"/>
                    <a:pt x="8353" y="259"/>
                  </a:cubicBezTo>
                  <a:cubicBezTo>
                    <a:pt x="8346" y="259"/>
                    <a:pt x="8338" y="261"/>
                    <a:pt x="8330" y="265"/>
                  </a:cubicBezTo>
                  <a:lnTo>
                    <a:pt x="7709" y="467"/>
                  </a:lnTo>
                  <a:cubicBezTo>
                    <a:pt x="7521" y="525"/>
                    <a:pt x="7334" y="583"/>
                    <a:pt x="7131" y="612"/>
                  </a:cubicBezTo>
                  <a:cubicBezTo>
                    <a:pt x="7117" y="612"/>
                    <a:pt x="7088" y="597"/>
                    <a:pt x="7074" y="583"/>
                  </a:cubicBezTo>
                  <a:cubicBezTo>
                    <a:pt x="6667" y="180"/>
                    <a:pt x="6168" y="0"/>
                    <a:pt x="56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4" name="Google Shape;3974;p74"/>
          <p:cNvGrpSpPr/>
          <p:nvPr/>
        </p:nvGrpSpPr>
        <p:grpSpPr>
          <a:xfrm>
            <a:off x="1352324" y="2872453"/>
            <a:ext cx="415089" cy="382507"/>
            <a:chOff x="1290419" y="2760732"/>
            <a:chExt cx="370880" cy="341768"/>
          </a:xfrm>
        </p:grpSpPr>
        <p:sp>
          <p:nvSpPr>
            <p:cNvPr id="3975" name="Google Shape;3975;p74"/>
            <p:cNvSpPr/>
            <p:nvPr/>
          </p:nvSpPr>
          <p:spPr>
            <a:xfrm rot="5400000">
              <a:off x="1304975" y="2746176"/>
              <a:ext cx="341768" cy="37088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accent4"/>
            </a:solidFill>
            <a:ln>
              <a:noFill/>
            </a:ln>
          </p:spPr>
        </p:sp>
        <p:grpSp>
          <p:nvGrpSpPr>
            <p:cNvPr id="3976" name="Google Shape;3976;p74"/>
            <p:cNvGrpSpPr/>
            <p:nvPr/>
          </p:nvGrpSpPr>
          <p:grpSpPr>
            <a:xfrm>
              <a:off x="1380244" y="2835951"/>
              <a:ext cx="191312" cy="191297"/>
              <a:chOff x="935197" y="1793977"/>
              <a:chExt cx="256451" cy="256430"/>
            </a:xfrm>
          </p:grpSpPr>
          <p:sp>
            <p:nvSpPr>
              <p:cNvPr id="3977" name="Google Shape;3977;p74"/>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8" name="Google Shape;3978;p74"/>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79" name="Google Shape;3979;p74"/>
          <p:cNvSpPr/>
          <p:nvPr/>
        </p:nvSpPr>
        <p:spPr>
          <a:xfrm>
            <a:off x="3240296" y="1974762"/>
            <a:ext cx="460484" cy="740318"/>
          </a:xfrm>
          <a:custGeom>
            <a:avLst/>
            <a:gdLst/>
            <a:ahLst/>
            <a:cxnLst/>
            <a:rect l="l" t="t" r="r" b="b"/>
            <a:pathLst>
              <a:path w="5432" h="8733" extrusionOk="0">
                <a:moveTo>
                  <a:pt x="938" y="1"/>
                </a:moveTo>
                <a:cubicBezTo>
                  <a:pt x="789" y="1"/>
                  <a:pt x="628" y="43"/>
                  <a:pt x="490" y="129"/>
                </a:cubicBezTo>
                <a:cubicBezTo>
                  <a:pt x="107" y="373"/>
                  <a:pt x="1" y="884"/>
                  <a:pt x="245" y="1268"/>
                </a:cubicBezTo>
                <a:cubicBezTo>
                  <a:pt x="405" y="1513"/>
                  <a:pt x="671" y="1651"/>
                  <a:pt x="948" y="1651"/>
                </a:cubicBezTo>
                <a:cubicBezTo>
                  <a:pt x="1097" y="1651"/>
                  <a:pt x="1257" y="1608"/>
                  <a:pt x="1395" y="1513"/>
                </a:cubicBezTo>
                <a:lnTo>
                  <a:pt x="2982" y="3035"/>
                </a:lnTo>
                <a:cubicBezTo>
                  <a:pt x="2577" y="3461"/>
                  <a:pt x="2503" y="4132"/>
                  <a:pt x="2833" y="4643"/>
                </a:cubicBezTo>
                <a:cubicBezTo>
                  <a:pt x="2897" y="4739"/>
                  <a:pt x="2971" y="4824"/>
                  <a:pt x="3046" y="4899"/>
                </a:cubicBezTo>
                <a:lnTo>
                  <a:pt x="1523" y="7145"/>
                </a:lnTo>
                <a:cubicBezTo>
                  <a:pt x="1416" y="7103"/>
                  <a:pt x="1310" y="7081"/>
                  <a:pt x="1203" y="7081"/>
                </a:cubicBezTo>
                <a:cubicBezTo>
                  <a:pt x="1054" y="7081"/>
                  <a:pt x="895" y="7124"/>
                  <a:pt x="756" y="7209"/>
                </a:cubicBezTo>
                <a:cubicBezTo>
                  <a:pt x="373" y="7465"/>
                  <a:pt x="266" y="7976"/>
                  <a:pt x="512" y="8359"/>
                </a:cubicBezTo>
                <a:cubicBezTo>
                  <a:pt x="671" y="8604"/>
                  <a:pt x="938" y="8732"/>
                  <a:pt x="1203" y="8732"/>
                </a:cubicBezTo>
                <a:cubicBezTo>
                  <a:pt x="1364" y="8732"/>
                  <a:pt x="1513" y="8690"/>
                  <a:pt x="1651" y="8604"/>
                </a:cubicBezTo>
                <a:cubicBezTo>
                  <a:pt x="2034" y="8359"/>
                  <a:pt x="2152" y="7848"/>
                  <a:pt x="1906" y="7465"/>
                </a:cubicBezTo>
                <a:cubicBezTo>
                  <a:pt x="1853" y="7391"/>
                  <a:pt x="1800" y="7337"/>
                  <a:pt x="1747" y="7284"/>
                </a:cubicBezTo>
                <a:lnTo>
                  <a:pt x="3259" y="5058"/>
                </a:lnTo>
                <a:cubicBezTo>
                  <a:pt x="3461" y="5186"/>
                  <a:pt x="3695" y="5250"/>
                  <a:pt x="3940" y="5250"/>
                </a:cubicBezTo>
                <a:cubicBezTo>
                  <a:pt x="4175" y="5250"/>
                  <a:pt x="4419" y="5176"/>
                  <a:pt x="4643" y="5037"/>
                </a:cubicBezTo>
                <a:cubicBezTo>
                  <a:pt x="5250" y="4643"/>
                  <a:pt x="5431" y="3834"/>
                  <a:pt x="5037" y="3227"/>
                </a:cubicBezTo>
                <a:cubicBezTo>
                  <a:pt x="4781" y="2843"/>
                  <a:pt x="4366" y="2631"/>
                  <a:pt x="3929" y="2631"/>
                </a:cubicBezTo>
                <a:cubicBezTo>
                  <a:pt x="3685" y="2631"/>
                  <a:pt x="3440" y="2694"/>
                  <a:pt x="3227" y="2833"/>
                </a:cubicBezTo>
                <a:cubicBezTo>
                  <a:pt x="3205" y="2843"/>
                  <a:pt x="3195" y="2855"/>
                  <a:pt x="3184" y="2865"/>
                </a:cubicBezTo>
                <a:lnTo>
                  <a:pt x="1587" y="1331"/>
                </a:lnTo>
                <a:cubicBezTo>
                  <a:pt x="1800" y="1066"/>
                  <a:pt x="1832" y="682"/>
                  <a:pt x="1640" y="373"/>
                </a:cubicBezTo>
                <a:cubicBezTo>
                  <a:pt x="1480" y="129"/>
                  <a:pt x="1215" y="1"/>
                  <a:pt x="9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 1">
            <a:extLst>
              <a:ext uri="{FF2B5EF4-FFF2-40B4-BE49-F238E27FC236}">
                <a16:creationId xmlns:a16="http://schemas.microsoft.com/office/drawing/2014/main" id="{BA1D3EEA-130E-4F2A-9107-BAE4F213563D}"/>
              </a:ext>
            </a:extLst>
          </p:cNvPr>
          <p:cNvSpPr/>
          <p:nvPr/>
        </p:nvSpPr>
        <p:spPr>
          <a:xfrm>
            <a:off x="4429974" y="2417862"/>
            <a:ext cx="284052" cy="307777"/>
          </a:xfrm>
          <a:prstGeom prst="rect">
            <a:avLst/>
          </a:prstGeom>
        </p:spPr>
        <p:txBody>
          <a:bodyPr wrap="none">
            <a:spAutoFit/>
          </a:bodyPr>
          <a:lstStyle/>
          <a:p>
            <a:r>
              <a:rPr lang="vi-VN" dirty="0"/>
              <a:t>â</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02"/>
        <p:cNvGrpSpPr/>
        <p:nvPr/>
      </p:nvGrpSpPr>
      <p:grpSpPr>
        <a:xfrm>
          <a:off x="0" y="0"/>
          <a:ext cx="0" cy="0"/>
          <a:chOff x="0" y="0"/>
          <a:chExt cx="0" cy="0"/>
        </a:xfrm>
      </p:grpSpPr>
      <p:sp>
        <p:nvSpPr>
          <p:cNvPr id="3803" name="Google Shape;3803;p73"/>
          <p:cNvSpPr/>
          <p:nvPr/>
        </p:nvSpPr>
        <p:spPr>
          <a:xfrm>
            <a:off x="967228" y="2230875"/>
            <a:ext cx="2264100" cy="572700"/>
          </a:xfrm>
          <a:prstGeom prst="roundRect">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3804" name="Google Shape;3804;p73"/>
          <p:cNvSpPr/>
          <p:nvPr/>
        </p:nvSpPr>
        <p:spPr>
          <a:xfrm>
            <a:off x="3734914" y="2263297"/>
            <a:ext cx="2264100" cy="5727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3805" name="Google Shape;3805;p73"/>
          <p:cNvSpPr/>
          <p:nvPr/>
        </p:nvSpPr>
        <p:spPr>
          <a:xfrm>
            <a:off x="6307384" y="2263297"/>
            <a:ext cx="2264100" cy="5727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3806" name="Google Shape;3806;p73"/>
          <p:cNvSpPr txBox="1">
            <a:spLocks noGrp="1"/>
          </p:cNvSpPr>
          <p:nvPr>
            <p:ph type="title"/>
          </p:nvPr>
        </p:nvSpPr>
        <p:spPr>
          <a:xfrm>
            <a:off x="837035" y="1693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latin typeface="Calibri Light" panose="020F0302020204030204" pitchFamily="34" charset="0"/>
                <a:cs typeface="Calibri Light" panose="020F0302020204030204" pitchFamily="34" charset="0"/>
              </a:rPr>
              <a:t>LUYỆN TẬP</a:t>
            </a:r>
            <a:endParaRPr b="1">
              <a:latin typeface="Calibri Light" panose="020F0302020204030204" pitchFamily="34" charset="0"/>
              <a:cs typeface="Calibri Light" panose="020F0302020204030204" pitchFamily="34" charset="0"/>
            </a:endParaRPr>
          </a:p>
        </p:txBody>
      </p:sp>
      <p:sp>
        <p:nvSpPr>
          <p:cNvPr id="3807" name="Google Shape;3807;p73"/>
          <p:cNvSpPr txBox="1">
            <a:spLocks noGrp="1"/>
          </p:cNvSpPr>
          <p:nvPr>
            <p:ph type="title" idx="2"/>
          </p:nvPr>
        </p:nvSpPr>
        <p:spPr>
          <a:xfrm>
            <a:off x="1342812" y="2308286"/>
            <a:ext cx="1512900" cy="45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NHÓM 1</a:t>
            </a:r>
            <a:endParaRPr/>
          </a:p>
        </p:txBody>
      </p:sp>
      <p:sp>
        <p:nvSpPr>
          <p:cNvPr id="3808" name="Google Shape;3808;p73"/>
          <p:cNvSpPr txBox="1">
            <a:spLocks noGrp="1"/>
          </p:cNvSpPr>
          <p:nvPr>
            <p:ph type="subTitle" idx="1"/>
          </p:nvPr>
        </p:nvSpPr>
        <p:spPr>
          <a:xfrm>
            <a:off x="479458" y="3495513"/>
            <a:ext cx="3020826" cy="869400"/>
          </a:xfrm>
          <a:prstGeom prst="rect">
            <a:avLst/>
          </a:prstGeom>
        </p:spPr>
        <p:txBody>
          <a:bodyPr spcFirstLastPara="1" wrap="square" lIns="91425" tIns="91425" rIns="91425" bIns="91425" anchor="ctr" anchorCtr="0">
            <a:noAutofit/>
          </a:bodyPr>
          <a:lstStyle/>
          <a:p>
            <a:pPr marL="9525" indent="0" algn="just"/>
            <a:r>
              <a:rPr lang="en-US" sz="1800" dirty="0" err="1">
                <a:solidFill>
                  <a:schemeClr val="accent2">
                    <a:lumMod val="75000"/>
                  </a:schemeClr>
                </a:solidFill>
                <a:latin typeface="Calibri Light" panose="020F0302020204030204" pitchFamily="34" charset="0"/>
                <a:cs typeface="Calibri Light" panose="020F0302020204030204" pitchFamily="34" charset="0"/>
              </a:rPr>
              <a:t>Trong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giờ</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học</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GDCD</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Thắng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có</a:t>
            </a:r>
            <a:r>
              <a:rPr lang="en-US" sz="1800" dirty="0">
                <a:solidFill>
                  <a:schemeClr val="accent2">
                    <a:lumMod val="75000"/>
                  </a:schemeClr>
                </a:solidFill>
                <a:latin typeface="Calibri Light" panose="020F0302020204030204" pitchFamily="34" charset="0"/>
                <a:cs typeface="Calibri Light" panose="020F0302020204030204" pitchFamily="34" charset="0"/>
              </a:rPr>
              <a:t> ý </a:t>
            </a:r>
            <a:r>
              <a:rPr lang="en-US" sz="1800" dirty="0" err="1">
                <a:solidFill>
                  <a:schemeClr val="accent2">
                    <a:lumMod val="75000"/>
                  </a:schemeClr>
                </a:solidFill>
                <a:latin typeface="Calibri Light" panose="020F0302020204030204" pitchFamily="34" charset="0"/>
                <a:cs typeface="Calibri Light" panose="020F0302020204030204" pitchFamily="34" charset="0"/>
              </a:rPr>
              <a:t>kiến</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sai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nhưng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không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nhận</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cứ</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tranh</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cãi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với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cô</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giáo</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và</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cho</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là</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mình</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đúng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Cô</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giáo</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yêu</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cầu</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Thắng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không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trao</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đổi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để</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giờ</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ra</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chơi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giải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quyết</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tiếp</a:t>
            </a:r>
            <a:r>
              <a:rPr lang="en-US" sz="1800" dirty="0">
                <a:solidFill>
                  <a:schemeClr val="accent2">
                    <a:lumMod val="75000"/>
                  </a:schemeClr>
                </a:solidFill>
                <a:latin typeface="Calibri Light" panose="020F0302020204030204" pitchFamily="34" charset="0"/>
                <a:cs typeface="Calibri Light" panose="020F0302020204030204" pitchFamily="34" charset="0"/>
              </a:rPr>
              <a:t>. Ý </a:t>
            </a:r>
            <a:r>
              <a:rPr lang="en-US" sz="1800" dirty="0" err="1">
                <a:solidFill>
                  <a:schemeClr val="accent2">
                    <a:lumMod val="75000"/>
                  </a:schemeClr>
                </a:solidFill>
                <a:latin typeface="Calibri Light" panose="020F0302020204030204" pitchFamily="34" charset="0"/>
                <a:cs typeface="Calibri Light" panose="020F0302020204030204" pitchFamily="34" charset="0"/>
              </a:rPr>
              <a:t>kiến</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của</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em</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về</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cô</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giáo</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và</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bạn</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Thắng</a:t>
            </a:r>
            <a:r>
              <a:rPr lang="en-US" sz="1800" dirty="0">
                <a:solidFill>
                  <a:schemeClr val="accent2">
                    <a:lumMod val="75000"/>
                  </a:schemeClr>
                </a:solidFill>
                <a:latin typeface="Calibri Light" panose="020F0302020204030204" pitchFamily="34" charset="0"/>
                <a:cs typeface="Calibri Light" panose="020F0302020204030204" pitchFamily="34" charset="0"/>
              </a:rPr>
              <a:t>.</a:t>
            </a:r>
          </a:p>
        </p:txBody>
      </p:sp>
      <p:sp>
        <p:nvSpPr>
          <p:cNvPr id="3809" name="Google Shape;3809;p73"/>
          <p:cNvSpPr txBox="1">
            <a:spLocks noGrp="1"/>
          </p:cNvSpPr>
          <p:nvPr>
            <p:ph type="title" idx="3"/>
          </p:nvPr>
        </p:nvSpPr>
        <p:spPr>
          <a:xfrm>
            <a:off x="4046125" y="2331800"/>
            <a:ext cx="1775100" cy="45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NHÓM 2</a:t>
            </a:r>
            <a:endParaRPr/>
          </a:p>
        </p:txBody>
      </p:sp>
      <p:sp>
        <p:nvSpPr>
          <p:cNvPr id="3810" name="Google Shape;3810;p73"/>
          <p:cNvSpPr txBox="1">
            <a:spLocks noGrp="1"/>
          </p:cNvSpPr>
          <p:nvPr>
            <p:ph type="subTitle" idx="4"/>
          </p:nvPr>
        </p:nvSpPr>
        <p:spPr>
          <a:xfrm>
            <a:off x="3645924" y="3161469"/>
            <a:ext cx="2353090" cy="1260117"/>
          </a:xfrm>
          <a:prstGeom prst="rect">
            <a:avLst/>
          </a:prstGeom>
        </p:spPr>
        <p:txBody>
          <a:bodyPr spcFirstLastPara="1" wrap="square" lIns="91425" tIns="91425" rIns="91425" bIns="91425" anchor="ctr" anchorCtr="0">
            <a:noAutofit/>
          </a:bodyPr>
          <a:lstStyle/>
          <a:p>
            <a:pPr marL="136525" indent="3175" algn="just"/>
            <a:r>
              <a:rPr lang="en-US" sz="1800" dirty="0" err="1">
                <a:solidFill>
                  <a:schemeClr val="accent2">
                    <a:lumMod val="75000"/>
                  </a:schemeClr>
                </a:solidFill>
                <a:latin typeface="Calibri Light" panose="020F0302020204030204" pitchFamily="34" charset="0"/>
                <a:cs typeface="Calibri Light" panose="020F0302020204030204" pitchFamily="34" charset="0"/>
              </a:rPr>
              <a:t>Giờ</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ra</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chơi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Thịnh</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chạy</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làm</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rơi</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mũ</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thấy</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vậy</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mấy</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bạn</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lấy</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mũ</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làm</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bóng</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đá</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nếu</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có</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mặt</a:t>
            </a:r>
            <a:r>
              <a:rPr lang="en-US" sz="1800" dirty="0">
                <a:solidFill>
                  <a:schemeClr val="accent2">
                    <a:lumMod val="75000"/>
                  </a:schemeClr>
                </a:solidFill>
                <a:latin typeface="Calibri Light" panose="020F0302020204030204" pitchFamily="34" charset="0"/>
                <a:cs typeface="Calibri Light" panose="020F0302020204030204" pitchFamily="34" charset="0"/>
              </a:rPr>
              <a:t> ở </a:t>
            </a:r>
            <a:r>
              <a:rPr lang="en-US" sz="1800" dirty="0" err="1">
                <a:solidFill>
                  <a:schemeClr val="accent2">
                    <a:lumMod val="75000"/>
                  </a:schemeClr>
                </a:solidFill>
                <a:latin typeface="Calibri Light" panose="020F0302020204030204" pitchFamily="34" charset="0"/>
                <a:cs typeface="Calibri Light" panose="020F0302020204030204" pitchFamily="34" charset="0"/>
              </a:rPr>
              <a:t>đó</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em</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sẽ</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làm</a:t>
            </a:r>
            <a:r>
              <a:rPr lang="en-US" sz="1800" dirty="0">
                <a:solidFill>
                  <a:schemeClr val="accent2">
                    <a:lumMod val="75000"/>
                  </a:schemeClr>
                </a:solidFill>
                <a:latin typeface="Calibri Light" panose="020F0302020204030204" pitchFamily="34" charset="0"/>
                <a:cs typeface="Calibri Light" panose="020F0302020204030204" pitchFamily="34" charset="0"/>
              </a:rPr>
              <a:t> </a:t>
            </a:r>
            <a:r>
              <a:rPr lang="en-US" sz="1800" dirty="0" err="1">
                <a:solidFill>
                  <a:schemeClr val="accent2">
                    <a:lumMod val="75000"/>
                  </a:schemeClr>
                </a:solidFill>
                <a:latin typeface="Calibri Light" panose="020F0302020204030204" pitchFamily="34" charset="0"/>
                <a:cs typeface="Calibri Light" panose="020F0302020204030204" pitchFamily="34" charset="0"/>
              </a:rPr>
              <a:t>gì</a:t>
            </a:r>
            <a:r>
              <a:rPr lang="en-US" sz="1800" dirty="0">
                <a:solidFill>
                  <a:schemeClr val="accent2">
                    <a:lumMod val="75000"/>
                  </a:schemeClr>
                </a:solidFill>
                <a:latin typeface="Calibri Light" panose="020F0302020204030204" pitchFamily="34" charset="0"/>
                <a:cs typeface="Calibri Light" panose="020F0302020204030204" pitchFamily="34" charset="0"/>
              </a:rPr>
              <a:t>? </a:t>
            </a:r>
          </a:p>
        </p:txBody>
      </p:sp>
      <p:sp>
        <p:nvSpPr>
          <p:cNvPr id="3811" name="Google Shape;3811;p73"/>
          <p:cNvSpPr txBox="1">
            <a:spLocks noGrp="1"/>
          </p:cNvSpPr>
          <p:nvPr>
            <p:ph type="title" idx="5"/>
          </p:nvPr>
        </p:nvSpPr>
        <p:spPr>
          <a:xfrm>
            <a:off x="6573026" y="2340708"/>
            <a:ext cx="1775100" cy="45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NHÓM 3</a:t>
            </a:r>
            <a:endParaRPr/>
          </a:p>
        </p:txBody>
      </p:sp>
      <p:sp>
        <p:nvSpPr>
          <p:cNvPr id="3812" name="Google Shape;3812;p73"/>
          <p:cNvSpPr txBox="1">
            <a:spLocks noGrp="1"/>
          </p:cNvSpPr>
          <p:nvPr>
            <p:ph type="subTitle" idx="6"/>
          </p:nvPr>
        </p:nvSpPr>
        <p:spPr>
          <a:xfrm>
            <a:off x="6260393" y="3374380"/>
            <a:ext cx="2559142" cy="869400"/>
          </a:xfrm>
          <a:prstGeom prst="rect">
            <a:avLst/>
          </a:prstGeom>
        </p:spPr>
        <p:txBody>
          <a:bodyPr spcFirstLastPara="1" wrap="square" lIns="91425" tIns="91425" rIns="91425" bIns="91425" anchor="ctr" anchorCtr="0">
            <a:noAutofit/>
          </a:bodyPr>
          <a:lstStyle/>
          <a:p>
            <a:pPr marL="47625" indent="9525" algn="just"/>
            <a:r>
              <a:rPr lang="pt-BR" sz="1800" dirty="0">
                <a:solidFill>
                  <a:schemeClr val="accent2">
                    <a:lumMod val="75000"/>
                  </a:schemeClr>
                </a:solidFill>
                <a:latin typeface="Calibri Light" panose="020F0302020204030204" pitchFamily="34" charset="0"/>
                <a:cs typeface="Calibri Light" panose="020F0302020204030204" pitchFamily="34" charset="0"/>
              </a:rPr>
              <a:t>Hương viết nhật ký, các bạn đến chơi tự ý lấy đọc, em nhận xét gì về việc làm của các bạn? Việc làm đó sẽ gây nên hậu quả gì?</a:t>
            </a:r>
            <a:endParaRPr lang="en-US" sz="1800"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3813" name="Google Shape;3813;p73"/>
          <p:cNvSpPr/>
          <p:nvPr/>
        </p:nvSpPr>
        <p:spPr>
          <a:xfrm rot="5400000">
            <a:off x="1392628" y="778031"/>
            <a:ext cx="1213781" cy="1317223"/>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3814" name="Google Shape;3814;p73"/>
          <p:cNvSpPr/>
          <p:nvPr/>
        </p:nvSpPr>
        <p:spPr>
          <a:xfrm rot="5400000">
            <a:off x="4260071" y="778031"/>
            <a:ext cx="1213781" cy="1317223"/>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3815" name="Google Shape;3815;p73"/>
          <p:cNvSpPr/>
          <p:nvPr/>
        </p:nvSpPr>
        <p:spPr>
          <a:xfrm rot="5400000">
            <a:off x="6832541" y="778031"/>
            <a:ext cx="1213781" cy="1317223"/>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grpSp>
        <p:nvGrpSpPr>
          <p:cNvPr id="3816" name="Google Shape;3816;p73"/>
          <p:cNvGrpSpPr/>
          <p:nvPr/>
        </p:nvGrpSpPr>
        <p:grpSpPr>
          <a:xfrm>
            <a:off x="6807680" y="883155"/>
            <a:ext cx="1263524" cy="1015348"/>
            <a:chOff x="5432400" y="1784900"/>
            <a:chExt cx="1558175" cy="1252125"/>
          </a:xfrm>
        </p:grpSpPr>
        <p:sp>
          <p:nvSpPr>
            <p:cNvPr id="3817" name="Google Shape;3817;p73"/>
            <p:cNvSpPr/>
            <p:nvPr/>
          </p:nvSpPr>
          <p:spPr>
            <a:xfrm>
              <a:off x="5432400" y="1835375"/>
              <a:ext cx="620950" cy="1201650"/>
            </a:xfrm>
            <a:custGeom>
              <a:avLst/>
              <a:gdLst/>
              <a:ahLst/>
              <a:cxnLst/>
              <a:rect l="l" t="t" r="r" b="b"/>
              <a:pathLst>
                <a:path w="24838" h="48066" extrusionOk="0">
                  <a:moveTo>
                    <a:pt x="24138" y="1"/>
                  </a:moveTo>
                  <a:cubicBezTo>
                    <a:pt x="21219" y="1"/>
                    <a:pt x="9989" y="580"/>
                    <a:pt x="6429" y="9309"/>
                  </a:cubicBezTo>
                  <a:cubicBezTo>
                    <a:pt x="5383" y="11878"/>
                    <a:pt x="6978" y="12298"/>
                    <a:pt x="8132" y="12298"/>
                  </a:cubicBezTo>
                  <a:cubicBezTo>
                    <a:pt x="8693" y="12298"/>
                    <a:pt x="9150" y="12199"/>
                    <a:pt x="9150" y="12199"/>
                  </a:cubicBezTo>
                  <a:lnTo>
                    <a:pt x="9150" y="12199"/>
                  </a:lnTo>
                  <a:cubicBezTo>
                    <a:pt x="9149" y="12199"/>
                    <a:pt x="480" y="16003"/>
                    <a:pt x="2094" y="18893"/>
                  </a:cubicBezTo>
                  <a:cubicBezTo>
                    <a:pt x="2388" y="19418"/>
                    <a:pt x="2819" y="19633"/>
                    <a:pt x="3330" y="19633"/>
                  </a:cubicBezTo>
                  <a:cubicBezTo>
                    <a:pt x="3855" y="19633"/>
                    <a:pt x="4463" y="19406"/>
                    <a:pt x="5089" y="19054"/>
                  </a:cubicBezTo>
                  <a:lnTo>
                    <a:pt x="5089" y="19054"/>
                  </a:lnTo>
                  <a:cubicBezTo>
                    <a:pt x="2999" y="21176"/>
                    <a:pt x="1472" y="23537"/>
                    <a:pt x="4080" y="24239"/>
                  </a:cubicBezTo>
                  <a:cubicBezTo>
                    <a:pt x="4640" y="24388"/>
                    <a:pt x="5156" y="24454"/>
                    <a:pt x="5630" y="24454"/>
                  </a:cubicBezTo>
                  <a:cubicBezTo>
                    <a:pt x="6333" y="24454"/>
                    <a:pt x="6946" y="24308"/>
                    <a:pt x="7476" y="24070"/>
                  </a:cubicBezTo>
                  <a:lnTo>
                    <a:pt x="7476" y="24070"/>
                  </a:lnTo>
                  <a:cubicBezTo>
                    <a:pt x="4190" y="28538"/>
                    <a:pt x="0" y="35432"/>
                    <a:pt x="4080" y="36989"/>
                  </a:cubicBezTo>
                  <a:cubicBezTo>
                    <a:pt x="4739" y="37240"/>
                    <a:pt x="5362" y="37352"/>
                    <a:pt x="5949" y="37352"/>
                  </a:cubicBezTo>
                  <a:cubicBezTo>
                    <a:pt x="6988" y="37352"/>
                    <a:pt x="7915" y="37001"/>
                    <a:pt x="8730" y="36447"/>
                  </a:cubicBezTo>
                  <a:lnTo>
                    <a:pt x="8730" y="36447"/>
                  </a:lnTo>
                  <a:cubicBezTo>
                    <a:pt x="6600" y="40398"/>
                    <a:pt x="5163" y="44804"/>
                    <a:pt x="8427" y="45995"/>
                  </a:cubicBezTo>
                  <a:cubicBezTo>
                    <a:pt x="9345" y="46330"/>
                    <a:pt x="10182" y="46473"/>
                    <a:pt x="10942" y="46473"/>
                  </a:cubicBezTo>
                  <a:cubicBezTo>
                    <a:pt x="14396" y="46473"/>
                    <a:pt x="16259" y="43517"/>
                    <a:pt x="16910" y="42221"/>
                  </a:cubicBezTo>
                  <a:lnTo>
                    <a:pt x="16910" y="42221"/>
                  </a:lnTo>
                  <a:cubicBezTo>
                    <a:pt x="16240" y="43780"/>
                    <a:pt x="14727" y="47869"/>
                    <a:pt x="17180" y="48054"/>
                  </a:cubicBezTo>
                  <a:cubicBezTo>
                    <a:pt x="17286" y="48062"/>
                    <a:pt x="17391" y="48066"/>
                    <a:pt x="17496" y="48066"/>
                  </a:cubicBezTo>
                  <a:cubicBezTo>
                    <a:pt x="20393" y="48066"/>
                    <a:pt x="22827" y="45128"/>
                    <a:pt x="22827" y="45128"/>
                  </a:cubicBezTo>
                  <a:lnTo>
                    <a:pt x="24837" y="14"/>
                  </a:lnTo>
                  <a:cubicBezTo>
                    <a:pt x="24837" y="14"/>
                    <a:pt x="24585" y="1"/>
                    <a:pt x="241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73"/>
            <p:cNvSpPr/>
            <p:nvPr/>
          </p:nvSpPr>
          <p:spPr>
            <a:xfrm>
              <a:off x="6369675" y="1835375"/>
              <a:ext cx="620900" cy="1201650"/>
            </a:xfrm>
            <a:custGeom>
              <a:avLst/>
              <a:gdLst/>
              <a:ahLst/>
              <a:cxnLst/>
              <a:rect l="l" t="t" r="r" b="b"/>
              <a:pathLst>
                <a:path w="24836" h="48066" extrusionOk="0">
                  <a:moveTo>
                    <a:pt x="700" y="1"/>
                  </a:moveTo>
                  <a:cubicBezTo>
                    <a:pt x="253" y="1"/>
                    <a:pt x="1" y="14"/>
                    <a:pt x="1" y="14"/>
                  </a:cubicBezTo>
                  <a:lnTo>
                    <a:pt x="2011" y="45128"/>
                  </a:lnTo>
                  <a:cubicBezTo>
                    <a:pt x="2011" y="45128"/>
                    <a:pt x="4445" y="48066"/>
                    <a:pt x="7342" y="48066"/>
                  </a:cubicBezTo>
                  <a:cubicBezTo>
                    <a:pt x="7447" y="48066"/>
                    <a:pt x="7552" y="48062"/>
                    <a:pt x="7658" y="48054"/>
                  </a:cubicBezTo>
                  <a:cubicBezTo>
                    <a:pt x="10114" y="47869"/>
                    <a:pt x="8610" y="43803"/>
                    <a:pt x="7935" y="42234"/>
                  </a:cubicBezTo>
                  <a:lnTo>
                    <a:pt x="7935" y="42234"/>
                  </a:lnTo>
                  <a:cubicBezTo>
                    <a:pt x="8592" y="43537"/>
                    <a:pt x="10455" y="46473"/>
                    <a:pt x="13904" y="46473"/>
                  </a:cubicBezTo>
                  <a:cubicBezTo>
                    <a:pt x="14665" y="46473"/>
                    <a:pt x="15504" y="46330"/>
                    <a:pt x="16423" y="45995"/>
                  </a:cubicBezTo>
                  <a:cubicBezTo>
                    <a:pt x="19681" y="44804"/>
                    <a:pt x="18241" y="40400"/>
                    <a:pt x="16110" y="36448"/>
                  </a:cubicBezTo>
                  <a:lnTo>
                    <a:pt x="16110" y="36448"/>
                  </a:lnTo>
                  <a:cubicBezTo>
                    <a:pt x="16925" y="37001"/>
                    <a:pt x="17851" y="37352"/>
                    <a:pt x="18889" y="37352"/>
                  </a:cubicBezTo>
                  <a:cubicBezTo>
                    <a:pt x="19476" y="37352"/>
                    <a:pt x="20099" y="37240"/>
                    <a:pt x="20758" y="36989"/>
                  </a:cubicBezTo>
                  <a:cubicBezTo>
                    <a:pt x="24836" y="35433"/>
                    <a:pt x="20655" y="28542"/>
                    <a:pt x="17373" y="24074"/>
                  </a:cubicBezTo>
                  <a:lnTo>
                    <a:pt x="17373" y="24074"/>
                  </a:lnTo>
                  <a:cubicBezTo>
                    <a:pt x="17901" y="24310"/>
                    <a:pt x="18510" y="24454"/>
                    <a:pt x="19209" y="24454"/>
                  </a:cubicBezTo>
                  <a:cubicBezTo>
                    <a:pt x="19682" y="24454"/>
                    <a:pt x="20198" y="24388"/>
                    <a:pt x="20758" y="24239"/>
                  </a:cubicBezTo>
                  <a:cubicBezTo>
                    <a:pt x="23370" y="23537"/>
                    <a:pt x="21847" y="21180"/>
                    <a:pt x="19758" y="19060"/>
                  </a:cubicBezTo>
                  <a:lnTo>
                    <a:pt x="19758" y="19060"/>
                  </a:lnTo>
                  <a:cubicBezTo>
                    <a:pt x="20381" y="19408"/>
                    <a:pt x="20986" y="19633"/>
                    <a:pt x="21508" y="19633"/>
                  </a:cubicBezTo>
                  <a:cubicBezTo>
                    <a:pt x="22019" y="19633"/>
                    <a:pt x="22450" y="19418"/>
                    <a:pt x="22744" y="18893"/>
                  </a:cubicBezTo>
                  <a:cubicBezTo>
                    <a:pt x="24370" y="16003"/>
                    <a:pt x="15689" y="12199"/>
                    <a:pt x="15688" y="12199"/>
                  </a:cubicBezTo>
                  <a:lnTo>
                    <a:pt x="15688" y="12199"/>
                  </a:lnTo>
                  <a:cubicBezTo>
                    <a:pt x="15688" y="12199"/>
                    <a:pt x="16145" y="12298"/>
                    <a:pt x="16706" y="12298"/>
                  </a:cubicBezTo>
                  <a:cubicBezTo>
                    <a:pt x="17860" y="12298"/>
                    <a:pt x="19455" y="11878"/>
                    <a:pt x="18409" y="9309"/>
                  </a:cubicBezTo>
                  <a:cubicBezTo>
                    <a:pt x="14849" y="580"/>
                    <a:pt x="3619" y="1"/>
                    <a:pt x="7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73"/>
            <p:cNvSpPr/>
            <p:nvPr/>
          </p:nvSpPr>
          <p:spPr>
            <a:xfrm>
              <a:off x="5613850" y="1989100"/>
              <a:ext cx="1149850" cy="1047675"/>
            </a:xfrm>
            <a:custGeom>
              <a:avLst/>
              <a:gdLst/>
              <a:ahLst/>
              <a:cxnLst/>
              <a:rect l="l" t="t" r="r" b="b"/>
              <a:pathLst>
                <a:path w="45994" h="41907" extrusionOk="0">
                  <a:moveTo>
                    <a:pt x="20007" y="1"/>
                  </a:moveTo>
                  <a:cubicBezTo>
                    <a:pt x="8085" y="1"/>
                    <a:pt x="8167" y="7345"/>
                    <a:pt x="6575" y="16440"/>
                  </a:cubicBezTo>
                  <a:cubicBezTo>
                    <a:pt x="4696" y="27228"/>
                    <a:pt x="1" y="38774"/>
                    <a:pt x="19663" y="41544"/>
                  </a:cubicBezTo>
                  <a:cubicBezTo>
                    <a:pt x="21414" y="41790"/>
                    <a:pt x="23031" y="41906"/>
                    <a:pt x="24523" y="41906"/>
                  </a:cubicBezTo>
                  <a:cubicBezTo>
                    <a:pt x="38139" y="41906"/>
                    <a:pt x="41437" y="32193"/>
                    <a:pt x="43141" y="22460"/>
                  </a:cubicBezTo>
                  <a:cubicBezTo>
                    <a:pt x="45019" y="11672"/>
                    <a:pt x="45994" y="3931"/>
                    <a:pt x="28067" y="812"/>
                  </a:cubicBezTo>
                  <a:cubicBezTo>
                    <a:pt x="24898" y="259"/>
                    <a:pt x="22241" y="1"/>
                    <a:pt x="20007"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73"/>
            <p:cNvSpPr/>
            <p:nvPr/>
          </p:nvSpPr>
          <p:spPr>
            <a:xfrm>
              <a:off x="6170700" y="2583700"/>
              <a:ext cx="7250" cy="47575"/>
            </a:xfrm>
            <a:custGeom>
              <a:avLst/>
              <a:gdLst/>
              <a:ahLst/>
              <a:cxnLst/>
              <a:rect l="l" t="t" r="r" b="b"/>
              <a:pathLst>
                <a:path w="290" h="1903" extrusionOk="0">
                  <a:moveTo>
                    <a:pt x="13" y="0"/>
                  </a:moveTo>
                  <a:lnTo>
                    <a:pt x="1" y="1902"/>
                  </a:lnTo>
                  <a:lnTo>
                    <a:pt x="266" y="1902"/>
                  </a:lnTo>
                  <a:lnTo>
                    <a:pt x="290" y="13"/>
                  </a:lnTo>
                  <a:lnTo>
                    <a:pt x="1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73"/>
            <p:cNvSpPr/>
            <p:nvPr/>
          </p:nvSpPr>
          <p:spPr>
            <a:xfrm>
              <a:off x="6244750" y="2609300"/>
              <a:ext cx="28925" cy="48175"/>
            </a:xfrm>
            <a:custGeom>
              <a:avLst/>
              <a:gdLst/>
              <a:ahLst/>
              <a:cxnLst/>
              <a:rect l="l" t="t" r="r" b="b"/>
              <a:pathLst>
                <a:path w="1157" h="1927" extrusionOk="0">
                  <a:moveTo>
                    <a:pt x="916" y="0"/>
                  </a:moveTo>
                  <a:lnTo>
                    <a:pt x="1" y="1806"/>
                  </a:lnTo>
                  <a:lnTo>
                    <a:pt x="241" y="1926"/>
                  </a:lnTo>
                  <a:lnTo>
                    <a:pt x="1156" y="120"/>
                  </a:lnTo>
                  <a:lnTo>
                    <a:pt x="91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73"/>
            <p:cNvSpPr/>
            <p:nvPr/>
          </p:nvSpPr>
          <p:spPr>
            <a:xfrm>
              <a:off x="6282675" y="2673700"/>
              <a:ext cx="72275" cy="36750"/>
            </a:xfrm>
            <a:custGeom>
              <a:avLst/>
              <a:gdLst/>
              <a:ahLst/>
              <a:cxnLst/>
              <a:rect l="l" t="t" r="r" b="b"/>
              <a:pathLst>
                <a:path w="2891" h="1470" extrusionOk="0">
                  <a:moveTo>
                    <a:pt x="2782" y="1"/>
                  </a:moveTo>
                  <a:lnTo>
                    <a:pt x="1" y="1216"/>
                  </a:lnTo>
                  <a:lnTo>
                    <a:pt x="110" y="1469"/>
                  </a:lnTo>
                  <a:lnTo>
                    <a:pt x="2890" y="241"/>
                  </a:lnTo>
                  <a:lnTo>
                    <a:pt x="278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73"/>
            <p:cNvSpPr/>
            <p:nvPr/>
          </p:nvSpPr>
          <p:spPr>
            <a:xfrm>
              <a:off x="5901625" y="2545175"/>
              <a:ext cx="11175" cy="47575"/>
            </a:xfrm>
            <a:custGeom>
              <a:avLst/>
              <a:gdLst/>
              <a:ahLst/>
              <a:cxnLst/>
              <a:rect l="l" t="t" r="r" b="b"/>
              <a:pathLst>
                <a:path w="447" h="1903" extrusionOk="0">
                  <a:moveTo>
                    <a:pt x="181" y="0"/>
                  </a:moveTo>
                  <a:lnTo>
                    <a:pt x="0" y="1878"/>
                  </a:lnTo>
                  <a:lnTo>
                    <a:pt x="277" y="1902"/>
                  </a:lnTo>
                  <a:lnTo>
                    <a:pt x="446" y="24"/>
                  </a:lnTo>
                  <a:lnTo>
                    <a:pt x="1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73"/>
            <p:cNvSpPr/>
            <p:nvPr/>
          </p:nvSpPr>
          <p:spPr>
            <a:xfrm>
              <a:off x="5807700" y="2561125"/>
              <a:ext cx="24700" cy="49675"/>
            </a:xfrm>
            <a:custGeom>
              <a:avLst/>
              <a:gdLst/>
              <a:ahLst/>
              <a:cxnLst/>
              <a:rect l="l" t="t" r="r" b="b"/>
              <a:pathLst>
                <a:path w="988" h="1987" extrusionOk="0">
                  <a:moveTo>
                    <a:pt x="254" y="1"/>
                  </a:moveTo>
                  <a:lnTo>
                    <a:pt x="1" y="97"/>
                  </a:lnTo>
                  <a:lnTo>
                    <a:pt x="736" y="1987"/>
                  </a:lnTo>
                  <a:lnTo>
                    <a:pt x="988" y="1890"/>
                  </a:lnTo>
                  <a:lnTo>
                    <a:pt x="2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73"/>
            <p:cNvSpPr/>
            <p:nvPr/>
          </p:nvSpPr>
          <p:spPr>
            <a:xfrm>
              <a:off x="5720125" y="2616525"/>
              <a:ext cx="69250" cy="43350"/>
            </a:xfrm>
            <a:custGeom>
              <a:avLst/>
              <a:gdLst/>
              <a:ahLst/>
              <a:cxnLst/>
              <a:rect l="l" t="t" r="r" b="b"/>
              <a:pathLst>
                <a:path w="2770" h="1734" extrusionOk="0">
                  <a:moveTo>
                    <a:pt x="132" y="0"/>
                  </a:moveTo>
                  <a:lnTo>
                    <a:pt x="0" y="241"/>
                  </a:lnTo>
                  <a:lnTo>
                    <a:pt x="2637" y="1734"/>
                  </a:lnTo>
                  <a:lnTo>
                    <a:pt x="2770" y="1505"/>
                  </a:lnTo>
                  <a:lnTo>
                    <a:pt x="1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73"/>
            <p:cNvSpPr/>
            <p:nvPr/>
          </p:nvSpPr>
          <p:spPr>
            <a:xfrm>
              <a:off x="6084925" y="2630650"/>
              <a:ext cx="220050" cy="204125"/>
            </a:xfrm>
            <a:custGeom>
              <a:avLst/>
              <a:gdLst/>
              <a:ahLst/>
              <a:cxnLst/>
              <a:rect l="l" t="t" r="r" b="b"/>
              <a:pathLst>
                <a:path w="8802" h="8165" extrusionOk="0">
                  <a:moveTo>
                    <a:pt x="4403" y="1"/>
                  </a:moveTo>
                  <a:cubicBezTo>
                    <a:pt x="2451" y="1"/>
                    <a:pt x="731" y="1404"/>
                    <a:pt x="386" y="3384"/>
                  </a:cubicBezTo>
                  <a:cubicBezTo>
                    <a:pt x="1" y="5599"/>
                    <a:pt x="1481" y="7719"/>
                    <a:pt x="3697" y="8104"/>
                  </a:cubicBezTo>
                  <a:cubicBezTo>
                    <a:pt x="3934" y="8145"/>
                    <a:pt x="4170" y="8165"/>
                    <a:pt x="4403" y="8165"/>
                  </a:cubicBezTo>
                  <a:cubicBezTo>
                    <a:pt x="6354" y="8165"/>
                    <a:pt x="8072" y="6770"/>
                    <a:pt x="8416" y="4781"/>
                  </a:cubicBezTo>
                  <a:cubicBezTo>
                    <a:pt x="8802" y="2565"/>
                    <a:pt x="7321" y="458"/>
                    <a:pt x="5106" y="61"/>
                  </a:cubicBezTo>
                  <a:cubicBezTo>
                    <a:pt x="4870" y="20"/>
                    <a:pt x="4635" y="1"/>
                    <a:pt x="44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73"/>
            <p:cNvSpPr/>
            <p:nvPr/>
          </p:nvSpPr>
          <p:spPr>
            <a:xfrm>
              <a:off x="6091250" y="2627275"/>
              <a:ext cx="217650" cy="123500"/>
            </a:xfrm>
            <a:custGeom>
              <a:avLst/>
              <a:gdLst/>
              <a:ahLst/>
              <a:cxnLst/>
              <a:rect l="l" t="t" r="r" b="b"/>
              <a:pathLst>
                <a:path w="8706" h="4940" extrusionOk="0">
                  <a:moveTo>
                    <a:pt x="4156" y="1"/>
                  </a:moveTo>
                  <a:cubicBezTo>
                    <a:pt x="2146" y="1"/>
                    <a:pt x="356" y="1450"/>
                    <a:pt x="0" y="3495"/>
                  </a:cubicBezTo>
                  <a:lnTo>
                    <a:pt x="265" y="3543"/>
                  </a:lnTo>
                  <a:cubicBezTo>
                    <a:pt x="598" y="1634"/>
                    <a:pt x="2260" y="278"/>
                    <a:pt x="4134" y="278"/>
                  </a:cubicBezTo>
                  <a:cubicBezTo>
                    <a:pt x="4363" y="278"/>
                    <a:pt x="4595" y="299"/>
                    <a:pt x="4829" y="341"/>
                  </a:cubicBezTo>
                  <a:cubicBezTo>
                    <a:pt x="6972" y="713"/>
                    <a:pt x="8404" y="2760"/>
                    <a:pt x="8031" y="4892"/>
                  </a:cubicBezTo>
                  <a:lnTo>
                    <a:pt x="8296" y="4940"/>
                  </a:lnTo>
                  <a:cubicBezTo>
                    <a:pt x="8706" y="2652"/>
                    <a:pt x="7165" y="473"/>
                    <a:pt x="4877" y="63"/>
                  </a:cubicBezTo>
                  <a:cubicBezTo>
                    <a:pt x="4635" y="21"/>
                    <a:pt x="4394" y="1"/>
                    <a:pt x="41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73"/>
            <p:cNvSpPr/>
            <p:nvPr/>
          </p:nvSpPr>
          <p:spPr>
            <a:xfrm>
              <a:off x="6098775" y="2685675"/>
              <a:ext cx="138775" cy="137625"/>
            </a:xfrm>
            <a:custGeom>
              <a:avLst/>
              <a:gdLst/>
              <a:ahLst/>
              <a:cxnLst/>
              <a:rect l="l" t="t" r="r" b="b"/>
              <a:pathLst>
                <a:path w="5551" h="5505" extrusionOk="0">
                  <a:moveTo>
                    <a:pt x="2830" y="1"/>
                  </a:moveTo>
                  <a:cubicBezTo>
                    <a:pt x="1605" y="1"/>
                    <a:pt x="503" y="963"/>
                    <a:pt x="266" y="2315"/>
                  </a:cubicBezTo>
                  <a:cubicBezTo>
                    <a:pt x="1" y="3819"/>
                    <a:pt x="916" y="5229"/>
                    <a:pt x="2300" y="5469"/>
                  </a:cubicBezTo>
                  <a:cubicBezTo>
                    <a:pt x="2436" y="5493"/>
                    <a:pt x="2572" y="5504"/>
                    <a:pt x="2706" y="5504"/>
                  </a:cubicBezTo>
                  <a:cubicBezTo>
                    <a:pt x="3937" y="5504"/>
                    <a:pt x="5047" y="4540"/>
                    <a:pt x="5286" y="3193"/>
                  </a:cubicBezTo>
                  <a:cubicBezTo>
                    <a:pt x="5551" y="1689"/>
                    <a:pt x="4636" y="280"/>
                    <a:pt x="3252" y="39"/>
                  </a:cubicBezTo>
                  <a:cubicBezTo>
                    <a:pt x="3110" y="13"/>
                    <a:pt x="2969" y="1"/>
                    <a:pt x="28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73"/>
            <p:cNvSpPr/>
            <p:nvPr/>
          </p:nvSpPr>
          <p:spPr>
            <a:xfrm>
              <a:off x="6171300" y="2691600"/>
              <a:ext cx="68975" cy="68350"/>
            </a:xfrm>
            <a:custGeom>
              <a:avLst/>
              <a:gdLst/>
              <a:ahLst/>
              <a:cxnLst/>
              <a:rect l="l" t="t" r="r" b="b"/>
              <a:pathLst>
                <a:path w="2759" h="2734" extrusionOk="0">
                  <a:moveTo>
                    <a:pt x="1411" y="1"/>
                  </a:moveTo>
                  <a:cubicBezTo>
                    <a:pt x="802" y="1"/>
                    <a:pt x="253" y="478"/>
                    <a:pt x="134" y="1150"/>
                  </a:cubicBezTo>
                  <a:cubicBezTo>
                    <a:pt x="1" y="1897"/>
                    <a:pt x="447" y="2595"/>
                    <a:pt x="1145" y="2716"/>
                  </a:cubicBezTo>
                  <a:cubicBezTo>
                    <a:pt x="1213" y="2727"/>
                    <a:pt x="1281" y="2733"/>
                    <a:pt x="1348" y="2733"/>
                  </a:cubicBezTo>
                  <a:cubicBezTo>
                    <a:pt x="1957" y="2733"/>
                    <a:pt x="2507" y="2256"/>
                    <a:pt x="2626" y="1584"/>
                  </a:cubicBezTo>
                  <a:cubicBezTo>
                    <a:pt x="2759" y="837"/>
                    <a:pt x="2301" y="139"/>
                    <a:pt x="1614" y="19"/>
                  </a:cubicBezTo>
                  <a:cubicBezTo>
                    <a:pt x="1546" y="7"/>
                    <a:pt x="1478" y="1"/>
                    <a:pt x="14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73"/>
            <p:cNvSpPr/>
            <p:nvPr/>
          </p:nvSpPr>
          <p:spPr>
            <a:xfrm>
              <a:off x="5759550" y="2574050"/>
              <a:ext cx="220350" cy="203900"/>
            </a:xfrm>
            <a:custGeom>
              <a:avLst/>
              <a:gdLst/>
              <a:ahLst/>
              <a:cxnLst/>
              <a:rect l="l" t="t" r="r" b="b"/>
              <a:pathLst>
                <a:path w="8814" h="8156" extrusionOk="0">
                  <a:moveTo>
                    <a:pt x="4402" y="1"/>
                  </a:moveTo>
                  <a:cubicBezTo>
                    <a:pt x="2460" y="1"/>
                    <a:pt x="742" y="1394"/>
                    <a:pt x="398" y="3385"/>
                  </a:cubicBezTo>
                  <a:cubicBezTo>
                    <a:pt x="0" y="5600"/>
                    <a:pt x="1493" y="7706"/>
                    <a:pt x="3709" y="8092"/>
                  </a:cubicBezTo>
                  <a:cubicBezTo>
                    <a:pt x="3950" y="8135"/>
                    <a:pt x="4190" y="8156"/>
                    <a:pt x="4426" y="8156"/>
                  </a:cubicBezTo>
                  <a:cubicBezTo>
                    <a:pt x="6365" y="8156"/>
                    <a:pt x="8085" y="6755"/>
                    <a:pt x="8428" y="4781"/>
                  </a:cubicBezTo>
                  <a:cubicBezTo>
                    <a:pt x="8813" y="2566"/>
                    <a:pt x="7333" y="447"/>
                    <a:pt x="5105" y="62"/>
                  </a:cubicBezTo>
                  <a:cubicBezTo>
                    <a:pt x="4869" y="20"/>
                    <a:pt x="4634" y="1"/>
                    <a:pt x="4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73"/>
            <p:cNvSpPr/>
            <p:nvPr/>
          </p:nvSpPr>
          <p:spPr>
            <a:xfrm>
              <a:off x="5765875" y="2570675"/>
              <a:ext cx="212525" cy="123525"/>
            </a:xfrm>
            <a:custGeom>
              <a:avLst/>
              <a:gdLst/>
              <a:ahLst/>
              <a:cxnLst/>
              <a:rect l="l" t="t" r="r" b="b"/>
              <a:pathLst>
                <a:path w="8501" h="4941" extrusionOk="0">
                  <a:moveTo>
                    <a:pt x="4148" y="1"/>
                  </a:moveTo>
                  <a:cubicBezTo>
                    <a:pt x="3287" y="1"/>
                    <a:pt x="2449" y="264"/>
                    <a:pt x="1734" y="762"/>
                  </a:cubicBezTo>
                  <a:cubicBezTo>
                    <a:pt x="807" y="1412"/>
                    <a:pt x="205" y="2375"/>
                    <a:pt x="1" y="3496"/>
                  </a:cubicBezTo>
                  <a:lnTo>
                    <a:pt x="277" y="3531"/>
                  </a:lnTo>
                  <a:cubicBezTo>
                    <a:pt x="458" y="2496"/>
                    <a:pt x="1023" y="1593"/>
                    <a:pt x="1890" y="991"/>
                  </a:cubicBezTo>
                  <a:cubicBezTo>
                    <a:pt x="2560" y="520"/>
                    <a:pt x="3347" y="270"/>
                    <a:pt x="4153" y="270"/>
                  </a:cubicBezTo>
                  <a:cubicBezTo>
                    <a:pt x="4377" y="270"/>
                    <a:pt x="4603" y="289"/>
                    <a:pt x="4828" y="329"/>
                  </a:cubicBezTo>
                  <a:cubicBezTo>
                    <a:pt x="5876" y="510"/>
                    <a:pt x="6779" y="1088"/>
                    <a:pt x="7381" y="1942"/>
                  </a:cubicBezTo>
                  <a:cubicBezTo>
                    <a:pt x="7983" y="2809"/>
                    <a:pt x="8223" y="3857"/>
                    <a:pt x="8043" y="4892"/>
                  </a:cubicBezTo>
                  <a:lnTo>
                    <a:pt x="8308" y="4940"/>
                  </a:lnTo>
                  <a:cubicBezTo>
                    <a:pt x="8501" y="3833"/>
                    <a:pt x="8247" y="2712"/>
                    <a:pt x="7610" y="1786"/>
                  </a:cubicBezTo>
                  <a:cubicBezTo>
                    <a:pt x="6960" y="871"/>
                    <a:pt x="5984" y="256"/>
                    <a:pt x="4876" y="64"/>
                  </a:cubicBezTo>
                  <a:cubicBezTo>
                    <a:pt x="4633" y="21"/>
                    <a:pt x="4390" y="1"/>
                    <a:pt x="41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73"/>
            <p:cNvSpPr/>
            <p:nvPr/>
          </p:nvSpPr>
          <p:spPr>
            <a:xfrm>
              <a:off x="5770375" y="2618050"/>
              <a:ext cx="138500" cy="137825"/>
            </a:xfrm>
            <a:custGeom>
              <a:avLst/>
              <a:gdLst/>
              <a:ahLst/>
              <a:cxnLst/>
              <a:rect l="l" t="t" r="r" b="b"/>
              <a:pathLst>
                <a:path w="5540" h="5513" extrusionOk="0">
                  <a:moveTo>
                    <a:pt x="2834" y="0"/>
                  </a:moveTo>
                  <a:cubicBezTo>
                    <a:pt x="1603" y="0"/>
                    <a:pt x="493" y="965"/>
                    <a:pt x="254" y="2323"/>
                  </a:cubicBezTo>
                  <a:cubicBezTo>
                    <a:pt x="1" y="3816"/>
                    <a:pt x="904" y="5237"/>
                    <a:pt x="2288" y="5477"/>
                  </a:cubicBezTo>
                  <a:cubicBezTo>
                    <a:pt x="2425" y="5501"/>
                    <a:pt x="2562" y="5513"/>
                    <a:pt x="2697" y="5513"/>
                  </a:cubicBezTo>
                  <a:cubicBezTo>
                    <a:pt x="3937" y="5513"/>
                    <a:pt x="5047" y="4547"/>
                    <a:pt x="5274" y="3190"/>
                  </a:cubicBezTo>
                  <a:cubicBezTo>
                    <a:pt x="5539" y="1697"/>
                    <a:pt x="4624" y="276"/>
                    <a:pt x="3240" y="35"/>
                  </a:cubicBezTo>
                  <a:cubicBezTo>
                    <a:pt x="3104" y="12"/>
                    <a:pt x="2968" y="0"/>
                    <a:pt x="28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73"/>
            <p:cNvSpPr/>
            <p:nvPr/>
          </p:nvSpPr>
          <p:spPr>
            <a:xfrm>
              <a:off x="5780000" y="2613050"/>
              <a:ext cx="68675" cy="68625"/>
            </a:xfrm>
            <a:custGeom>
              <a:avLst/>
              <a:gdLst/>
              <a:ahLst/>
              <a:cxnLst/>
              <a:rect l="l" t="t" r="r" b="b"/>
              <a:pathLst>
                <a:path w="2747" h="2745" extrusionOk="0">
                  <a:moveTo>
                    <a:pt x="1408" y="1"/>
                  </a:moveTo>
                  <a:cubicBezTo>
                    <a:pt x="790" y="1"/>
                    <a:pt x="242" y="478"/>
                    <a:pt x="134" y="1150"/>
                  </a:cubicBezTo>
                  <a:cubicBezTo>
                    <a:pt x="1" y="1897"/>
                    <a:pt x="447" y="2607"/>
                    <a:pt x="1133" y="2727"/>
                  </a:cubicBezTo>
                  <a:cubicBezTo>
                    <a:pt x="1201" y="2739"/>
                    <a:pt x="1268" y="2745"/>
                    <a:pt x="1335" y="2745"/>
                  </a:cubicBezTo>
                  <a:cubicBezTo>
                    <a:pt x="1955" y="2745"/>
                    <a:pt x="2507" y="2258"/>
                    <a:pt x="2626" y="1584"/>
                  </a:cubicBezTo>
                  <a:cubicBezTo>
                    <a:pt x="2746" y="849"/>
                    <a:pt x="2301" y="139"/>
                    <a:pt x="1614" y="19"/>
                  </a:cubicBezTo>
                  <a:cubicBezTo>
                    <a:pt x="1545" y="7"/>
                    <a:pt x="1476" y="1"/>
                    <a:pt x="14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73"/>
            <p:cNvSpPr/>
            <p:nvPr/>
          </p:nvSpPr>
          <p:spPr>
            <a:xfrm>
              <a:off x="6208025" y="2851200"/>
              <a:ext cx="152325" cy="85675"/>
            </a:xfrm>
            <a:custGeom>
              <a:avLst/>
              <a:gdLst/>
              <a:ahLst/>
              <a:cxnLst/>
              <a:rect l="l" t="t" r="r" b="b"/>
              <a:pathLst>
                <a:path w="6093" h="3427" extrusionOk="0">
                  <a:moveTo>
                    <a:pt x="2470" y="0"/>
                  </a:moveTo>
                  <a:cubicBezTo>
                    <a:pt x="1251" y="0"/>
                    <a:pt x="285" y="472"/>
                    <a:pt x="158" y="1208"/>
                  </a:cubicBezTo>
                  <a:cubicBezTo>
                    <a:pt x="1" y="2111"/>
                    <a:pt x="1169" y="3074"/>
                    <a:pt x="2758" y="3351"/>
                  </a:cubicBezTo>
                  <a:cubicBezTo>
                    <a:pt x="3055" y="3403"/>
                    <a:pt x="3345" y="3427"/>
                    <a:pt x="3622" y="3427"/>
                  </a:cubicBezTo>
                  <a:cubicBezTo>
                    <a:pt x="4842" y="3427"/>
                    <a:pt x="5809" y="2955"/>
                    <a:pt x="5937" y="2220"/>
                  </a:cubicBezTo>
                  <a:cubicBezTo>
                    <a:pt x="6093" y="1316"/>
                    <a:pt x="4926" y="353"/>
                    <a:pt x="3336" y="76"/>
                  </a:cubicBezTo>
                  <a:cubicBezTo>
                    <a:pt x="3039" y="25"/>
                    <a:pt x="2748" y="0"/>
                    <a:pt x="24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73"/>
            <p:cNvSpPr/>
            <p:nvPr/>
          </p:nvSpPr>
          <p:spPr>
            <a:xfrm>
              <a:off x="5760750" y="2780650"/>
              <a:ext cx="113500" cy="63925"/>
            </a:xfrm>
            <a:custGeom>
              <a:avLst/>
              <a:gdLst/>
              <a:ahLst/>
              <a:cxnLst/>
              <a:rect l="l" t="t" r="r" b="b"/>
              <a:pathLst>
                <a:path w="4540" h="2557" extrusionOk="0">
                  <a:moveTo>
                    <a:pt x="1848" y="1"/>
                  </a:moveTo>
                  <a:cubicBezTo>
                    <a:pt x="940" y="1"/>
                    <a:pt x="219" y="351"/>
                    <a:pt x="121" y="900"/>
                  </a:cubicBezTo>
                  <a:cubicBezTo>
                    <a:pt x="0" y="1586"/>
                    <a:pt x="880" y="2296"/>
                    <a:pt x="2060" y="2501"/>
                  </a:cubicBezTo>
                  <a:cubicBezTo>
                    <a:pt x="2281" y="2539"/>
                    <a:pt x="2497" y="2557"/>
                    <a:pt x="2704" y="2557"/>
                  </a:cubicBezTo>
                  <a:cubicBezTo>
                    <a:pt x="3612" y="2557"/>
                    <a:pt x="4333" y="2207"/>
                    <a:pt x="4431" y="1658"/>
                  </a:cubicBezTo>
                  <a:cubicBezTo>
                    <a:pt x="4540" y="984"/>
                    <a:pt x="3673" y="261"/>
                    <a:pt x="2493" y="57"/>
                  </a:cubicBezTo>
                  <a:cubicBezTo>
                    <a:pt x="2272" y="19"/>
                    <a:pt x="2055" y="1"/>
                    <a:pt x="18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73"/>
            <p:cNvSpPr/>
            <p:nvPr/>
          </p:nvSpPr>
          <p:spPr>
            <a:xfrm>
              <a:off x="6530100" y="2565600"/>
              <a:ext cx="217950" cy="238000"/>
            </a:xfrm>
            <a:custGeom>
              <a:avLst/>
              <a:gdLst/>
              <a:ahLst/>
              <a:cxnLst/>
              <a:rect l="l" t="t" r="r" b="b"/>
              <a:pathLst>
                <a:path w="8718" h="9520" extrusionOk="0">
                  <a:moveTo>
                    <a:pt x="5287" y="0"/>
                  </a:moveTo>
                  <a:cubicBezTo>
                    <a:pt x="3708" y="0"/>
                    <a:pt x="1995" y="1294"/>
                    <a:pt x="1097" y="3325"/>
                  </a:cubicBezTo>
                  <a:cubicBezTo>
                    <a:pt x="1" y="5829"/>
                    <a:pt x="567" y="8502"/>
                    <a:pt x="2360" y="9297"/>
                  </a:cubicBezTo>
                  <a:cubicBezTo>
                    <a:pt x="2704" y="9448"/>
                    <a:pt x="3067" y="9520"/>
                    <a:pt x="3438" y="9520"/>
                  </a:cubicBezTo>
                  <a:cubicBezTo>
                    <a:pt x="5015" y="9520"/>
                    <a:pt x="6723" y="8218"/>
                    <a:pt x="7610" y="6190"/>
                  </a:cubicBezTo>
                  <a:cubicBezTo>
                    <a:pt x="8718" y="3686"/>
                    <a:pt x="8152" y="1013"/>
                    <a:pt x="6358" y="218"/>
                  </a:cubicBezTo>
                  <a:cubicBezTo>
                    <a:pt x="6016" y="71"/>
                    <a:pt x="5655" y="0"/>
                    <a:pt x="5287"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73"/>
            <p:cNvSpPr/>
            <p:nvPr/>
          </p:nvSpPr>
          <p:spPr>
            <a:xfrm>
              <a:off x="6602350" y="2665600"/>
              <a:ext cx="92125" cy="61400"/>
            </a:xfrm>
            <a:custGeom>
              <a:avLst/>
              <a:gdLst/>
              <a:ahLst/>
              <a:cxnLst/>
              <a:rect l="l" t="t" r="r" b="b"/>
              <a:pathLst>
                <a:path w="3685" h="2456" extrusionOk="0">
                  <a:moveTo>
                    <a:pt x="1983" y="2307"/>
                  </a:moveTo>
                  <a:lnTo>
                    <a:pt x="1983" y="2307"/>
                  </a:lnTo>
                  <a:cubicBezTo>
                    <a:pt x="2021" y="2356"/>
                    <a:pt x="2047" y="2383"/>
                    <a:pt x="2047" y="2383"/>
                  </a:cubicBezTo>
                  <a:cubicBezTo>
                    <a:pt x="2047" y="2383"/>
                    <a:pt x="2025" y="2353"/>
                    <a:pt x="1983" y="2307"/>
                  </a:cubicBezTo>
                  <a:close/>
                  <a:moveTo>
                    <a:pt x="2453" y="0"/>
                  </a:moveTo>
                  <a:cubicBezTo>
                    <a:pt x="522" y="0"/>
                    <a:pt x="0" y="2455"/>
                    <a:pt x="0" y="2455"/>
                  </a:cubicBezTo>
                  <a:cubicBezTo>
                    <a:pt x="431" y="2041"/>
                    <a:pt x="810" y="1906"/>
                    <a:pt x="1120" y="1906"/>
                  </a:cubicBezTo>
                  <a:cubicBezTo>
                    <a:pt x="1557" y="1906"/>
                    <a:pt x="1859" y="2173"/>
                    <a:pt x="1983" y="2307"/>
                  </a:cubicBezTo>
                  <a:lnTo>
                    <a:pt x="1983" y="2307"/>
                  </a:lnTo>
                  <a:cubicBezTo>
                    <a:pt x="1828" y="2110"/>
                    <a:pt x="1468" y="1559"/>
                    <a:pt x="1806" y="1047"/>
                  </a:cubicBezTo>
                  <a:cubicBezTo>
                    <a:pt x="2262" y="370"/>
                    <a:pt x="2891" y="245"/>
                    <a:pt x="3293" y="245"/>
                  </a:cubicBezTo>
                  <a:cubicBezTo>
                    <a:pt x="3527" y="245"/>
                    <a:pt x="3684" y="288"/>
                    <a:pt x="3684" y="288"/>
                  </a:cubicBezTo>
                  <a:cubicBezTo>
                    <a:pt x="3221" y="86"/>
                    <a:pt x="2812" y="0"/>
                    <a:pt x="2453" y="0"/>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73"/>
            <p:cNvSpPr/>
            <p:nvPr/>
          </p:nvSpPr>
          <p:spPr>
            <a:xfrm>
              <a:off x="6593300" y="2662350"/>
              <a:ext cx="103900" cy="103575"/>
            </a:xfrm>
            <a:custGeom>
              <a:avLst/>
              <a:gdLst/>
              <a:ahLst/>
              <a:cxnLst/>
              <a:rect l="l" t="t" r="r" b="b"/>
              <a:pathLst>
                <a:path w="4156" h="4143" extrusionOk="0">
                  <a:moveTo>
                    <a:pt x="2827" y="0"/>
                  </a:moveTo>
                  <a:cubicBezTo>
                    <a:pt x="2585" y="0"/>
                    <a:pt x="2325" y="39"/>
                    <a:pt x="2060" y="142"/>
                  </a:cubicBezTo>
                  <a:cubicBezTo>
                    <a:pt x="1253" y="466"/>
                    <a:pt x="651" y="1273"/>
                    <a:pt x="266" y="2561"/>
                  </a:cubicBezTo>
                  <a:cubicBezTo>
                    <a:pt x="254" y="2609"/>
                    <a:pt x="266" y="2657"/>
                    <a:pt x="314" y="2682"/>
                  </a:cubicBezTo>
                  <a:cubicBezTo>
                    <a:pt x="330" y="2690"/>
                    <a:pt x="346" y="2694"/>
                    <a:pt x="362" y="2694"/>
                  </a:cubicBezTo>
                  <a:cubicBezTo>
                    <a:pt x="393" y="2694"/>
                    <a:pt x="423" y="2678"/>
                    <a:pt x="447" y="2646"/>
                  </a:cubicBezTo>
                  <a:cubicBezTo>
                    <a:pt x="465" y="2618"/>
                    <a:pt x="833" y="2127"/>
                    <a:pt x="1435" y="2127"/>
                  </a:cubicBezTo>
                  <a:cubicBezTo>
                    <a:pt x="1615" y="2127"/>
                    <a:pt x="1817" y="2171"/>
                    <a:pt x="2036" y="2285"/>
                  </a:cubicBezTo>
                  <a:cubicBezTo>
                    <a:pt x="2313" y="2429"/>
                    <a:pt x="2421" y="2657"/>
                    <a:pt x="2325" y="2935"/>
                  </a:cubicBezTo>
                  <a:cubicBezTo>
                    <a:pt x="2186" y="3384"/>
                    <a:pt x="1477" y="3937"/>
                    <a:pt x="502" y="3937"/>
                  </a:cubicBezTo>
                  <a:cubicBezTo>
                    <a:pt x="379" y="3937"/>
                    <a:pt x="252" y="3928"/>
                    <a:pt x="121" y="3910"/>
                  </a:cubicBezTo>
                  <a:cubicBezTo>
                    <a:pt x="73" y="3910"/>
                    <a:pt x="13" y="3946"/>
                    <a:pt x="13" y="3994"/>
                  </a:cubicBezTo>
                  <a:cubicBezTo>
                    <a:pt x="1" y="4054"/>
                    <a:pt x="38" y="4102"/>
                    <a:pt x="97" y="4115"/>
                  </a:cubicBezTo>
                  <a:cubicBezTo>
                    <a:pt x="231" y="4134"/>
                    <a:pt x="363" y="4143"/>
                    <a:pt x="492" y="4143"/>
                  </a:cubicBezTo>
                  <a:cubicBezTo>
                    <a:pt x="1499" y="4143"/>
                    <a:pt x="2326" y="3592"/>
                    <a:pt x="2518" y="2995"/>
                  </a:cubicBezTo>
                  <a:cubicBezTo>
                    <a:pt x="2638" y="2622"/>
                    <a:pt x="2494" y="2285"/>
                    <a:pt x="2133" y="2104"/>
                  </a:cubicBezTo>
                  <a:cubicBezTo>
                    <a:pt x="1880" y="1971"/>
                    <a:pt x="1647" y="1919"/>
                    <a:pt x="1438" y="1919"/>
                  </a:cubicBezTo>
                  <a:cubicBezTo>
                    <a:pt x="1079" y="1919"/>
                    <a:pt x="789" y="2072"/>
                    <a:pt x="591" y="2224"/>
                  </a:cubicBezTo>
                  <a:cubicBezTo>
                    <a:pt x="953" y="1225"/>
                    <a:pt x="1470" y="599"/>
                    <a:pt x="2133" y="334"/>
                  </a:cubicBezTo>
                  <a:cubicBezTo>
                    <a:pt x="2371" y="242"/>
                    <a:pt x="2608" y="208"/>
                    <a:pt x="2828" y="208"/>
                  </a:cubicBezTo>
                  <a:cubicBezTo>
                    <a:pt x="3473" y="208"/>
                    <a:pt x="3977" y="503"/>
                    <a:pt x="3987" y="503"/>
                  </a:cubicBezTo>
                  <a:cubicBezTo>
                    <a:pt x="4003" y="515"/>
                    <a:pt x="4020" y="520"/>
                    <a:pt x="4037" y="520"/>
                  </a:cubicBezTo>
                  <a:cubicBezTo>
                    <a:pt x="4072" y="520"/>
                    <a:pt x="4107" y="498"/>
                    <a:pt x="4131" y="466"/>
                  </a:cubicBezTo>
                  <a:cubicBezTo>
                    <a:pt x="4155" y="418"/>
                    <a:pt x="4143" y="358"/>
                    <a:pt x="4095" y="334"/>
                  </a:cubicBezTo>
                  <a:cubicBezTo>
                    <a:pt x="4059" y="316"/>
                    <a:pt x="3520" y="0"/>
                    <a:pt x="28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73"/>
            <p:cNvSpPr/>
            <p:nvPr/>
          </p:nvSpPr>
          <p:spPr>
            <a:xfrm>
              <a:off x="5936300" y="2859350"/>
              <a:ext cx="208525" cy="70200"/>
            </a:xfrm>
            <a:custGeom>
              <a:avLst/>
              <a:gdLst/>
              <a:ahLst/>
              <a:cxnLst/>
              <a:rect l="l" t="t" r="r" b="b"/>
              <a:pathLst>
                <a:path w="8341" h="2808" extrusionOk="0">
                  <a:moveTo>
                    <a:pt x="485" y="1"/>
                  </a:moveTo>
                  <a:cubicBezTo>
                    <a:pt x="240" y="1"/>
                    <a:pt x="1" y="243"/>
                    <a:pt x="178" y="497"/>
                  </a:cubicBezTo>
                  <a:cubicBezTo>
                    <a:pt x="1221" y="2022"/>
                    <a:pt x="2869" y="2808"/>
                    <a:pt x="4541" y="2808"/>
                  </a:cubicBezTo>
                  <a:cubicBezTo>
                    <a:pt x="5786" y="2808"/>
                    <a:pt x="7044" y="2373"/>
                    <a:pt x="8076" y="1484"/>
                  </a:cubicBezTo>
                  <a:cubicBezTo>
                    <a:pt x="8340" y="1258"/>
                    <a:pt x="8102" y="914"/>
                    <a:pt x="7825" y="914"/>
                  </a:cubicBezTo>
                  <a:cubicBezTo>
                    <a:pt x="7748" y="914"/>
                    <a:pt x="7668" y="940"/>
                    <a:pt x="7595" y="1003"/>
                  </a:cubicBezTo>
                  <a:cubicBezTo>
                    <a:pt x="6708" y="1766"/>
                    <a:pt x="5623" y="2139"/>
                    <a:pt x="4548" y="2139"/>
                  </a:cubicBezTo>
                  <a:cubicBezTo>
                    <a:pt x="3098" y="2139"/>
                    <a:pt x="1667" y="1461"/>
                    <a:pt x="769" y="147"/>
                  </a:cubicBezTo>
                  <a:cubicBezTo>
                    <a:pt x="694" y="44"/>
                    <a:pt x="589" y="1"/>
                    <a:pt x="4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73"/>
            <p:cNvSpPr/>
            <p:nvPr/>
          </p:nvSpPr>
          <p:spPr>
            <a:xfrm>
              <a:off x="5928500" y="1784900"/>
              <a:ext cx="1016725" cy="1030800"/>
            </a:xfrm>
            <a:custGeom>
              <a:avLst/>
              <a:gdLst/>
              <a:ahLst/>
              <a:cxnLst/>
              <a:rect l="l" t="t" r="r" b="b"/>
              <a:pathLst>
                <a:path w="40669" h="41232" extrusionOk="0">
                  <a:moveTo>
                    <a:pt x="12817" y="0"/>
                  </a:moveTo>
                  <a:cubicBezTo>
                    <a:pt x="3709" y="0"/>
                    <a:pt x="1" y="6292"/>
                    <a:pt x="1297" y="9124"/>
                  </a:cubicBezTo>
                  <a:cubicBezTo>
                    <a:pt x="3055" y="12953"/>
                    <a:pt x="4463" y="14579"/>
                    <a:pt x="4463" y="14579"/>
                  </a:cubicBezTo>
                  <a:cubicBezTo>
                    <a:pt x="4463" y="14579"/>
                    <a:pt x="2566" y="31416"/>
                    <a:pt x="6983" y="31416"/>
                  </a:cubicBezTo>
                  <a:cubicBezTo>
                    <a:pt x="7030" y="31416"/>
                    <a:pt x="7077" y="31415"/>
                    <a:pt x="7125" y="31411"/>
                  </a:cubicBezTo>
                  <a:cubicBezTo>
                    <a:pt x="9544" y="31215"/>
                    <a:pt x="10041" y="29362"/>
                    <a:pt x="9967" y="27645"/>
                  </a:cubicBezTo>
                  <a:lnTo>
                    <a:pt x="9967" y="27645"/>
                  </a:lnTo>
                  <a:cubicBezTo>
                    <a:pt x="10757" y="30341"/>
                    <a:pt x="12523" y="33877"/>
                    <a:pt x="16353" y="33877"/>
                  </a:cubicBezTo>
                  <a:cubicBezTo>
                    <a:pt x="16603" y="33877"/>
                    <a:pt x="16862" y="33862"/>
                    <a:pt x="17130" y="33830"/>
                  </a:cubicBezTo>
                  <a:cubicBezTo>
                    <a:pt x="17587" y="33778"/>
                    <a:pt x="17978" y="33685"/>
                    <a:pt x="18312" y="33558"/>
                  </a:cubicBezTo>
                  <a:lnTo>
                    <a:pt x="18312" y="33558"/>
                  </a:lnTo>
                  <a:cubicBezTo>
                    <a:pt x="19487" y="37583"/>
                    <a:pt x="21091" y="41232"/>
                    <a:pt x="23044" y="41232"/>
                  </a:cubicBezTo>
                  <a:cubicBezTo>
                    <a:pt x="23099" y="41232"/>
                    <a:pt x="23155" y="41229"/>
                    <a:pt x="23210" y="41223"/>
                  </a:cubicBezTo>
                  <a:cubicBezTo>
                    <a:pt x="25690" y="40954"/>
                    <a:pt x="25836" y="36908"/>
                    <a:pt x="25482" y="33386"/>
                  </a:cubicBezTo>
                  <a:lnTo>
                    <a:pt x="25482" y="33386"/>
                  </a:lnTo>
                  <a:cubicBezTo>
                    <a:pt x="25634" y="33441"/>
                    <a:pt x="25805" y="33472"/>
                    <a:pt x="25997" y="33472"/>
                  </a:cubicBezTo>
                  <a:cubicBezTo>
                    <a:pt x="26180" y="33472"/>
                    <a:pt x="26382" y="33444"/>
                    <a:pt x="26605" y="33385"/>
                  </a:cubicBezTo>
                  <a:cubicBezTo>
                    <a:pt x="29929" y="32506"/>
                    <a:pt x="30518" y="31411"/>
                    <a:pt x="30518" y="31411"/>
                  </a:cubicBezTo>
                  <a:cubicBezTo>
                    <a:pt x="30518" y="31411"/>
                    <a:pt x="40668" y="9883"/>
                    <a:pt x="24607" y="2828"/>
                  </a:cubicBezTo>
                  <a:cubicBezTo>
                    <a:pt x="19982" y="796"/>
                    <a:pt x="16058" y="0"/>
                    <a:pt x="128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73"/>
            <p:cNvSpPr/>
            <p:nvPr/>
          </p:nvSpPr>
          <p:spPr>
            <a:xfrm>
              <a:off x="5658125" y="1988925"/>
              <a:ext cx="474075" cy="536700"/>
            </a:xfrm>
            <a:custGeom>
              <a:avLst/>
              <a:gdLst/>
              <a:ahLst/>
              <a:cxnLst/>
              <a:rect l="l" t="t" r="r" b="b"/>
              <a:pathLst>
                <a:path w="18963" h="21468" extrusionOk="0">
                  <a:moveTo>
                    <a:pt x="10403" y="0"/>
                  </a:moveTo>
                  <a:cubicBezTo>
                    <a:pt x="10403" y="0"/>
                    <a:pt x="6634" y="2806"/>
                    <a:pt x="6117" y="3167"/>
                  </a:cubicBezTo>
                  <a:cubicBezTo>
                    <a:pt x="5598" y="3528"/>
                    <a:pt x="6117" y="9054"/>
                    <a:pt x="6117" y="9054"/>
                  </a:cubicBezTo>
                  <a:cubicBezTo>
                    <a:pt x="6117" y="9054"/>
                    <a:pt x="0" y="16796"/>
                    <a:pt x="3118" y="18927"/>
                  </a:cubicBezTo>
                  <a:cubicBezTo>
                    <a:pt x="3582" y="19243"/>
                    <a:pt x="4057" y="19377"/>
                    <a:pt x="4529" y="19377"/>
                  </a:cubicBezTo>
                  <a:cubicBezTo>
                    <a:pt x="6850" y="19377"/>
                    <a:pt x="9114" y="16132"/>
                    <a:pt x="9724" y="15186"/>
                  </a:cubicBezTo>
                  <a:lnTo>
                    <a:pt x="9724" y="15186"/>
                  </a:lnTo>
                  <a:cubicBezTo>
                    <a:pt x="9008" y="16352"/>
                    <a:pt x="6235" y="21117"/>
                    <a:pt x="8549" y="21455"/>
                  </a:cubicBezTo>
                  <a:cubicBezTo>
                    <a:pt x="8604" y="21464"/>
                    <a:pt x="8660" y="21467"/>
                    <a:pt x="8717" y="21467"/>
                  </a:cubicBezTo>
                  <a:cubicBezTo>
                    <a:pt x="11355" y="21467"/>
                    <a:pt x="15278" y="12859"/>
                    <a:pt x="15278" y="12859"/>
                  </a:cubicBezTo>
                  <a:lnTo>
                    <a:pt x="18963" y="6598"/>
                  </a:lnTo>
                  <a:lnTo>
                    <a:pt x="17193" y="1180"/>
                  </a:lnTo>
                  <a:lnTo>
                    <a:pt x="104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42" name="Google Shape;3842;p73"/>
          <p:cNvGrpSpPr/>
          <p:nvPr/>
        </p:nvGrpSpPr>
        <p:grpSpPr>
          <a:xfrm flipH="1">
            <a:off x="1310678" y="924896"/>
            <a:ext cx="1347464" cy="1015337"/>
            <a:chOff x="7019850" y="1938550"/>
            <a:chExt cx="1448575" cy="1091525"/>
          </a:xfrm>
        </p:grpSpPr>
        <p:sp>
          <p:nvSpPr>
            <p:cNvPr id="3843" name="Google Shape;3843;p73"/>
            <p:cNvSpPr/>
            <p:nvPr/>
          </p:nvSpPr>
          <p:spPr>
            <a:xfrm>
              <a:off x="7082725" y="2120400"/>
              <a:ext cx="1346700" cy="879850"/>
            </a:xfrm>
            <a:custGeom>
              <a:avLst/>
              <a:gdLst/>
              <a:ahLst/>
              <a:cxnLst/>
              <a:rect l="l" t="t" r="r" b="b"/>
              <a:pathLst>
                <a:path w="53868" h="35194" extrusionOk="0">
                  <a:moveTo>
                    <a:pt x="31559" y="0"/>
                  </a:moveTo>
                  <a:cubicBezTo>
                    <a:pt x="20037" y="0"/>
                    <a:pt x="6478" y="11297"/>
                    <a:pt x="6478" y="11297"/>
                  </a:cubicBezTo>
                  <a:cubicBezTo>
                    <a:pt x="6912" y="11465"/>
                    <a:pt x="8598" y="27803"/>
                    <a:pt x="1" y="29320"/>
                  </a:cubicBezTo>
                  <a:cubicBezTo>
                    <a:pt x="1" y="29320"/>
                    <a:pt x="3290" y="35193"/>
                    <a:pt x="17780" y="35193"/>
                  </a:cubicBezTo>
                  <a:cubicBezTo>
                    <a:pt x="19145" y="35193"/>
                    <a:pt x="20609" y="35141"/>
                    <a:pt x="22179" y="35027"/>
                  </a:cubicBezTo>
                  <a:cubicBezTo>
                    <a:pt x="40407" y="33691"/>
                    <a:pt x="53868" y="33221"/>
                    <a:pt x="44899" y="9996"/>
                  </a:cubicBezTo>
                  <a:cubicBezTo>
                    <a:pt x="42012" y="2533"/>
                    <a:pt x="37014" y="0"/>
                    <a:pt x="315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73"/>
            <p:cNvSpPr/>
            <p:nvPr/>
          </p:nvSpPr>
          <p:spPr>
            <a:xfrm>
              <a:off x="7019850" y="2343200"/>
              <a:ext cx="381675" cy="414975"/>
            </a:xfrm>
            <a:custGeom>
              <a:avLst/>
              <a:gdLst/>
              <a:ahLst/>
              <a:cxnLst/>
              <a:rect l="l" t="t" r="r" b="b"/>
              <a:pathLst>
                <a:path w="15267" h="16599" extrusionOk="0">
                  <a:moveTo>
                    <a:pt x="7669" y="1"/>
                  </a:moveTo>
                  <a:cubicBezTo>
                    <a:pt x="7669" y="1"/>
                    <a:pt x="0" y="9066"/>
                    <a:pt x="7296" y="15436"/>
                  </a:cubicBezTo>
                  <a:cubicBezTo>
                    <a:pt x="8225" y="16245"/>
                    <a:pt x="9047" y="16598"/>
                    <a:pt x="9773" y="16598"/>
                  </a:cubicBezTo>
                  <a:cubicBezTo>
                    <a:pt x="14753" y="16598"/>
                    <a:pt x="15267" y="1"/>
                    <a:pt x="152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73"/>
            <p:cNvSpPr/>
            <p:nvPr/>
          </p:nvSpPr>
          <p:spPr>
            <a:xfrm>
              <a:off x="7082725" y="2030750"/>
              <a:ext cx="1096875" cy="999325"/>
            </a:xfrm>
            <a:custGeom>
              <a:avLst/>
              <a:gdLst/>
              <a:ahLst/>
              <a:cxnLst/>
              <a:rect l="l" t="t" r="r" b="b"/>
              <a:pathLst>
                <a:path w="43875" h="39973" extrusionOk="0">
                  <a:moveTo>
                    <a:pt x="19091" y="0"/>
                  </a:moveTo>
                  <a:cubicBezTo>
                    <a:pt x="7719" y="0"/>
                    <a:pt x="7796" y="7006"/>
                    <a:pt x="6274" y="15677"/>
                  </a:cubicBezTo>
                  <a:cubicBezTo>
                    <a:pt x="4480" y="25983"/>
                    <a:pt x="1" y="36988"/>
                    <a:pt x="18759" y="39624"/>
                  </a:cubicBezTo>
                  <a:cubicBezTo>
                    <a:pt x="20433" y="39860"/>
                    <a:pt x="21977" y="39972"/>
                    <a:pt x="23402" y="39972"/>
                  </a:cubicBezTo>
                  <a:cubicBezTo>
                    <a:pt x="36374" y="39972"/>
                    <a:pt x="39525" y="30707"/>
                    <a:pt x="41142" y="21432"/>
                  </a:cubicBezTo>
                  <a:cubicBezTo>
                    <a:pt x="42948" y="11138"/>
                    <a:pt x="43875" y="3758"/>
                    <a:pt x="26766" y="772"/>
                  </a:cubicBezTo>
                  <a:cubicBezTo>
                    <a:pt x="23750" y="246"/>
                    <a:pt x="21220" y="0"/>
                    <a:pt x="19091"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73"/>
            <p:cNvSpPr/>
            <p:nvPr/>
          </p:nvSpPr>
          <p:spPr>
            <a:xfrm>
              <a:off x="7613700" y="2598150"/>
              <a:ext cx="6950" cy="45175"/>
            </a:xfrm>
            <a:custGeom>
              <a:avLst/>
              <a:gdLst/>
              <a:ahLst/>
              <a:cxnLst/>
              <a:rect l="l" t="t" r="r" b="b"/>
              <a:pathLst>
                <a:path w="278" h="1807" extrusionOk="0">
                  <a:moveTo>
                    <a:pt x="25" y="0"/>
                  </a:moveTo>
                  <a:lnTo>
                    <a:pt x="1" y="1806"/>
                  </a:lnTo>
                  <a:lnTo>
                    <a:pt x="265" y="1806"/>
                  </a:lnTo>
                  <a:lnTo>
                    <a:pt x="27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73"/>
            <p:cNvSpPr/>
            <p:nvPr/>
          </p:nvSpPr>
          <p:spPr>
            <a:xfrm>
              <a:off x="7684450" y="2622225"/>
              <a:ext cx="27725" cy="46075"/>
            </a:xfrm>
            <a:custGeom>
              <a:avLst/>
              <a:gdLst/>
              <a:ahLst/>
              <a:cxnLst/>
              <a:rect l="l" t="t" r="r" b="b"/>
              <a:pathLst>
                <a:path w="1109" h="1843" extrusionOk="0">
                  <a:moveTo>
                    <a:pt x="879" y="0"/>
                  </a:moveTo>
                  <a:lnTo>
                    <a:pt x="0" y="1734"/>
                  </a:lnTo>
                  <a:lnTo>
                    <a:pt x="229" y="1843"/>
                  </a:lnTo>
                  <a:lnTo>
                    <a:pt x="1108" y="121"/>
                  </a:lnTo>
                  <a:lnTo>
                    <a:pt x="8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73"/>
            <p:cNvSpPr/>
            <p:nvPr/>
          </p:nvSpPr>
          <p:spPr>
            <a:xfrm>
              <a:off x="7720850" y="2683925"/>
              <a:ext cx="68650" cy="34950"/>
            </a:xfrm>
            <a:custGeom>
              <a:avLst/>
              <a:gdLst/>
              <a:ahLst/>
              <a:cxnLst/>
              <a:rect l="l" t="t" r="r" b="b"/>
              <a:pathLst>
                <a:path w="2746" h="1398" extrusionOk="0">
                  <a:moveTo>
                    <a:pt x="2650" y="1"/>
                  </a:moveTo>
                  <a:lnTo>
                    <a:pt x="1" y="1157"/>
                  </a:lnTo>
                  <a:lnTo>
                    <a:pt x="110" y="1398"/>
                  </a:lnTo>
                  <a:lnTo>
                    <a:pt x="2746" y="229"/>
                  </a:lnTo>
                  <a:lnTo>
                    <a:pt x="265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73"/>
            <p:cNvSpPr/>
            <p:nvPr/>
          </p:nvSpPr>
          <p:spPr>
            <a:xfrm>
              <a:off x="7357250" y="2561125"/>
              <a:ext cx="10850" cy="45475"/>
            </a:xfrm>
            <a:custGeom>
              <a:avLst/>
              <a:gdLst/>
              <a:ahLst/>
              <a:cxnLst/>
              <a:rect l="l" t="t" r="r" b="b"/>
              <a:pathLst>
                <a:path w="434" h="1819" extrusionOk="0">
                  <a:moveTo>
                    <a:pt x="169" y="1"/>
                  </a:moveTo>
                  <a:lnTo>
                    <a:pt x="0" y="1794"/>
                  </a:lnTo>
                  <a:lnTo>
                    <a:pt x="265" y="1818"/>
                  </a:lnTo>
                  <a:lnTo>
                    <a:pt x="434" y="25"/>
                  </a:lnTo>
                  <a:lnTo>
                    <a:pt x="16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73"/>
            <p:cNvSpPr/>
            <p:nvPr/>
          </p:nvSpPr>
          <p:spPr>
            <a:xfrm>
              <a:off x="7267875" y="2576475"/>
              <a:ext cx="23500" cy="47575"/>
            </a:xfrm>
            <a:custGeom>
              <a:avLst/>
              <a:gdLst/>
              <a:ahLst/>
              <a:cxnLst/>
              <a:rect l="l" t="t" r="r" b="b"/>
              <a:pathLst>
                <a:path w="940" h="1903" extrusionOk="0">
                  <a:moveTo>
                    <a:pt x="241" y="0"/>
                  </a:moveTo>
                  <a:lnTo>
                    <a:pt x="0" y="97"/>
                  </a:lnTo>
                  <a:lnTo>
                    <a:pt x="686" y="1903"/>
                  </a:lnTo>
                  <a:lnTo>
                    <a:pt x="939" y="1806"/>
                  </a:lnTo>
                  <a:lnTo>
                    <a:pt x="24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73"/>
            <p:cNvSpPr/>
            <p:nvPr/>
          </p:nvSpPr>
          <p:spPr>
            <a:xfrm>
              <a:off x="7184175" y="2629450"/>
              <a:ext cx="66250" cy="41275"/>
            </a:xfrm>
            <a:custGeom>
              <a:avLst/>
              <a:gdLst/>
              <a:ahLst/>
              <a:cxnLst/>
              <a:rect l="l" t="t" r="r" b="b"/>
              <a:pathLst>
                <a:path w="2650" h="1651" extrusionOk="0">
                  <a:moveTo>
                    <a:pt x="133" y="0"/>
                  </a:moveTo>
                  <a:lnTo>
                    <a:pt x="1" y="229"/>
                  </a:lnTo>
                  <a:lnTo>
                    <a:pt x="2517" y="1650"/>
                  </a:lnTo>
                  <a:lnTo>
                    <a:pt x="2650" y="1421"/>
                  </a:lnTo>
                  <a:lnTo>
                    <a:pt x="13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73"/>
            <p:cNvSpPr/>
            <p:nvPr/>
          </p:nvSpPr>
          <p:spPr>
            <a:xfrm>
              <a:off x="7532150" y="2643000"/>
              <a:ext cx="210125" cy="194450"/>
            </a:xfrm>
            <a:custGeom>
              <a:avLst/>
              <a:gdLst/>
              <a:ahLst/>
              <a:cxnLst/>
              <a:rect l="l" t="t" r="r" b="b"/>
              <a:pathLst>
                <a:path w="8405" h="7778" extrusionOk="0">
                  <a:moveTo>
                    <a:pt x="4187" y="1"/>
                  </a:moveTo>
                  <a:cubicBezTo>
                    <a:pt x="2332" y="1"/>
                    <a:pt x="694" y="1335"/>
                    <a:pt x="361" y="3215"/>
                  </a:cubicBezTo>
                  <a:cubicBezTo>
                    <a:pt x="0" y="5334"/>
                    <a:pt x="1408" y="7345"/>
                    <a:pt x="3527" y="7718"/>
                  </a:cubicBezTo>
                  <a:cubicBezTo>
                    <a:pt x="3756" y="7758"/>
                    <a:pt x="3982" y="7777"/>
                    <a:pt x="4206" y="7777"/>
                  </a:cubicBezTo>
                  <a:cubicBezTo>
                    <a:pt x="6061" y="7777"/>
                    <a:pt x="7698" y="6443"/>
                    <a:pt x="8030" y="4552"/>
                  </a:cubicBezTo>
                  <a:cubicBezTo>
                    <a:pt x="8404" y="2444"/>
                    <a:pt x="6983" y="421"/>
                    <a:pt x="4864" y="60"/>
                  </a:cubicBezTo>
                  <a:cubicBezTo>
                    <a:pt x="4637" y="20"/>
                    <a:pt x="4410" y="1"/>
                    <a:pt x="41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73"/>
            <p:cNvSpPr/>
            <p:nvPr/>
          </p:nvSpPr>
          <p:spPr>
            <a:xfrm>
              <a:off x="7538150" y="2639650"/>
              <a:ext cx="202600" cy="117750"/>
            </a:xfrm>
            <a:custGeom>
              <a:avLst/>
              <a:gdLst/>
              <a:ahLst/>
              <a:cxnLst/>
              <a:rect l="l" t="t" r="r" b="b"/>
              <a:pathLst>
                <a:path w="8104" h="4710" extrusionOk="0">
                  <a:moveTo>
                    <a:pt x="3951" y="1"/>
                  </a:moveTo>
                  <a:cubicBezTo>
                    <a:pt x="2038" y="1"/>
                    <a:pt x="334" y="1380"/>
                    <a:pt x="1" y="3325"/>
                  </a:cubicBezTo>
                  <a:lnTo>
                    <a:pt x="253" y="3373"/>
                  </a:lnTo>
                  <a:cubicBezTo>
                    <a:pt x="576" y="1546"/>
                    <a:pt x="2163" y="257"/>
                    <a:pt x="3947" y="257"/>
                  </a:cubicBezTo>
                  <a:cubicBezTo>
                    <a:pt x="4163" y="257"/>
                    <a:pt x="4381" y="276"/>
                    <a:pt x="4600" y="315"/>
                  </a:cubicBezTo>
                  <a:cubicBezTo>
                    <a:pt x="5588" y="483"/>
                    <a:pt x="6454" y="1037"/>
                    <a:pt x="7032" y="1856"/>
                  </a:cubicBezTo>
                  <a:cubicBezTo>
                    <a:pt x="7610" y="2674"/>
                    <a:pt x="7839" y="3674"/>
                    <a:pt x="7658" y="4662"/>
                  </a:cubicBezTo>
                  <a:lnTo>
                    <a:pt x="7911" y="4710"/>
                  </a:lnTo>
                  <a:cubicBezTo>
                    <a:pt x="8103" y="3650"/>
                    <a:pt x="7863" y="2591"/>
                    <a:pt x="7249" y="1711"/>
                  </a:cubicBezTo>
                  <a:cubicBezTo>
                    <a:pt x="6623" y="833"/>
                    <a:pt x="5708" y="242"/>
                    <a:pt x="4648" y="62"/>
                  </a:cubicBezTo>
                  <a:cubicBezTo>
                    <a:pt x="4414" y="21"/>
                    <a:pt x="4181" y="1"/>
                    <a:pt x="39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73"/>
            <p:cNvSpPr/>
            <p:nvPr/>
          </p:nvSpPr>
          <p:spPr>
            <a:xfrm>
              <a:off x="7545375" y="2695150"/>
              <a:ext cx="132150" cy="131400"/>
            </a:xfrm>
            <a:custGeom>
              <a:avLst/>
              <a:gdLst/>
              <a:ahLst/>
              <a:cxnLst/>
              <a:rect l="l" t="t" r="r" b="b"/>
              <a:pathLst>
                <a:path w="5286" h="5256" extrusionOk="0">
                  <a:moveTo>
                    <a:pt x="2707" y="0"/>
                  </a:moveTo>
                  <a:cubicBezTo>
                    <a:pt x="1530" y="0"/>
                    <a:pt x="470" y="921"/>
                    <a:pt x="253" y="2212"/>
                  </a:cubicBezTo>
                  <a:cubicBezTo>
                    <a:pt x="1" y="3646"/>
                    <a:pt x="868" y="4994"/>
                    <a:pt x="2192" y="5222"/>
                  </a:cubicBezTo>
                  <a:cubicBezTo>
                    <a:pt x="2322" y="5245"/>
                    <a:pt x="2452" y="5256"/>
                    <a:pt x="2580" y="5256"/>
                  </a:cubicBezTo>
                  <a:cubicBezTo>
                    <a:pt x="3757" y="5256"/>
                    <a:pt x="4816" y="4335"/>
                    <a:pt x="5034" y="3044"/>
                  </a:cubicBezTo>
                  <a:cubicBezTo>
                    <a:pt x="5286" y="1610"/>
                    <a:pt x="4419" y="262"/>
                    <a:pt x="3095" y="34"/>
                  </a:cubicBezTo>
                  <a:cubicBezTo>
                    <a:pt x="2965" y="11"/>
                    <a:pt x="2835" y="0"/>
                    <a:pt x="27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73"/>
            <p:cNvSpPr/>
            <p:nvPr/>
          </p:nvSpPr>
          <p:spPr>
            <a:xfrm>
              <a:off x="7614625" y="2700925"/>
              <a:ext cx="65625" cy="65275"/>
            </a:xfrm>
            <a:custGeom>
              <a:avLst/>
              <a:gdLst/>
              <a:ahLst/>
              <a:cxnLst/>
              <a:rect l="l" t="t" r="r" b="b"/>
              <a:pathLst>
                <a:path w="2625" h="2611" extrusionOk="0">
                  <a:moveTo>
                    <a:pt x="1328" y="1"/>
                  </a:moveTo>
                  <a:cubicBezTo>
                    <a:pt x="752" y="1"/>
                    <a:pt x="228" y="454"/>
                    <a:pt x="121" y="1090"/>
                  </a:cubicBezTo>
                  <a:cubicBezTo>
                    <a:pt x="0" y="1813"/>
                    <a:pt x="421" y="2475"/>
                    <a:pt x="1084" y="2596"/>
                  </a:cubicBezTo>
                  <a:cubicBezTo>
                    <a:pt x="1146" y="2606"/>
                    <a:pt x="1208" y="2611"/>
                    <a:pt x="1269" y="2611"/>
                  </a:cubicBezTo>
                  <a:cubicBezTo>
                    <a:pt x="1859" y="2611"/>
                    <a:pt x="2383" y="2155"/>
                    <a:pt x="2492" y="1512"/>
                  </a:cubicBezTo>
                  <a:cubicBezTo>
                    <a:pt x="2625" y="801"/>
                    <a:pt x="2191" y="127"/>
                    <a:pt x="1529" y="19"/>
                  </a:cubicBezTo>
                  <a:cubicBezTo>
                    <a:pt x="1462" y="7"/>
                    <a:pt x="1395" y="1"/>
                    <a:pt x="132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73"/>
            <p:cNvSpPr/>
            <p:nvPr/>
          </p:nvSpPr>
          <p:spPr>
            <a:xfrm>
              <a:off x="7221800" y="2588825"/>
              <a:ext cx="210125" cy="194450"/>
            </a:xfrm>
            <a:custGeom>
              <a:avLst/>
              <a:gdLst/>
              <a:ahLst/>
              <a:cxnLst/>
              <a:rect l="l" t="t" r="r" b="b"/>
              <a:pathLst>
                <a:path w="8405" h="7778" extrusionOk="0">
                  <a:moveTo>
                    <a:pt x="4200" y="1"/>
                  </a:moveTo>
                  <a:cubicBezTo>
                    <a:pt x="2345" y="1"/>
                    <a:pt x="707" y="1336"/>
                    <a:pt x="374" y="3227"/>
                  </a:cubicBezTo>
                  <a:cubicBezTo>
                    <a:pt x="0" y="5334"/>
                    <a:pt x="1421" y="7356"/>
                    <a:pt x="3540" y="7717"/>
                  </a:cubicBezTo>
                  <a:cubicBezTo>
                    <a:pt x="3767" y="7758"/>
                    <a:pt x="3993" y="7777"/>
                    <a:pt x="4216" y="7777"/>
                  </a:cubicBezTo>
                  <a:cubicBezTo>
                    <a:pt x="6064" y="7777"/>
                    <a:pt x="7709" y="6443"/>
                    <a:pt x="8032" y="4563"/>
                  </a:cubicBezTo>
                  <a:cubicBezTo>
                    <a:pt x="8404" y="2444"/>
                    <a:pt x="6984" y="421"/>
                    <a:pt x="4877" y="60"/>
                  </a:cubicBezTo>
                  <a:cubicBezTo>
                    <a:pt x="4649" y="20"/>
                    <a:pt x="4423" y="1"/>
                    <a:pt x="42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73"/>
            <p:cNvSpPr/>
            <p:nvPr/>
          </p:nvSpPr>
          <p:spPr>
            <a:xfrm>
              <a:off x="7227825" y="2585550"/>
              <a:ext cx="202600" cy="117675"/>
            </a:xfrm>
            <a:custGeom>
              <a:avLst/>
              <a:gdLst/>
              <a:ahLst/>
              <a:cxnLst/>
              <a:rect l="l" t="t" r="r" b="b"/>
              <a:pathLst>
                <a:path w="8104" h="4707" extrusionOk="0">
                  <a:moveTo>
                    <a:pt x="3970" y="0"/>
                  </a:moveTo>
                  <a:cubicBezTo>
                    <a:pt x="3144" y="0"/>
                    <a:pt x="2338" y="252"/>
                    <a:pt x="1650" y="733"/>
                  </a:cubicBezTo>
                  <a:cubicBezTo>
                    <a:pt x="771" y="1347"/>
                    <a:pt x="193" y="2274"/>
                    <a:pt x="0" y="3334"/>
                  </a:cubicBezTo>
                  <a:lnTo>
                    <a:pt x="265" y="3370"/>
                  </a:lnTo>
                  <a:cubicBezTo>
                    <a:pt x="434" y="2382"/>
                    <a:pt x="976" y="1528"/>
                    <a:pt x="1806" y="950"/>
                  </a:cubicBezTo>
                  <a:cubicBezTo>
                    <a:pt x="2449" y="496"/>
                    <a:pt x="3204" y="257"/>
                    <a:pt x="3976" y="257"/>
                  </a:cubicBezTo>
                  <a:cubicBezTo>
                    <a:pt x="4188" y="257"/>
                    <a:pt x="4400" y="275"/>
                    <a:pt x="4612" y="311"/>
                  </a:cubicBezTo>
                  <a:cubicBezTo>
                    <a:pt x="5599" y="493"/>
                    <a:pt x="6466" y="1034"/>
                    <a:pt x="7044" y="1853"/>
                  </a:cubicBezTo>
                  <a:cubicBezTo>
                    <a:pt x="7622" y="2684"/>
                    <a:pt x="7839" y="3683"/>
                    <a:pt x="7670" y="4670"/>
                  </a:cubicBezTo>
                  <a:lnTo>
                    <a:pt x="7923" y="4707"/>
                  </a:lnTo>
                  <a:cubicBezTo>
                    <a:pt x="8104" y="3659"/>
                    <a:pt x="7874" y="2587"/>
                    <a:pt x="7248" y="1708"/>
                  </a:cubicBezTo>
                  <a:cubicBezTo>
                    <a:pt x="6635" y="830"/>
                    <a:pt x="5707" y="252"/>
                    <a:pt x="4660" y="59"/>
                  </a:cubicBezTo>
                  <a:cubicBezTo>
                    <a:pt x="4430" y="20"/>
                    <a:pt x="4199" y="0"/>
                    <a:pt x="39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73"/>
            <p:cNvSpPr/>
            <p:nvPr/>
          </p:nvSpPr>
          <p:spPr>
            <a:xfrm>
              <a:off x="7232025" y="2630725"/>
              <a:ext cx="132175" cy="131425"/>
            </a:xfrm>
            <a:custGeom>
              <a:avLst/>
              <a:gdLst/>
              <a:ahLst/>
              <a:cxnLst/>
              <a:rect l="l" t="t" r="r" b="b"/>
              <a:pathLst>
                <a:path w="5287" h="5257" extrusionOk="0">
                  <a:moveTo>
                    <a:pt x="2708" y="1"/>
                  </a:moveTo>
                  <a:cubicBezTo>
                    <a:pt x="1531" y="1"/>
                    <a:pt x="470" y="921"/>
                    <a:pt x="242" y="2213"/>
                  </a:cubicBezTo>
                  <a:cubicBezTo>
                    <a:pt x="1" y="3646"/>
                    <a:pt x="868" y="4994"/>
                    <a:pt x="2192" y="5223"/>
                  </a:cubicBezTo>
                  <a:cubicBezTo>
                    <a:pt x="2322" y="5245"/>
                    <a:pt x="2451" y="5256"/>
                    <a:pt x="2579" y="5256"/>
                  </a:cubicBezTo>
                  <a:cubicBezTo>
                    <a:pt x="3755" y="5256"/>
                    <a:pt x="4806" y="4336"/>
                    <a:pt x="5034" y="3044"/>
                  </a:cubicBezTo>
                  <a:cubicBezTo>
                    <a:pt x="5287" y="1623"/>
                    <a:pt x="4420" y="275"/>
                    <a:pt x="3096" y="34"/>
                  </a:cubicBezTo>
                  <a:cubicBezTo>
                    <a:pt x="2966" y="12"/>
                    <a:pt x="2836" y="1"/>
                    <a:pt x="27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73"/>
            <p:cNvSpPr/>
            <p:nvPr/>
          </p:nvSpPr>
          <p:spPr>
            <a:xfrm>
              <a:off x="7241075" y="2626050"/>
              <a:ext cx="65950" cy="65275"/>
            </a:xfrm>
            <a:custGeom>
              <a:avLst/>
              <a:gdLst/>
              <a:ahLst/>
              <a:cxnLst/>
              <a:rect l="l" t="t" r="r" b="b"/>
              <a:pathLst>
                <a:path w="2638" h="2611" extrusionOk="0">
                  <a:moveTo>
                    <a:pt x="1358" y="1"/>
                  </a:moveTo>
                  <a:cubicBezTo>
                    <a:pt x="775" y="1"/>
                    <a:pt x="242" y="456"/>
                    <a:pt x="133" y="1099"/>
                  </a:cubicBezTo>
                  <a:cubicBezTo>
                    <a:pt x="0" y="1810"/>
                    <a:pt x="433" y="2485"/>
                    <a:pt x="1096" y="2592"/>
                  </a:cubicBezTo>
                  <a:cubicBezTo>
                    <a:pt x="1162" y="2605"/>
                    <a:pt x="1228" y="2611"/>
                    <a:pt x="1293" y="2611"/>
                  </a:cubicBezTo>
                  <a:cubicBezTo>
                    <a:pt x="1870" y="2611"/>
                    <a:pt x="2396" y="2148"/>
                    <a:pt x="2504" y="1509"/>
                  </a:cubicBezTo>
                  <a:cubicBezTo>
                    <a:pt x="2637" y="799"/>
                    <a:pt x="2204" y="136"/>
                    <a:pt x="1541" y="16"/>
                  </a:cubicBezTo>
                  <a:cubicBezTo>
                    <a:pt x="1480" y="6"/>
                    <a:pt x="1419" y="1"/>
                    <a:pt x="13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73"/>
            <p:cNvSpPr/>
            <p:nvPr/>
          </p:nvSpPr>
          <p:spPr>
            <a:xfrm>
              <a:off x="7649525" y="2853100"/>
              <a:ext cx="145400" cy="81900"/>
            </a:xfrm>
            <a:custGeom>
              <a:avLst/>
              <a:gdLst/>
              <a:ahLst/>
              <a:cxnLst/>
              <a:rect l="l" t="t" r="r" b="b"/>
              <a:pathLst>
                <a:path w="5816" h="3276" extrusionOk="0">
                  <a:moveTo>
                    <a:pt x="2357" y="0"/>
                  </a:moveTo>
                  <a:cubicBezTo>
                    <a:pt x="1198" y="0"/>
                    <a:pt x="272" y="450"/>
                    <a:pt x="145" y="1156"/>
                  </a:cubicBezTo>
                  <a:cubicBezTo>
                    <a:pt x="1" y="2023"/>
                    <a:pt x="1108" y="2938"/>
                    <a:pt x="2637" y="3203"/>
                  </a:cubicBezTo>
                  <a:cubicBezTo>
                    <a:pt x="2919" y="3252"/>
                    <a:pt x="3195" y="3276"/>
                    <a:pt x="3458" y="3276"/>
                  </a:cubicBezTo>
                  <a:cubicBezTo>
                    <a:pt x="4614" y="3276"/>
                    <a:pt x="5532" y="2825"/>
                    <a:pt x="5660" y="2119"/>
                  </a:cubicBezTo>
                  <a:cubicBezTo>
                    <a:pt x="5816" y="1253"/>
                    <a:pt x="4696" y="338"/>
                    <a:pt x="3179" y="73"/>
                  </a:cubicBezTo>
                  <a:cubicBezTo>
                    <a:pt x="2897" y="23"/>
                    <a:pt x="2621" y="0"/>
                    <a:pt x="23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73"/>
            <p:cNvSpPr/>
            <p:nvPr/>
          </p:nvSpPr>
          <p:spPr>
            <a:xfrm>
              <a:off x="7223000" y="2785875"/>
              <a:ext cx="108375" cy="61000"/>
            </a:xfrm>
            <a:custGeom>
              <a:avLst/>
              <a:gdLst/>
              <a:ahLst/>
              <a:cxnLst/>
              <a:rect l="l" t="t" r="r" b="b"/>
              <a:pathLst>
                <a:path w="4335" h="2440" extrusionOk="0">
                  <a:moveTo>
                    <a:pt x="1771" y="0"/>
                  </a:moveTo>
                  <a:cubicBezTo>
                    <a:pt x="902" y="0"/>
                    <a:pt x="208" y="337"/>
                    <a:pt x="109" y="859"/>
                  </a:cubicBezTo>
                  <a:cubicBezTo>
                    <a:pt x="1" y="1510"/>
                    <a:pt x="832" y="2184"/>
                    <a:pt x="1964" y="2388"/>
                  </a:cubicBezTo>
                  <a:cubicBezTo>
                    <a:pt x="2170" y="2423"/>
                    <a:pt x="2372" y="2440"/>
                    <a:pt x="2566" y="2440"/>
                  </a:cubicBezTo>
                  <a:cubicBezTo>
                    <a:pt x="3434" y="2440"/>
                    <a:pt x="4126" y="2103"/>
                    <a:pt x="4215" y="1582"/>
                  </a:cubicBezTo>
                  <a:cubicBezTo>
                    <a:pt x="4335" y="932"/>
                    <a:pt x="3505" y="257"/>
                    <a:pt x="2373" y="52"/>
                  </a:cubicBezTo>
                  <a:cubicBezTo>
                    <a:pt x="2167" y="17"/>
                    <a:pt x="1965" y="0"/>
                    <a:pt x="1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73"/>
            <p:cNvSpPr/>
            <p:nvPr/>
          </p:nvSpPr>
          <p:spPr>
            <a:xfrm>
              <a:off x="7956850" y="2580750"/>
              <a:ext cx="207700" cy="227000"/>
            </a:xfrm>
            <a:custGeom>
              <a:avLst/>
              <a:gdLst/>
              <a:ahLst/>
              <a:cxnLst/>
              <a:rect l="l" t="t" r="r" b="b"/>
              <a:pathLst>
                <a:path w="8308" h="9080" extrusionOk="0">
                  <a:moveTo>
                    <a:pt x="5026" y="1"/>
                  </a:moveTo>
                  <a:cubicBezTo>
                    <a:pt x="3523" y="1"/>
                    <a:pt x="1895" y="1238"/>
                    <a:pt x="1048" y="3176"/>
                  </a:cubicBezTo>
                  <a:cubicBezTo>
                    <a:pt x="0" y="5560"/>
                    <a:pt x="530" y="8113"/>
                    <a:pt x="2252" y="8872"/>
                  </a:cubicBezTo>
                  <a:cubicBezTo>
                    <a:pt x="2575" y="9013"/>
                    <a:pt x="2917" y="9080"/>
                    <a:pt x="3267" y="9080"/>
                  </a:cubicBezTo>
                  <a:cubicBezTo>
                    <a:pt x="4769" y="9080"/>
                    <a:pt x="6411" y="7843"/>
                    <a:pt x="7261" y="5910"/>
                  </a:cubicBezTo>
                  <a:cubicBezTo>
                    <a:pt x="8308" y="3513"/>
                    <a:pt x="7766" y="961"/>
                    <a:pt x="6057" y="214"/>
                  </a:cubicBezTo>
                  <a:cubicBezTo>
                    <a:pt x="5728" y="70"/>
                    <a:pt x="5380" y="1"/>
                    <a:pt x="5026"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73"/>
            <p:cNvSpPr/>
            <p:nvPr/>
          </p:nvSpPr>
          <p:spPr>
            <a:xfrm>
              <a:off x="8025475" y="2676175"/>
              <a:ext cx="87900" cy="58650"/>
            </a:xfrm>
            <a:custGeom>
              <a:avLst/>
              <a:gdLst/>
              <a:ahLst/>
              <a:cxnLst/>
              <a:rect l="l" t="t" r="r" b="b"/>
              <a:pathLst>
                <a:path w="3516" h="2346" extrusionOk="0">
                  <a:moveTo>
                    <a:pt x="1900" y="2188"/>
                  </a:moveTo>
                  <a:cubicBezTo>
                    <a:pt x="1938" y="2235"/>
                    <a:pt x="1963" y="2261"/>
                    <a:pt x="1963" y="2261"/>
                  </a:cubicBezTo>
                  <a:cubicBezTo>
                    <a:pt x="1963" y="2261"/>
                    <a:pt x="1942" y="2232"/>
                    <a:pt x="1900" y="2188"/>
                  </a:cubicBezTo>
                  <a:close/>
                  <a:moveTo>
                    <a:pt x="2345" y="0"/>
                  </a:moveTo>
                  <a:cubicBezTo>
                    <a:pt x="505" y="0"/>
                    <a:pt x="0" y="2345"/>
                    <a:pt x="0" y="2345"/>
                  </a:cubicBezTo>
                  <a:cubicBezTo>
                    <a:pt x="418" y="1945"/>
                    <a:pt x="784" y="1814"/>
                    <a:pt x="1083" y="1814"/>
                  </a:cubicBezTo>
                  <a:cubicBezTo>
                    <a:pt x="1495" y="1814"/>
                    <a:pt x="1780" y="2061"/>
                    <a:pt x="1900" y="2188"/>
                  </a:cubicBezTo>
                  <a:lnTo>
                    <a:pt x="1900" y="2188"/>
                  </a:lnTo>
                  <a:cubicBezTo>
                    <a:pt x="1749" y="1998"/>
                    <a:pt x="1407" y="1478"/>
                    <a:pt x="1734" y="997"/>
                  </a:cubicBezTo>
                  <a:cubicBezTo>
                    <a:pt x="2159" y="352"/>
                    <a:pt x="2755" y="233"/>
                    <a:pt x="3139" y="233"/>
                  </a:cubicBezTo>
                  <a:cubicBezTo>
                    <a:pt x="3364" y="233"/>
                    <a:pt x="3516" y="274"/>
                    <a:pt x="3516" y="274"/>
                  </a:cubicBezTo>
                  <a:cubicBezTo>
                    <a:pt x="3076" y="82"/>
                    <a:pt x="2687" y="0"/>
                    <a:pt x="2345" y="0"/>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73"/>
            <p:cNvSpPr/>
            <p:nvPr/>
          </p:nvSpPr>
          <p:spPr>
            <a:xfrm>
              <a:off x="8017050" y="2673100"/>
              <a:ext cx="99050" cy="98800"/>
            </a:xfrm>
            <a:custGeom>
              <a:avLst/>
              <a:gdLst/>
              <a:ahLst/>
              <a:cxnLst/>
              <a:rect l="l" t="t" r="r" b="b"/>
              <a:pathLst>
                <a:path w="3962" h="3952" extrusionOk="0">
                  <a:moveTo>
                    <a:pt x="2701" y="0"/>
                  </a:moveTo>
                  <a:cubicBezTo>
                    <a:pt x="2469" y="0"/>
                    <a:pt x="2219" y="36"/>
                    <a:pt x="1963" y="132"/>
                  </a:cubicBezTo>
                  <a:cubicBezTo>
                    <a:pt x="1193" y="434"/>
                    <a:pt x="615" y="1216"/>
                    <a:pt x="253" y="2444"/>
                  </a:cubicBezTo>
                  <a:cubicBezTo>
                    <a:pt x="229" y="2481"/>
                    <a:pt x="253" y="2529"/>
                    <a:pt x="302" y="2553"/>
                  </a:cubicBezTo>
                  <a:cubicBezTo>
                    <a:pt x="314" y="2561"/>
                    <a:pt x="330" y="2565"/>
                    <a:pt x="346" y="2565"/>
                  </a:cubicBezTo>
                  <a:cubicBezTo>
                    <a:pt x="375" y="2565"/>
                    <a:pt x="406" y="2552"/>
                    <a:pt x="422" y="2529"/>
                  </a:cubicBezTo>
                  <a:cubicBezTo>
                    <a:pt x="441" y="2501"/>
                    <a:pt x="797" y="2019"/>
                    <a:pt x="1375" y="2019"/>
                  </a:cubicBezTo>
                  <a:cubicBezTo>
                    <a:pt x="1545" y="2019"/>
                    <a:pt x="1734" y="2061"/>
                    <a:pt x="1939" y="2168"/>
                  </a:cubicBezTo>
                  <a:cubicBezTo>
                    <a:pt x="2204" y="2312"/>
                    <a:pt x="2300" y="2529"/>
                    <a:pt x="2215" y="2794"/>
                  </a:cubicBezTo>
                  <a:cubicBezTo>
                    <a:pt x="2076" y="3223"/>
                    <a:pt x="1400" y="3758"/>
                    <a:pt x="470" y="3758"/>
                  </a:cubicBezTo>
                  <a:cubicBezTo>
                    <a:pt x="357" y="3758"/>
                    <a:pt x="240" y="3750"/>
                    <a:pt x="120" y="3733"/>
                  </a:cubicBezTo>
                  <a:cubicBezTo>
                    <a:pt x="113" y="3731"/>
                    <a:pt x="105" y="3730"/>
                    <a:pt x="98" y="3730"/>
                  </a:cubicBezTo>
                  <a:cubicBezTo>
                    <a:pt x="49" y="3730"/>
                    <a:pt x="13" y="3765"/>
                    <a:pt x="13" y="3817"/>
                  </a:cubicBezTo>
                  <a:cubicBezTo>
                    <a:pt x="0" y="3865"/>
                    <a:pt x="37" y="3913"/>
                    <a:pt x="85" y="3926"/>
                  </a:cubicBezTo>
                  <a:lnTo>
                    <a:pt x="96" y="3926"/>
                  </a:lnTo>
                  <a:cubicBezTo>
                    <a:pt x="222" y="3943"/>
                    <a:pt x="345" y="3951"/>
                    <a:pt x="466" y="3951"/>
                  </a:cubicBezTo>
                  <a:cubicBezTo>
                    <a:pt x="1425" y="3951"/>
                    <a:pt x="2214" y="3431"/>
                    <a:pt x="2397" y="2854"/>
                  </a:cubicBezTo>
                  <a:cubicBezTo>
                    <a:pt x="2517" y="2505"/>
                    <a:pt x="2372" y="2179"/>
                    <a:pt x="2023" y="1999"/>
                  </a:cubicBezTo>
                  <a:cubicBezTo>
                    <a:pt x="1786" y="1876"/>
                    <a:pt x="1567" y="1829"/>
                    <a:pt x="1369" y="1829"/>
                  </a:cubicBezTo>
                  <a:cubicBezTo>
                    <a:pt x="1024" y="1829"/>
                    <a:pt x="746" y="1974"/>
                    <a:pt x="554" y="2120"/>
                  </a:cubicBezTo>
                  <a:cubicBezTo>
                    <a:pt x="904" y="1168"/>
                    <a:pt x="1397" y="566"/>
                    <a:pt x="2035" y="314"/>
                  </a:cubicBezTo>
                  <a:cubicBezTo>
                    <a:pt x="2264" y="224"/>
                    <a:pt x="2490" y="191"/>
                    <a:pt x="2701" y="191"/>
                  </a:cubicBezTo>
                  <a:cubicBezTo>
                    <a:pt x="3314" y="191"/>
                    <a:pt x="3796" y="473"/>
                    <a:pt x="3805" y="482"/>
                  </a:cubicBezTo>
                  <a:cubicBezTo>
                    <a:pt x="3821" y="490"/>
                    <a:pt x="3838" y="494"/>
                    <a:pt x="3855" y="494"/>
                  </a:cubicBezTo>
                  <a:cubicBezTo>
                    <a:pt x="3889" y="494"/>
                    <a:pt x="3922" y="478"/>
                    <a:pt x="3938" y="446"/>
                  </a:cubicBezTo>
                  <a:cubicBezTo>
                    <a:pt x="3962" y="397"/>
                    <a:pt x="3949" y="338"/>
                    <a:pt x="3901" y="314"/>
                  </a:cubicBezTo>
                  <a:cubicBezTo>
                    <a:pt x="3875" y="296"/>
                    <a:pt x="3365" y="0"/>
                    <a:pt x="27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73"/>
            <p:cNvSpPr/>
            <p:nvPr/>
          </p:nvSpPr>
          <p:spPr>
            <a:xfrm>
              <a:off x="7390375" y="2860925"/>
              <a:ext cx="198825" cy="66975"/>
            </a:xfrm>
            <a:custGeom>
              <a:avLst/>
              <a:gdLst/>
              <a:ahLst/>
              <a:cxnLst/>
              <a:rect l="l" t="t" r="r" b="b"/>
              <a:pathLst>
                <a:path w="7953" h="2679" extrusionOk="0">
                  <a:moveTo>
                    <a:pt x="454" y="1"/>
                  </a:moveTo>
                  <a:cubicBezTo>
                    <a:pt x="225" y="1"/>
                    <a:pt x="0" y="226"/>
                    <a:pt x="168" y="470"/>
                  </a:cubicBezTo>
                  <a:cubicBezTo>
                    <a:pt x="1170" y="1926"/>
                    <a:pt x="2736" y="2678"/>
                    <a:pt x="4329" y="2678"/>
                  </a:cubicBezTo>
                  <a:cubicBezTo>
                    <a:pt x="5514" y="2678"/>
                    <a:pt x="6714" y="2262"/>
                    <a:pt x="7705" y="1409"/>
                  </a:cubicBezTo>
                  <a:cubicBezTo>
                    <a:pt x="7952" y="1200"/>
                    <a:pt x="7720" y="871"/>
                    <a:pt x="7457" y="871"/>
                  </a:cubicBezTo>
                  <a:cubicBezTo>
                    <a:pt x="7387" y="871"/>
                    <a:pt x="7314" y="895"/>
                    <a:pt x="7248" y="951"/>
                  </a:cubicBezTo>
                  <a:cubicBezTo>
                    <a:pt x="6395" y="1681"/>
                    <a:pt x="5356" y="2038"/>
                    <a:pt x="4327" y="2038"/>
                  </a:cubicBezTo>
                  <a:cubicBezTo>
                    <a:pt x="2946" y="2038"/>
                    <a:pt x="1585" y="1394"/>
                    <a:pt x="722" y="145"/>
                  </a:cubicBezTo>
                  <a:cubicBezTo>
                    <a:pt x="653" y="43"/>
                    <a:pt x="553" y="1"/>
                    <a:pt x="45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73"/>
            <p:cNvSpPr/>
            <p:nvPr/>
          </p:nvSpPr>
          <p:spPr>
            <a:xfrm>
              <a:off x="7037900" y="1938550"/>
              <a:ext cx="1430525" cy="843300"/>
            </a:xfrm>
            <a:custGeom>
              <a:avLst/>
              <a:gdLst/>
              <a:ahLst/>
              <a:cxnLst/>
              <a:rect l="l" t="t" r="r" b="b"/>
              <a:pathLst>
                <a:path w="57221" h="33732" extrusionOk="0">
                  <a:moveTo>
                    <a:pt x="22803" y="0"/>
                  </a:moveTo>
                  <a:cubicBezTo>
                    <a:pt x="19797" y="0"/>
                    <a:pt x="16947" y="316"/>
                    <a:pt x="14545" y="932"/>
                  </a:cubicBezTo>
                  <a:cubicBezTo>
                    <a:pt x="0" y="4664"/>
                    <a:pt x="662" y="24193"/>
                    <a:pt x="16603" y="24542"/>
                  </a:cubicBezTo>
                  <a:cubicBezTo>
                    <a:pt x="16960" y="24550"/>
                    <a:pt x="17310" y="24554"/>
                    <a:pt x="17654" y="24554"/>
                  </a:cubicBezTo>
                  <a:cubicBezTo>
                    <a:pt x="32646" y="24554"/>
                    <a:pt x="34844" y="17523"/>
                    <a:pt x="34844" y="17523"/>
                  </a:cubicBezTo>
                  <a:lnTo>
                    <a:pt x="34844" y="17523"/>
                  </a:lnTo>
                  <a:cubicBezTo>
                    <a:pt x="41129" y="29514"/>
                    <a:pt x="32870" y="31622"/>
                    <a:pt x="32870" y="31622"/>
                  </a:cubicBezTo>
                  <a:cubicBezTo>
                    <a:pt x="33837" y="33210"/>
                    <a:pt x="34913" y="33731"/>
                    <a:pt x="35908" y="33731"/>
                  </a:cubicBezTo>
                  <a:cubicBezTo>
                    <a:pt x="37811" y="33731"/>
                    <a:pt x="39419" y="31826"/>
                    <a:pt x="39419" y="31826"/>
                  </a:cubicBezTo>
                  <a:lnTo>
                    <a:pt x="42694" y="26095"/>
                  </a:lnTo>
                  <a:cubicBezTo>
                    <a:pt x="57221" y="8070"/>
                    <a:pt x="38012" y="0"/>
                    <a:pt x="228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73"/>
            <p:cNvSpPr/>
            <p:nvPr/>
          </p:nvSpPr>
          <p:spPr>
            <a:xfrm>
              <a:off x="7130300" y="1938600"/>
              <a:ext cx="862400" cy="356150"/>
            </a:xfrm>
            <a:custGeom>
              <a:avLst/>
              <a:gdLst/>
              <a:ahLst/>
              <a:cxnLst/>
              <a:rect l="l" t="t" r="r" b="b"/>
              <a:pathLst>
                <a:path w="34496" h="14246" extrusionOk="0">
                  <a:moveTo>
                    <a:pt x="19085" y="1"/>
                  </a:moveTo>
                  <a:cubicBezTo>
                    <a:pt x="16087" y="1"/>
                    <a:pt x="13245" y="315"/>
                    <a:pt x="10849" y="930"/>
                  </a:cubicBezTo>
                  <a:cubicBezTo>
                    <a:pt x="3468" y="2832"/>
                    <a:pt x="0" y="8792"/>
                    <a:pt x="470" y="14246"/>
                  </a:cubicBezTo>
                  <a:cubicBezTo>
                    <a:pt x="9319" y="13729"/>
                    <a:pt x="33075" y="11525"/>
                    <a:pt x="34495" y="2868"/>
                  </a:cubicBezTo>
                  <a:cubicBezTo>
                    <a:pt x="29879" y="933"/>
                    <a:pt x="24250" y="1"/>
                    <a:pt x="190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73"/>
            <p:cNvSpPr/>
            <p:nvPr/>
          </p:nvSpPr>
          <p:spPr>
            <a:xfrm>
              <a:off x="7624525" y="2543175"/>
              <a:ext cx="159275" cy="99850"/>
            </a:xfrm>
            <a:custGeom>
              <a:avLst/>
              <a:gdLst/>
              <a:ahLst/>
              <a:cxnLst/>
              <a:rect l="l" t="t" r="r" b="b"/>
              <a:pathLst>
                <a:path w="6371" h="3994" extrusionOk="0">
                  <a:moveTo>
                    <a:pt x="2878" y="0"/>
                  </a:moveTo>
                  <a:cubicBezTo>
                    <a:pt x="2103" y="0"/>
                    <a:pt x="1156" y="221"/>
                    <a:pt x="1" y="767"/>
                  </a:cubicBezTo>
                  <a:cubicBezTo>
                    <a:pt x="1" y="767"/>
                    <a:pt x="366" y="697"/>
                    <a:pt x="934" y="697"/>
                  </a:cubicBezTo>
                  <a:cubicBezTo>
                    <a:pt x="2321" y="697"/>
                    <a:pt x="4919" y="1115"/>
                    <a:pt x="6371" y="3994"/>
                  </a:cubicBezTo>
                  <a:cubicBezTo>
                    <a:pt x="6371" y="3994"/>
                    <a:pt x="6173" y="0"/>
                    <a:pt x="28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73"/>
            <p:cNvSpPr/>
            <p:nvPr/>
          </p:nvSpPr>
          <p:spPr>
            <a:xfrm>
              <a:off x="7258225" y="2510525"/>
              <a:ext cx="159550" cy="99675"/>
            </a:xfrm>
            <a:custGeom>
              <a:avLst/>
              <a:gdLst/>
              <a:ahLst/>
              <a:cxnLst/>
              <a:rect l="l" t="t" r="r" b="b"/>
              <a:pathLst>
                <a:path w="6382" h="3987" extrusionOk="0">
                  <a:moveTo>
                    <a:pt x="2891" y="0"/>
                  </a:moveTo>
                  <a:cubicBezTo>
                    <a:pt x="2113" y="0"/>
                    <a:pt x="1162" y="223"/>
                    <a:pt x="1" y="772"/>
                  </a:cubicBezTo>
                  <a:cubicBezTo>
                    <a:pt x="1" y="772"/>
                    <a:pt x="368" y="702"/>
                    <a:pt x="940" y="702"/>
                  </a:cubicBezTo>
                  <a:cubicBezTo>
                    <a:pt x="2332" y="702"/>
                    <a:pt x="4931" y="1120"/>
                    <a:pt x="6382" y="3987"/>
                  </a:cubicBezTo>
                  <a:cubicBezTo>
                    <a:pt x="6382" y="3987"/>
                    <a:pt x="6185" y="0"/>
                    <a:pt x="28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70" name="Google Shape;3870;p73"/>
          <p:cNvGrpSpPr/>
          <p:nvPr/>
        </p:nvGrpSpPr>
        <p:grpSpPr>
          <a:xfrm>
            <a:off x="4457734" y="936259"/>
            <a:ext cx="951881" cy="1015497"/>
            <a:chOff x="2683553" y="759595"/>
            <a:chExt cx="3466428" cy="3698094"/>
          </a:xfrm>
        </p:grpSpPr>
        <p:grpSp>
          <p:nvGrpSpPr>
            <p:cNvPr id="3871" name="Google Shape;3871;p73"/>
            <p:cNvGrpSpPr/>
            <p:nvPr/>
          </p:nvGrpSpPr>
          <p:grpSpPr>
            <a:xfrm>
              <a:off x="2683553" y="759595"/>
              <a:ext cx="3466428" cy="3698094"/>
              <a:chOff x="6361250" y="3125500"/>
              <a:chExt cx="1144300" cy="1220775"/>
            </a:xfrm>
          </p:grpSpPr>
          <p:sp>
            <p:nvSpPr>
              <p:cNvPr id="3872" name="Google Shape;3872;p73"/>
              <p:cNvSpPr/>
              <p:nvPr/>
            </p:nvSpPr>
            <p:spPr>
              <a:xfrm>
                <a:off x="6441000" y="3125500"/>
                <a:ext cx="1064550" cy="911125"/>
              </a:xfrm>
              <a:custGeom>
                <a:avLst/>
                <a:gdLst/>
                <a:ahLst/>
                <a:cxnLst/>
                <a:rect l="l" t="t" r="r" b="b"/>
                <a:pathLst>
                  <a:path w="42582" h="36445" extrusionOk="0">
                    <a:moveTo>
                      <a:pt x="18011" y="1"/>
                    </a:moveTo>
                    <a:cubicBezTo>
                      <a:pt x="17509" y="1"/>
                      <a:pt x="16964" y="37"/>
                      <a:pt x="16375" y="109"/>
                    </a:cubicBezTo>
                    <a:cubicBezTo>
                      <a:pt x="12065" y="819"/>
                      <a:pt x="8621" y="2830"/>
                      <a:pt x="7899" y="7429"/>
                    </a:cubicBezTo>
                    <a:cubicBezTo>
                      <a:pt x="7211" y="5881"/>
                      <a:pt x="6088" y="5225"/>
                      <a:pt x="4932" y="5225"/>
                    </a:cubicBezTo>
                    <a:cubicBezTo>
                      <a:pt x="3193" y="5225"/>
                      <a:pt x="1381" y="6707"/>
                      <a:pt x="868" y="8862"/>
                    </a:cubicBezTo>
                    <a:cubicBezTo>
                      <a:pt x="304" y="10996"/>
                      <a:pt x="356" y="13650"/>
                      <a:pt x="1638" y="15531"/>
                    </a:cubicBezTo>
                    <a:lnTo>
                      <a:pt x="1638" y="15531"/>
                    </a:lnTo>
                    <a:lnTo>
                      <a:pt x="1578" y="15472"/>
                    </a:lnTo>
                    <a:cubicBezTo>
                      <a:pt x="1157" y="16760"/>
                      <a:pt x="434" y="18482"/>
                      <a:pt x="290" y="19927"/>
                    </a:cubicBezTo>
                    <a:cubicBezTo>
                      <a:pt x="1" y="22359"/>
                      <a:pt x="1867" y="24803"/>
                      <a:pt x="2734" y="27103"/>
                    </a:cubicBezTo>
                    <a:cubicBezTo>
                      <a:pt x="4000" y="30419"/>
                      <a:pt x="8569" y="33530"/>
                      <a:pt x="12678" y="33530"/>
                    </a:cubicBezTo>
                    <a:cubicBezTo>
                      <a:pt x="14625" y="33530"/>
                      <a:pt x="16469" y="32831"/>
                      <a:pt x="17808" y="31124"/>
                    </a:cubicBezTo>
                    <a:cubicBezTo>
                      <a:pt x="19963" y="33712"/>
                      <a:pt x="23130" y="35145"/>
                      <a:pt x="26429" y="35868"/>
                    </a:cubicBezTo>
                    <a:cubicBezTo>
                      <a:pt x="27278" y="36073"/>
                      <a:pt x="28526" y="36445"/>
                      <a:pt x="29645" y="36445"/>
                    </a:cubicBezTo>
                    <a:cubicBezTo>
                      <a:pt x="30033" y="36445"/>
                      <a:pt x="30405" y="36400"/>
                      <a:pt x="30739" y="36289"/>
                    </a:cubicBezTo>
                    <a:cubicBezTo>
                      <a:pt x="31594" y="35868"/>
                      <a:pt x="32605" y="35290"/>
                      <a:pt x="31738" y="34856"/>
                    </a:cubicBezTo>
                    <a:cubicBezTo>
                      <a:pt x="34327" y="34423"/>
                      <a:pt x="36904" y="28968"/>
                      <a:pt x="33316" y="28114"/>
                    </a:cubicBezTo>
                    <a:cubicBezTo>
                      <a:pt x="37337" y="28114"/>
                      <a:pt x="40359" y="20216"/>
                      <a:pt x="35759" y="19204"/>
                    </a:cubicBezTo>
                    <a:cubicBezTo>
                      <a:pt x="42581" y="17660"/>
                      <a:pt x="39939" y="9072"/>
                      <a:pt x="34773" y="9072"/>
                    </a:cubicBezTo>
                    <a:cubicBezTo>
                      <a:pt x="34177" y="9072"/>
                      <a:pt x="33547" y="9187"/>
                      <a:pt x="32894" y="9440"/>
                    </a:cubicBezTo>
                    <a:cubicBezTo>
                      <a:pt x="36904" y="7140"/>
                      <a:pt x="34038" y="3697"/>
                      <a:pt x="30595" y="2975"/>
                    </a:cubicBezTo>
                    <a:cubicBezTo>
                      <a:pt x="30040" y="2855"/>
                      <a:pt x="29510" y="2801"/>
                      <a:pt x="29001" y="2801"/>
                    </a:cubicBezTo>
                    <a:cubicBezTo>
                      <a:pt x="26472" y="2801"/>
                      <a:pt x="24466" y="4154"/>
                      <a:pt x="22552" y="5707"/>
                    </a:cubicBezTo>
                    <a:cubicBezTo>
                      <a:pt x="22932" y="1806"/>
                      <a:pt x="21547" y="1"/>
                      <a:pt x="180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73"/>
              <p:cNvSpPr/>
              <p:nvPr/>
            </p:nvSpPr>
            <p:spPr>
              <a:xfrm>
                <a:off x="6476825" y="3376525"/>
                <a:ext cx="821450" cy="969750"/>
              </a:xfrm>
              <a:custGeom>
                <a:avLst/>
                <a:gdLst/>
                <a:ahLst/>
                <a:cxnLst/>
                <a:rect l="l" t="t" r="r" b="b"/>
                <a:pathLst>
                  <a:path w="32858" h="38790" extrusionOk="0">
                    <a:moveTo>
                      <a:pt x="16218" y="1"/>
                    </a:moveTo>
                    <a:cubicBezTo>
                      <a:pt x="1349" y="1"/>
                      <a:pt x="1" y="11162"/>
                      <a:pt x="1" y="20120"/>
                    </a:cubicBezTo>
                    <a:cubicBezTo>
                      <a:pt x="1" y="29078"/>
                      <a:pt x="1590" y="38288"/>
                      <a:pt x="16218" y="38769"/>
                    </a:cubicBezTo>
                    <a:cubicBezTo>
                      <a:pt x="16634" y="38783"/>
                      <a:pt x="17038" y="38790"/>
                      <a:pt x="17430" y="38790"/>
                    </a:cubicBezTo>
                    <a:cubicBezTo>
                      <a:pt x="32328" y="38790"/>
                      <a:pt x="30281" y="29124"/>
                      <a:pt x="30281" y="20396"/>
                    </a:cubicBezTo>
                    <a:cubicBezTo>
                      <a:pt x="30281" y="11439"/>
                      <a:pt x="32858" y="1"/>
                      <a:pt x="16218"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73"/>
              <p:cNvSpPr/>
              <p:nvPr/>
            </p:nvSpPr>
            <p:spPr>
              <a:xfrm>
                <a:off x="6768200" y="4012550"/>
                <a:ext cx="166775" cy="166475"/>
              </a:xfrm>
              <a:custGeom>
                <a:avLst/>
                <a:gdLst/>
                <a:ahLst/>
                <a:cxnLst/>
                <a:rect l="l" t="t" r="r" b="b"/>
                <a:pathLst>
                  <a:path w="6671" h="6659" extrusionOk="0">
                    <a:moveTo>
                      <a:pt x="3335" y="1"/>
                    </a:moveTo>
                    <a:cubicBezTo>
                      <a:pt x="1494" y="1"/>
                      <a:pt x="1" y="1494"/>
                      <a:pt x="1" y="3335"/>
                    </a:cubicBezTo>
                    <a:cubicBezTo>
                      <a:pt x="1" y="5165"/>
                      <a:pt x="1494" y="6658"/>
                      <a:pt x="3335" y="6658"/>
                    </a:cubicBezTo>
                    <a:cubicBezTo>
                      <a:pt x="5178" y="6658"/>
                      <a:pt x="6671" y="5165"/>
                      <a:pt x="6671" y="3335"/>
                    </a:cubicBezTo>
                    <a:cubicBezTo>
                      <a:pt x="6671" y="1494"/>
                      <a:pt x="5178" y="1"/>
                      <a:pt x="33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73"/>
              <p:cNvSpPr/>
              <p:nvPr/>
            </p:nvSpPr>
            <p:spPr>
              <a:xfrm>
                <a:off x="6818175" y="4060700"/>
                <a:ext cx="104175" cy="112900"/>
              </a:xfrm>
              <a:custGeom>
                <a:avLst/>
                <a:gdLst/>
                <a:ahLst/>
                <a:cxnLst/>
                <a:rect l="l" t="t" r="r" b="b"/>
                <a:pathLst>
                  <a:path w="4167" h="4516" extrusionOk="0">
                    <a:moveTo>
                      <a:pt x="2083" y="1"/>
                    </a:moveTo>
                    <a:cubicBezTo>
                      <a:pt x="927" y="1"/>
                      <a:pt x="0" y="1012"/>
                      <a:pt x="0" y="2252"/>
                    </a:cubicBezTo>
                    <a:cubicBezTo>
                      <a:pt x="0" y="3504"/>
                      <a:pt x="927" y="4515"/>
                      <a:pt x="2083" y="4515"/>
                    </a:cubicBezTo>
                    <a:cubicBezTo>
                      <a:pt x="3227" y="4515"/>
                      <a:pt x="4166" y="3504"/>
                      <a:pt x="4166" y="2252"/>
                    </a:cubicBezTo>
                    <a:cubicBezTo>
                      <a:pt x="4166" y="1012"/>
                      <a:pt x="3227" y="1"/>
                      <a:pt x="20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73"/>
              <p:cNvSpPr/>
              <p:nvPr/>
            </p:nvSpPr>
            <p:spPr>
              <a:xfrm>
                <a:off x="6856975" y="4051375"/>
                <a:ext cx="62950" cy="68050"/>
              </a:xfrm>
              <a:custGeom>
                <a:avLst/>
                <a:gdLst/>
                <a:ahLst/>
                <a:cxnLst/>
                <a:rect l="l" t="t" r="r" b="b"/>
                <a:pathLst>
                  <a:path w="2518" h="2722" extrusionOk="0">
                    <a:moveTo>
                      <a:pt x="1266" y="0"/>
                    </a:moveTo>
                    <a:cubicBezTo>
                      <a:pt x="567" y="0"/>
                      <a:pt x="1" y="615"/>
                      <a:pt x="1" y="1361"/>
                    </a:cubicBezTo>
                    <a:cubicBezTo>
                      <a:pt x="1" y="2119"/>
                      <a:pt x="567" y="2721"/>
                      <a:pt x="1266" y="2721"/>
                    </a:cubicBezTo>
                    <a:cubicBezTo>
                      <a:pt x="1951" y="2721"/>
                      <a:pt x="2518" y="2119"/>
                      <a:pt x="2518" y="1361"/>
                    </a:cubicBezTo>
                    <a:cubicBezTo>
                      <a:pt x="2518" y="615"/>
                      <a:pt x="195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73"/>
              <p:cNvSpPr/>
              <p:nvPr/>
            </p:nvSpPr>
            <p:spPr>
              <a:xfrm>
                <a:off x="7038200" y="4012550"/>
                <a:ext cx="166475" cy="166475"/>
              </a:xfrm>
              <a:custGeom>
                <a:avLst/>
                <a:gdLst/>
                <a:ahLst/>
                <a:cxnLst/>
                <a:rect l="l" t="t" r="r" b="b"/>
                <a:pathLst>
                  <a:path w="6659" h="6659" extrusionOk="0">
                    <a:moveTo>
                      <a:pt x="3323" y="1"/>
                    </a:moveTo>
                    <a:cubicBezTo>
                      <a:pt x="1493" y="1"/>
                      <a:pt x="0" y="1494"/>
                      <a:pt x="0" y="3335"/>
                    </a:cubicBezTo>
                    <a:cubicBezTo>
                      <a:pt x="0" y="5165"/>
                      <a:pt x="1493" y="6658"/>
                      <a:pt x="3323" y="6658"/>
                    </a:cubicBezTo>
                    <a:cubicBezTo>
                      <a:pt x="5166" y="6658"/>
                      <a:pt x="6659" y="5165"/>
                      <a:pt x="6659" y="3335"/>
                    </a:cubicBezTo>
                    <a:cubicBezTo>
                      <a:pt x="6659" y="1494"/>
                      <a:pt x="5166" y="1"/>
                      <a:pt x="3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73"/>
              <p:cNvSpPr/>
              <p:nvPr/>
            </p:nvSpPr>
            <p:spPr>
              <a:xfrm>
                <a:off x="7092075" y="4052575"/>
                <a:ext cx="104175" cy="112600"/>
              </a:xfrm>
              <a:custGeom>
                <a:avLst/>
                <a:gdLst/>
                <a:ahLst/>
                <a:cxnLst/>
                <a:rect l="l" t="t" r="r" b="b"/>
                <a:pathLst>
                  <a:path w="4167" h="4504" extrusionOk="0">
                    <a:moveTo>
                      <a:pt x="2083" y="0"/>
                    </a:moveTo>
                    <a:cubicBezTo>
                      <a:pt x="940" y="0"/>
                      <a:pt x="1" y="1012"/>
                      <a:pt x="1" y="2252"/>
                    </a:cubicBezTo>
                    <a:cubicBezTo>
                      <a:pt x="1" y="3492"/>
                      <a:pt x="940" y="4503"/>
                      <a:pt x="2083" y="4503"/>
                    </a:cubicBezTo>
                    <a:cubicBezTo>
                      <a:pt x="3239" y="4503"/>
                      <a:pt x="4167" y="3492"/>
                      <a:pt x="4167" y="2252"/>
                    </a:cubicBezTo>
                    <a:cubicBezTo>
                      <a:pt x="4167" y="1012"/>
                      <a:pt x="3239" y="0"/>
                      <a:pt x="20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73"/>
              <p:cNvSpPr/>
              <p:nvPr/>
            </p:nvSpPr>
            <p:spPr>
              <a:xfrm>
                <a:off x="7144150" y="4052575"/>
                <a:ext cx="51800" cy="56000"/>
              </a:xfrm>
              <a:custGeom>
                <a:avLst/>
                <a:gdLst/>
                <a:ahLst/>
                <a:cxnLst/>
                <a:rect l="l" t="t" r="r" b="b"/>
                <a:pathLst>
                  <a:path w="2072" h="2240" extrusionOk="0">
                    <a:moveTo>
                      <a:pt x="1036" y="0"/>
                    </a:moveTo>
                    <a:cubicBezTo>
                      <a:pt x="470" y="0"/>
                      <a:pt x="0" y="495"/>
                      <a:pt x="0" y="1121"/>
                    </a:cubicBezTo>
                    <a:cubicBezTo>
                      <a:pt x="0" y="1734"/>
                      <a:pt x="470" y="2240"/>
                      <a:pt x="1036" y="2240"/>
                    </a:cubicBezTo>
                    <a:cubicBezTo>
                      <a:pt x="1602" y="2240"/>
                      <a:pt x="2071" y="1734"/>
                      <a:pt x="2071" y="1121"/>
                    </a:cubicBezTo>
                    <a:cubicBezTo>
                      <a:pt x="2071" y="495"/>
                      <a:pt x="1602" y="0"/>
                      <a:pt x="10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73"/>
              <p:cNvSpPr/>
              <p:nvPr/>
            </p:nvSpPr>
            <p:spPr>
              <a:xfrm>
                <a:off x="6733900" y="3928000"/>
                <a:ext cx="183625" cy="57475"/>
              </a:xfrm>
              <a:custGeom>
                <a:avLst/>
                <a:gdLst/>
                <a:ahLst/>
                <a:cxnLst/>
                <a:rect l="l" t="t" r="r" b="b"/>
                <a:pathLst>
                  <a:path w="7345" h="2299" extrusionOk="0">
                    <a:moveTo>
                      <a:pt x="4780" y="1"/>
                    </a:moveTo>
                    <a:cubicBezTo>
                      <a:pt x="1623" y="1"/>
                      <a:pt x="0" y="758"/>
                      <a:pt x="0" y="758"/>
                    </a:cubicBezTo>
                    <a:lnTo>
                      <a:pt x="830" y="2299"/>
                    </a:lnTo>
                    <a:cubicBezTo>
                      <a:pt x="3268" y="1424"/>
                      <a:pt x="5401" y="1308"/>
                      <a:pt x="6365" y="1308"/>
                    </a:cubicBezTo>
                    <a:cubicBezTo>
                      <a:pt x="6715" y="1308"/>
                      <a:pt x="6911" y="1323"/>
                      <a:pt x="6911" y="1323"/>
                    </a:cubicBezTo>
                    <a:lnTo>
                      <a:pt x="7345" y="156"/>
                    </a:lnTo>
                    <a:cubicBezTo>
                      <a:pt x="6400" y="45"/>
                      <a:pt x="5545" y="1"/>
                      <a:pt x="47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73"/>
              <p:cNvSpPr/>
              <p:nvPr/>
            </p:nvSpPr>
            <p:spPr>
              <a:xfrm>
                <a:off x="7034900" y="3937925"/>
                <a:ext cx="178200" cy="49975"/>
              </a:xfrm>
              <a:custGeom>
                <a:avLst/>
                <a:gdLst/>
                <a:ahLst/>
                <a:cxnLst/>
                <a:rect l="l" t="t" r="r" b="b"/>
                <a:pathLst>
                  <a:path w="7128" h="1999" extrusionOk="0">
                    <a:moveTo>
                      <a:pt x="4994" y="0"/>
                    </a:moveTo>
                    <a:cubicBezTo>
                      <a:pt x="3842" y="0"/>
                      <a:pt x="2198" y="163"/>
                      <a:pt x="0" y="746"/>
                    </a:cubicBezTo>
                    <a:lnTo>
                      <a:pt x="72" y="1889"/>
                    </a:lnTo>
                    <a:cubicBezTo>
                      <a:pt x="72" y="1889"/>
                      <a:pt x="1193" y="1636"/>
                      <a:pt x="2758" y="1636"/>
                    </a:cubicBezTo>
                    <a:cubicBezTo>
                      <a:pt x="3674" y="1636"/>
                      <a:pt x="4743" y="1723"/>
                      <a:pt x="5827" y="1998"/>
                    </a:cubicBezTo>
                    <a:lnTo>
                      <a:pt x="7128" y="265"/>
                    </a:lnTo>
                    <a:cubicBezTo>
                      <a:pt x="7128" y="265"/>
                      <a:pt x="6459" y="0"/>
                      <a:pt x="49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73"/>
              <p:cNvSpPr/>
              <p:nvPr/>
            </p:nvSpPr>
            <p:spPr>
              <a:xfrm>
                <a:off x="6731775" y="4189550"/>
                <a:ext cx="119825" cy="68050"/>
              </a:xfrm>
              <a:custGeom>
                <a:avLst/>
                <a:gdLst/>
                <a:ahLst/>
                <a:cxnLst/>
                <a:rect l="l" t="t" r="r" b="b"/>
                <a:pathLst>
                  <a:path w="4793" h="2722" extrusionOk="0">
                    <a:moveTo>
                      <a:pt x="2397" y="0"/>
                    </a:moveTo>
                    <a:cubicBezTo>
                      <a:pt x="1084" y="0"/>
                      <a:pt x="0" y="602"/>
                      <a:pt x="0" y="1360"/>
                    </a:cubicBezTo>
                    <a:cubicBezTo>
                      <a:pt x="0" y="2107"/>
                      <a:pt x="1084" y="2721"/>
                      <a:pt x="2397" y="2721"/>
                    </a:cubicBezTo>
                    <a:cubicBezTo>
                      <a:pt x="3721" y="2721"/>
                      <a:pt x="4792" y="2107"/>
                      <a:pt x="4792" y="1360"/>
                    </a:cubicBezTo>
                    <a:cubicBezTo>
                      <a:pt x="4792" y="602"/>
                      <a:pt x="3721" y="0"/>
                      <a:pt x="23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73"/>
              <p:cNvSpPr/>
              <p:nvPr/>
            </p:nvSpPr>
            <p:spPr>
              <a:xfrm>
                <a:off x="7113150" y="4189225"/>
                <a:ext cx="89125" cy="50600"/>
              </a:xfrm>
              <a:custGeom>
                <a:avLst/>
                <a:gdLst/>
                <a:ahLst/>
                <a:cxnLst/>
                <a:rect l="l" t="t" r="r" b="b"/>
                <a:pathLst>
                  <a:path w="3565" h="2024" extrusionOk="0">
                    <a:moveTo>
                      <a:pt x="1782" y="1"/>
                    </a:moveTo>
                    <a:cubicBezTo>
                      <a:pt x="795" y="1"/>
                      <a:pt x="0" y="458"/>
                      <a:pt x="0" y="1012"/>
                    </a:cubicBezTo>
                    <a:cubicBezTo>
                      <a:pt x="0" y="1578"/>
                      <a:pt x="795" y="2023"/>
                      <a:pt x="1782" y="2023"/>
                    </a:cubicBezTo>
                    <a:cubicBezTo>
                      <a:pt x="2770" y="2023"/>
                      <a:pt x="3564" y="1578"/>
                      <a:pt x="3564" y="1012"/>
                    </a:cubicBezTo>
                    <a:cubicBezTo>
                      <a:pt x="3564" y="458"/>
                      <a:pt x="2770" y="1"/>
                      <a:pt x="178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73"/>
              <p:cNvSpPr/>
              <p:nvPr/>
            </p:nvSpPr>
            <p:spPr>
              <a:xfrm>
                <a:off x="6361250" y="3496325"/>
                <a:ext cx="377775" cy="536325"/>
              </a:xfrm>
              <a:custGeom>
                <a:avLst/>
                <a:gdLst/>
                <a:ahLst/>
                <a:cxnLst/>
                <a:rect l="l" t="t" r="r" b="b"/>
                <a:pathLst>
                  <a:path w="15111" h="21453" extrusionOk="0">
                    <a:moveTo>
                      <a:pt x="6971" y="0"/>
                    </a:moveTo>
                    <a:cubicBezTo>
                      <a:pt x="6971" y="0"/>
                      <a:pt x="1" y="374"/>
                      <a:pt x="1" y="6093"/>
                    </a:cubicBezTo>
                    <a:cubicBezTo>
                      <a:pt x="12" y="11800"/>
                      <a:pt x="3070" y="16279"/>
                      <a:pt x="3070" y="16279"/>
                    </a:cubicBezTo>
                    <a:lnTo>
                      <a:pt x="9970" y="20650"/>
                    </a:lnTo>
                    <a:cubicBezTo>
                      <a:pt x="9970" y="20650"/>
                      <a:pt x="11088" y="21452"/>
                      <a:pt x="12115" y="21452"/>
                    </a:cubicBezTo>
                    <a:cubicBezTo>
                      <a:pt x="12629" y="21452"/>
                      <a:pt x="13120" y="21252"/>
                      <a:pt x="13437" y="20650"/>
                    </a:cubicBezTo>
                    <a:cubicBezTo>
                      <a:pt x="14294" y="19032"/>
                      <a:pt x="10225" y="13585"/>
                      <a:pt x="9316" y="12402"/>
                    </a:cubicBezTo>
                    <a:lnTo>
                      <a:pt x="9316" y="12402"/>
                    </a:lnTo>
                    <a:cubicBezTo>
                      <a:pt x="9832" y="13046"/>
                      <a:pt x="11384" y="14835"/>
                      <a:pt x="12699" y="14835"/>
                    </a:cubicBezTo>
                    <a:cubicBezTo>
                      <a:pt x="12957" y="14835"/>
                      <a:pt x="13207" y="14766"/>
                      <a:pt x="13437" y="14605"/>
                    </a:cubicBezTo>
                    <a:cubicBezTo>
                      <a:pt x="15110" y="13450"/>
                      <a:pt x="9211" y="3649"/>
                      <a:pt x="9211" y="3649"/>
                    </a:cubicBezTo>
                    <a:lnTo>
                      <a:pt x="9970" y="2806"/>
                    </a:lnTo>
                    <a:lnTo>
                      <a:pt x="697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73"/>
              <p:cNvSpPr/>
              <p:nvPr/>
            </p:nvSpPr>
            <p:spPr>
              <a:xfrm>
                <a:off x="6416925" y="3894800"/>
                <a:ext cx="167975" cy="199675"/>
              </a:xfrm>
              <a:custGeom>
                <a:avLst/>
                <a:gdLst/>
                <a:ahLst/>
                <a:cxnLst/>
                <a:rect l="l" t="t" r="r" b="b"/>
                <a:pathLst>
                  <a:path w="6719" h="7987" extrusionOk="0">
                    <a:moveTo>
                      <a:pt x="2907" y="1"/>
                    </a:moveTo>
                    <a:cubicBezTo>
                      <a:pt x="2737" y="1"/>
                      <a:pt x="2566" y="21"/>
                      <a:pt x="2397" y="63"/>
                    </a:cubicBezTo>
                    <a:cubicBezTo>
                      <a:pt x="832" y="448"/>
                      <a:pt x="1" y="2519"/>
                      <a:pt x="530" y="4686"/>
                    </a:cubicBezTo>
                    <a:cubicBezTo>
                      <a:pt x="1014" y="6628"/>
                      <a:pt x="2414" y="7987"/>
                      <a:pt x="3813" y="7987"/>
                    </a:cubicBezTo>
                    <a:cubicBezTo>
                      <a:pt x="3984" y="7987"/>
                      <a:pt x="4154" y="7967"/>
                      <a:pt x="4323" y="7925"/>
                    </a:cubicBezTo>
                    <a:cubicBezTo>
                      <a:pt x="5889" y="7539"/>
                      <a:pt x="6719" y="5469"/>
                      <a:pt x="6178" y="3301"/>
                    </a:cubicBezTo>
                    <a:cubicBezTo>
                      <a:pt x="5705" y="1360"/>
                      <a:pt x="4305" y="1"/>
                      <a:pt x="2907"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73"/>
              <p:cNvSpPr/>
              <p:nvPr/>
            </p:nvSpPr>
            <p:spPr>
              <a:xfrm>
                <a:off x="6458175" y="3975100"/>
                <a:ext cx="66250" cy="58825"/>
              </a:xfrm>
              <a:custGeom>
                <a:avLst/>
                <a:gdLst/>
                <a:ahLst/>
                <a:cxnLst/>
                <a:rect l="l" t="t" r="r" b="b"/>
                <a:pathLst>
                  <a:path w="2650" h="2353" extrusionOk="0">
                    <a:moveTo>
                      <a:pt x="1075" y="1951"/>
                    </a:moveTo>
                    <a:cubicBezTo>
                      <a:pt x="1034" y="1982"/>
                      <a:pt x="1012" y="2004"/>
                      <a:pt x="1012" y="2004"/>
                    </a:cubicBezTo>
                    <a:cubicBezTo>
                      <a:pt x="1012" y="2004"/>
                      <a:pt x="1037" y="1986"/>
                      <a:pt x="1075" y="1951"/>
                    </a:cubicBezTo>
                    <a:close/>
                    <a:moveTo>
                      <a:pt x="678" y="1"/>
                    </a:moveTo>
                    <a:cubicBezTo>
                      <a:pt x="474" y="1"/>
                      <a:pt x="249" y="28"/>
                      <a:pt x="0" y="89"/>
                    </a:cubicBezTo>
                    <a:cubicBezTo>
                      <a:pt x="0" y="89"/>
                      <a:pt x="22" y="88"/>
                      <a:pt x="59" y="88"/>
                    </a:cubicBezTo>
                    <a:cubicBezTo>
                      <a:pt x="274" y="88"/>
                      <a:pt x="1028" y="148"/>
                      <a:pt x="1397" y="969"/>
                    </a:cubicBezTo>
                    <a:cubicBezTo>
                      <a:pt x="1599" y="1422"/>
                      <a:pt x="1230" y="1814"/>
                      <a:pt x="1075" y="1951"/>
                    </a:cubicBezTo>
                    <a:lnTo>
                      <a:pt x="1075" y="1951"/>
                    </a:lnTo>
                    <a:cubicBezTo>
                      <a:pt x="1178" y="1874"/>
                      <a:pt x="1396" y="1740"/>
                      <a:pt x="1674" y="1740"/>
                    </a:cubicBezTo>
                    <a:cubicBezTo>
                      <a:pt x="1956" y="1740"/>
                      <a:pt x="2301" y="1878"/>
                      <a:pt x="2649" y="2353"/>
                    </a:cubicBezTo>
                    <a:cubicBezTo>
                      <a:pt x="2649" y="2353"/>
                      <a:pt x="2561" y="1"/>
                      <a:pt x="678"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73"/>
              <p:cNvSpPr/>
              <p:nvPr/>
            </p:nvSpPr>
            <p:spPr>
              <a:xfrm>
                <a:off x="6455775" y="3972500"/>
                <a:ext cx="71050" cy="93050"/>
              </a:xfrm>
              <a:custGeom>
                <a:avLst/>
                <a:gdLst/>
                <a:ahLst/>
                <a:cxnLst/>
                <a:rect l="l" t="t" r="r" b="b"/>
                <a:pathLst>
                  <a:path w="2842" h="3722" extrusionOk="0">
                    <a:moveTo>
                      <a:pt x="781" y="1"/>
                    </a:moveTo>
                    <a:cubicBezTo>
                      <a:pt x="381" y="1"/>
                      <a:pt x="81" y="114"/>
                      <a:pt x="60" y="121"/>
                    </a:cubicBezTo>
                    <a:cubicBezTo>
                      <a:pt x="24" y="134"/>
                      <a:pt x="0" y="182"/>
                      <a:pt x="12" y="230"/>
                    </a:cubicBezTo>
                    <a:cubicBezTo>
                      <a:pt x="32" y="259"/>
                      <a:pt x="60" y="281"/>
                      <a:pt x="97" y="281"/>
                    </a:cubicBezTo>
                    <a:cubicBezTo>
                      <a:pt x="104" y="281"/>
                      <a:pt x="112" y="280"/>
                      <a:pt x="121" y="278"/>
                    </a:cubicBezTo>
                    <a:cubicBezTo>
                      <a:pt x="127" y="271"/>
                      <a:pt x="403" y="170"/>
                      <a:pt x="771" y="170"/>
                    </a:cubicBezTo>
                    <a:cubicBezTo>
                      <a:pt x="1034" y="170"/>
                      <a:pt x="1346" y="222"/>
                      <a:pt x="1638" y="399"/>
                    </a:cubicBezTo>
                    <a:cubicBezTo>
                      <a:pt x="2131" y="699"/>
                      <a:pt x="2468" y="1290"/>
                      <a:pt x="2612" y="2144"/>
                    </a:cubicBezTo>
                    <a:cubicBezTo>
                      <a:pt x="2447" y="1960"/>
                      <a:pt x="2175" y="1755"/>
                      <a:pt x="1788" y="1755"/>
                    </a:cubicBezTo>
                    <a:cubicBezTo>
                      <a:pt x="1668" y="1755"/>
                      <a:pt x="1538" y="1774"/>
                      <a:pt x="1397" y="1819"/>
                    </a:cubicBezTo>
                    <a:cubicBezTo>
                      <a:pt x="1071" y="1927"/>
                      <a:pt x="915" y="2168"/>
                      <a:pt x="951" y="2481"/>
                    </a:cubicBezTo>
                    <a:cubicBezTo>
                      <a:pt x="1036" y="3059"/>
                      <a:pt x="1770" y="3698"/>
                      <a:pt x="2745" y="3722"/>
                    </a:cubicBezTo>
                    <a:cubicBezTo>
                      <a:pt x="2793" y="3722"/>
                      <a:pt x="2829" y="3685"/>
                      <a:pt x="2829" y="3649"/>
                    </a:cubicBezTo>
                    <a:cubicBezTo>
                      <a:pt x="2829" y="3601"/>
                      <a:pt x="2793" y="3565"/>
                      <a:pt x="2757" y="3565"/>
                    </a:cubicBezTo>
                    <a:cubicBezTo>
                      <a:pt x="1794" y="3529"/>
                      <a:pt x="1180" y="2890"/>
                      <a:pt x="1119" y="2457"/>
                    </a:cubicBezTo>
                    <a:cubicBezTo>
                      <a:pt x="1084" y="2229"/>
                      <a:pt x="1204" y="2060"/>
                      <a:pt x="1445" y="1975"/>
                    </a:cubicBezTo>
                    <a:cubicBezTo>
                      <a:pt x="1568" y="1936"/>
                      <a:pt x="1681" y="1919"/>
                      <a:pt x="1785" y="1919"/>
                    </a:cubicBezTo>
                    <a:cubicBezTo>
                      <a:pt x="2381" y="1919"/>
                      <a:pt x="2662" y="2473"/>
                      <a:pt x="2673" y="2494"/>
                    </a:cubicBezTo>
                    <a:cubicBezTo>
                      <a:pt x="2693" y="2523"/>
                      <a:pt x="2721" y="2545"/>
                      <a:pt x="2751" y="2545"/>
                    </a:cubicBezTo>
                    <a:cubicBezTo>
                      <a:pt x="2757" y="2545"/>
                      <a:pt x="2763" y="2544"/>
                      <a:pt x="2769" y="2542"/>
                    </a:cubicBezTo>
                    <a:cubicBezTo>
                      <a:pt x="2818" y="2529"/>
                      <a:pt x="2842" y="2494"/>
                      <a:pt x="2829" y="2457"/>
                    </a:cubicBezTo>
                    <a:cubicBezTo>
                      <a:pt x="2697" y="1362"/>
                      <a:pt x="2323" y="627"/>
                      <a:pt x="1721" y="254"/>
                    </a:cubicBezTo>
                    <a:cubicBezTo>
                      <a:pt x="1401" y="58"/>
                      <a:pt x="1065" y="1"/>
                      <a:pt x="7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73"/>
              <p:cNvSpPr/>
              <p:nvPr/>
            </p:nvSpPr>
            <p:spPr>
              <a:xfrm>
                <a:off x="6429725" y="3298525"/>
                <a:ext cx="876700" cy="614200"/>
              </a:xfrm>
              <a:custGeom>
                <a:avLst/>
                <a:gdLst/>
                <a:ahLst/>
                <a:cxnLst/>
                <a:rect l="l" t="t" r="r" b="b"/>
                <a:pathLst>
                  <a:path w="35068" h="24568" extrusionOk="0">
                    <a:moveTo>
                      <a:pt x="11661" y="10791"/>
                    </a:moveTo>
                    <a:lnTo>
                      <a:pt x="11661" y="10791"/>
                    </a:lnTo>
                    <a:cubicBezTo>
                      <a:pt x="11734" y="11207"/>
                      <a:pt x="11751" y="11654"/>
                      <a:pt x="11740" y="12118"/>
                    </a:cubicBezTo>
                    <a:lnTo>
                      <a:pt x="11740" y="12118"/>
                    </a:lnTo>
                    <a:cubicBezTo>
                      <a:pt x="11718" y="11635"/>
                      <a:pt x="11684" y="11178"/>
                      <a:pt x="11661" y="10791"/>
                    </a:cubicBezTo>
                    <a:close/>
                    <a:moveTo>
                      <a:pt x="20347" y="1"/>
                    </a:moveTo>
                    <a:cubicBezTo>
                      <a:pt x="16313" y="1"/>
                      <a:pt x="0" y="4222"/>
                      <a:pt x="3474" y="9924"/>
                    </a:cubicBezTo>
                    <a:lnTo>
                      <a:pt x="4136" y="9116"/>
                    </a:lnTo>
                    <a:lnTo>
                      <a:pt x="4136" y="9116"/>
                    </a:lnTo>
                    <a:cubicBezTo>
                      <a:pt x="2547" y="11128"/>
                      <a:pt x="5906" y="14523"/>
                      <a:pt x="7917" y="15666"/>
                    </a:cubicBezTo>
                    <a:cubicBezTo>
                      <a:pt x="8806" y="16212"/>
                      <a:pt x="9495" y="16442"/>
                      <a:pt x="10027" y="16442"/>
                    </a:cubicBezTo>
                    <a:cubicBezTo>
                      <a:pt x="10857" y="16442"/>
                      <a:pt x="11306" y="15883"/>
                      <a:pt x="11538" y="15084"/>
                    </a:cubicBezTo>
                    <a:lnTo>
                      <a:pt x="11538" y="15084"/>
                    </a:lnTo>
                    <a:cubicBezTo>
                      <a:pt x="11486" y="16436"/>
                      <a:pt x="11624" y="17727"/>
                      <a:pt x="12516" y="18689"/>
                    </a:cubicBezTo>
                    <a:cubicBezTo>
                      <a:pt x="13164" y="19411"/>
                      <a:pt x="13843" y="19709"/>
                      <a:pt x="14500" y="19709"/>
                    </a:cubicBezTo>
                    <a:cubicBezTo>
                      <a:pt x="15708" y="19709"/>
                      <a:pt x="16844" y="18703"/>
                      <a:pt x="17597" y="17470"/>
                    </a:cubicBezTo>
                    <a:lnTo>
                      <a:pt x="17597" y="17470"/>
                    </a:lnTo>
                    <a:cubicBezTo>
                      <a:pt x="16550" y="19882"/>
                      <a:pt x="15314" y="23086"/>
                      <a:pt x="17826" y="24287"/>
                    </a:cubicBezTo>
                    <a:cubicBezTo>
                      <a:pt x="18259" y="24481"/>
                      <a:pt x="18673" y="24568"/>
                      <a:pt x="19066" y="24568"/>
                    </a:cubicBezTo>
                    <a:cubicBezTo>
                      <a:pt x="20606" y="24568"/>
                      <a:pt x="21830" y="23236"/>
                      <a:pt x="22681" y="21809"/>
                    </a:cubicBezTo>
                    <a:lnTo>
                      <a:pt x="22681" y="21809"/>
                    </a:lnTo>
                    <a:cubicBezTo>
                      <a:pt x="22259" y="23430"/>
                      <a:pt x="23251" y="24271"/>
                      <a:pt x="24581" y="24271"/>
                    </a:cubicBezTo>
                    <a:cubicBezTo>
                      <a:pt x="26186" y="24271"/>
                      <a:pt x="28282" y="23047"/>
                      <a:pt x="28977" y="20494"/>
                    </a:cubicBezTo>
                    <a:lnTo>
                      <a:pt x="28977" y="20494"/>
                    </a:lnTo>
                    <a:cubicBezTo>
                      <a:pt x="28625" y="22037"/>
                      <a:pt x="29232" y="22751"/>
                      <a:pt x="30132" y="22751"/>
                    </a:cubicBezTo>
                    <a:cubicBezTo>
                      <a:pt x="30936" y="22751"/>
                      <a:pt x="31974" y="22180"/>
                      <a:pt x="32767" y="21121"/>
                    </a:cubicBezTo>
                    <a:cubicBezTo>
                      <a:pt x="33748" y="19768"/>
                      <a:pt x="33994" y="17469"/>
                      <a:pt x="33324" y="15665"/>
                    </a:cubicBezTo>
                    <a:lnTo>
                      <a:pt x="33324" y="15665"/>
                    </a:lnTo>
                    <a:cubicBezTo>
                      <a:pt x="33486" y="15884"/>
                      <a:pt x="33647" y="15978"/>
                      <a:pt x="33803" y="15978"/>
                    </a:cubicBezTo>
                    <a:cubicBezTo>
                      <a:pt x="34492" y="15978"/>
                      <a:pt x="35067" y="14139"/>
                      <a:pt x="35067" y="13223"/>
                    </a:cubicBezTo>
                    <a:cubicBezTo>
                      <a:pt x="34923" y="9924"/>
                      <a:pt x="33478" y="7335"/>
                      <a:pt x="31335" y="5047"/>
                    </a:cubicBezTo>
                    <a:cubicBezTo>
                      <a:pt x="28168" y="2170"/>
                      <a:pt x="25013" y="448"/>
                      <a:pt x="20703" y="14"/>
                    </a:cubicBezTo>
                    <a:cubicBezTo>
                      <a:pt x="20598" y="5"/>
                      <a:pt x="20479" y="1"/>
                      <a:pt x="203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9" name="Google Shape;3889;p73"/>
            <p:cNvSpPr/>
            <p:nvPr/>
          </p:nvSpPr>
          <p:spPr>
            <a:xfrm>
              <a:off x="4311170" y="4120825"/>
              <a:ext cx="401448" cy="135223"/>
            </a:xfrm>
            <a:custGeom>
              <a:avLst/>
              <a:gdLst/>
              <a:ahLst/>
              <a:cxnLst/>
              <a:rect l="l" t="t" r="r" b="b"/>
              <a:pathLst>
                <a:path w="7953" h="2679" extrusionOk="0">
                  <a:moveTo>
                    <a:pt x="454" y="1"/>
                  </a:moveTo>
                  <a:cubicBezTo>
                    <a:pt x="225" y="1"/>
                    <a:pt x="0" y="226"/>
                    <a:pt x="168" y="470"/>
                  </a:cubicBezTo>
                  <a:cubicBezTo>
                    <a:pt x="1170" y="1926"/>
                    <a:pt x="2736" y="2678"/>
                    <a:pt x="4329" y="2678"/>
                  </a:cubicBezTo>
                  <a:cubicBezTo>
                    <a:pt x="5514" y="2678"/>
                    <a:pt x="6714" y="2262"/>
                    <a:pt x="7705" y="1409"/>
                  </a:cubicBezTo>
                  <a:cubicBezTo>
                    <a:pt x="7952" y="1200"/>
                    <a:pt x="7720" y="871"/>
                    <a:pt x="7457" y="871"/>
                  </a:cubicBezTo>
                  <a:cubicBezTo>
                    <a:pt x="7387" y="871"/>
                    <a:pt x="7314" y="895"/>
                    <a:pt x="7248" y="951"/>
                  </a:cubicBezTo>
                  <a:cubicBezTo>
                    <a:pt x="6395" y="1681"/>
                    <a:pt x="5356" y="2038"/>
                    <a:pt x="4327" y="2038"/>
                  </a:cubicBezTo>
                  <a:cubicBezTo>
                    <a:pt x="2946" y="2038"/>
                    <a:pt x="1585" y="1394"/>
                    <a:pt x="722" y="145"/>
                  </a:cubicBezTo>
                  <a:cubicBezTo>
                    <a:pt x="653" y="43"/>
                    <a:pt x="553" y="1"/>
                    <a:pt x="454" y="1"/>
                  </a:cubicBezTo>
                  <a:close/>
                </a:path>
              </a:pathLst>
            </a:custGeom>
            <a:solidFill>
              <a:srgbClr val="FFA3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5"/>
        <p:cNvGrpSpPr/>
        <p:nvPr/>
      </p:nvGrpSpPr>
      <p:grpSpPr>
        <a:xfrm>
          <a:off x="0" y="0"/>
          <a:ext cx="0" cy="0"/>
          <a:chOff x="0" y="0"/>
          <a:chExt cx="0" cy="0"/>
        </a:xfrm>
      </p:grpSpPr>
      <p:sp>
        <p:nvSpPr>
          <p:cNvPr id="1806" name="Google Shape;1806;p41"/>
          <p:cNvSpPr txBox="1">
            <a:spLocks noGrp="1"/>
          </p:cNvSpPr>
          <p:nvPr>
            <p:ph type="title"/>
          </p:nvPr>
        </p:nvSpPr>
        <p:spPr>
          <a:xfrm>
            <a:off x="1263445" y="725618"/>
            <a:ext cx="6553200" cy="572700"/>
          </a:xfrm>
          <a:prstGeom prst="rect">
            <a:avLst/>
          </a:prstGeom>
        </p:spPr>
        <p:txBody>
          <a:bodyPr spcFirstLastPara="1" wrap="square" lIns="91425" tIns="91425" rIns="91425" bIns="91425" anchor="t" anchorCtr="0">
            <a:noAutofit/>
          </a:bodyPr>
          <a:lstStyle/>
          <a:p>
            <a:pPr algn="just"/>
            <a:r>
              <a:rPr lang="pt-PT" sz="2400" dirty="0">
                <a:latin typeface="Calibri Light" panose="020F0302020204030204" pitchFamily="34" charset="0"/>
                <a:cs typeface="Calibri Light" panose="020F0302020204030204" pitchFamily="34" charset="0"/>
              </a:rPr>
              <a:t>An và Hoa là bạn thân học chung lớp. Một hôm, An phát hiện bố của Hoa chạy xe ôm, từ đó An không chơi với Hoa và luôn nói xấu gia đình Hoa với các bạn khác. Lan biết vậy đã giải thích cho An biết làm như vậy là không đúng, không tôn trọng Hoa và gia đình Hoa. An đã nhận ra lỗi của mình và xin lỗi Hoa, hai bạn lại chơi thân với nhau như cũ.</a:t>
            </a:r>
            <a:endParaRPr lang="en-US" sz="2400" dirty="0">
              <a:latin typeface="Calibri Light" panose="020F0302020204030204" pitchFamily="34" charset="0"/>
              <a:cs typeface="Calibri Light" panose="020F0302020204030204" pitchFamily="34" charset="0"/>
            </a:endParaRPr>
          </a:p>
        </p:txBody>
      </p:sp>
      <p:sp>
        <p:nvSpPr>
          <p:cNvPr id="1808" name="Google Shape;1808;p41"/>
          <p:cNvSpPr/>
          <p:nvPr/>
        </p:nvSpPr>
        <p:spPr>
          <a:xfrm>
            <a:off x="6122797" y="-333475"/>
            <a:ext cx="868895" cy="778512"/>
          </a:xfrm>
          <a:custGeom>
            <a:avLst/>
            <a:gdLst/>
            <a:ahLst/>
            <a:cxnLst/>
            <a:rect l="l" t="t" r="r" b="b"/>
            <a:pathLst>
              <a:path w="18583" h="16650" extrusionOk="0">
                <a:moveTo>
                  <a:pt x="8583" y="411"/>
                </a:moveTo>
                <a:cubicBezTo>
                  <a:pt x="9474" y="411"/>
                  <a:pt x="10201" y="1068"/>
                  <a:pt x="10763" y="1889"/>
                </a:cubicBezTo>
                <a:cubicBezTo>
                  <a:pt x="9860" y="2264"/>
                  <a:pt x="9005" y="2814"/>
                  <a:pt x="8312" y="3296"/>
                </a:cubicBezTo>
                <a:cubicBezTo>
                  <a:pt x="8067" y="3460"/>
                  <a:pt x="7820" y="3647"/>
                  <a:pt x="7586" y="3823"/>
                </a:cubicBezTo>
                <a:cubicBezTo>
                  <a:pt x="6952" y="3741"/>
                  <a:pt x="6308" y="3682"/>
                  <a:pt x="5663" y="3671"/>
                </a:cubicBezTo>
                <a:cubicBezTo>
                  <a:pt x="5897" y="2405"/>
                  <a:pt x="6449" y="1243"/>
                  <a:pt x="7668" y="634"/>
                </a:cubicBezTo>
                <a:cubicBezTo>
                  <a:pt x="7996" y="482"/>
                  <a:pt x="8301" y="411"/>
                  <a:pt x="8583" y="411"/>
                </a:cubicBezTo>
                <a:close/>
                <a:moveTo>
                  <a:pt x="11032" y="2311"/>
                </a:moveTo>
                <a:cubicBezTo>
                  <a:pt x="11384" y="2897"/>
                  <a:pt x="11654" y="3518"/>
                  <a:pt x="11842" y="4022"/>
                </a:cubicBezTo>
                <a:cubicBezTo>
                  <a:pt x="11947" y="4280"/>
                  <a:pt x="12029" y="4550"/>
                  <a:pt x="12123" y="4820"/>
                </a:cubicBezTo>
                <a:cubicBezTo>
                  <a:pt x="10998" y="4456"/>
                  <a:pt x="9837" y="4198"/>
                  <a:pt x="8711" y="3999"/>
                </a:cubicBezTo>
                <a:cubicBezTo>
                  <a:pt x="8559" y="3976"/>
                  <a:pt x="8395" y="3940"/>
                  <a:pt x="8242" y="3916"/>
                </a:cubicBezTo>
                <a:lnTo>
                  <a:pt x="8735" y="3565"/>
                </a:lnTo>
                <a:cubicBezTo>
                  <a:pt x="9427" y="3096"/>
                  <a:pt x="10212" y="2627"/>
                  <a:pt x="11032" y="2311"/>
                </a:cubicBezTo>
                <a:close/>
                <a:moveTo>
                  <a:pt x="5980" y="4187"/>
                </a:moveTo>
                <a:cubicBezTo>
                  <a:pt x="6332" y="4198"/>
                  <a:pt x="6683" y="4210"/>
                  <a:pt x="7058" y="4245"/>
                </a:cubicBezTo>
                <a:cubicBezTo>
                  <a:pt x="6507" y="4690"/>
                  <a:pt x="5968" y="5183"/>
                  <a:pt x="5475" y="5711"/>
                </a:cubicBezTo>
                <a:cubicBezTo>
                  <a:pt x="5487" y="5218"/>
                  <a:pt x="5511" y="4690"/>
                  <a:pt x="5581" y="4187"/>
                </a:cubicBezTo>
                <a:close/>
                <a:moveTo>
                  <a:pt x="12616" y="1947"/>
                </a:moveTo>
                <a:cubicBezTo>
                  <a:pt x="12674" y="2592"/>
                  <a:pt x="13284" y="3202"/>
                  <a:pt x="13952" y="3202"/>
                </a:cubicBezTo>
                <a:cubicBezTo>
                  <a:pt x="14175" y="3202"/>
                  <a:pt x="14398" y="3131"/>
                  <a:pt x="14620" y="2979"/>
                </a:cubicBezTo>
                <a:cubicBezTo>
                  <a:pt x="14737" y="2885"/>
                  <a:pt x="14831" y="2780"/>
                  <a:pt x="14901" y="2662"/>
                </a:cubicBezTo>
                <a:cubicBezTo>
                  <a:pt x="15852" y="3530"/>
                  <a:pt x="15523" y="4914"/>
                  <a:pt x="14961" y="6074"/>
                </a:cubicBezTo>
                <a:cubicBezTo>
                  <a:pt x="14245" y="5652"/>
                  <a:pt x="13483" y="5300"/>
                  <a:pt x="12686" y="5007"/>
                </a:cubicBezTo>
                <a:cubicBezTo>
                  <a:pt x="12416" y="4010"/>
                  <a:pt x="12041" y="3014"/>
                  <a:pt x="11514" y="2147"/>
                </a:cubicBezTo>
                <a:cubicBezTo>
                  <a:pt x="11877" y="2041"/>
                  <a:pt x="12252" y="1970"/>
                  <a:pt x="12616" y="1947"/>
                </a:cubicBezTo>
                <a:close/>
                <a:moveTo>
                  <a:pt x="12827" y="5534"/>
                </a:moveTo>
                <a:lnTo>
                  <a:pt x="12827" y="5534"/>
                </a:lnTo>
                <a:cubicBezTo>
                  <a:pt x="13495" y="5805"/>
                  <a:pt x="14140" y="6121"/>
                  <a:pt x="14750" y="6485"/>
                </a:cubicBezTo>
                <a:cubicBezTo>
                  <a:pt x="14620" y="6707"/>
                  <a:pt x="14492" y="6918"/>
                  <a:pt x="14374" y="7105"/>
                </a:cubicBezTo>
                <a:cubicBezTo>
                  <a:pt x="14057" y="7574"/>
                  <a:pt x="13718" y="8032"/>
                  <a:pt x="13354" y="8466"/>
                </a:cubicBezTo>
                <a:cubicBezTo>
                  <a:pt x="13296" y="8009"/>
                  <a:pt x="13225" y="7551"/>
                  <a:pt x="13155" y="7105"/>
                </a:cubicBezTo>
                <a:cubicBezTo>
                  <a:pt x="13061" y="6602"/>
                  <a:pt x="12955" y="6074"/>
                  <a:pt x="12827" y="5534"/>
                </a:cubicBezTo>
                <a:close/>
                <a:moveTo>
                  <a:pt x="5077" y="4198"/>
                </a:moveTo>
                <a:lnTo>
                  <a:pt x="5077" y="4198"/>
                </a:lnTo>
                <a:cubicBezTo>
                  <a:pt x="4995" y="4878"/>
                  <a:pt x="4983" y="5581"/>
                  <a:pt x="5006" y="6238"/>
                </a:cubicBezTo>
                <a:cubicBezTo>
                  <a:pt x="4198" y="7188"/>
                  <a:pt x="3529" y="8231"/>
                  <a:pt x="3083" y="9345"/>
                </a:cubicBezTo>
                <a:cubicBezTo>
                  <a:pt x="2169" y="8700"/>
                  <a:pt x="1454" y="7845"/>
                  <a:pt x="1290" y="6660"/>
                </a:cubicBezTo>
                <a:cubicBezTo>
                  <a:pt x="1278" y="6543"/>
                  <a:pt x="1267" y="6414"/>
                  <a:pt x="1267" y="6308"/>
                </a:cubicBezTo>
                <a:lnTo>
                  <a:pt x="1267" y="6308"/>
                </a:lnTo>
                <a:cubicBezTo>
                  <a:pt x="1372" y="6332"/>
                  <a:pt x="1489" y="6355"/>
                  <a:pt x="1595" y="6355"/>
                </a:cubicBezTo>
                <a:cubicBezTo>
                  <a:pt x="1817" y="6355"/>
                  <a:pt x="2040" y="6285"/>
                  <a:pt x="2251" y="6133"/>
                </a:cubicBezTo>
                <a:cubicBezTo>
                  <a:pt x="2767" y="5722"/>
                  <a:pt x="2814" y="5125"/>
                  <a:pt x="2603" y="4656"/>
                </a:cubicBezTo>
                <a:cubicBezTo>
                  <a:pt x="3354" y="4339"/>
                  <a:pt x="4279" y="4234"/>
                  <a:pt x="5077" y="4198"/>
                </a:cubicBezTo>
                <a:close/>
                <a:moveTo>
                  <a:pt x="5030" y="6941"/>
                </a:moveTo>
                <a:cubicBezTo>
                  <a:pt x="5042" y="7024"/>
                  <a:pt x="5042" y="7118"/>
                  <a:pt x="5053" y="7211"/>
                </a:cubicBezTo>
                <a:cubicBezTo>
                  <a:pt x="5123" y="8314"/>
                  <a:pt x="5276" y="9450"/>
                  <a:pt x="5546" y="10576"/>
                </a:cubicBezTo>
                <a:cubicBezTo>
                  <a:pt x="4854" y="10318"/>
                  <a:pt x="4139" y="10002"/>
                  <a:pt x="3482" y="9603"/>
                </a:cubicBezTo>
                <a:cubicBezTo>
                  <a:pt x="3565" y="9392"/>
                  <a:pt x="3658" y="9181"/>
                  <a:pt x="3752" y="8981"/>
                </a:cubicBezTo>
                <a:cubicBezTo>
                  <a:pt x="4092" y="8267"/>
                  <a:pt x="4526" y="7574"/>
                  <a:pt x="5030" y="6941"/>
                </a:cubicBezTo>
                <a:close/>
                <a:moveTo>
                  <a:pt x="15172" y="6754"/>
                </a:moveTo>
                <a:cubicBezTo>
                  <a:pt x="15230" y="6789"/>
                  <a:pt x="15289" y="6836"/>
                  <a:pt x="15359" y="6871"/>
                </a:cubicBezTo>
                <a:cubicBezTo>
                  <a:pt x="15805" y="7199"/>
                  <a:pt x="16261" y="7551"/>
                  <a:pt x="16519" y="7997"/>
                </a:cubicBezTo>
                <a:cubicBezTo>
                  <a:pt x="16321" y="8067"/>
                  <a:pt x="16097" y="8196"/>
                  <a:pt x="15898" y="8419"/>
                </a:cubicBezTo>
                <a:cubicBezTo>
                  <a:pt x="15370" y="9005"/>
                  <a:pt x="15675" y="9814"/>
                  <a:pt x="16250" y="10224"/>
                </a:cubicBezTo>
                <a:cubicBezTo>
                  <a:pt x="16215" y="10271"/>
                  <a:pt x="16168" y="10318"/>
                  <a:pt x="16133" y="10365"/>
                </a:cubicBezTo>
                <a:cubicBezTo>
                  <a:pt x="15500" y="11139"/>
                  <a:pt x="14445" y="11467"/>
                  <a:pt x="13495" y="11631"/>
                </a:cubicBezTo>
                <a:cubicBezTo>
                  <a:pt x="13541" y="10799"/>
                  <a:pt x="13507" y="9943"/>
                  <a:pt x="13424" y="9111"/>
                </a:cubicBezTo>
                <a:cubicBezTo>
                  <a:pt x="14081" y="8384"/>
                  <a:pt x="14703" y="7598"/>
                  <a:pt x="15172" y="6754"/>
                </a:cubicBezTo>
                <a:close/>
                <a:moveTo>
                  <a:pt x="7738" y="4304"/>
                </a:moveTo>
                <a:cubicBezTo>
                  <a:pt x="9250" y="4468"/>
                  <a:pt x="10810" y="4796"/>
                  <a:pt x="12275" y="5323"/>
                </a:cubicBezTo>
                <a:cubicBezTo>
                  <a:pt x="12604" y="6508"/>
                  <a:pt x="12815" y="7727"/>
                  <a:pt x="12932" y="8947"/>
                </a:cubicBezTo>
                <a:cubicBezTo>
                  <a:pt x="12275" y="9650"/>
                  <a:pt x="11572" y="10307"/>
                  <a:pt x="10834" y="10916"/>
                </a:cubicBezTo>
                <a:cubicBezTo>
                  <a:pt x="10517" y="11174"/>
                  <a:pt x="10188" y="11432"/>
                  <a:pt x="9860" y="11678"/>
                </a:cubicBezTo>
                <a:cubicBezTo>
                  <a:pt x="8559" y="11514"/>
                  <a:pt x="7269" y="11174"/>
                  <a:pt x="6061" y="10763"/>
                </a:cubicBezTo>
                <a:cubicBezTo>
                  <a:pt x="5686" y="9333"/>
                  <a:pt x="5511" y="7845"/>
                  <a:pt x="5487" y="6402"/>
                </a:cubicBezTo>
                <a:cubicBezTo>
                  <a:pt x="6167" y="5628"/>
                  <a:pt x="6929" y="4925"/>
                  <a:pt x="7738" y="4304"/>
                </a:cubicBezTo>
                <a:close/>
                <a:moveTo>
                  <a:pt x="12979" y="9568"/>
                </a:moveTo>
                <a:cubicBezTo>
                  <a:pt x="13038" y="10271"/>
                  <a:pt x="13049" y="10987"/>
                  <a:pt x="13014" y="11701"/>
                </a:cubicBezTo>
                <a:cubicBezTo>
                  <a:pt x="12533" y="11760"/>
                  <a:pt x="12064" y="11795"/>
                  <a:pt x="11584" y="11795"/>
                </a:cubicBezTo>
                <a:cubicBezTo>
                  <a:pt x="11232" y="11795"/>
                  <a:pt x="10892" y="11784"/>
                  <a:pt x="10552" y="11748"/>
                </a:cubicBezTo>
                <a:cubicBezTo>
                  <a:pt x="11150" y="11279"/>
                  <a:pt x="11736" y="10776"/>
                  <a:pt x="12275" y="10271"/>
                </a:cubicBezTo>
                <a:cubicBezTo>
                  <a:pt x="12510" y="10049"/>
                  <a:pt x="12744" y="9814"/>
                  <a:pt x="12979" y="9568"/>
                </a:cubicBezTo>
                <a:close/>
                <a:moveTo>
                  <a:pt x="6226" y="11315"/>
                </a:moveTo>
                <a:lnTo>
                  <a:pt x="6226" y="11315"/>
                </a:lnTo>
                <a:cubicBezTo>
                  <a:pt x="6577" y="11420"/>
                  <a:pt x="6918" y="11526"/>
                  <a:pt x="7246" y="11608"/>
                </a:cubicBezTo>
                <a:cubicBezTo>
                  <a:pt x="7903" y="11795"/>
                  <a:pt x="8606" y="11948"/>
                  <a:pt x="9309" y="12065"/>
                </a:cubicBezTo>
                <a:cubicBezTo>
                  <a:pt x="8583" y="12546"/>
                  <a:pt x="7820" y="12968"/>
                  <a:pt x="7012" y="13285"/>
                </a:cubicBezTo>
                <a:cubicBezTo>
                  <a:pt x="6694" y="12652"/>
                  <a:pt x="6437" y="11995"/>
                  <a:pt x="6226" y="11315"/>
                </a:cubicBezTo>
                <a:close/>
                <a:moveTo>
                  <a:pt x="3318" y="10083"/>
                </a:moveTo>
                <a:cubicBezTo>
                  <a:pt x="4057" y="10529"/>
                  <a:pt x="4878" y="10869"/>
                  <a:pt x="5686" y="11139"/>
                </a:cubicBezTo>
                <a:cubicBezTo>
                  <a:pt x="5909" y="11936"/>
                  <a:pt x="6202" y="12710"/>
                  <a:pt x="6566" y="13437"/>
                </a:cubicBezTo>
                <a:cubicBezTo>
                  <a:pt x="6554" y="13449"/>
                  <a:pt x="6543" y="13449"/>
                  <a:pt x="6519" y="13449"/>
                </a:cubicBezTo>
                <a:cubicBezTo>
                  <a:pt x="6061" y="13589"/>
                  <a:pt x="5605" y="13718"/>
                  <a:pt x="5159" y="13718"/>
                </a:cubicBezTo>
                <a:cubicBezTo>
                  <a:pt x="4714" y="13718"/>
                  <a:pt x="4279" y="13589"/>
                  <a:pt x="3904" y="13202"/>
                </a:cubicBezTo>
                <a:cubicBezTo>
                  <a:pt x="3541" y="12850"/>
                  <a:pt x="3330" y="12370"/>
                  <a:pt x="3213" y="11889"/>
                </a:cubicBezTo>
                <a:cubicBezTo>
                  <a:pt x="3083" y="11292"/>
                  <a:pt x="3154" y="10682"/>
                  <a:pt x="3318" y="10083"/>
                </a:cubicBezTo>
                <a:close/>
                <a:moveTo>
                  <a:pt x="10001" y="12159"/>
                </a:moveTo>
                <a:cubicBezTo>
                  <a:pt x="10552" y="12229"/>
                  <a:pt x="11115" y="12264"/>
                  <a:pt x="11666" y="12264"/>
                </a:cubicBezTo>
                <a:cubicBezTo>
                  <a:pt x="12111" y="12264"/>
                  <a:pt x="12545" y="12241"/>
                  <a:pt x="12967" y="12194"/>
                </a:cubicBezTo>
                <a:lnTo>
                  <a:pt x="12967" y="12194"/>
                </a:lnTo>
                <a:cubicBezTo>
                  <a:pt x="12908" y="12874"/>
                  <a:pt x="12780" y="13554"/>
                  <a:pt x="12569" y="14199"/>
                </a:cubicBezTo>
                <a:cubicBezTo>
                  <a:pt x="12252" y="15137"/>
                  <a:pt x="11889" y="15992"/>
                  <a:pt x="10821" y="16169"/>
                </a:cubicBezTo>
                <a:cubicBezTo>
                  <a:pt x="10716" y="16192"/>
                  <a:pt x="10610" y="16192"/>
                  <a:pt x="10505" y="16192"/>
                </a:cubicBezTo>
                <a:cubicBezTo>
                  <a:pt x="10107" y="16192"/>
                  <a:pt x="9708" y="16086"/>
                  <a:pt x="9356" y="15934"/>
                </a:cubicBezTo>
                <a:cubicBezTo>
                  <a:pt x="8395" y="15512"/>
                  <a:pt x="7726" y="14574"/>
                  <a:pt x="7234" y="13695"/>
                </a:cubicBezTo>
                <a:cubicBezTo>
                  <a:pt x="8207" y="13308"/>
                  <a:pt x="9133" y="12780"/>
                  <a:pt x="10001" y="12159"/>
                </a:cubicBezTo>
                <a:close/>
                <a:moveTo>
                  <a:pt x="8570" y="1"/>
                </a:moveTo>
                <a:cubicBezTo>
                  <a:pt x="7668" y="1"/>
                  <a:pt x="6765" y="458"/>
                  <a:pt x="6120" y="1267"/>
                </a:cubicBezTo>
                <a:cubicBezTo>
                  <a:pt x="5605" y="1936"/>
                  <a:pt x="5300" y="2780"/>
                  <a:pt x="5147" y="3682"/>
                </a:cubicBezTo>
                <a:cubicBezTo>
                  <a:pt x="4162" y="3705"/>
                  <a:pt x="3201" y="3870"/>
                  <a:pt x="2345" y="4268"/>
                </a:cubicBezTo>
                <a:cubicBezTo>
                  <a:pt x="2122" y="4010"/>
                  <a:pt x="1806" y="3835"/>
                  <a:pt x="1465" y="3835"/>
                </a:cubicBezTo>
                <a:cubicBezTo>
                  <a:pt x="1161" y="3835"/>
                  <a:pt x="832" y="3976"/>
                  <a:pt x="528" y="4315"/>
                </a:cubicBezTo>
                <a:cubicBezTo>
                  <a:pt x="0" y="4890"/>
                  <a:pt x="293" y="5699"/>
                  <a:pt x="856" y="6097"/>
                </a:cubicBezTo>
                <a:cubicBezTo>
                  <a:pt x="739" y="6941"/>
                  <a:pt x="1032" y="7891"/>
                  <a:pt x="1595" y="8618"/>
                </a:cubicBezTo>
                <a:cubicBezTo>
                  <a:pt x="1947" y="9087"/>
                  <a:pt x="2403" y="9486"/>
                  <a:pt x="2919" y="9826"/>
                </a:cubicBezTo>
                <a:cubicBezTo>
                  <a:pt x="2627" y="10740"/>
                  <a:pt x="2591" y="11737"/>
                  <a:pt x="2966" y="12639"/>
                </a:cubicBezTo>
                <a:cubicBezTo>
                  <a:pt x="3213" y="13202"/>
                  <a:pt x="3646" y="13707"/>
                  <a:pt x="4174" y="13999"/>
                </a:cubicBezTo>
                <a:cubicBezTo>
                  <a:pt x="4467" y="14152"/>
                  <a:pt x="4772" y="14210"/>
                  <a:pt x="5089" y="14210"/>
                </a:cubicBezTo>
                <a:cubicBezTo>
                  <a:pt x="5605" y="14210"/>
                  <a:pt x="6144" y="14058"/>
                  <a:pt x="6613" y="13918"/>
                </a:cubicBezTo>
                <a:cubicBezTo>
                  <a:pt x="6671" y="13894"/>
                  <a:pt x="6730" y="13871"/>
                  <a:pt x="6788" y="13859"/>
                </a:cubicBezTo>
                <a:cubicBezTo>
                  <a:pt x="6999" y="14246"/>
                  <a:pt x="7246" y="14632"/>
                  <a:pt x="7527" y="14996"/>
                </a:cubicBezTo>
                <a:cubicBezTo>
                  <a:pt x="8125" y="15770"/>
                  <a:pt x="8981" y="16450"/>
                  <a:pt x="9977" y="16614"/>
                </a:cubicBezTo>
                <a:cubicBezTo>
                  <a:pt x="10154" y="16638"/>
                  <a:pt x="10329" y="16649"/>
                  <a:pt x="10505" y="16649"/>
                </a:cubicBezTo>
                <a:cubicBezTo>
                  <a:pt x="10904" y="16649"/>
                  <a:pt x="11303" y="16579"/>
                  <a:pt x="11678" y="16391"/>
                </a:cubicBezTo>
                <a:cubicBezTo>
                  <a:pt x="12428" y="16028"/>
                  <a:pt x="12756" y="15090"/>
                  <a:pt x="13014" y="14351"/>
                </a:cubicBezTo>
                <a:cubicBezTo>
                  <a:pt x="13249" y="13636"/>
                  <a:pt x="13389" y="12886"/>
                  <a:pt x="13460" y="12123"/>
                </a:cubicBezTo>
                <a:cubicBezTo>
                  <a:pt x="13940" y="12030"/>
                  <a:pt x="14421" y="11912"/>
                  <a:pt x="14878" y="11737"/>
                </a:cubicBezTo>
                <a:cubicBezTo>
                  <a:pt x="15605" y="11479"/>
                  <a:pt x="16227" y="11034"/>
                  <a:pt x="16672" y="10424"/>
                </a:cubicBezTo>
                <a:cubicBezTo>
                  <a:pt x="16766" y="10447"/>
                  <a:pt x="16871" y="10459"/>
                  <a:pt x="16977" y="10459"/>
                </a:cubicBezTo>
                <a:cubicBezTo>
                  <a:pt x="17188" y="10459"/>
                  <a:pt x="17423" y="10388"/>
                  <a:pt x="17634" y="10236"/>
                </a:cubicBezTo>
                <a:cubicBezTo>
                  <a:pt x="18583" y="9474"/>
                  <a:pt x="17926" y="8103"/>
                  <a:pt x="17001" y="7962"/>
                </a:cubicBezTo>
                <a:cubicBezTo>
                  <a:pt x="16719" y="7399"/>
                  <a:pt x="16203" y="6918"/>
                  <a:pt x="15617" y="6485"/>
                </a:cubicBezTo>
                <a:cubicBezTo>
                  <a:pt x="15535" y="6438"/>
                  <a:pt x="15453" y="6391"/>
                  <a:pt x="15383" y="6332"/>
                </a:cubicBezTo>
                <a:cubicBezTo>
                  <a:pt x="15594" y="5886"/>
                  <a:pt x="15769" y="5417"/>
                  <a:pt x="15886" y="4948"/>
                </a:cubicBezTo>
                <a:cubicBezTo>
                  <a:pt x="16156" y="3788"/>
                  <a:pt x="15805" y="2874"/>
                  <a:pt x="15066" y="2264"/>
                </a:cubicBezTo>
                <a:cubicBezTo>
                  <a:pt x="15195" y="1513"/>
                  <a:pt x="14573" y="693"/>
                  <a:pt x="13823" y="693"/>
                </a:cubicBezTo>
                <a:cubicBezTo>
                  <a:pt x="13518" y="693"/>
                  <a:pt x="13190" y="833"/>
                  <a:pt x="12885" y="1162"/>
                </a:cubicBezTo>
                <a:cubicBezTo>
                  <a:pt x="12803" y="1243"/>
                  <a:pt x="12744" y="1337"/>
                  <a:pt x="12697" y="1431"/>
                </a:cubicBezTo>
                <a:cubicBezTo>
                  <a:pt x="12217" y="1443"/>
                  <a:pt x="11712" y="1548"/>
                  <a:pt x="11232" y="1712"/>
                </a:cubicBezTo>
                <a:cubicBezTo>
                  <a:pt x="10986" y="1361"/>
                  <a:pt x="10716" y="1045"/>
                  <a:pt x="10423" y="763"/>
                </a:cubicBezTo>
                <a:cubicBezTo>
                  <a:pt x="9860" y="235"/>
                  <a:pt x="9216" y="1"/>
                  <a:pt x="8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189;p49">
            <a:extLst>
              <a:ext uri="{FF2B5EF4-FFF2-40B4-BE49-F238E27FC236}">
                <a16:creationId xmlns:a16="http://schemas.microsoft.com/office/drawing/2014/main" id="{34AA7FF3-7412-8044-88EB-403CA03F6EAA}"/>
              </a:ext>
            </a:extLst>
          </p:cNvPr>
          <p:cNvSpPr/>
          <p:nvPr/>
        </p:nvSpPr>
        <p:spPr>
          <a:xfrm>
            <a:off x="1349262" y="3632178"/>
            <a:ext cx="6349395" cy="785704"/>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sym typeface="Fredoka One"/>
              </a:rPr>
              <a:t>HÀNH ĐỘNG CỦA AN LÀ ĐÚNG HAY SAI? VÌ SAO?</a:t>
            </a:r>
            <a:endParaRPr sz="18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2"/>
          <p:cNvSpPr txBox="1">
            <a:spLocks noGrp="1"/>
          </p:cNvSpPr>
          <p:nvPr>
            <p:ph type="title"/>
          </p:nvPr>
        </p:nvSpPr>
        <p:spPr>
          <a:xfrm>
            <a:off x="1361225" y="1397563"/>
            <a:ext cx="6514500" cy="196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KHÁM PHÁ</a:t>
            </a:r>
            <a:endParaRPr/>
          </a:p>
        </p:txBody>
      </p:sp>
    </p:spTree>
    <p:extLst>
      <p:ext uri="{BB962C8B-B14F-4D97-AF65-F5344CB8AC3E}">
        <p14:creationId xmlns:p14="http://schemas.microsoft.com/office/powerpoint/2010/main" val="116555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76"/>
        <p:cNvGrpSpPr/>
        <p:nvPr/>
      </p:nvGrpSpPr>
      <p:grpSpPr>
        <a:xfrm>
          <a:off x="0" y="0"/>
          <a:ext cx="0" cy="0"/>
          <a:chOff x="0" y="0"/>
          <a:chExt cx="0" cy="0"/>
        </a:xfrm>
      </p:grpSpPr>
      <p:sp>
        <p:nvSpPr>
          <p:cNvPr id="2677" name="Google Shape;2677;p52"/>
          <p:cNvSpPr/>
          <p:nvPr/>
        </p:nvSpPr>
        <p:spPr>
          <a:xfrm rot="5400000">
            <a:off x="6597285" y="1033577"/>
            <a:ext cx="1389335" cy="150769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2678" name="Google Shape;2678;p52"/>
          <p:cNvSpPr/>
          <p:nvPr/>
        </p:nvSpPr>
        <p:spPr>
          <a:xfrm rot="5400000">
            <a:off x="3907491" y="2893653"/>
            <a:ext cx="1389335" cy="150769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2679" name="Google Shape;2679;p52"/>
          <p:cNvSpPr/>
          <p:nvPr/>
        </p:nvSpPr>
        <p:spPr>
          <a:xfrm rot="5400000">
            <a:off x="1040307" y="933997"/>
            <a:ext cx="1389335" cy="1507690"/>
          </a:xfrm>
          <a:custGeom>
            <a:avLst/>
            <a:gdLst/>
            <a:ahLst/>
            <a:cxnLst/>
            <a:rect l="l" t="t" r="r" b="b"/>
            <a:pathLst>
              <a:path w="25591" h="27544" extrusionOk="0">
                <a:moveTo>
                  <a:pt x="14046" y="70"/>
                </a:moveTo>
                <a:cubicBezTo>
                  <a:pt x="11186" y="-321"/>
                  <a:pt x="8318" y="1001"/>
                  <a:pt x="6315" y="1873"/>
                </a:cubicBezTo>
                <a:cubicBezTo>
                  <a:pt x="4312" y="2745"/>
                  <a:pt x="3013" y="4080"/>
                  <a:pt x="2029" y="5302"/>
                </a:cubicBezTo>
                <a:cubicBezTo>
                  <a:pt x="1045" y="6524"/>
                  <a:pt x="728" y="7683"/>
                  <a:pt x="410" y="9207"/>
                </a:cubicBezTo>
                <a:cubicBezTo>
                  <a:pt x="93" y="10731"/>
                  <a:pt x="-162" y="12541"/>
                  <a:pt x="124" y="14446"/>
                </a:cubicBezTo>
                <a:cubicBezTo>
                  <a:pt x="410" y="16351"/>
                  <a:pt x="330" y="18462"/>
                  <a:pt x="2124" y="20637"/>
                </a:cubicBezTo>
                <a:cubicBezTo>
                  <a:pt x="3918" y="22812"/>
                  <a:pt x="7486" y="27058"/>
                  <a:pt x="10887" y="27495"/>
                </a:cubicBezTo>
                <a:cubicBezTo>
                  <a:pt x="14288" y="27932"/>
                  <a:pt x="20087" y="25355"/>
                  <a:pt x="22532" y="23259"/>
                </a:cubicBezTo>
                <a:cubicBezTo>
                  <a:pt x="24977" y="21164"/>
                  <a:pt x="25399" y="18096"/>
                  <a:pt x="25556" y="14922"/>
                </a:cubicBezTo>
                <a:cubicBezTo>
                  <a:pt x="25713" y="11748"/>
                  <a:pt x="25392" y="6692"/>
                  <a:pt x="23474" y="4217"/>
                </a:cubicBezTo>
                <a:cubicBezTo>
                  <a:pt x="21556" y="1742"/>
                  <a:pt x="16906" y="461"/>
                  <a:pt x="14046" y="70"/>
                </a:cubicBezTo>
                <a:close/>
              </a:path>
            </a:pathLst>
          </a:custGeom>
          <a:solidFill>
            <a:schemeClr val="dk2"/>
          </a:solidFill>
          <a:ln>
            <a:noFill/>
          </a:ln>
        </p:spPr>
      </p:sp>
      <p:sp>
        <p:nvSpPr>
          <p:cNvPr id="2680" name="Google Shape;2680;p52"/>
          <p:cNvSpPr/>
          <p:nvPr/>
        </p:nvSpPr>
        <p:spPr>
          <a:xfrm>
            <a:off x="6378512" y="3000726"/>
            <a:ext cx="2264100" cy="475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681" name="Google Shape;2681;p52"/>
          <p:cNvSpPr/>
          <p:nvPr/>
        </p:nvSpPr>
        <p:spPr>
          <a:xfrm>
            <a:off x="3417824" y="1092753"/>
            <a:ext cx="2264100" cy="4758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682" name="Google Shape;2682;p52"/>
          <p:cNvSpPr/>
          <p:nvPr/>
        </p:nvSpPr>
        <p:spPr>
          <a:xfrm>
            <a:off x="719999" y="2933053"/>
            <a:ext cx="2264100" cy="475800"/>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683" name="Google Shape;2683;p52"/>
          <p:cNvSpPr txBox="1">
            <a:spLocks noGrp="1"/>
          </p:cNvSpPr>
          <p:nvPr>
            <p:ph type="title"/>
          </p:nvPr>
        </p:nvSpPr>
        <p:spPr>
          <a:xfrm>
            <a:off x="824383" y="242849"/>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TÌNH HUỐNG SGK</a:t>
            </a:r>
            <a:endParaRPr dirty="0"/>
          </a:p>
        </p:txBody>
      </p:sp>
      <p:sp>
        <p:nvSpPr>
          <p:cNvPr id="2684" name="Google Shape;2684;p52"/>
          <p:cNvSpPr txBox="1">
            <a:spLocks noGrp="1"/>
          </p:cNvSpPr>
          <p:nvPr>
            <p:ph type="title" idx="2"/>
          </p:nvPr>
        </p:nvSpPr>
        <p:spPr>
          <a:xfrm>
            <a:off x="964499" y="3043453"/>
            <a:ext cx="1775100" cy="289200"/>
          </a:xfrm>
          <a:prstGeom prst="rect">
            <a:avLst/>
          </a:prstGeom>
        </p:spPr>
        <p:txBody>
          <a:bodyPr spcFirstLastPara="1" wrap="square" lIns="91425" tIns="91425" rIns="91425" bIns="91425" anchor="ctr" anchorCtr="0">
            <a:noAutofit/>
          </a:bodyPr>
          <a:lstStyle/>
          <a:p>
            <a:pPr lvl="0"/>
            <a:r>
              <a:rPr lang="vi-VN" dirty="0"/>
              <a:t>Câ</a:t>
            </a:r>
            <a:r>
              <a:rPr lang="en-US" dirty="0"/>
              <a:t>u </a:t>
            </a:r>
            <a:r>
              <a:rPr lang="en" dirty="0"/>
              <a:t> 1(</a:t>
            </a:r>
            <a:r>
              <a:rPr lang="en-US" dirty="0"/>
              <a:t>TH1)</a:t>
            </a:r>
            <a:endParaRPr dirty="0"/>
          </a:p>
        </p:txBody>
      </p:sp>
      <p:sp>
        <p:nvSpPr>
          <p:cNvPr id="2685" name="Google Shape;2685;p52"/>
          <p:cNvSpPr txBox="1">
            <a:spLocks noGrp="1"/>
          </p:cNvSpPr>
          <p:nvPr>
            <p:ph type="subTitle" idx="1"/>
          </p:nvPr>
        </p:nvSpPr>
        <p:spPr>
          <a:xfrm>
            <a:off x="546602" y="3615862"/>
            <a:ext cx="2653425" cy="869400"/>
          </a:xfrm>
          <a:prstGeom prst="rect">
            <a:avLst/>
          </a:prstGeom>
        </p:spPr>
        <p:txBody>
          <a:bodyPr spcFirstLastPara="1" wrap="square" lIns="91425" tIns="91425" rIns="91425" bIns="91425" anchor="ctr" anchorCtr="0">
            <a:noAutofit/>
          </a:bodyPr>
          <a:lstStyle/>
          <a:p>
            <a:pPr marL="9525" indent="9525" algn="just"/>
            <a:r>
              <a:rPr lang="fr-FR" sz="1600" dirty="0" err="1">
                <a:solidFill>
                  <a:schemeClr val="accent2">
                    <a:lumMod val="75000"/>
                  </a:schemeClr>
                </a:solidFill>
                <a:latin typeface="Calibri Light" panose="020F0302020204030204" pitchFamily="34" charset="0"/>
                <a:cs typeface="Calibri Light" panose="020F0302020204030204" pitchFamily="34" charset="0"/>
              </a:rPr>
              <a:t>- Nhận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xét</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về</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cách</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cư</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xử</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thái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độ và</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việc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làm</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Mai?</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a:p>
            <a:pPr marL="9525" indent="9525" algn="just"/>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Hành</a:t>
            </a:r>
            <a:r>
              <a:rPr lang="fr-FR" sz="1600" dirty="0">
                <a:solidFill>
                  <a:schemeClr val="accent2">
                    <a:lumMod val="75000"/>
                  </a:schemeClr>
                </a:solidFill>
                <a:latin typeface="Calibri Light" panose="020F0302020204030204" pitchFamily="34" charset="0"/>
                <a:cs typeface="Calibri Light" panose="020F0302020204030204" pitchFamily="34" charset="0"/>
              </a:rPr>
              <a:t> vi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bạn</a:t>
            </a:r>
            <a:r>
              <a:rPr lang="fr-FR" sz="1600" dirty="0">
                <a:solidFill>
                  <a:schemeClr val="accent2">
                    <a:lumMod val="75000"/>
                  </a:schemeClr>
                </a:solidFill>
                <a:latin typeface="Calibri Light" panose="020F0302020204030204" pitchFamily="34" charset="0"/>
                <a:cs typeface="Calibri Light" panose="020F0302020204030204" pitchFamily="34" charset="0"/>
              </a:rPr>
              <a:t> Mai </a:t>
            </a:r>
            <a:r>
              <a:rPr lang="fr-FR" sz="1600" dirty="0" err="1">
                <a:solidFill>
                  <a:schemeClr val="accent2">
                    <a:lumMod val="75000"/>
                  </a:schemeClr>
                </a:solidFill>
                <a:latin typeface="Calibri Light" panose="020F0302020204030204" pitchFamily="34" charset="0"/>
                <a:cs typeface="Calibri Light" panose="020F0302020204030204" pitchFamily="34" charset="0"/>
              </a:rPr>
              <a:t>được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mọi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người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đối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xử</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như</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thế</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nào</a:t>
            </a:r>
            <a:r>
              <a:rPr lang="fr-FR" sz="1600" dirty="0">
                <a:solidFill>
                  <a:schemeClr val="accent2">
                    <a:lumMod val="75000"/>
                  </a:schemeClr>
                </a:solidFill>
                <a:latin typeface="Calibri Light" panose="020F0302020204030204" pitchFamily="34" charset="0"/>
                <a:cs typeface="Calibri Light" panose="020F0302020204030204" pitchFamily="34" charset="0"/>
              </a:rPr>
              <a:t>?</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2686" name="Google Shape;2686;p52"/>
          <p:cNvSpPr txBox="1">
            <a:spLocks noGrp="1"/>
          </p:cNvSpPr>
          <p:nvPr>
            <p:ph type="title" idx="3"/>
          </p:nvPr>
        </p:nvSpPr>
        <p:spPr>
          <a:xfrm>
            <a:off x="3662324" y="1203153"/>
            <a:ext cx="1775100" cy="289200"/>
          </a:xfrm>
          <a:prstGeom prst="rect">
            <a:avLst/>
          </a:prstGeom>
        </p:spPr>
        <p:txBody>
          <a:bodyPr spcFirstLastPara="1" wrap="square" lIns="91425" tIns="91425" rIns="91425" bIns="91425" anchor="ctr" anchorCtr="0">
            <a:noAutofit/>
          </a:bodyPr>
          <a:lstStyle/>
          <a:p>
            <a:pPr lvl="0"/>
            <a:r>
              <a:rPr lang="vi-VN" dirty="0"/>
              <a:t>Câ</a:t>
            </a:r>
            <a:r>
              <a:rPr lang="en-US" dirty="0"/>
              <a:t>u </a:t>
            </a:r>
            <a:r>
              <a:rPr lang="en" dirty="0"/>
              <a:t> 2(</a:t>
            </a:r>
            <a:r>
              <a:rPr lang="vi-VN" dirty="0"/>
              <a:t>T</a:t>
            </a:r>
            <a:r>
              <a:rPr lang="en-US" dirty="0"/>
              <a:t>H2)</a:t>
            </a:r>
            <a:endParaRPr dirty="0"/>
          </a:p>
        </p:txBody>
      </p:sp>
      <p:sp>
        <p:nvSpPr>
          <p:cNvPr id="2687" name="Google Shape;2687;p52"/>
          <p:cNvSpPr txBox="1">
            <a:spLocks noGrp="1"/>
          </p:cNvSpPr>
          <p:nvPr>
            <p:ph type="subTitle" idx="4"/>
          </p:nvPr>
        </p:nvSpPr>
        <p:spPr>
          <a:xfrm>
            <a:off x="3072011" y="1369762"/>
            <a:ext cx="3014756" cy="1416459"/>
          </a:xfrm>
          <a:prstGeom prst="rect">
            <a:avLst/>
          </a:prstGeom>
        </p:spPr>
        <p:txBody>
          <a:bodyPr spcFirstLastPara="1" wrap="square" lIns="91425" tIns="91425" rIns="91425" bIns="91425" anchor="ctr" anchorCtr="0">
            <a:noAutofit/>
          </a:bodyPr>
          <a:lstStyle/>
          <a:p>
            <a:pPr marL="136525" indent="3175" algn="just"/>
            <a:r>
              <a:rPr lang="fr-FR" sz="1600" dirty="0" err="1">
                <a:solidFill>
                  <a:schemeClr val="accent2">
                    <a:lumMod val="75000"/>
                  </a:schemeClr>
                </a:solidFill>
                <a:latin typeface="Calibri Light" panose="020F0302020204030204" pitchFamily="34" charset="0"/>
                <a:cs typeface="Calibri Light" panose="020F0302020204030204" pitchFamily="34" charset="0"/>
              </a:rPr>
              <a:t>- Em</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có</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nhận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xét</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gì</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về</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cách</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cư</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xử</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một</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số</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bạn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đối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với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Hải</a:t>
            </a:r>
            <a:r>
              <a:rPr lang="fr-FR" sz="1600" dirty="0">
                <a:solidFill>
                  <a:schemeClr val="accent2">
                    <a:lumMod val="75000"/>
                  </a:schemeClr>
                </a:solidFill>
                <a:latin typeface="Calibri Light" panose="020F0302020204030204" pitchFamily="34" charset="0"/>
                <a:cs typeface="Calibri Light" panose="020F0302020204030204" pitchFamily="34" charset="0"/>
              </a:rPr>
              <a:t>?</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a:p>
            <a:pPr marL="136525" indent="3175" algn="just"/>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Suy</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nghĩ</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bạn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Hải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trước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lời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trêu</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chọc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các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bạn</a:t>
            </a:r>
            <a:r>
              <a:rPr lang="fr-FR" sz="1600" dirty="0">
                <a:solidFill>
                  <a:schemeClr val="accent2">
                    <a:lumMod val="75000"/>
                  </a:schemeClr>
                </a:solidFill>
                <a:latin typeface="Calibri Light" panose="020F0302020204030204" pitchFamily="34" charset="0"/>
                <a:cs typeface="Calibri Light" panose="020F0302020204030204" pitchFamily="34" charset="0"/>
              </a:rPr>
              <a:t>?</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2688" name="Google Shape;2688;p52"/>
          <p:cNvSpPr txBox="1">
            <a:spLocks noGrp="1"/>
          </p:cNvSpPr>
          <p:nvPr>
            <p:ph type="title" idx="5"/>
          </p:nvPr>
        </p:nvSpPr>
        <p:spPr>
          <a:xfrm>
            <a:off x="6304350" y="3043453"/>
            <a:ext cx="1975200" cy="289200"/>
          </a:xfrm>
          <a:prstGeom prst="rect">
            <a:avLst/>
          </a:prstGeom>
        </p:spPr>
        <p:txBody>
          <a:bodyPr spcFirstLastPara="1" wrap="square" lIns="91425" tIns="91425" rIns="91425" bIns="91425" anchor="ctr" anchorCtr="0">
            <a:noAutofit/>
          </a:bodyPr>
          <a:lstStyle/>
          <a:p>
            <a:pPr lvl="0"/>
            <a:r>
              <a:rPr lang="vi-VN" dirty="0"/>
              <a:t>Câ</a:t>
            </a:r>
            <a:r>
              <a:rPr lang="en-US" dirty="0"/>
              <a:t>u </a:t>
            </a:r>
            <a:r>
              <a:rPr lang="en" dirty="0"/>
              <a:t> 3(</a:t>
            </a:r>
            <a:r>
              <a:rPr lang="vi-VN" dirty="0"/>
              <a:t>T</a:t>
            </a:r>
            <a:r>
              <a:rPr lang="en-US" dirty="0"/>
              <a:t>H 3)</a:t>
            </a:r>
            <a:endParaRPr dirty="0"/>
          </a:p>
        </p:txBody>
      </p:sp>
      <p:sp>
        <p:nvSpPr>
          <p:cNvPr id="2689" name="Google Shape;2689;p52"/>
          <p:cNvSpPr txBox="1">
            <a:spLocks noGrp="1"/>
          </p:cNvSpPr>
          <p:nvPr>
            <p:ph type="subTitle" idx="6"/>
          </p:nvPr>
        </p:nvSpPr>
        <p:spPr>
          <a:xfrm>
            <a:off x="5938082" y="3637206"/>
            <a:ext cx="2851331" cy="869400"/>
          </a:xfrm>
          <a:prstGeom prst="rect">
            <a:avLst/>
          </a:prstGeom>
        </p:spPr>
        <p:txBody>
          <a:bodyPr spcFirstLastPara="1" wrap="square" lIns="91425" tIns="91425" rIns="91425" bIns="91425" anchor="ctr" anchorCtr="0">
            <a:noAutofit/>
          </a:bodyPr>
          <a:lstStyle/>
          <a:p>
            <a:pPr marL="136525" indent="3175" algn="just"/>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Em</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có</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nhận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xét</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gì</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về</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việc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làm</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Quân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và</a:t>
            </a:r>
            <a:r>
              <a:rPr lang="fr-FR" sz="1600" dirty="0">
                <a:solidFill>
                  <a:schemeClr val="accent2">
                    <a:lumMod val="75000"/>
                  </a:schemeClr>
                </a:solidFill>
                <a:latin typeface="Calibri Light" panose="020F0302020204030204" pitchFamily="34" charset="0"/>
                <a:cs typeface="Calibri Light" panose="020F0302020204030204" pitchFamily="34" charset="0"/>
              </a:rPr>
              <a:t> Hùng?</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a:p>
            <a:pPr marL="136525" indent="3175" algn="just"/>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Việc</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làm</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đó</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của</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Quân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và</a:t>
            </a:r>
            <a:r>
              <a:rPr lang="fr-FR" sz="1600" dirty="0">
                <a:solidFill>
                  <a:schemeClr val="accent2">
                    <a:lumMod val="75000"/>
                  </a:schemeClr>
                </a:solidFill>
                <a:latin typeface="Calibri Light" panose="020F0302020204030204" pitchFamily="34" charset="0"/>
                <a:cs typeface="Calibri Light" panose="020F0302020204030204" pitchFamily="34" charset="0"/>
              </a:rPr>
              <a:t> Hùng </a:t>
            </a:r>
            <a:r>
              <a:rPr lang="fr-FR" sz="1600" dirty="0" err="1">
                <a:solidFill>
                  <a:schemeClr val="accent2">
                    <a:lumMod val="75000"/>
                  </a:schemeClr>
                </a:solidFill>
                <a:latin typeface="Calibri Light" panose="020F0302020204030204" pitchFamily="34" charset="0"/>
                <a:cs typeface="Calibri Light" panose="020F0302020204030204" pitchFamily="34" charset="0"/>
              </a:rPr>
              <a:t>nói</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lên</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điều</a:t>
            </a:r>
            <a:r>
              <a:rPr lang="fr-FR" sz="1600" dirty="0">
                <a:solidFill>
                  <a:schemeClr val="accent2">
                    <a:lumMod val="75000"/>
                  </a:schemeClr>
                </a:solidFill>
                <a:latin typeface="Calibri Light" panose="020F0302020204030204" pitchFamily="34" charset="0"/>
                <a:cs typeface="Calibri Light" panose="020F0302020204030204" pitchFamily="34" charset="0"/>
              </a:rPr>
              <a:t> </a:t>
            </a:r>
            <a:r>
              <a:rPr lang="fr-FR" sz="1600" dirty="0" err="1">
                <a:solidFill>
                  <a:schemeClr val="accent2">
                    <a:lumMod val="75000"/>
                  </a:schemeClr>
                </a:solidFill>
                <a:latin typeface="Calibri Light" panose="020F0302020204030204" pitchFamily="34" charset="0"/>
                <a:cs typeface="Calibri Light" panose="020F0302020204030204" pitchFamily="34" charset="0"/>
              </a:rPr>
              <a:t>gì</a:t>
            </a:r>
            <a:r>
              <a:rPr lang="fr-FR" sz="1600" dirty="0">
                <a:solidFill>
                  <a:schemeClr val="accent2">
                    <a:lumMod val="75000"/>
                  </a:schemeClr>
                </a:solidFill>
                <a:latin typeface="Calibri Light" panose="020F0302020204030204" pitchFamily="34" charset="0"/>
                <a:cs typeface="Calibri Light" panose="020F0302020204030204" pitchFamily="34" charset="0"/>
              </a:rPr>
              <a:t>?</a:t>
            </a:r>
            <a:endParaRPr lang="en-US" sz="1600"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2690" name="Google Shape;2690;p52"/>
          <p:cNvSpPr/>
          <p:nvPr/>
        </p:nvSpPr>
        <p:spPr>
          <a:xfrm>
            <a:off x="463925" y="4133294"/>
            <a:ext cx="204300" cy="223364"/>
          </a:xfrm>
          <a:custGeom>
            <a:avLst/>
            <a:gdLst/>
            <a:ahLst/>
            <a:cxnLst/>
            <a:rect l="l" t="t" r="r" b="b"/>
            <a:pathLst>
              <a:path w="5337" h="5835" extrusionOk="0">
                <a:moveTo>
                  <a:pt x="1857" y="0"/>
                </a:moveTo>
                <a:cubicBezTo>
                  <a:pt x="1460" y="0"/>
                  <a:pt x="1059" y="321"/>
                  <a:pt x="1209" y="807"/>
                </a:cubicBezTo>
                <a:cubicBezTo>
                  <a:pt x="1374" y="1323"/>
                  <a:pt x="1590" y="1829"/>
                  <a:pt x="1828" y="2313"/>
                </a:cubicBezTo>
                <a:cubicBezTo>
                  <a:pt x="1456" y="2448"/>
                  <a:pt x="1074" y="2571"/>
                  <a:pt x="703" y="2716"/>
                </a:cubicBezTo>
                <a:cubicBezTo>
                  <a:pt x="1" y="2983"/>
                  <a:pt x="201" y="4030"/>
                  <a:pt x="821" y="4030"/>
                </a:cubicBezTo>
                <a:cubicBezTo>
                  <a:pt x="893" y="4030"/>
                  <a:pt x="971" y="4015"/>
                  <a:pt x="1054" y="3984"/>
                </a:cubicBezTo>
                <a:cubicBezTo>
                  <a:pt x="1498" y="3809"/>
                  <a:pt x="1952" y="3654"/>
                  <a:pt x="2395" y="3500"/>
                </a:cubicBezTo>
                <a:cubicBezTo>
                  <a:pt x="2674" y="4098"/>
                  <a:pt x="2921" y="4706"/>
                  <a:pt x="3045" y="5356"/>
                </a:cubicBezTo>
                <a:cubicBezTo>
                  <a:pt x="3111" y="5690"/>
                  <a:pt x="3353" y="5834"/>
                  <a:pt x="3609" y="5834"/>
                </a:cubicBezTo>
                <a:cubicBezTo>
                  <a:pt x="3994" y="5834"/>
                  <a:pt x="4413" y="5507"/>
                  <a:pt x="4313" y="5006"/>
                </a:cubicBezTo>
                <a:cubicBezTo>
                  <a:pt x="4180" y="4314"/>
                  <a:pt x="3911" y="3675"/>
                  <a:pt x="3612" y="3035"/>
                </a:cubicBezTo>
                <a:cubicBezTo>
                  <a:pt x="3983" y="2881"/>
                  <a:pt x="4355" y="2716"/>
                  <a:pt x="4716" y="2510"/>
                </a:cubicBezTo>
                <a:cubicBezTo>
                  <a:pt x="5336" y="2160"/>
                  <a:pt x="4957" y="1292"/>
                  <a:pt x="4375" y="1292"/>
                </a:cubicBezTo>
                <a:cubicBezTo>
                  <a:pt x="4270" y="1292"/>
                  <a:pt x="4159" y="1320"/>
                  <a:pt x="4045" y="1385"/>
                </a:cubicBezTo>
                <a:cubicBezTo>
                  <a:pt x="3726" y="1561"/>
                  <a:pt x="3385" y="1715"/>
                  <a:pt x="3045" y="1859"/>
                </a:cubicBezTo>
                <a:cubicBezTo>
                  <a:pt x="2828" y="1405"/>
                  <a:pt x="2632" y="942"/>
                  <a:pt x="2477" y="456"/>
                </a:cubicBezTo>
                <a:cubicBezTo>
                  <a:pt x="2375" y="138"/>
                  <a:pt x="2117" y="0"/>
                  <a:pt x="18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91" name="Google Shape;2691;p52"/>
          <p:cNvGrpSpPr/>
          <p:nvPr/>
        </p:nvGrpSpPr>
        <p:grpSpPr>
          <a:xfrm rot="10800000">
            <a:off x="5437433" y="2571705"/>
            <a:ext cx="522796" cy="477046"/>
            <a:chOff x="4509825" y="4690250"/>
            <a:chExt cx="319675" cy="291700"/>
          </a:xfrm>
        </p:grpSpPr>
        <p:sp>
          <p:nvSpPr>
            <p:cNvPr id="2692" name="Google Shape;2692;p52"/>
            <p:cNvSpPr/>
            <p:nvPr/>
          </p:nvSpPr>
          <p:spPr>
            <a:xfrm>
              <a:off x="4509825" y="4710650"/>
              <a:ext cx="315650" cy="271300"/>
            </a:xfrm>
            <a:custGeom>
              <a:avLst/>
              <a:gdLst/>
              <a:ahLst/>
              <a:cxnLst/>
              <a:rect l="l" t="t" r="r" b="b"/>
              <a:pathLst>
                <a:path w="12626" h="10852" extrusionOk="0">
                  <a:moveTo>
                    <a:pt x="12397" y="0"/>
                  </a:moveTo>
                  <a:cubicBezTo>
                    <a:pt x="12387" y="0"/>
                    <a:pt x="12377" y="1"/>
                    <a:pt x="12367" y="3"/>
                  </a:cubicBezTo>
                  <a:cubicBezTo>
                    <a:pt x="8013" y="886"/>
                    <a:pt x="4134" y="3645"/>
                    <a:pt x="1709" y="7341"/>
                  </a:cubicBezTo>
                  <a:cubicBezTo>
                    <a:pt x="1030" y="8375"/>
                    <a:pt x="470" y="9496"/>
                    <a:pt x="39" y="10671"/>
                  </a:cubicBezTo>
                  <a:cubicBezTo>
                    <a:pt x="0" y="10781"/>
                    <a:pt x="89" y="10852"/>
                    <a:pt x="180" y="10852"/>
                  </a:cubicBezTo>
                  <a:cubicBezTo>
                    <a:pt x="241" y="10852"/>
                    <a:pt x="303" y="10820"/>
                    <a:pt x="329" y="10746"/>
                  </a:cubicBezTo>
                  <a:cubicBezTo>
                    <a:pt x="1838" y="6662"/>
                    <a:pt x="5039" y="3279"/>
                    <a:pt x="8972" y="1447"/>
                  </a:cubicBezTo>
                  <a:cubicBezTo>
                    <a:pt x="10082" y="929"/>
                    <a:pt x="11246" y="552"/>
                    <a:pt x="12442" y="304"/>
                  </a:cubicBezTo>
                  <a:cubicBezTo>
                    <a:pt x="12626" y="264"/>
                    <a:pt x="12568" y="0"/>
                    <a:pt x="12397"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52"/>
            <p:cNvSpPr/>
            <p:nvPr/>
          </p:nvSpPr>
          <p:spPr>
            <a:xfrm>
              <a:off x="4780625" y="4690250"/>
              <a:ext cx="48875" cy="50700"/>
            </a:xfrm>
            <a:custGeom>
              <a:avLst/>
              <a:gdLst/>
              <a:ahLst/>
              <a:cxnLst/>
              <a:rect l="l" t="t" r="r" b="b"/>
              <a:pathLst>
                <a:path w="1955" h="2028" extrusionOk="0">
                  <a:moveTo>
                    <a:pt x="200" y="1"/>
                  </a:moveTo>
                  <a:cubicBezTo>
                    <a:pt x="46" y="1"/>
                    <a:pt x="1" y="252"/>
                    <a:pt x="166" y="301"/>
                  </a:cubicBezTo>
                  <a:cubicBezTo>
                    <a:pt x="425" y="388"/>
                    <a:pt x="683" y="484"/>
                    <a:pt x="920" y="592"/>
                  </a:cubicBezTo>
                  <a:cubicBezTo>
                    <a:pt x="1050" y="646"/>
                    <a:pt x="1179" y="711"/>
                    <a:pt x="1298" y="764"/>
                  </a:cubicBezTo>
                  <a:lnTo>
                    <a:pt x="1459" y="862"/>
                  </a:lnTo>
                  <a:cubicBezTo>
                    <a:pt x="1479" y="870"/>
                    <a:pt x="1501" y="879"/>
                    <a:pt x="1524" y="889"/>
                  </a:cubicBezTo>
                  <a:lnTo>
                    <a:pt x="1524" y="889"/>
                  </a:lnTo>
                  <a:cubicBezTo>
                    <a:pt x="1520" y="894"/>
                    <a:pt x="1516" y="899"/>
                    <a:pt x="1513" y="905"/>
                  </a:cubicBezTo>
                  <a:cubicBezTo>
                    <a:pt x="1470" y="948"/>
                    <a:pt x="1427" y="980"/>
                    <a:pt x="1384" y="1023"/>
                  </a:cubicBezTo>
                  <a:cubicBezTo>
                    <a:pt x="1298" y="1109"/>
                    <a:pt x="1200" y="1185"/>
                    <a:pt x="1114" y="1271"/>
                  </a:cubicBezTo>
                  <a:cubicBezTo>
                    <a:pt x="931" y="1432"/>
                    <a:pt x="748" y="1605"/>
                    <a:pt x="575" y="1767"/>
                  </a:cubicBezTo>
                  <a:cubicBezTo>
                    <a:pt x="459" y="1875"/>
                    <a:pt x="561" y="2028"/>
                    <a:pt x="683" y="2028"/>
                  </a:cubicBezTo>
                  <a:cubicBezTo>
                    <a:pt x="719" y="2028"/>
                    <a:pt x="756" y="2014"/>
                    <a:pt x="791" y="1982"/>
                  </a:cubicBezTo>
                  <a:cubicBezTo>
                    <a:pt x="1006" y="1788"/>
                    <a:pt x="1233" y="1583"/>
                    <a:pt x="1449" y="1379"/>
                  </a:cubicBezTo>
                  <a:cubicBezTo>
                    <a:pt x="1567" y="1271"/>
                    <a:pt x="1675" y="1174"/>
                    <a:pt x="1782" y="1066"/>
                  </a:cubicBezTo>
                  <a:cubicBezTo>
                    <a:pt x="1890" y="969"/>
                    <a:pt x="1955" y="819"/>
                    <a:pt x="1815" y="711"/>
                  </a:cubicBezTo>
                  <a:cubicBezTo>
                    <a:pt x="1707" y="625"/>
                    <a:pt x="1567" y="560"/>
                    <a:pt x="1449" y="506"/>
                  </a:cubicBezTo>
                  <a:cubicBezTo>
                    <a:pt x="1319" y="441"/>
                    <a:pt x="1200" y="376"/>
                    <a:pt x="1071" y="323"/>
                  </a:cubicBezTo>
                  <a:cubicBezTo>
                    <a:pt x="802" y="204"/>
                    <a:pt x="522" y="96"/>
                    <a:pt x="252" y="10"/>
                  </a:cubicBezTo>
                  <a:cubicBezTo>
                    <a:pt x="233" y="4"/>
                    <a:pt x="216" y="1"/>
                    <a:pt x="200"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94" name="Google Shape;2694;p52"/>
          <p:cNvGrpSpPr/>
          <p:nvPr/>
        </p:nvGrpSpPr>
        <p:grpSpPr>
          <a:xfrm rot="2700000">
            <a:off x="2895496" y="2742656"/>
            <a:ext cx="766756" cy="163458"/>
            <a:chOff x="2782750" y="4715275"/>
            <a:chExt cx="468850" cy="99950"/>
          </a:xfrm>
        </p:grpSpPr>
        <p:sp>
          <p:nvSpPr>
            <p:cNvPr id="2695" name="Google Shape;2695;p52"/>
            <p:cNvSpPr/>
            <p:nvPr/>
          </p:nvSpPr>
          <p:spPr>
            <a:xfrm>
              <a:off x="2782750" y="4715275"/>
              <a:ext cx="464150" cy="94750"/>
            </a:xfrm>
            <a:custGeom>
              <a:avLst/>
              <a:gdLst/>
              <a:ahLst/>
              <a:cxnLst/>
              <a:rect l="l" t="t" r="r" b="b"/>
              <a:pathLst>
                <a:path w="18566" h="3790" extrusionOk="0">
                  <a:moveTo>
                    <a:pt x="233" y="1"/>
                  </a:moveTo>
                  <a:cubicBezTo>
                    <a:pt x="93" y="1"/>
                    <a:pt x="0" y="217"/>
                    <a:pt x="143" y="324"/>
                  </a:cubicBezTo>
                  <a:cubicBezTo>
                    <a:pt x="3354" y="2603"/>
                    <a:pt x="7271" y="3790"/>
                    <a:pt x="11187" y="3790"/>
                  </a:cubicBezTo>
                  <a:cubicBezTo>
                    <a:pt x="12252" y="3790"/>
                    <a:pt x="13317" y="3702"/>
                    <a:pt x="14367" y="3525"/>
                  </a:cubicBezTo>
                  <a:cubicBezTo>
                    <a:pt x="15747" y="3298"/>
                    <a:pt x="17094" y="2900"/>
                    <a:pt x="18387" y="2350"/>
                  </a:cubicBezTo>
                  <a:cubicBezTo>
                    <a:pt x="18566" y="2274"/>
                    <a:pt x="18457" y="2043"/>
                    <a:pt x="18290" y="2043"/>
                  </a:cubicBezTo>
                  <a:cubicBezTo>
                    <a:pt x="18266" y="2043"/>
                    <a:pt x="18241" y="2048"/>
                    <a:pt x="18215" y="2059"/>
                  </a:cubicBezTo>
                  <a:cubicBezTo>
                    <a:pt x="15998" y="2992"/>
                    <a:pt x="13599" y="3445"/>
                    <a:pt x="11196" y="3445"/>
                  </a:cubicBezTo>
                  <a:cubicBezTo>
                    <a:pt x="8715" y="3445"/>
                    <a:pt x="6230" y="2963"/>
                    <a:pt x="3936" y="2026"/>
                  </a:cubicBezTo>
                  <a:cubicBezTo>
                    <a:pt x="2664" y="1499"/>
                    <a:pt x="1447" y="831"/>
                    <a:pt x="326" y="33"/>
                  </a:cubicBezTo>
                  <a:cubicBezTo>
                    <a:pt x="294" y="10"/>
                    <a:pt x="262" y="1"/>
                    <a:pt x="233"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52"/>
            <p:cNvSpPr/>
            <p:nvPr/>
          </p:nvSpPr>
          <p:spPr>
            <a:xfrm>
              <a:off x="3200400" y="4759150"/>
              <a:ext cx="51200" cy="56075"/>
            </a:xfrm>
            <a:custGeom>
              <a:avLst/>
              <a:gdLst/>
              <a:ahLst/>
              <a:cxnLst/>
              <a:rect l="l" t="t" r="r" b="b"/>
              <a:pathLst>
                <a:path w="2048" h="2243" extrusionOk="0">
                  <a:moveTo>
                    <a:pt x="207" y="1"/>
                  </a:moveTo>
                  <a:cubicBezTo>
                    <a:pt x="121" y="1"/>
                    <a:pt x="41" y="44"/>
                    <a:pt x="22" y="132"/>
                  </a:cubicBezTo>
                  <a:cubicBezTo>
                    <a:pt x="0" y="207"/>
                    <a:pt x="43" y="326"/>
                    <a:pt x="140" y="336"/>
                  </a:cubicBezTo>
                  <a:cubicBezTo>
                    <a:pt x="410" y="379"/>
                    <a:pt x="690" y="422"/>
                    <a:pt x="959" y="455"/>
                  </a:cubicBezTo>
                  <a:cubicBezTo>
                    <a:pt x="1099" y="477"/>
                    <a:pt x="1239" y="498"/>
                    <a:pt x="1368" y="520"/>
                  </a:cubicBezTo>
                  <a:cubicBezTo>
                    <a:pt x="1433" y="530"/>
                    <a:pt x="1487" y="530"/>
                    <a:pt x="1552" y="541"/>
                  </a:cubicBezTo>
                  <a:cubicBezTo>
                    <a:pt x="1568" y="546"/>
                    <a:pt x="1585" y="549"/>
                    <a:pt x="1602" y="552"/>
                  </a:cubicBezTo>
                  <a:lnTo>
                    <a:pt x="1602" y="552"/>
                  </a:lnTo>
                  <a:cubicBezTo>
                    <a:pt x="1592" y="570"/>
                    <a:pt x="1582" y="588"/>
                    <a:pt x="1573" y="606"/>
                  </a:cubicBezTo>
                  <a:cubicBezTo>
                    <a:pt x="1541" y="670"/>
                    <a:pt x="1498" y="745"/>
                    <a:pt x="1466" y="810"/>
                  </a:cubicBezTo>
                  <a:cubicBezTo>
                    <a:pt x="1390" y="951"/>
                    <a:pt x="1315" y="1069"/>
                    <a:pt x="1239" y="1198"/>
                  </a:cubicBezTo>
                  <a:cubicBezTo>
                    <a:pt x="1078" y="1457"/>
                    <a:pt x="905" y="1715"/>
                    <a:pt x="722" y="1952"/>
                  </a:cubicBezTo>
                  <a:cubicBezTo>
                    <a:pt x="668" y="2028"/>
                    <a:pt x="647" y="2125"/>
                    <a:pt x="722" y="2190"/>
                  </a:cubicBezTo>
                  <a:cubicBezTo>
                    <a:pt x="750" y="2223"/>
                    <a:pt x="798" y="2242"/>
                    <a:pt x="848" y="2242"/>
                  </a:cubicBezTo>
                  <a:cubicBezTo>
                    <a:pt x="893" y="2242"/>
                    <a:pt x="939" y="2226"/>
                    <a:pt x="970" y="2190"/>
                  </a:cubicBezTo>
                  <a:cubicBezTo>
                    <a:pt x="1358" y="1694"/>
                    <a:pt x="1724" y="1155"/>
                    <a:pt x="1972" y="573"/>
                  </a:cubicBezTo>
                  <a:cubicBezTo>
                    <a:pt x="2048" y="401"/>
                    <a:pt x="1950" y="271"/>
                    <a:pt x="1778" y="228"/>
                  </a:cubicBezTo>
                  <a:cubicBezTo>
                    <a:pt x="1617" y="196"/>
                    <a:pt x="1444" y="185"/>
                    <a:pt x="1282" y="153"/>
                  </a:cubicBezTo>
                  <a:cubicBezTo>
                    <a:pt x="927" y="110"/>
                    <a:pt x="582" y="56"/>
                    <a:pt x="237" y="2"/>
                  </a:cubicBezTo>
                  <a:cubicBezTo>
                    <a:pt x="227" y="1"/>
                    <a:pt x="217" y="1"/>
                    <a:pt x="207"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97" name="Google Shape;2697;p52"/>
          <p:cNvGrpSpPr/>
          <p:nvPr/>
        </p:nvGrpSpPr>
        <p:grpSpPr>
          <a:xfrm>
            <a:off x="1322635" y="1393529"/>
            <a:ext cx="1058843" cy="787771"/>
            <a:chOff x="1322635" y="1600001"/>
            <a:chExt cx="1058843" cy="787771"/>
          </a:xfrm>
        </p:grpSpPr>
        <p:sp>
          <p:nvSpPr>
            <p:cNvPr id="2698" name="Google Shape;2698;p52"/>
            <p:cNvSpPr/>
            <p:nvPr/>
          </p:nvSpPr>
          <p:spPr>
            <a:xfrm>
              <a:off x="1322635" y="1711881"/>
              <a:ext cx="1058843" cy="675891"/>
            </a:xfrm>
            <a:custGeom>
              <a:avLst/>
              <a:gdLst/>
              <a:ahLst/>
              <a:cxnLst/>
              <a:rect l="l" t="t" r="r" b="b"/>
              <a:pathLst>
                <a:path w="15398" h="9829" extrusionOk="0">
                  <a:moveTo>
                    <a:pt x="12059" y="1"/>
                  </a:moveTo>
                  <a:cubicBezTo>
                    <a:pt x="11412" y="1"/>
                    <a:pt x="10764" y="38"/>
                    <a:pt x="10094" y="149"/>
                  </a:cubicBezTo>
                  <a:cubicBezTo>
                    <a:pt x="9583" y="224"/>
                    <a:pt x="9104" y="373"/>
                    <a:pt x="8614" y="490"/>
                  </a:cubicBezTo>
                  <a:cubicBezTo>
                    <a:pt x="8252" y="575"/>
                    <a:pt x="7869" y="618"/>
                    <a:pt x="7518" y="714"/>
                  </a:cubicBezTo>
                  <a:lnTo>
                    <a:pt x="7198" y="810"/>
                  </a:lnTo>
                  <a:cubicBezTo>
                    <a:pt x="6794" y="672"/>
                    <a:pt x="6368" y="554"/>
                    <a:pt x="5952" y="522"/>
                  </a:cubicBezTo>
                  <a:cubicBezTo>
                    <a:pt x="5585" y="498"/>
                    <a:pt x="5215" y="484"/>
                    <a:pt x="4844" y="484"/>
                  </a:cubicBezTo>
                  <a:cubicBezTo>
                    <a:pt x="3573" y="484"/>
                    <a:pt x="2300" y="652"/>
                    <a:pt x="1129" y="1172"/>
                  </a:cubicBezTo>
                  <a:cubicBezTo>
                    <a:pt x="746" y="1342"/>
                    <a:pt x="372" y="1534"/>
                    <a:pt x="0" y="1747"/>
                  </a:cubicBezTo>
                  <a:cubicBezTo>
                    <a:pt x="10" y="1960"/>
                    <a:pt x="10" y="2172"/>
                    <a:pt x="32" y="2375"/>
                  </a:cubicBezTo>
                  <a:cubicBezTo>
                    <a:pt x="53" y="2822"/>
                    <a:pt x="128" y="3291"/>
                    <a:pt x="223" y="3717"/>
                  </a:cubicBezTo>
                  <a:cubicBezTo>
                    <a:pt x="405" y="4484"/>
                    <a:pt x="522" y="5260"/>
                    <a:pt x="597" y="6038"/>
                  </a:cubicBezTo>
                  <a:cubicBezTo>
                    <a:pt x="671" y="6751"/>
                    <a:pt x="724" y="7486"/>
                    <a:pt x="841" y="8199"/>
                  </a:cubicBezTo>
                  <a:cubicBezTo>
                    <a:pt x="926" y="8721"/>
                    <a:pt x="1011" y="9285"/>
                    <a:pt x="1139" y="9829"/>
                  </a:cubicBezTo>
                  <a:cubicBezTo>
                    <a:pt x="1214" y="9775"/>
                    <a:pt x="1278" y="9722"/>
                    <a:pt x="1342" y="9680"/>
                  </a:cubicBezTo>
                  <a:cubicBezTo>
                    <a:pt x="1491" y="9552"/>
                    <a:pt x="1672" y="9424"/>
                    <a:pt x="1842" y="9328"/>
                  </a:cubicBezTo>
                  <a:cubicBezTo>
                    <a:pt x="2215" y="9105"/>
                    <a:pt x="2694" y="8923"/>
                    <a:pt x="3098" y="8764"/>
                  </a:cubicBezTo>
                  <a:cubicBezTo>
                    <a:pt x="3863" y="8455"/>
                    <a:pt x="4675" y="8354"/>
                    <a:pt x="5497" y="8354"/>
                  </a:cubicBezTo>
                  <a:cubicBezTo>
                    <a:pt x="5695" y="8354"/>
                    <a:pt x="5893" y="8359"/>
                    <a:pt x="6091" y="8370"/>
                  </a:cubicBezTo>
                  <a:cubicBezTo>
                    <a:pt x="6389" y="8391"/>
                    <a:pt x="6697" y="8455"/>
                    <a:pt x="7007" y="8476"/>
                  </a:cubicBezTo>
                  <a:cubicBezTo>
                    <a:pt x="7336" y="8508"/>
                    <a:pt x="7634" y="8540"/>
                    <a:pt x="7944" y="8658"/>
                  </a:cubicBezTo>
                  <a:cubicBezTo>
                    <a:pt x="8071" y="8700"/>
                    <a:pt x="8199" y="8753"/>
                    <a:pt x="8327" y="8817"/>
                  </a:cubicBezTo>
                  <a:cubicBezTo>
                    <a:pt x="8561" y="8594"/>
                    <a:pt x="8827" y="8381"/>
                    <a:pt x="9104" y="8210"/>
                  </a:cubicBezTo>
                  <a:cubicBezTo>
                    <a:pt x="9657" y="7891"/>
                    <a:pt x="10169" y="7773"/>
                    <a:pt x="10807" y="7763"/>
                  </a:cubicBezTo>
                  <a:cubicBezTo>
                    <a:pt x="11574" y="7763"/>
                    <a:pt x="12298" y="7848"/>
                    <a:pt x="13044" y="7955"/>
                  </a:cubicBezTo>
                  <a:cubicBezTo>
                    <a:pt x="13810" y="8061"/>
                    <a:pt x="14609" y="8189"/>
                    <a:pt x="15355" y="8423"/>
                  </a:cubicBezTo>
                  <a:cubicBezTo>
                    <a:pt x="15365" y="8423"/>
                    <a:pt x="15386" y="8434"/>
                    <a:pt x="15397" y="8434"/>
                  </a:cubicBezTo>
                  <a:cubicBezTo>
                    <a:pt x="15386" y="8296"/>
                    <a:pt x="15386" y="8146"/>
                    <a:pt x="15376" y="8008"/>
                  </a:cubicBezTo>
                  <a:cubicBezTo>
                    <a:pt x="15344" y="7465"/>
                    <a:pt x="15269" y="6911"/>
                    <a:pt x="15216" y="6368"/>
                  </a:cubicBezTo>
                  <a:cubicBezTo>
                    <a:pt x="15152" y="5655"/>
                    <a:pt x="15056" y="4962"/>
                    <a:pt x="14993" y="4260"/>
                  </a:cubicBezTo>
                  <a:cubicBezTo>
                    <a:pt x="14918" y="3429"/>
                    <a:pt x="14832" y="2588"/>
                    <a:pt x="14747" y="1768"/>
                  </a:cubicBezTo>
                  <a:cubicBezTo>
                    <a:pt x="14694" y="1214"/>
                    <a:pt x="14588" y="693"/>
                    <a:pt x="14492" y="149"/>
                  </a:cubicBezTo>
                  <a:cubicBezTo>
                    <a:pt x="14215" y="97"/>
                    <a:pt x="13938" y="75"/>
                    <a:pt x="13651" y="54"/>
                  </a:cubicBezTo>
                  <a:cubicBezTo>
                    <a:pt x="13112" y="25"/>
                    <a:pt x="12585" y="1"/>
                    <a:pt x="120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52"/>
            <p:cNvSpPr/>
            <p:nvPr/>
          </p:nvSpPr>
          <p:spPr>
            <a:xfrm>
              <a:off x="1359905" y="1645936"/>
              <a:ext cx="983477" cy="683249"/>
            </a:xfrm>
            <a:custGeom>
              <a:avLst/>
              <a:gdLst/>
              <a:ahLst/>
              <a:cxnLst/>
              <a:rect l="l" t="t" r="r" b="b"/>
              <a:pathLst>
                <a:path w="14302" h="9936" extrusionOk="0">
                  <a:moveTo>
                    <a:pt x="10947" y="1"/>
                  </a:moveTo>
                  <a:cubicBezTo>
                    <a:pt x="9957" y="1"/>
                    <a:pt x="9041" y="225"/>
                    <a:pt x="8083" y="469"/>
                  </a:cubicBezTo>
                  <a:cubicBezTo>
                    <a:pt x="7646" y="587"/>
                    <a:pt x="7210" y="704"/>
                    <a:pt x="6784" y="864"/>
                  </a:cubicBezTo>
                  <a:cubicBezTo>
                    <a:pt x="6709" y="885"/>
                    <a:pt x="6624" y="917"/>
                    <a:pt x="6550" y="949"/>
                  </a:cubicBezTo>
                  <a:cubicBezTo>
                    <a:pt x="6304" y="853"/>
                    <a:pt x="6039" y="779"/>
                    <a:pt x="5847" y="736"/>
                  </a:cubicBezTo>
                  <a:cubicBezTo>
                    <a:pt x="5581" y="671"/>
                    <a:pt x="5290" y="650"/>
                    <a:pt x="4995" y="650"/>
                  </a:cubicBezTo>
                  <a:cubicBezTo>
                    <a:pt x="4663" y="650"/>
                    <a:pt x="4326" y="676"/>
                    <a:pt x="4016" y="694"/>
                  </a:cubicBezTo>
                  <a:cubicBezTo>
                    <a:pt x="3217" y="725"/>
                    <a:pt x="2450" y="800"/>
                    <a:pt x="1705" y="1098"/>
                  </a:cubicBezTo>
                  <a:cubicBezTo>
                    <a:pt x="1354" y="1236"/>
                    <a:pt x="992" y="1343"/>
                    <a:pt x="640" y="1481"/>
                  </a:cubicBezTo>
                  <a:cubicBezTo>
                    <a:pt x="459" y="1567"/>
                    <a:pt x="310" y="1662"/>
                    <a:pt x="150" y="1769"/>
                  </a:cubicBezTo>
                  <a:cubicBezTo>
                    <a:pt x="107" y="1790"/>
                    <a:pt x="55" y="1832"/>
                    <a:pt x="1" y="1875"/>
                  </a:cubicBezTo>
                  <a:lnTo>
                    <a:pt x="1002" y="9936"/>
                  </a:lnTo>
                  <a:cubicBezTo>
                    <a:pt x="1098" y="9872"/>
                    <a:pt x="1204" y="9787"/>
                    <a:pt x="1279" y="9733"/>
                  </a:cubicBezTo>
                  <a:cubicBezTo>
                    <a:pt x="1439" y="9627"/>
                    <a:pt x="1588" y="9531"/>
                    <a:pt x="1768" y="9456"/>
                  </a:cubicBezTo>
                  <a:cubicBezTo>
                    <a:pt x="2109" y="9307"/>
                    <a:pt x="2471" y="9212"/>
                    <a:pt x="2823" y="9063"/>
                  </a:cubicBezTo>
                  <a:cubicBezTo>
                    <a:pt x="3579" y="8765"/>
                    <a:pt x="4345" y="8701"/>
                    <a:pt x="5144" y="8658"/>
                  </a:cubicBezTo>
                  <a:cubicBezTo>
                    <a:pt x="5457" y="8647"/>
                    <a:pt x="5794" y="8623"/>
                    <a:pt x="6126" y="8623"/>
                  </a:cubicBezTo>
                  <a:cubicBezTo>
                    <a:pt x="6416" y="8623"/>
                    <a:pt x="6702" y="8641"/>
                    <a:pt x="6965" y="8701"/>
                  </a:cubicBezTo>
                  <a:cubicBezTo>
                    <a:pt x="7167" y="8754"/>
                    <a:pt x="7423" y="8818"/>
                    <a:pt x="7667" y="8924"/>
                  </a:cubicBezTo>
                  <a:cubicBezTo>
                    <a:pt x="7753" y="8892"/>
                    <a:pt x="7828" y="8860"/>
                    <a:pt x="7913" y="8829"/>
                  </a:cubicBezTo>
                  <a:cubicBezTo>
                    <a:pt x="8317" y="8680"/>
                    <a:pt x="8690" y="8328"/>
                    <a:pt x="9105" y="8211"/>
                  </a:cubicBezTo>
                  <a:cubicBezTo>
                    <a:pt x="9916" y="7987"/>
                    <a:pt x="10774" y="7855"/>
                    <a:pt x="11632" y="7855"/>
                  </a:cubicBezTo>
                  <a:cubicBezTo>
                    <a:pt x="12409" y="7855"/>
                    <a:pt x="13185" y="7963"/>
                    <a:pt x="13928" y="8211"/>
                  </a:cubicBezTo>
                  <a:cubicBezTo>
                    <a:pt x="14046" y="8254"/>
                    <a:pt x="14174" y="8296"/>
                    <a:pt x="14301" y="8339"/>
                  </a:cubicBezTo>
                  <a:lnTo>
                    <a:pt x="13183" y="374"/>
                  </a:lnTo>
                  <a:cubicBezTo>
                    <a:pt x="13055" y="320"/>
                    <a:pt x="12927" y="278"/>
                    <a:pt x="12800" y="235"/>
                  </a:cubicBezTo>
                  <a:cubicBezTo>
                    <a:pt x="12203" y="33"/>
                    <a:pt x="11586" y="1"/>
                    <a:pt x="109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52"/>
            <p:cNvSpPr/>
            <p:nvPr/>
          </p:nvSpPr>
          <p:spPr>
            <a:xfrm>
              <a:off x="1392156" y="1600001"/>
              <a:ext cx="910930" cy="671353"/>
            </a:xfrm>
            <a:custGeom>
              <a:avLst/>
              <a:gdLst/>
              <a:ahLst/>
              <a:cxnLst/>
              <a:rect l="l" t="t" r="r" b="b"/>
              <a:pathLst>
                <a:path w="13247" h="9763" extrusionOk="0">
                  <a:moveTo>
                    <a:pt x="9736" y="1"/>
                  </a:moveTo>
                  <a:cubicBezTo>
                    <a:pt x="9396" y="1"/>
                    <a:pt x="9058" y="12"/>
                    <a:pt x="8721" y="41"/>
                  </a:cubicBezTo>
                  <a:cubicBezTo>
                    <a:pt x="7986" y="105"/>
                    <a:pt x="7262" y="233"/>
                    <a:pt x="6602" y="605"/>
                  </a:cubicBezTo>
                  <a:cubicBezTo>
                    <a:pt x="6368" y="744"/>
                    <a:pt x="6155" y="893"/>
                    <a:pt x="5942" y="1052"/>
                  </a:cubicBezTo>
                  <a:cubicBezTo>
                    <a:pt x="5634" y="914"/>
                    <a:pt x="5303" y="808"/>
                    <a:pt x="4973" y="754"/>
                  </a:cubicBezTo>
                  <a:cubicBezTo>
                    <a:pt x="4681" y="698"/>
                    <a:pt x="4381" y="677"/>
                    <a:pt x="4078" y="677"/>
                  </a:cubicBezTo>
                  <a:cubicBezTo>
                    <a:pt x="3340" y="677"/>
                    <a:pt x="2580" y="804"/>
                    <a:pt x="1864" y="872"/>
                  </a:cubicBezTo>
                  <a:cubicBezTo>
                    <a:pt x="1268" y="936"/>
                    <a:pt x="544" y="1149"/>
                    <a:pt x="0" y="1532"/>
                  </a:cubicBezTo>
                  <a:cubicBezTo>
                    <a:pt x="33" y="1883"/>
                    <a:pt x="64" y="2235"/>
                    <a:pt x="75" y="2586"/>
                  </a:cubicBezTo>
                  <a:cubicBezTo>
                    <a:pt x="107" y="3650"/>
                    <a:pt x="107" y="4779"/>
                    <a:pt x="320" y="5823"/>
                  </a:cubicBezTo>
                  <a:cubicBezTo>
                    <a:pt x="480" y="6664"/>
                    <a:pt x="544" y="7526"/>
                    <a:pt x="650" y="8378"/>
                  </a:cubicBezTo>
                  <a:cubicBezTo>
                    <a:pt x="693" y="8698"/>
                    <a:pt x="714" y="9028"/>
                    <a:pt x="724" y="9348"/>
                  </a:cubicBezTo>
                  <a:cubicBezTo>
                    <a:pt x="724" y="9486"/>
                    <a:pt x="714" y="9624"/>
                    <a:pt x="714" y="9762"/>
                  </a:cubicBezTo>
                  <a:cubicBezTo>
                    <a:pt x="1268" y="9262"/>
                    <a:pt x="2120" y="8985"/>
                    <a:pt x="2811" y="8911"/>
                  </a:cubicBezTo>
                  <a:cubicBezTo>
                    <a:pt x="3528" y="8843"/>
                    <a:pt x="4282" y="8716"/>
                    <a:pt x="5020" y="8716"/>
                  </a:cubicBezTo>
                  <a:cubicBezTo>
                    <a:pt x="5324" y="8716"/>
                    <a:pt x="5626" y="8738"/>
                    <a:pt x="5921" y="8794"/>
                  </a:cubicBezTo>
                  <a:cubicBezTo>
                    <a:pt x="6251" y="8858"/>
                    <a:pt x="6571" y="8964"/>
                    <a:pt x="6879" y="9102"/>
                  </a:cubicBezTo>
                  <a:cubicBezTo>
                    <a:pt x="7092" y="8932"/>
                    <a:pt x="7316" y="8783"/>
                    <a:pt x="7550" y="8655"/>
                  </a:cubicBezTo>
                  <a:cubicBezTo>
                    <a:pt x="8199" y="8272"/>
                    <a:pt x="8923" y="8144"/>
                    <a:pt x="9658" y="8080"/>
                  </a:cubicBezTo>
                  <a:cubicBezTo>
                    <a:pt x="9977" y="8053"/>
                    <a:pt x="10296" y="8043"/>
                    <a:pt x="10613" y="8043"/>
                  </a:cubicBezTo>
                  <a:cubicBezTo>
                    <a:pt x="11050" y="8043"/>
                    <a:pt x="11485" y="8062"/>
                    <a:pt x="11916" y="8080"/>
                  </a:cubicBezTo>
                  <a:cubicBezTo>
                    <a:pt x="12373" y="8101"/>
                    <a:pt x="12799" y="8186"/>
                    <a:pt x="13246" y="8283"/>
                  </a:cubicBezTo>
                  <a:cubicBezTo>
                    <a:pt x="13194" y="8048"/>
                    <a:pt x="13161" y="7803"/>
                    <a:pt x="13130" y="7559"/>
                  </a:cubicBezTo>
                  <a:cubicBezTo>
                    <a:pt x="13023" y="6717"/>
                    <a:pt x="12874" y="5855"/>
                    <a:pt x="12820" y="5003"/>
                  </a:cubicBezTo>
                  <a:cubicBezTo>
                    <a:pt x="12768" y="3938"/>
                    <a:pt x="12491" y="2841"/>
                    <a:pt x="12257" y="1809"/>
                  </a:cubicBezTo>
                  <a:cubicBezTo>
                    <a:pt x="12139" y="1265"/>
                    <a:pt x="12075" y="712"/>
                    <a:pt x="11969" y="169"/>
                  </a:cubicBezTo>
                  <a:cubicBezTo>
                    <a:pt x="11639" y="105"/>
                    <a:pt x="11308" y="51"/>
                    <a:pt x="10979" y="41"/>
                  </a:cubicBezTo>
                  <a:cubicBezTo>
                    <a:pt x="10564" y="18"/>
                    <a:pt x="10149" y="1"/>
                    <a:pt x="97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52"/>
            <p:cNvSpPr/>
            <p:nvPr/>
          </p:nvSpPr>
          <p:spPr>
            <a:xfrm>
              <a:off x="1800685" y="1600001"/>
              <a:ext cx="502397" cy="625968"/>
            </a:xfrm>
            <a:custGeom>
              <a:avLst/>
              <a:gdLst/>
              <a:ahLst/>
              <a:cxnLst/>
              <a:rect l="l" t="t" r="r" b="b"/>
              <a:pathLst>
                <a:path w="7306" h="9103" extrusionOk="0">
                  <a:moveTo>
                    <a:pt x="3795" y="1"/>
                  </a:moveTo>
                  <a:cubicBezTo>
                    <a:pt x="3455" y="1"/>
                    <a:pt x="3117" y="12"/>
                    <a:pt x="2780" y="41"/>
                  </a:cubicBezTo>
                  <a:cubicBezTo>
                    <a:pt x="2045" y="105"/>
                    <a:pt x="1321" y="233"/>
                    <a:pt x="661" y="605"/>
                  </a:cubicBezTo>
                  <a:cubicBezTo>
                    <a:pt x="427" y="744"/>
                    <a:pt x="214" y="893"/>
                    <a:pt x="1" y="1052"/>
                  </a:cubicBezTo>
                  <a:lnTo>
                    <a:pt x="938" y="9102"/>
                  </a:lnTo>
                  <a:cubicBezTo>
                    <a:pt x="1151" y="8932"/>
                    <a:pt x="1375" y="8783"/>
                    <a:pt x="1609" y="8655"/>
                  </a:cubicBezTo>
                  <a:cubicBezTo>
                    <a:pt x="2258" y="8272"/>
                    <a:pt x="2982" y="8144"/>
                    <a:pt x="3717" y="8080"/>
                  </a:cubicBezTo>
                  <a:cubicBezTo>
                    <a:pt x="4036" y="8053"/>
                    <a:pt x="4355" y="8043"/>
                    <a:pt x="4672" y="8043"/>
                  </a:cubicBezTo>
                  <a:cubicBezTo>
                    <a:pt x="5109" y="8043"/>
                    <a:pt x="5544" y="8062"/>
                    <a:pt x="5975" y="8080"/>
                  </a:cubicBezTo>
                  <a:cubicBezTo>
                    <a:pt x="6432" y="8101"/>
                    <a:pt x="6858" y="8186"/>
                    <a:pt x="7305" y="8283"/>
                  </a:cubicBezTo>
                  <a:cubicBezTo>
                    <a:pt x="7253" y="8048"/>
                    <a:pt x="7220" y="7803"/>
                    <a:pt x="7189" y="7559"/>
                  </a:cubicBezTo>
                  <a:cubicBezTo>
                    <a:pt x="7082" y="6717"/>
                    <a:pt x="6933" y="5855"/>
                    <a:pt x="6879" y="5003"/>
                  </a:cubicBezTo>
                  <a:cubicBezTo>
                    <a:pt x="6827" y="3938"/>
                    <a:pt x="6550" y="2841"/>
                    <a:pt x="6316" y="1809"/>
                  </a:cubicBezTo>
                  <a:cubicBezTo>
                    <a:pt x="6198" y="1265"/>
                    <a:pt x="6134" y="712"/>
                    <a:pt x="6028" y="169"/>
                  </a:cubicBezTo>
                  <a:cubicBezTo>
                    <a:pt x="5698" y="105"/>
                    <a:pt x="5367" y="51"/>
                    <a:pt x="5038" y="41"/>
                  </a:cubicBezTo>
                  <a:cubicBezTo>
                    <a:pt x="4623" y="18"/>
                    <a:pt x="4208" y="1"/>
                    <a:pt x="37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52"/>
            <p:cNvSpPr/>
            <p:nvPr/>
          </p:nvSpPr>
          <p:spPr>
            <a:xfrm>
              <a:off x="1436096" y="1688570"/>
              <a:ext cx="344169" cy="68765"/>
            </a:xfrm>
            <a:custGeom>
              <a:avLst/>
              <a:gdLst/>
              <a:ahLst/>
              <a:cxnLst/>
              <a:rect l="l" t="t" r="r" b="b"/>
              <a:pathLst>
                <a:path w="5005" h="1000" extrusionOk="0">
                  <a:moveTo>
                    <a:pt x="3602" y="0"/>
                  </a:moveTo>
                  <a:cubicBezTo>
                    <a:pt x="3480" y="0"/>
                    <a:pt x="3355" y="3"/>
                    <a:pt x="3227" y="10"/>
                  </a:cubicBezTo>
                  <a:cubicBezTo>
                    <a:pt x="2747" y="41"/>
                    <a:pt x="2279" y="95"/>
                    <a:pt x="1789" y="180"/>
                  </a:cubicBezTo>
                  <a:cubicBezTo>
                    <a:pt x="1384" y="254"/>
                    <a:pt x="991" y="393"/>
                    <a:pt x="608" y="531"/>
                  </a:cubicBezTo>
                  <a:cubicBezTo>
                    <a:pt x="405" y="595"/>
                    <a:pt x="203" y="670"/>
                    <a:pt x="0" y="734"/>
                  </a:cubicBezTo>
                  <a:lnTo>
                    <a:pt x="85" y="999"/>
                  </a:lnTo>
                  <a:cubicBezTo>
                    <a:pt x="288" y="936"/>
                    <a:pt x="501" y="861"/>
                    <a:pt x="693" y="787"/>
                  </a:cubicBezTo>
                  <a:cubicBezTo>
                    <a:pt x="1065" y="659"/>
                    <a:pt x="1448" y="521"/>
                    <a:pt x="1843" y="457"/>
                  </a:cubicBezTo>
                  <a:cubicBezTo>
                    <a:pt x="2311" y="372"/>
                    <a:pt x="2769" y="318"/>
                    <a:pt x="3248" y="297"/>
                  </a:cubicBezTo>
                  <a:cubicBezTo>
                    <a:pt x="3384" y="290"/>
                    <a:pt x="3517" y="287"/>
                    <a:pt x="3646" y="287"/>
                  </a:cubicBezTo>
                  <a:cubicBezTo>
                    <a:pt x="4123" y="287"/>
                    <a:pt x="4553" y="333"/>
                    <a:pt x="4931" y="424"/>
                  </a:cubicBezTo>
                  <a:lnTo>
                    <a:pt x="5005" y="159"/>
                  </a:lnTo>
                  <a:cubicBezTo>
                    <a:pt x="4591" y="55"/>
                    <a:pt x="4122" y="0"/>
                    <a:pt x="36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52"/>
            <p:cNvSpPr/>
            <p:nvPr/>
          </p:nvSpPr>
          <p:spPr>
            <a:xfrm>
              <a:off x="1444829" y="1790272"/>
              <a:ext cx="343550" cy="68077"/>
            </a:xfrm>
            <a:custGeom>
              <a:avLst/>
              <a:gdLst/>
              <a:ahLst/>
              <a:cxnLst/>
              <a:rect l="l" t="t" r="r" b="b"/>
              <a:pathLst>
                <a:path w="4996" h="990" extrusionOk="0">
                  <a:moveTo>
                    <a:pt x="3634" y="0"/>
                  </a:moveTo>
                  <a:cubicBezTo>
                    <a:pt x="3501" y="0"/>
                    <a:pt x="3366" y="4"/>
                    <a:pt x="3228" y="10"/>
                  </a:cubicBezTo>
                  <a:cubicBezTo>
                    <a:pt x="2738" y="32"/>
                    <a:pt x="2269" y="85"/>
                    <a:pt x="1780" y="170"/>
                  </a:cubicBezTo>
                  <a:cubicBezTo>
                    <a:pt x="1375" y="245"/>
                    <a:pt x="981" y="383"/>
                    <a:pt x="597" y="521"/>
                  </a:cubicBezTo>
                  <a:cubicBezTo>
                    <a:pt x="406" y="596"/>
                    <a:pt x="193" y="670"/>
                    <a:pt x="1" y="724"/>
                  </a:cubicBezTo>
                  <a:lnTo>
                    <a:pt x="76" y="990"/>
                  </a:lnTo>
                  <a:cubicBezTo>
                    <a:pt x="289" y="926"/>
                    <a:pt x="491" y="852"/>
                    <a:pt x="694" y="788"/>
                  </a:cubicBezTo>
                  <a:cubicBezTo>
                    <a:pt x="1066" y="649"/>
                    <a:pt x="1449" y="521"/>
                    <a:pt x="1832" y="447"/>
                  </a:cubicBezTo>
                  <a:cubicBezTo>
                    <a:pt x="2312" y="362"/>
                    <a:pt x="2769" y="308"/>
                    <a:pt x="3238" y="287"/>
                  </a:cubicBezTo>
                  <a:cubicBezTo>
                    <a:pt x="3374" y="280"/>
                    <a:pt x="3507" y="277"/>
                    <a:pt x="3637" y="277"/>
                  </a:cubicBezTo>
                  <a:cubicBezTo>
                    <a:pt x="4117" y="277"/>
                    <a:pt x="4554" y="323"/>
                    <a:pt x="4931" y="415"/>
                  </a:cubicBezTo>
                  <a:lnTo>
                    <a:pt x="4995" y="149"/>
                  </a:lnTo>
                  <a:cubicBezTo>
                    <a:pt x="4591" y="48"/>
                    <a:pt x="4134" y="0"/>
                    <a:pt x="3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52"/>
            <p:cNvSpPr/>
            <p:nvPr/>
          </p:nvSpPr>
          <p:spPr>
            <a:xfrm>
              <a:off x="1452943" y="1891287"/>
              <a:ext cx="343481" cy="68903"/>
            </a:xfrm>
            <a:custGeom>
              <a:avLst/>
              <a:gdLst/>
              <a:ahLst/>
              <a:cxnLst/>
              <a:rect l="l" t="t" r="r" b="b"/>
              <a:pathLst>
                <a:path w="4995" h="1002" extrusionOk="0">
                  <a:moveTo>
                    <a:pt x="3638" y="1"/>
                  </a:moveTo>
                  <a:cubicBezTo>
                    <a:pt x="3504" y="1"/>
                    <a:pt x="3367" y="4"/>
                    <a:pt x="3226" y="11"/>
                  </a:cubicBezTo>
                  <a:cubicBezTo>
                    <a:pt x="2748" y="32"/>
                    <a:pt x="2279" y="86"/>
                    <a:pt x="1789" y="181"/>
                  </a:cubicBezTo>
                  <a:cubicBezTo>
                    <a:pt x="1374" y="256"/>
                    <a:pt x="980" y="394"/>
                    <a:pt x="597" y="533"/>
                  </a:cubicBezTo>
                  <a:cubicBezTo>
                    <a:pt x="405" y="597"/>
                    <a:pt x="202" y="671"/>
                    <a:pt x="1" y="735"/>
                  </a:cubicBezTo>
                  <a:lnTo>
                    <a:pt x="86" y="1001"/>
                  </a:lnTo>
                  <a:cubicBezTo>
                    <a:pt x="288" y="938"/>
                    <a:pt x="490" y="863"/>
                    <a:pt x="692" y="788"/>
                  </a:cubicBezTo>
                  <a:cubicBezTo>
                    <a:pt x="1065" y="661"/>
                    <a:pt x="1449" y="522"/>
                    <a:pt x="1832" y="448"/>
                  </a:cubicBezTo>
                  <a:cubicBezTo>
                    <a:pt x="2311" y="363"/>
                    <a:pt x="2769" y="309"/>
                    <a:pt x="3248" y="288"/>
                  </a:cubicBezTo>
                  <a:cubicBezTo>
                    <a:pt x="3382" y="281"/>
                    <a:pt x="3512" y="278"/>
                    <a:pt x="3639" y="278"/>
                  </a:cubicBezTo>
                  <a:cubicBezTo>
                    <a:pt x="4119" y="278"/>
                    <a:pt x="4552" y="325"/>
                    <a:pt x="4930" y="426"/>
                  </a:cubicBezTo>
                  <a:lnTo>
                    <a:pt x="4994" y="150"/>
                  </a:lnTo>
                  <a:cubicBezTo>
                    <a:pt x="4599" y="49"/>
                    <a:pt x="4143" y="1"/>
                    <a:pt x="36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52"/>
            <p:cNvSpPr/>
            <p:nvPr/>
          </p:nvSpPr>
          <p:spPr>
            <a:xfrm>
              <a:off x="1461745" y="1992783"/>
              <a:ext cx="343412" cy="68421"/>
            </a:xfrm>
            <a:custGeom>
              <a:avLst/>
              <a:gdLst/>
              <a:ahLst/>
              <a:cxnLst/>
              <a:rect l="l" t="t" r="r" b="b"/>
              <a:pathLst>
                <a:path w="4994" h="995" extrusionOk="0">
                  <a:moveTo>
                    <a:pt x="3669" y="1"/>
                  </a:moveTo>
                  <a:cubicBezTo>
                    <a:pt x="3525" y="1"/>
                    <a:pt x="3377" y="5"/>
                    <a:pt x="3226" y="15"/>
                  </a:cubicBezTo>
                  <a:cubicBezTo>
                    <a:pt x="2736" y="37"/>
                    <a:pt x="2268" y="89"/>
                    <a:pt x="1778" y="175"/>
                  </a:cubicBezTo>
                  <a:cubicBezTo>
                    <a:pt x="1373" y="249"/>
                    <a:pt x="980" y="387"/>
                    <a:pt x="597" y="526"/>
                  </a:cubicBezTo>
                  <a:cubicBezTo>
                    <a:pt x="394" y="600"/>
                    <a:pt x="192" y="664"/>
                    <a:pt x="0" y="728"/>
                  </a:cubicBezTo>
                  <a:lnTo>
                    <a:pt x="74" y="995"/>
                  </a:lnTo>
                  <a:cubicBezTo>
                    <a:pt x="277" y="931"/>
                    <a:pt x="490" y="856"/>
                    <a:pt x="692" y="792"/>
                  </a:cubicBezTo>
                  <a:cubicBezTo>
                    <a:pt x="1054" y="654"/>
                    <a:pt x="1448" y="515"/>
                    <a:pt x="1832" y="451"/>
                  </a:cubicBezTo>
                  <a:cubicBezTo>
                    <a:pt x="2300" y="366"/>
                    <a:pt x="2769" y="313"/>
                    <a:pt x="3237" y="292"/>
                  </a:cubicBezTo>
                  <a:cubicBezTo>
                    <a:pt x="3375" y="285"/>
                    <a:pt x="3510" y="282"/>
                    <a:pt x="3641" y="282"/>
                  </a:cubicBezTo>
                  <a:cubicBezTo>
                    <a:pt x="4116" y="282"/>
                    <a:pt x="4546" y="328"/>
                    <a:pt x="4930" y="420"/>
                  </a:cubicBezTo>
                  <a:lnTo>
                    <a:pt x="4994" y="153"/>
                  </a:lnTo>
                  <a:cubicBezTo>
                    <a:pt x="4600" y="55"/>
                    <a:pt x="4155" y="1"/>
                    <a:pt x="36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52"/>
            <p:cNvSpPr/>
            <p:nvPr/>
          </p:nvSpPr>
          <p:spPr>
            <a:xfrm>
              <a:off x="1469791" y="2094142"/>
              <a:ext cx="343481" cy="68146"/>
            </a:xfrm>
            <a:custGeom>
              <a:avLst/>
              <a:gdLst/>
              <a:ahLst/>
              <a:cxnLst/>
              <a:rect l="l" t="t" r="r" b="b"/>
              <a:pathLst>
                <a:path w="4995" h="991" extrusionOk="0">
                  <a:moveTo>
                    <a:pt x="3645" y="0"/>
                  </a:moveTo>
                  <a:cubicBezTo>
                    <a:pt x="3509" y="0"/>
                    <a:pt x="3369" y="4"/>
                    <a:pt x="3227" y="11"/>
                  </a:cubicBezTo>
                  <a:cubicBezTo>
                    <a:pt x="2747" y="32"/>
                    <a:pt x="2268" y="85"/>
                    <a:pt x="1789" y="170"/>
                  </a:cubicBezTo>
                  <a:cubicBezTo>
                    <a:pt x="1374" y="245"/>
                    <a:pt x="980" y="394"/>
                    <a:pt x="596" y="522"/>
                  </a:cubicBezTo>
                  <a:cubicBezTo>
                    <a:pt x="405" y="596"/>
                    <a:pt x="203" y="671"/>
                    <a:pt x="0" y="724"/>
                  </a:cubicBezTo>
                  <a:lnTo>
                    <a:pt x="85" y="990"/>
                  </a:lnTo>
                  <a:cubicBezTo>
                    <a:pt x="288" y="926"/>
                    <a:pt x="490" y="862"/>
                    <a:pt x="693" y="788"/>
                  </a:cubicBezTo>
                  <a:cubicBezTo>
                    <a:pt x="1065" y="660"/>
                    <a:pt x="1448" y="522"/>
                    <a:pt x="1831" y="447"/>
                  </a:cubicBezTo>
                  <a:cubicBezTo>
                    <a:pt x="2311" y="362"/>
                    <a:pt x="2768" y="309"/>
                    <a:pt x="3237" y="287"/>
                  </a:cubicBezTo>
                  <a:cubicBezTo>
                    <a:pt x="3375" y="280"/>
                    <a:pt x="3510" y="277"/>
                    <a:pt x="3642" y="277"/>
                  </a:cubicBezTo>
                  <a:cubicBezTo>
                    <a:pt x="4120" y="277"/>
                    <a:pt x="4554" y="323"/>
                    <a:pt x="4930" y="415"/>
                  </a:cubicBezTo>
                  <a:lnTo>
                    <a:pt x="4994" y="149"/>
                  </a:lnTo>
                  <a:cubicBezTo>
                    <a:pt x="4600" y="48"/>
                    <a:pt x="4147" y="0"/>
                    <a:pt x="36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52"/>
            <p:cNvSpPr/>
            <p:nvPr/>
          </p:nvSpPr>
          <p:spPr>
            <a:xfrm>
              <a:off x="1846138" y="1647448"/>
              <a:ext cx="345613" cy="78461"/>
            </a:xfrm>
            <a:custGeom>
              <a:avLst/>
              <a:gdLst/>
              <a:ahLst/>
              <a:cxnLst/>
              <a:rect l="l" t="t" r="r" b="b"/>
              <a:pathLst>
                <a:path w="5026" h="1141" extrusionOk="0">
                  <a:moveTo>
                    <a:pt x="3119" y="1"/>
                  </a:moveTo>
                  <a:cubicBezTo>
                    <a:pt x="2887" y="1"/>
                    <a:pt x="2655" y="19"/>
                    <a:pt x="2418" y="54"/>
                  </a:cubicBezTo>
                  <a:cubicBezTo>
                    <a:pt x="1981" y="118"/>
                    <a:pt x="1502" y="256"/>
                    <a:pt x="1065" y="395"/>
                  </a:cubicBezTo>
                  <a:cubicBezTo>
                    <a:pt x="788" y="469"/>
                    <a:pt x="554" y="608"/>
                    <a:pt x="320" y="724"/>
                  </a:cubicBezTo>
                  <a:cubicBezTo>
                    <a:pt x="213" y="778"/>
                    <a:pt x="107" y="842"/>
                    <a:pt x="0" y="895"/>
                  </a:cubicBezTo>
                  <a:lnTo>
                    <a:pt x="118" y="1140"/>
                  </a:lnTo>
                  <a:cubicBezTo>
                    <a:pt x="234" y="1086"/>
                    <a:pt x="341" y="1034"/>
                    <a:pt x="447" y="970"/>
                  </a:cubicBezTo>
                  <a:cubicBezTo>
                    <a:pt x="671" y="852"/>
                    <a:pt x="895" y="735"/>
                    <a:pt x="1140" y="660"/>
                  </a:cubicBezTo>
                  <a:cubicBezTo>
                    <a:pt x="1576" y="522"/>
                    <a:pt x="2034" y="384"/>
                    <a:pt x="2460" y="331"/>
                  </a:cubicBezTo>
                  <a:cubicBezTo>
                    <a:pt x="2677" y="299"/>
                    <a:pt x="2890" y="284"/>
                    <a:pt x="3105" y="284"/>
                  </a:cubicBezTo>
                  <a:cubicBezTo>
                    <a:pt x="3619" y="284"/>
                    <a:pt x="4139" y="374"/>
                    <a:pt x="4718" y="554"/>
                  </a:cubicBezTo>
                  <a:lnTo>
                    <a:pt x="4749" y="565"/>
                  </a:lnTo>
                  <a:cubicBezTo>
                    <a:pt x="4824" y="597"/>
                    <a:pt x="4888" y="618"/>
                    <a:pt x="4962" y="629"/>
                  </a:cubicBezTo>
                  <a:lnTo>
                    <a:pt x="5026" y="362"/>
                  </a:lnTo>
                  <a:cubicBezTo>
                    <a:pt x="4962" y="352"/>
                    <a:pt x="4898" y="331"/>
                    <a:pt x="4834" y="309"/>
                  </a:cubicBezTo>
                  <a:lnTo>
                    <a:pt x="4803" y="298"/>
                  </a:lnTo>
                  <a:cubicBezTo>
                    <a:pt x="4199" y="98"/>
                    <a:pt x="3659" y="1"/>
                    <a:pt x="3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52"/>
            <p:cNvSpPr/>
            <p:nvPr/>
          </p:nvSpPr>
          <p:spPr>
            <a:xfrm>
              <a:off x="1868830" y="1729897"/>
              <a:ext cx="345682" cy="78667"/>
            </a:xfrm>
            <a:custGeom>
              <a:avLst/>
              <a:gdLst/>
              <a:ahLst/>
              <a:cxnLst/>
              <a:rect l="l" t="t" r="r" b="b"/>
              <a:pathLst>
                <a:path w="5027" h="1144" extrusionOk="0">
                  <a:moveTo>
                    <a:pt x="3093" y="1"/>
                  </a:moveTo>
                  <a:cubicBezTo>
                    <a:pt x="2869" y="1"/>
                    <a:pt x="2645" y="17"/>
                    <a:pt x="2417" y="48"/>
                  </a:cubicBezTo>
                  <a:cubicBezTo>
                    <a:pt x="1981" y="111"/>
                    <a:pt x="1502" y="249"/>
                    <a:pt x="1065" y="388"/>
                  </a:cubicBezTo>
                  <a:cubicBezTo>
                    <a:pt x="789" y="473"/>
                    <a:pt x="554" y="601"/>
                    <a:pt x="320" y="729"/>
                  </a:cubicBezTo>
                  <a:lnTo>
                    <a:pt x="1" y="888"/>
                  </a:lnTo>
                  <a:lnTo>
                    <a:pt x="117" y="1144"/>
                  </a:lnTo>
                  <a:cubicBezTo>
                    <a:pt x="235" y="1091"/>
                    <a:pt x="341" y="1027"/>
                    <a:pt x="448" y="973"/>
                  </a:cubicBezTo>
                  <a:cubicBezTo>
                    <a:pt x="671" y="857"/>
                    <a:pt x="895" y="729"/>
                    <a:pt x="1139" y="654"/>
                  </a:cubicBezTo>
                  <a:cubicBezTo>
                    <a:pt x="1576" y="526"/>
                    <a:pt x="2034" y="388"/>
                    <a:pt x="2460" y="324"/>
                  </a:cubicBezTo>
                  <a:cubicBezTo>
                    <a:pt x="2675" y="293"/>
                    <a:pt x="2886" y="278"/>
                    <a:pt x="3099" y="278"/>
                  </a:cubicBezTo>
                  <a:cubicBezTo>
                    <a:pt x="3615" y="278"/>
                    <a:pt x="4137" y="370"/>
                    <a:pt x="4717" y="559"/>
                  </a:cubicBezTo>
                  <a:lnTo>
                    <a:pt x="4750" y="569"/>
                  </a:lnTo>
                  <a:cubicBezTo>
                    <a:pt x="4824" y="590"/>
                    <a:pt x="4888" y="611"/>
                    <a:pt x="4963" y="633"/>
                  </a:cubicBezTo>
                  <a:lnTo>
                    <a:pt x="5026" y="367"/>
                  </a:lnTo>
                  <a:lnTo>
                    <a:pt x="4835" y="303"/>
                  </a:lnTo>
                  <a:lnTo>
                    <a:pt x="4802" y="292"/>
                  </a:lnTo>
                  <a:cubicBezTo>
                    <a:pt x="4190" y="95"/>
                    <a:pt x="3642" y="1"/>
                    <a:pt x="30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52"/>
            <p:cNvSpPr/>
            <p:nvPr/>
          </p:nvSpPr>
          <p:spPr>
            <a:xfrm>
              <a:off x="1868830" y="1831256"/>
              <a:ext cx="117932" cy="63058"/>
            </a:xfrm>
            <a:custGeom>
              <a:avLst/>
              <a:gdLst/>
              <a:ahLst/>
              <a:cxnLst/>
              <a:rect l="l" t="t" r="r" b="b"/>
              <a:pathLst>
                <a:path w="1715" h="917" extrusionOk="0">
                  <a:moveTo>
                    <a:pt x="1640" y="0"/>
                  </a:moveTo>
                  <a:cubicBezTo>
                    <a:pt x="1044" y="160"/>
                    <a:pt x="533" y="405"/>
                    <a:pt x="1" y="661"/>
                  </a:cubicBezTo>
                  <a:lnTo>
                    <a:pt x="117" y="916"/>
                  </a:lnTo>
                  <a:cubicBezTo>
                    <a:pt x="639" y="661"/>
                    <a:pt x="1139" y="426"/>
                    <a:pt x="1714" y="266"/>
                  </a:cubicBezTo>
                  <a:lnTo>
                    <a:pt x="164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52"/>
            <p:cNvSpPr/>
            <p:nvPr/>
          </p:nvSpPr>
          <p:spPr>
            <a:xfrm>
              <a:off x="1877632" y="1911022"/>
              <a:ext cx="117932" cy="63058"/>
            </a:xfrm>
            <a:custGeom>
              <a:avLst/>
              <a:gdLst/>
              <a:ahLst/>
              <a:cxnLst/>
              <a:rect l="l" t="t" r="r" b="b"/>
              <a:pathLst>
                <a:path w="1715" h="917" extrusionOk="0">
                  <a:moveTo>
                    <a:pt x="1640" y="1"/>
                  </a:moveTo>
                  <a:cubicBezTo>
                    <a:pt x="1044" y="161"/>
                    <a:pt x="533" y="405"/>
                    <a:pt x="0" y="672"/>
                  </a:cubicBezTo>
                  <a:lnTo>
                    <a:pt x="128" y="916"/>
                  </a:lnTo>
                  <a:cubicBezTo>
                    <a:pt x="649" y="661"/>
                    <a:pt x="1139" y="426"/>
                    <a:pt x="1714" y="267"/>
                  </a:cubicBezTo>
                  <a:lnTo>
                    <a:pt x="16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52"/>
            <p:cNvSpPr/>
            <p:nvPr/>
          </p:nvSpPr>
          <p:spPr>
            <a:xfrm>
              <a:off x="1897368" y="1977449"/>
              <a:ext cx="345682" cy="77911"/>
            </a:xfrm>
            <a:custGeom>
              <a:avLst/>
              <a:gdLst/>
              <a:ahLst/>
              <a:cxnLst/>
              <a:rect l="l" t="t" r="r" b="b"/>
              <a:pathLst>
                <a:path w="5027" h="1133" extrusionOk="0">
                  <a:moveTo>
                    <a:pt x="3094" y="0"/>
                  </a:moveTo>
                  <a:cubicBezTo>
                    <a:pt x="2870" y="0"/>
                    <a:pt x="2646" y="16"/>
                    <a:pt x="2418" y="47"/>
                  </a:cubicBezTo>
                  <a:cubicBezTo>
                    <a:pt x="1981" y="110"/>
                    <a:pt x="1502" y="248"/>
                    <a:pt x="1065" y="387"/>
                  </a:cubicBezTo>
                  <a:cubicBezTo>
                    <a:pt x="788" y="472"/>
                    <a:pt x="554" y="600"/>
                    <a:pt x="320" y="728"/>
                  </a:cubicBezTo>
                  <a:lnTo>
                    <a:pt x="0" y="887"/>
                  </a:lnTo>
                  <a:lnTo>
                    <a:pt x="118" y="1133"/>
                  </a:lnTo>
                  <a:cubicBezTo>
                    <a:pt x="235" y="1079"/>
                    <a:pt x="341" y="1026"/>
                    <a:pt x="448" y="972"/>
                  </a:cubicBezTo>
                  <a:cubicBezTo>
                    <a:pt x="672" y="845"/>
                    <a:pt x="895" y="728"/>
                    <a:pt x="1140" y="653"/>
                  </a:cubicBezTo>
                  <a:cubicBezTo>
                    <a:pt x="1576" y="515"/>
                    <a:pt x="2035" y="387"/>
                    <a:pt x="2461" y="323"/>
                  </a:cubicBezTo>
                  <a:cubicBezTo>
                    <a:pt x="2675" y="292"/>
                    <a:pt x="2887" y="277"/>
                    <a:pt x="3099" y="277"/>
                  </a:cubicBezTo>
                  <a:cubicBezTo>
                    <a:pt x="3615" y="277"/>
                    <a:pt x="4137" y="369"/>
                    <a:pt x="4718" y="558"/>
                  </a:cubicBezTo>
                  <a:lnTo>
                    <a:pt x="4749" y="568"/>
                  </a:lnTo>
                  <a:cubicBezTo>
                    <a:pt x="4824" y="589"/>
                    <a:pt x="4888" y="610"/>
                    <a:pt x="4962" y="632"/>
                  </a:cubicBezTo>
                  <a:lnTo>
                    <a:pt x="5026" y="355"/>
                  </a:lnTo>
                  <a:cubicBezTo>
                    <a:pt x="4962" y="345"/>
                    <a:pt x="4899" y="323"/>
                    <a:pt x="4835" y="302"/>
                  </a:cubicBezTo>
                  <a:lnTo>
                    <a:pt x="4803" y="291"/>
                  </a:lnTo>
                  <a:cubicBezTo>
                    <a:pt x="4190" y="94"/>
                    <a:pt x="3642" y="0"/>
                    <a:pt x="30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52"/>
            <p:cNvSpPr/>
            <p:nvPr/>
          </p:nvSpPr>
          <p:spPr>
            <a:xfrm>
              <a:off x="1897368" y="2059691"/>
              <a:ext cx="345682" cy="78392"/>
            </a:xfrm>
            <a:custGeom>
              <a:avLst/>
              <a:gdLst/>
              <a:ahLst/>
              <a:cxnLst/>
              <a:rect l="l" t="t" r="r" b="b"/>
              <a:pathLst>
                <a:path w="5027" h="1140" extrusionOk="0">
                  <a:moveTo>
                    <a:pt x="3124" y="0"/>
                  </a:moveTo>
                  <a:cubicBezTo>
                    <a:pt x="2890" y="0"/>
                    <a:pt x="2657" y="18"/>
                    <a:pt x="2418" y="53"/>
                  </a:cubicBezTo>
                  <a:cubicBezTo>
                    <a:pt x="1981" y="117"/>
                    <a:pt x="1502" y="256"/>
                    <a:pt x="1065" y="384"/>
                  </a:cubicBezTo>
                  <a:cubicBezTo>
                    <a:pt x="788" y="469"/>
                    <a:pt x="554" y="597"/>
                    <a:pt x="320" y="725"/>
                  </a:cubicBezTo>
                  <a:cubicBezTo>
                    <a:pt x="213" y="777"/>
                    <a:pt x="107" y="841"/>
                    <a:pt x="0" y="884"/>
                  </a:cubicBezTo>
                  <a:lnTo>
                    <a:pt x="118" y="1139"/>
                  </a:lnTo>
                  <a:cubicBezTo>
                    <a:pt x="235" y="1087"/>
                    <a:pt x="341" y="1033"/>
                    <a:pt x="448" y="969"/>
                  </a:cubicBezTo>
                  <a:cubicBezTo>
                    <a:pt x="672" y="852"/>
                    <a:pt x="895" y="735"/>
                    <a:pt x="1140" y="650"/>
                  </a:cubicBezTo>
                  <a:cubicBezTo>
                    <a:pt x="1576" y="522"/>
                    <a:pt x="2035" y="384"/>
                    <a:pt x="2461" y="330"/>
                  </a:cubicBezTo>
                  <a:cubicBezTo>
                    <a:pt x="2684" y="298"/>
                    <a:pt x="2904" y="281"/>
                    <a:pt x="3125" y="281"/>
                  </a:cubicBezTo>
                  <a:cubicBezTo>
                    <a:pt x="3633" y="281"/>
                    <a:pt x="4147" y="369"/>
                    <a:pt x="4718" y="554"/>
                  </a:cubicBezTo>
                  <a:lnTo>
                    <a:pt x="4749" y="564"/>
                  </a:lnTo>
                  <a:cubicBezTo>
                    <a:pt x="4824" y="597"/>
                    <a:pt x="4888" y="618"/>
                    <a:pt x="4962" y="628"/>
                  </a:cubicBezTo>
                  <a:lnTo>
                    <a:pt x="5026" y="363"/>
                  </a:lnTo>
                  <a:cubicBezTo>
                    <a:pt x="4962" y="341"/>
                    <a:pt x="4899" y="330"/>
                    <a:pt x="4835" y="309"/>
                  </a:cubicBezTo>
                  <a:lnTo>
                    <a:pt x="4803" y="288"/>
                  </a:lnTo>
                  <a:cubicBezTo>
                    <a:pt x="4202" y="95"/>
                    <a:pt x="3663" y="0"/>
                    <a:pt x="31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13" name="Google Shape;2713;p52"/>
          <p:cNvGrpSpPr/>
          <p:nvPr/>
        </p:nvGrpSpPr>
        <p:grpSpPr>
          <a:xfrm>
            <a:off x="4057031" y="3168482"/>
            <a:ext cx="1074346" cy="918460"/>
            <a:chOff x="4215500" y="2377200"/>
            <a:chExt cx="898508" cy="768136"/>
          </a:xfrm>
        </p:grpSpPr>
        <p:sp>
          <p:nvSpPr>
            <p:cNvPr id="2714" name="Google Shape;2714;p52"/>
            <p:cNvSpPr/>
            <p:nvPr/>
          </p:nvSpPr>
          <p:spPr>
            <a:xfrm>
              <a:off x="4215500" y="2462237"/>
              <a:ext cx="898508" cy="683099"/>
            </a:xfrm>
            <a:custGeom>
              <a:avLst/>
              <a:gdLst/>
              <a:ahLst/>
              <a:cxnLst/>
              <a:rect l="l" t="t" r="r" b="b"/>
              <a:pathLst>
                <a:path w="19008" h="14451" extrusionOk="0">
                  <a:moveTo>
                    <a:pt x="8998" y="0"/>
                  </a:moveTo>
                  <a:cubicBezTo>
                    <a:pt x="8956" y="64"/>
                    <a:pt x="8902" y="118"/>
                    <a:pt x="8849" y="171"/>
                  </a:cubicBezTo>
                  <a:cubicBezTo>
                    <a:pt x="8306" y="757"/>
                    <a:pt x="7709" y="1342"/>
                    <a:pt x="7177" y="1949"/>
                  </a:cubicBezTo>
                  <a:cubicBezTo>
                    <a:pt x="5506" y="3855"/>
                    <a:pt x="4121" y="6060"/>
                    <a:pt x="2311" y="7827"/>
                  </a:cubicBezTo>
                  <a:cubicBezTo>
                    <a:pt x="1470" y="8636"/>
                    <a:pt x="724" y="9562"/>
                    <a:pt x="0" y="10489"/>
                  </a:cubicBezTo>
                  <a:cubicBezTo>
                    <a:pt x="1012" y="10851"/>
                    <a:pt x="2023" y="11234"/>
                    <a:pt x="2971" y="11713"/>
                  </a:cubicBezTo>
                  <a:cubicBezTo>
                    <a:pt x="5229" y="12853"/>
                    <a:pt x="7763" y="13460"/>
                    <a:pt x="10106" y="14429"/>
                  </a:cubicBezTo>
                  <a:cubicBezTo>
                    <a:pt x="10127" y="14439"/>
                    <a:pt x="10148" y="14439"/>
                    <a:pt x="10169" y="14450"/>
                  </a:cubicBezTo>
                  <a:cubicBezTo>
                    <a:pt x="11117" y="13258"/>
                    <a:pt x="12054" y="12001"/>
                    <a:pt x="13151" y="10936"/>
                  </a:cubicBezTo>
                  <a:cubicBezTo>
                    <a:pt x="14950" y="9169"/>
                    <a:pt x="16345" y="6964"/>
                    <a:pt x="18006" y="5069"/>
                  </a:cubicBezTo>
                  <a:cubicBezTo>
                    <a:pt x="18326" y="4707"/>
                    <a:pt x="18667" y="4345"/>
                    <a:pt x="19007" y="3994"/>
                  </a:cubicBezTo>
                  <a:cubicBezTo>
                    <a:pt x="18613" y="3812"/>
                    <a:pt x="18219" y="3621"/>
                    <a:pt x="17815" y="3461"/>
                  </a:cubicBezTo>
                  <a:cubicBezTo>
                    <a:pt x="15472" y="2492"/>
                    <a:pt x="12938" y="1886"/>
                    <a:pt x="10691" y="746"/>
                  </a:cubicBezTo>
                  <a:cubicBezTo>
                    <a:pt x="10137" y="469"/>
                    <a:pt x="9573" y="224"/>
                    <a:pt x="89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52"/>
            <p:cNvSpPr/>
            <p:nvPr/>
          </p:nvSpPr>
          <p:spPr>
            <a:xfrm>
              <a:off x="4680535" y="2594638"/>
              <a:ext cx="406286" cy="528999"/>
            </a:xfrm>
            <a:custGeom>
              <a:avLst/>
              <a:gdLst/>
              <a:ahLst/>
              <a:cxnLst/>
              <a:rect l="l" t="t" r="r" b="b"/>
              <a:pathLst>
                <a:path w="8595" h="11191" extrusionOk="0">
                  <a:moveTo>
                    <a:pt x="8594" y="0"/>
                  </a:moveTo>
                  <a:lnTo>
                    <a:pt x="1" y="9721"/>
                  </a:lnTo>
                  <a:lnTo>
                    <a:pt x="1" y="11191"/>
                  </a:lnTo>
                  <a:lnTo>
                    <a:pt x="8594" y="1267"/>
                  </a:lnTo>
                  <a:lnTo>
                    <a:pt x="859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52"/>
            <p:cNvSpPr/>
            <p:nvPr/>
          </p:nvSpPr>
          <p:spPr>
            <a:xfrm>
              <a:off x="4238142" y="2880995"/>
              <a:ext cx="442447" cy="242637"/>
            </a:xfrm>
            <a:custGeom>
              <a:avLst/>
              <a:gdLst/>
              <a:ahLst/>
              <a:cxnLst/>
              <a:rect l="l" t="t" r="r" b="b"/>
              <a:pathLst>
                <a:path w="9360" h="5133" extrusionOk="0">
                  <a:moveTo>
                    <a:pt x="1" y="1"/>
                  </a:moveTo>
                  <a:lnTo>
                    <a:pt x="235" y="1491"/>
                  </a:lnTo>
                  <a:lnTo>
                    <a:pt x="9360" y="5133"/>
                  </a:lnTo>
                  <a:lnTo>
                    <a:pt x="9360" y="3663"/>
                  </a:lnTo>
                  <a:lnTo>
                    <a:pt x="7220" y="1843"/>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52"/>
            <p:cNvSpPr/>
            <p:nvPr/>
          </p:nvSpPr>
          <p:spPr>
            <a:xfrm>
              <a:off x="4215500" y="2377200"/>
              <a:ext cx="898508" cy="683051"/>
            </a:xfrm>
            <a:custGeom>
              <a:avLst/>
              <a:gdLst/>
              <a:ahLst/>
              <a:cxnLst/>
              <a:rect l="l" t="t" r="r" b="b"/>
              <a:pathLst>
                <a:path w="19008" h="14450" extrusionOk="0">
                  <a:moveTo>
                    <a:pt x="8998" y="0"/>
                  </a:moveTo>
                  <a:cubicBezTo>
                    <a:pt x="8956" y="64"/>
                    <a:pt x="8902" y="117"/>
                    <a:pt x="8849" y="171"/>
                  </a:cubicBezTo>
                  <a:cubicBezTo>
                    <a:pt x="8306" y="756"/>
                    <a:pt x="7709" y="1342"/>
                    <a:pt x="7177" y="1949"/>
                  </a:cubicBezTo>
                  <a:cubicBezTo>
                    <a:pt x="5506" y="3855"/>
                    <a:pt x="4121" y="6059"/>
                    <a:pt x="2311" y="7826"/>
                  </a:cubicBezTo>
                  <a:cubicBezTo>
                    <a:pt x="1470" y="8635"/>
                    <a:pt x="724" y="9562"/>
                    <a:pt x="0" y="10488"/>
                  </a:cubicBezTo>
                  <a:cubicBezTo>
                    <a:pt x="1012" y="10850"/>
                    <a:pt x="2023" y="11234"/>
                    <a:pt x="2971" y="11713"/>
                  </a:cubicBezTo>
                  <a:cubicBezTo>
                    <a:pt x="5229" y="12852"/>
                    <a:pt x="7763" y="13459"/>
                    <a:pt x="10106" y="14428"/>
                  </a:cubicBezTo>
                  <a:cubicBezTo>
                    <a:pt x="10127" y="14439"/>
                    <a:pt x="10148" y="14439"/>
                    <a:pt x="10169" y="14449"/>
                  </a:cubicBezTo>
                  <a:cubicBezTo>
                    <a:pt x="11117" y="13246"/>
                    <a:pt x="12054" y="12000"/>
                    <a:pt x="13151" y="10935"/>
                  </a:cubicBezTo>
                  <a:cubicBezTo>
                    <a:pt x="14950" y="9168"/>
                    <a:pt x="16345" y="6964"/>
                    <a:pt x="18006" y="5069"/>
                  </a:cubicBezTo>
                  <a:cubicBezTo>
                    <a:pt x="18326" y="4707"/>
                    <a:pt x="18667" y="4345"/>
                    <a:pt x="19007" y="3993"/>
                  </a:cubicBezTo>
                  <a:cubicBezTo>
                    <a:pt x="18613" y="3812"/>
                    <a:pt x="18219" y="3621"/>
                    <a:pt x="17815" y="3461"/>
                  </a:cubicBezTo>
                  <a:cubicBezTo>
                    <a:pt x="15472" y="2492"/>
                    <a:pt x="12938" y="1885"/>
                    <a:pt x="10691" y="746"/>
                  </a:cubicBezTo>
                  <a:cubicBezTo>
                    <a:pt x="10137" y="469"/>
                    <a:pt x="9573" y="224"/>
                    <a:pt x="89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52"/>
            <p:cNvSpPr/>
            <p:nvPr/>
          </p:nvSpPr>
          <p:spPr>
            <a:xfrm>
              <a:off x="4536127" y="2472826"/>
              <a:ext cx="455541" cy="256723"/>
            </a:xfrm>
            <a:custGeom>
              <a:avLst/>
              <a:gdLst/>
              <a:ahLst/>
              <a:cxnLst/>
              <a:rect l="l" t="t" r="r" b="b"/>
              <a:pathLst>
                <a:path w="9637" h="5431" extrusionOk="0">
                  <a:moveTo>
                    <a:pt x="2098" y="0"/>
                  </a:moveTo>
                  <a:lnTo>
                    <a:pt x="0" y="2428"/>
                  </a:lnTo>
                  <a:cubicBezTo>
                    <a:pt x="437" y="2599"/>
                    <a:pt x="852" y="2779"/>
                    <a:pt x="1267" y="2992"/>
                  </a:cubicBezTo>
                  <a:cubicBezTo>
                    <a:pt x="2971" y="3844"/>
                    <a:pt x="4877" y="4302"/>
                    <a:pt x="6634" y="5026"/>
                  </a:cubicBezTo>
                  <a:cubicBezTo>
                    <a:pt x="6943" y="5154"/>
                    <a:pt x="7241" y="5292"/>
                    <a:pt x="7539" y="5431"/>
                  </a:cubicBezTo>
                  <a:lnTo>
                    <a:pt x="9636" y="3003"/>
                  </a:lnTo>
                  <a:cubicBezTo>
                    <a:pt x="9338" y="2864"/>
                    <a:pt x="9040" y="2726"/>
                    <a:pt x="8742" y="2599"/>
                  </a:cubicBezTo>
                  <a:cubicBezTo>
                    <a:pt x="6974" y="1875"/>
                    <a:pt x="5069" y="1416"/>
                    <a:pt x="3365" y="554"/>
                  </a:cubicBezTo>
                  <a:cubicBezTo>
                    <a:pt x="2961" y="351"/>
                    <a:pt x="2535" y="171"/>
                    <a:pt x="20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52"/>
            <p:cNvSpPr/>
            <p:nvPr/>
          </p:nvSpPr>
          <p:spPr>
            <a:xfrm>
              <a:off x="4424383" y="2648998"/>
              <a:ext cx="408744" cy="206901"/>
            </a:xfrm>
            <a:custGeom>
              <a:avLst/>
              <a:gdLst/>
              <a:ahLst/>
              <a:cxnLst/>
              <a:rect l="l" t="t" r="r" b="b"/>
              <a:pathLst>
                <a:path w="8647" h="4377" extrusionOk="0">
                  <a:moveTo>
                    <a:pt x="1108" y="0"/>
                  </a:moveTo>
                  <a:lnTo>
                    <a:pt x="1" y="1373"/>
                  </a:lnTo>
                  <a:cubicBezTo>
                    <a:pt x="427" y="1544"/>
                    <a:pt x="852" y="1725"/>
                    <a:pt x="1267" y="1927"/>
                  </a:cubicBezTo>
                  <a:cubicBezTo>
                    <a:pt x="2961" y="2790"/>
                    <a:pt x="4877" y="3247"/>
                    <a:pt x="6634" y="3972"/>
                  </a:cubicBezTo>
                  <a:cubicBezTo>
                    <a:pt x="6943" y="4099"/>
                    <a:pt x="7241" y="4238"/>
                    <a:pt x="7539" y="4376"/>
                  </a:cubicBezTo>
                  <a:lnTo>
                    <a:pt x="8647" y="3003"/>
                  </a:lnTo>
                  <a:cubicBezTo>
                    <a:pt x="8349" y="2864"/>
                    <a:pt x="8050" y="2726"/>
                    <a:pt x="7752" y="2598"/>
                  </a:cubicBezTo>
                  <a:cubicBezTo>
                    <a:pt x="5985" y="1874"/>
                    <a:pt x="4078" y="1416"/>
                    <a:pt x="2375" y="564"/>
                  </a:cubicBezTo>
                  <a:cubicBezTo>
                    <a:pt x="1970" y="351"/>
                    <a:pt x="1544" y="171"/>
                    <a:pt x="11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52"/>
            <p:cNvSpPr/>
            <p:nvPr/>
          </p:nvSpPr>
          <p:spPr>
            <a:xfrm>
              <a:off x="4324219" y="2772276"/>
              <a:ext cx="409264" cy="212999"/>
            </a:xfrm>
            <a:custGeom>
              <a:avLst/>
              <a:gdLst/>
              <a:ahLst/>
              <a:cxnLst/>
              <a:rect l="l" t="t" r="r" b="b"/>
              <a:pathLst>
                <a:path w="8658" h="4506" extrusionOk="0">
                  <a:moveTo>
                    <a:pt x="1119" y="1"/>
                  </a:moveTo>
                  <a:lnTo>
                    <a:pt x="0" y="1502"/>
                  </a:lnTo>
                  <a:cubicBezTo>
                    <a:pt x="437" y="1673"/>
                    <a:pt x="863" y="1853"/>
                    <a:pt x="1268" y="2056"/>
                  </a:cubicBezTo>
                  <a:cubicBezTo>
                    <a:pt x="2971" y="2918"/>
                    <a:pt x="4877" y="3376"/>
                    <a:pt x="6645" y="4101"/>
                  </a:cubicBezTo>
                  <a:cubicBezTo>
                    <a:pt x="6943" y="4228"/>
                    <a:pt x="7241" y="4366"/>
                    <a:pt x="7539" y="4505"/>
                  </a:cubicBezTo>
                  <a:lnTo>
                    <a:pt x="8657" y="3003"/>
                  </a:lnTo>
                  <a:cubicBezTo>
                    <a:pt x="8359" y="2865"/>
                    <a:pt x="8061" y="2726"/>
                    <a:pt x="7763" y="2599"/>
                  </a:cubicBezTo>
                  <a:cubicBezTo>
                    <a:pt x="5995" y="1875"/>
                    <a:pt x="4089" y="1417"/>
                    <a:pt x="2396" y="554"/>
                  </a:cubicBezTo>
                  <a:cubicBezTo>
                    <a:pt x="1981" y="352"/>
                    <a:pt x="1555" y="161"/>
                    <a:pt x="11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21" name="Google Shape;2721;p52"/>
          <p:cNvGrpSpPr/>
          <p:nvPr/>
        </p:nvGrpSpPr>
        <p:grpSpPr>
          <a:xfrm flipH="1">
            <a:off x="6762535" y="1393529"/>
            <a:ext cx="1058843" cy="787771"/>
            <a:chOff x="1322635" y="1600001"/>
            <a:chExt cx="1058843" cy="787771"/>
          </a:xfrm>
        </p:grpSpPr>
        <p:sp>
          <p:nvSpPr>
            <p:cNvPr id="2722" name="Google Shape;2722;p52"/>
            <p:cNvSpPr/>
            <p:nvPr/>
          </p:nvSpPr>
          <p:spPr>
            <a:xfrm>
              <a:off x="1322635" y="1711881"/>
              <a:ext cx="1058843" cy="675891"/>
            </a:xfrm>
            <a:custGeom>
              <a:avLst/>
              <a:gdLst/>
              <a:ahLst/>
              <a:cxnLst/>
              <a:rect l="l" t="t" r="r" b="b"/>
              <a:pathLst>
                <a:path w="15398" h="9829" extrusionOk="0">
                  <a:moveTo>
                    <a:pt x="12059" y="1"/>
                  </a:moveTo>
                  <a:cubicBezTo>
                    <a:pt x="11412" y="1"/>
                    <a:pt x="10764" y="38"/>
                    <a:pt x="10094" y="149"/>
                  </a:cubicBezTo>
                  <a:cubicBezTo>
                    <a:pt x="9583" y="224"/>
                    <a:pt x="9104" y="373"/>
                    <a:pt x="8614" y="490"/>
                  </a:cubicBezTo>
                  <a:cubicBezTo>
                    <a:pt x="8252" y="575"/>
                    <a:pt x="7869" y="618"/>
                    <a:pt x="7518" y="714"/>
                  </a:cubicBezTo>
                  <a:lnTo>
                    <a:pt x="7198" y="810"/>
                  </a:lnTo>
                  <a:cubicBezTo>
                    <a:pt x="6794" y="672"/>
                    <a:pt x="6368" y="554"/>
                    <a:pt x="5952" y="522"/>
                  </a:cubicBezTo>
                  <a:cubicBezTo>
                    <a:pt x="5585" y="498"/>
                    <a:pt x="5215" y="484"/>
                    <a:pt x="4844" y="484"/>
                  </a:cubicBezTo>
                  <a:cubicBezTo>
                    <a:pt x="3573" y="484"/>
                    <a:pt x="2300" y="652"/>
                    <a:pt x="1129" y="1172"/>
                  </a:cubicBezTo>
                  <a:cubicBezTo>
                    <a:pt x="746" y="1342"/>
                    <a:pt x="372" y="1534"/>
                    <a:pt x="0" y="1747"/>
                  </a:cubicBezTo>
                  <a:cubicBezTo>
                    <a:pt x="10" y="1960"/>
                    <a:pt x="10" y="2172"/>
                    <a:pt x="32" y="2375"/>
                  </a:cubicBezTo>
                  <a:cubicBezTo>
                    <a:pt x="53" y="2822"/>
                    <a:pt x="128" y="3291"/>
                    <a:pt x="223" y="3717"/>
                  </a:cubicBezTo>
                  <a:cubicBezTo>
                    <a:pt x="405" y="4484"/>
                    <a:pt x="522" y="5260"/>
                    <a:pt x="597" y="6038"/>
                  </a:cubicBezTo>
                  <a:cubicBezTo>
                    <a:pt x="671" y="6751"/>
                    <a:pt x="724" y="7486"/>
                    <a:pt x="841" y="8199"/>
                  </a:cubicBezTo>
                  <a:cubicBezTo>
                    <a:pt x="926" y="8721"/>
                    <a:pt x="1011" y="9285"/>
                    <a:pt x="1139" y="9829"/>
                  </a:cubicBezTo>
                  <a:cubicBezTo>
                    <a:pt x="1214" y="9775"/>
                    <a:pt x="1278" y="9722"/>
                    <a:pt x="1342" y="9680"/>
                  </a:cubicBezTo>
                  <a:cubicBezTo>
                    <a:pt x="1491" y="9552"/>
                    <a:pt x="1672" y="9424"/>
                    <a:pt x="1842" y="9328"/>
                  </a:cubicBezTo>
                  <a:cubicBezTo>
                    <a:pt x="2215" y="9105"/>
                    <a:pt x="2694" y="8923"/>
                    <a:pt x="3098" y="8764"/>
                  </a:cubicBezTo>
                  <a:cubicBezTo>
                    <a:pt x="3863" y="8455"/>
                    <a:pt x="4675" y="8354"/>
                    <a:pt x="5497" y="8354"/>
                  </a:cubicBezTo>
                  <a:cubicBezTo>
                    <a:pt x="5695" y="8354"/>
                    <a:pt x="5893" y="8359"/>
                    <a:pt x="6091" y="8370"/>
                  </a:cubicBezTo>
                  <a:cubicBezTo>
                    <a:pt x="6389" y="8391"/>
                    <a:pt x="6697" y="8455"/>
                    <a:pt x="7007" y="8476"/>
                  </a:cubicBezTo>
                  <a:cubicBezTo>
                    <a:pt x="7336" y="8508"/>
                    <a:pt x="7634" y="8540"/>
                    <a:pt x="7944" y="8658"/>
                  </a:cubicBezTo>
                  <a:cubicBezTo>
                    <a:pt x="8071" y="8700"/>
                    <a:pt x="8199" y="8753"/>
                    <a:pt x="8327" y="8817"/>
                  </a:cubicBezTo>
                  <a:cubicBezTo>
                    <a:pt x="8561" y="8594"/>
                    <a:pt x="8827" y="8381"/>
                    <a:pt x="9104" y="8210"/>
                  </a:cubicBezTo>
                  <a:cubicBezTo>
                    <a:pt x="9657" y="7891"/>
                    <a:pt x="10169" y="7773"/>
                    <a:pt x="10807" y="7763"/>
                  </a:cubicBezTo>
                  <a:cubicBezTo>
                    <a:pt x="11574" y="7763"/>
                    <a:pt x="12298" y="7848"/>
                    <a:pt x="13044" y="7955"/>
                  </a:cubicBezTo>
                  <a:cubicBezTo>
                    <a:pt x="13810" y="8061"/>
                    <a:pt x="14609" y="8189"/>
                    <a:pt x="15355" y="8423"/>
                  </a:cubicBezTo>
                  <a:cubicBezTo>
                    <a:pt x="15365" y="8423"/>
                    <a:pt x="15386" y="8434"/>
                    <a:pt x="15397" y="8434"/>
                  </a:cubicBezTo>
                  <a:cubicBezTo>
                    <a:pt x="15386" y="8296"/>
                    <a:pt x="15386" y="8146"/>
                    <a:pt x="15376" y="8008"/>
                  </a:cubicBezTo>
                  <a:cubicBezTo>
                    <a:pt x="15344" y="7465"/>
                    <a:pt x="15269" y="6911"/>
                    <a:pt x="15216" y="6368"/>
                  </a:cubicBezTo>
                  <a:cubicBezTo>
                    <a:pt x="15152" y="5655"/>
                    <a:pt x="15056" y="4962"/>
                    <a:pt x="14993" y="4260"/>
                  </a:cubicBezTo>
                  <a:cubicBezTo>
                    <a:pt x="14918" y="3429"/>
                    <a:pt x="14832" y="2588"/>
                    <a:pt x="14747" y="1768"/>
                  </a:cubicBezTo>
                  <a:cubicBezTo>
                    <a:pt x="14694" y="1214"/>
                    <a:pt x="14588" y="693"/>
                    <a:pt x="14492" y="149"/>
                  </a:cubicBezTo>
                  <a:cubicBezTo>
                    <a:pt x="14215" y="97"/>
                    <a:pt x="13938" y="75"/>
                    <a:pt x="13651" y="54"/>
                  </a:cubicBezTo>
                  <a:cubicBezTo>
                    <a:pt x="13112" y="25"/>
                    <a:pt x="12585" y="1"/>
                    <a:pt x="120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52"/>
            <p:cNvSpPr/>
            <p:nvPr/>
          </p:nvSpPr>
          <p:spPr>
            <a:xfrm>
              <a:off x="1359905" y="1645936"/>
              <a:ext cx="983477" cy="683249"/>
            </a:xfrm>
            <a:custGeom>
              <a:avLst/>
              <a:gdLst/>
              <a:ahLst/>
              <a:cxnLst/>
              <a:rect l="l" t="t" r="r" b="b"/>
              <a:pathLst>
                <a:path w="14302" h="9936" extrusionOk="0">
                  <a:moveTo>
                    <a:pt x="10947" y="1"/>
                  </a:moveTo>
                  <a:cubicBezTo>
                    <a:pt x="9957" y="1"/>
                    <a:pt x="9041" y="225"/>
                    <a:pt x="8083" y="469"/>
                  </a:cubicBezTo>
                  <a:cubicBezTo>
                    <a:pt x="7646" y="587"/>
                    <a:pt x="7210" y="704"/>
                    <a:pt x="6784" y="864"/>
                  </a:cubicBezTo>
                  <a:cubicBezTo>
                    <a:pt x="6709" y="885"/>
                    <a:pt x="6624" y="917"/>
                    <a:pt x="6550" y="949"/>
                  </a:cubicBezTo>
                  <a:cubicBezTo>
                    <a:pt x="6304" y="853"/>
                    <a:pt x="6039" y="779"/>
                    <a:pt x="5847" y="736"/>
                  </a:cubicBezTo>
                  <a:cubicBezTo>
                    <a:pt x="5581" y="671"/>
                    <a:pt x="5290" y="650"/>
                    <a:pt x="4995" y="650"/>
                  </a:cubicBezTo>
                  <a:cubicBezTo>
                    <a:pt x="4663" y="650"/>
                    <a:pt x="4326" y="676"/>
                    <a:pt x="4016" y="694"/>
                  </a:cubicBezTo>
                  <a:cubicBezTo>
                    <a:pt x="3217" y="725"/>
                    <a:pt x="2450" y="800"/>
                    <a:pt x="1705" y="1098"/>
                  </a:cubicBezTo>
                  <a:cubicBezTo>
                    <a:pt x="1354" y="1236"/>
                    <a:pt x="992" y="1343"/>
                    <a:pt x="640" y="1481"/>
                  </a:cubicBezTo>
                  <a:cubicBezTo>
                    <a:pt x="459" y="1567"/>
                    <a:pt x="310" y="1662"/>
                    <a:pt x="150" y="1769"/>
                  </a:cubicBezTo>
                  <a:cubicBezTo>
                    <a:pt x="107" y="1790"/>
                    <a:pt x="55" y="1832"/>
                    <a:pt x="1" y="1875"/>
                  </a:cubicBezTo>
                  <a:lnTo>
                    <a:pt x="1002" y="9936"/>
                  </a:lnTo>
                  <a:cubicBezTo>
                    <a:pt x="1098" y="9872"/>
                    <a:pt x="1204" y="9787"/>
                    <a:pt x="1279" y="9733"/>
                  </a:cubicBezTo>
                  <a:cubicBezTo>
                    <a:pt x="1439" y="9627"/>
                    <a:pt x="1588" y="9531"/>
                    <a:pt x="1768" y="9456"/>
                  </a:cubicBezTo>
                  <a:cubicBezTo>
                    <a:pt x="2109" y="9307"/>
                    <a:pt x="2471" y="9212"/>
                    <a:pt x="2823" y="9063"/>
                  </a:cubicBezTo>
                  <a:cubicBezTo>
                    <a:pt x="3579" y="8765"/>
                    <a:pt x="4345" y="8701"/>
                    <a:pt x="5144" y="8658"/>
                  </a:cubicBezTo>
                  <a:cubicBezTo>
                    <a:pt x="5457" y="8647"/>
                    <a:pt x="5794" y="8623"/>
                    <a:pt x="6126" y="8623"/>
                  </a:cubicBezTo>
                  <a:cubicBezTo>
                    <a:pt x="6416" y="8623"/>
                    <a:pt x="6702" y="8641"/>
                    <a:pt x="6965" y="8701"/>
                  </a:cubicBezTo>
                  <a:cubicBezTo>
                    <a:pt x="7167" y="8754"/>
                    <a:pt x="7423" y="8818"/>
                    <a:pt x="7667" y="8924"/>
                  </a:cubicBezTo>
                  <a:cubicBezTo>
                    <a:pt x="7753" y="8892"/>
                    <a:pt x="7828" y="8860"/>
                    <a:pt x="7913" y="8829"/>
                  </a:cubicBezTo>
                  <a:cubicBezTo>
                    <a:pt x="8317" y="8680"/>
                    <a:pt x="8690" y="8328"/>
                    <a:pt x="9105" y="8211"/>
                  </a:cubicBezTo>
                  <a:cubicBezTo>
                    <a:pt x="9916" y="7987"/>
                    <a:pt x="10774" y="7855"/>
                    <a:pt x="11632" y="7855"/>
                  </a:cubicBezTo>
                  <a:cubicBezTo>
                    <a:pt x="12409" y="7855"/>
                    <a:pt x="13185" y="7963"/>
                    <a:pt x="13928" y="8211"/>
                  </a:cubicBezTo>
                  <a:cubicBezTo>
                    <a:pt x="14046" y="8254"/>
                    <a:pt x="14174" y="8296"/>
                    <a:pt x="14301" y="8339"/>
                  </a:cubicBezTo>
                  <a:lnTo>
                    <a:pt x="13183" y="374"/>
                  </a:lnTo>
                  <a:cubicBezTo>
                    <a:pt x="13055" y="320"/>
                    <a:pt x="12927" y="278"/>
                    <a:pt x="12800" y="235"/>
                  </a:cubicBezTo>
                  <a:cubicBezTo>
                    <a:pt x="12203" y="33"/>
                    <a:pt x="11586" y="1"/>
                    <a:pt x="109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52"/>
            <p:cNvSpPr/>
            <p:nvPr/>
          </p:nvSpPr>
          <p:spPr>
            <a:xfrm>
              <a:off x="1392156" y="1600001"/>
              <a:ext cx="910930" cy="671353"/>
            </a:xfrm>
            <a:custGeom>
              <a:avLst/>
              <a:gdLst/>
              <a:ahLst/>
              <a:cxnLst/>
              <a:rect l="l" t="t" r="r" b="b"/>
              <a:pathLst>
                <a:path w="13247" h="9763" extrusionOk="0">
                  <a:moveTo>
                    <a:pt x="9736" y="1"/>
                  </a:moveTo>
                  <a:cubicBezTo>
                    <a:pt x="9396" y="1"/>
                    <a:pt x="9058" y="12"/>
                    <a:pt x="8721" y="41"/>
                  </a:cubicBezTo>
                  <a:cubicBezTo>
                    <a:pt x="7986" y="105"/>
                    <a:pt x="7262" y="233"/>
                    <a:pt x="6602" y="605"/>
                  </a:cubicBezTo>
                  <a:cubicBezTo>
                    <a:pt x="6368" y="744"/>
                    <a:pt x="6155" y="893"/>
                    <a:pt x="5942" y="1052"/>
                  </a:cubicBezTo>
                  <a:cubicBezTo>
                    <a:pt x="5634" y="914"/>
                    <a:pt x="5303" y="808"/>
                    <a:pt x="4973" y="754"/>
                  </a:cubicBezTo>
                  <a:cubicBezTo>
                    <a:pt x="4681" y="698"/>
                    <a:pt x="4381" y="677"/>
                    <a:pt x="4078" y="677"/>
                  </a:cubicBezTo>
                  <a:cubicBezTo>
                    <a:pt x="3340" y="677"/>
                    <a:pt x="2580" y="804"/>
                    <a:pt x="1864" y="872"/>
                  </a:cubicBezTo>
                  <a:cubicBezTo>
                    <a:pt x="1268" y="936"/>
                    <a:pt x="544" y="1149"/>
                    <a:pt x="0" y="1532"/>
                  </a:cubicBezTo>
                  <a:cubicBezTo>
                    <a:pt x="33" y="1883"/>
                    <a:pt x="64" y="2235"/>
                    <a:pt x="75" y="2586"/>
                  </a:cubicBezTo>
                  <a:cubicBezTo>
                    <a:pt x="107" y="3650"/>
                    <a:pt x="107" y="4779"/>
                    <a:pt x="320" y="5823"/>
                  </a:cubicBezTo>
                  <a:cubicBezTo>
                    <a:pt x="480" y="6664"/>
                    <a:pt x="544" y="7526"/>
                    <a:pt x="650" y="8378"/>
                  </a:cubicBezTo>
                  <a:cubicBezTo>
                    <a:pt x="693" y="8698"/>
                    <a:pt x="714" y="9028"/>
                    <a:pt x="724" y="9348"/>
                  </a:cubicBezTo>
                  <a:cubicBezTo>
                    <a:pt x="724" y="9486"/>
                    <a:pt x="714" y="9624"/>
                    <a:pt x="714" y="9762"/>
                  </a:cubicBezTo>
                  <a:cubicBezTo>
                    <a:pt x="1268" y="9262"/>
                    <a:pt x="2120" y="8985"/>
                    <a:pt x="2811" y="8911"/>
                  </a:cubicBezTo>
                  <a:cubicBezTo>
                    <a:pt x="3528" y="8843"/>
                    <a:pt x="4282" y="8716"/>
                    <a:pt x="5020" y="8716"/>
                  </a:cubicBezTo>
                  <a:cubicBezTo>
                    <a:pt x="5324" y="8716"/>
                    <a:pt x="5626" y="8738"/>
                    <a:pt x="5921" y="8794"/>
                  </a:cubicBezTo>
                  <a:cubicBezTo>
                    <a:pt x="6251" y="8858"/>
                    <a:pt x="6571" y="8964"/>
                    <a:pt x="6879" y="9102"/>
                  </a:cubicBezTo>
                  <a:cubicBezTo>
                    <a:pt x="7092" y="8932"/>
                    <a:pt x="7316" y="8783"/>
                    <a:pt x="7550" y="8655"/>
                  </a:cubicBezTo>
                  <a:cubicBezTo>
                    <a:pt x="8199" y="8272"/>
                    <a:pt x="8923" y="8144"/>
                    <a:pt x="9658" y="8080"/>
                  </a:cubicBezTo>
                  <a:cubicBezTo>
                    <a:pt x="9977" y="8053"/>
                    <a:pt x="10296" y="8043"/>
                    <a:pt x="10613" y="8043"/>
                  </a:cubicBezTo>
                  <a:cubicBezTo>
                    <a:pt x="11050" y="8043"/>
                    <a:pt x="11485" y="8062"/>
                    <a:pt x="11916" y="8080"/>
                  </a:cubicBezTo>
                  <a:cubicBezTo>
                    <a:pt x="12373" y="8101"/>
                    <a:pt x="12799" y="8186"/>
                    <a:pt x="13246" y="8283"/>
                  </a:cubicBezTo>
                  <a:cubicBezTo>
                    <a:pt x="13194" y="8048"/>
                    <a:pt x="13161" y="7803"/>
                    <a:pt x="13130" y="7559"/>
                  </a:cubicBezTo>
                  <a:cubicBezTo>
                    <a:pt x="13023" y="6717"/>
                    <a:pt x="12874" y="5855"/>
                    <a:pt x="12820" y="5003"/>
                  </a:cubicBezTo>
                  <a:cubicBezTo>
                    <a:pt x="12768" y="3938"/>
                    <a:pt x="12491" y="2841"/>
                    <a:pt x="12257" y="1809"/>
                  </a:cubicBezTo>
                  <a:cubicBezTo>
                    <a:pt x="12139" y="1265"/>
                    <a:pt x="12075" y="712"/>
                    <a:pt x="11969" y="169"/>
                  </a:cubicBezTo>
                  <a:cubicBezTo>
                    <a:pt x="11639" y="105"/>
                    <a:pt x="11308" y="51"/>
                    <a:pt x="10979" y="41"/>
                  </a:cubicBezTo>
                  <a:cubicBezTo>
                    <a:pt x="10564" y="18"/>
                    <a:pt x="10149" y="1"/>
                    <a:pt x="97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52"/>
            <p:cNvSpPr/>
            <p:nvPr/>
          </p:nvSpPr>
          <p:spPr>
            <a:xfrm>
              <a:off x="1800685" y="1600001"/>
              <a:ext cx="502397" cy="625968"/>
            </a:xfrm>
            <a:custGeom>
              <a:avLst/>
              <a:gdLst/>
              <a:ahLst/>
              <a:cxnLst/>
              <a:rect l="l" t="t" r="r" b="b"/>
              <a:pathLst>
                <a:path w="7306" h="9103" extrusionOk="0">
                  <a:moveTo>
                    <a:pt x="3795" y="1"/>
                  </a:moveTo>
                  <a:cubicBezTo>
                    <a:pt x="3455" y="1"/>
                    <a:pt x="3117" y="12"/>
                    <a:pt x="2780" y="41"/>
                  </a:cubicBezTo>
                  <a:cubicBezTo>
                    <a:pt x="2045" y="105"/>
                    <a:pt x="1321" y="233"/>
                    <a:pt x="661" y="605"/>
                  </a:cubicBezTo>
                  <a:cubicBezTo>
                    <a:pt x="427" y="744"/>
                    <a:pt x="214" y="893"/>
                    <a:pt x="1" y="1052"/>
                  </a:cubicBezTo>
                  <a:lnTo>
                    <a:pt x="938" y="9102"/>
                  </a:lnTo>
                  <a:cubicBezTo>
                    <a:pt x="1151" y="8932"/>
                    <a:pt x="1375" y="8783"/>
                    <a:pt x="1609" y="8655"/>
                  </a:cubicBezTo>
                  <a:cubicBezTo>
                    <a:pt x="2258" y="8272"/>
                    <a:pt x="2982" y="8144"/>
                    <a:pt x="3717" y="8080"/>
                  </a:cubicBezTo>
                  <a:cubicBezTo>
                    <a:pt x="4036" y="8053"/>
                    <a:pt x="4355" y="8043"/>
                    <a:pt x="4672" y="8043"/>
                  </a:cubicBezTo>
                  <a:cubicBezTo>
                    <a:pt x="5109" y="8043"/>
                    <a:pt x="5544" y="8062"/>
                    <a:pt x="5975" y="8080"/>
                  </a:cubicBezTo>
                  <a:cubicBezTo>
                    <a:pt x="6432" y="8101"/>
                    <a:pt x="6858" y="8186"/>
                    <a:pt x="7305" y="8283"/>
                  </a:cubicBezTo>
                  <a:cubicBezTo>
                    <a:pt x="7253" y="8048"/>
                    <a:pt x="7220" y="7803"/>
                    <a:pt x="7189" y="7559"/>
                  </a:cubicBezTo>
                  <a:cubicBezTo>
                    <a:pt x="7082" y="6717"/>
                    <a:pt x="6933" y="5855"/>
                    <a:pt x="6879" y="5003"/>
                  </a:cubicBezTo>
                  <a:cubicBezTo>
                    <a:pt x="6827" y="3938"/>
                    <a:pt x="6550" y="2841"/>
                    <a:pt x="6316" y="1809"/>
                  </a:cubicBezTo>
                  <a:cubicBezTo>
                    <a:pt x="6198" y="1265"/>
                    <a:pt x="6134" y="712"/>
                    <a:pt x="6028" y="169"/>
                  </a:cubicBezTo>
                  <a:cubicBezTo>
                    <a:pt x="5698" y="105"/>
                    <a:pt x="5367" y="51"/>
                    <a:pt x="5038" y="41"/>
                  </a:cubicBezTo>
                  <a:cubicBezTo>
                    <a:pt x="4623" y="18"/>
                    <a:pt x="4208" y="1"/>
                    <a:pt x="37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52"/>
            <p:cNvSpPr/>
            <p:nvPr/>
          </p:nvSpPr>
          <p:spPr>
            <a:xfrm>
              <a:off x="1436096" y="1688570"/>
              <a:ext cx="344169" cy="68765"/>
            </a:xfrm>
            <a:custGeom>
              <a:avLst/>
              <a:gdLst/>
              <a:ahLst/>
              <a:cxnLst/>
              <a:rect l="l" t="t" r="r" b="b"/>
              <a:pathLst>
                <a:path w="5005" h="1000" extrusionOk="0">
                  <a:moveTo>
                    <a:pt x="3602" y="0"/>
                  </a:moveTo>
                  <a:cubicBezTo>
                    <a:pt x="3480" y="0"/>
                    <a:pt x="3355" y="3"/>
                    <a:pt x="3227" y="10"/>
                  </a:cubicBezTo>
                  <a:cubicBezTo>
                    <a:pt x="2747" y="41"/>
                    <a:pt x="2279" y="95"/>
                    <a:pt x="1789" y="180"/>
                  </a:cubicBezTo>
                  <a:cubicBezTo>
                    <a:pt x="1384" y="254"/>
                    <a:pt x="991" y="393"/>
                    <a:pt x="608" y="531"/>
                  </a:cubicBezTo>
                  <a:cubicBezTo>
                    <a:pt x="405" y="595"/>
                    <a:pt x="203" y="670"/>
                    <a:pt x="0" y="734"/>
                  </a:cubicBezTo>
                  <a:lnTo>
                    <a:pt x="85" y="999"/>
                  </a:lnTo>
                  <a:cubicBezTo>
                    <a:pt x="288" y="936"/>
                    <a:pt x="501" y="861"/>
                    <a:pt x="693" y="787"/>
                  </a:cubicBezTo>
                  <a:cubicBezTo>
                    <a:pt x="1065" y="659"/>
                    <a:pt x="1448" y="521"/>
                    <a:pt x="1843" y="457"/>
                  </a:cubicBezTo>
                  <a:cubicBezTo>
                    <a:pt x="2311" y="372"/>
                    <a:pt x="2769" y="318"/>
                    <a:pt x="3248" y="297"/>
                  </a:cubicBezTo>
                  <a:cubicBezTo>
                    <a:pt x="3384" y="290"/>
                    <a:pt x="3517" y="287"/>
                    <a:pt x="3646" y="287"/>
                  </a:cubicBezTo>
                  <a:cubicBezTo>
                    <a:pt x="4123" y="287"/>
                    <a:pt x="4553" y="333"/>
                    <a:pt x="4931" y="424"/>
                  </a:cubicBezTo>
                  <a:lnTo>
                    <a:pt x="5005" y="159"/>
                  </a:lnTo>
                  <a:cubicBezTo>
                    <a:pt x="4591" y="55"/>
                    <a:pt x="4122" y="0"/>
                    <a:pt x="36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52"/>
            <p:cNvSpPr/>
            <p:nvPr/>
          </p:nvSpPr>
          <p:spPr>
            <a:xfrm>
              <a:off x="1444829" y="1790272"/>
              <a:ext cx="343550" cy="68077"/>
            </a:xfrm>
            <a:custGeom>
              <a:avLst/>
              <a:gdLst/>
              <a:ahLst/>
              <a:cxnLst/>
              <a:rect l="l" t="t" r="r" b="b"/>
              <a:pathLst>
                <a:path w="4996" h="990" extrusionOk="0">
                  <a:moveTo>
                    <a:pt x="3634" y="0"/>
                  </a:moveTo>
                  <a:cubicBezTo>
                    <a:pt x="3501" y="0"/>
                    <a:pt x="3366" y="4"/>
                    <a:pt x="3228" y="10"/>
                  </a:cubicBezTo>
                  <a:cubicBezTo>
                    <a:pt x="2738" y="32"/>
                    <a:pt x="2269" y="85"/>
                    <a:pt x="1780" y="170"/>
                  </a:cubicBezTo>
                  <a:cubicBezTo>
                    <a:pt x="1375" y="245"/>
                    <a:pt x="981" y="383"/>
                    <a:pt x="597" y="521"/>
                  </a:cubicBezTo>
                  <a:cubicBezTo>
                    <a:pt x="406" y="596"/>
                    <a:pt x="193" y="670"/>
                    <a:pt x="1" y="724"/>
                  </a:cubicBezTo>
                  <a:lnTo>
                    <a:pt x="76" y="990"/>
                  </a:lnTo>
                  <a:cubicBezTo>
                    <a:pt x="289" y="926"/>
                    <a:pt x="491" y="852"/>
                    <a:pt x="694" y="788"/>
                  </a:cubicBezTo>
                  <a:cubicBezTo>
                    <a:pt x="1066" y="649"/>
                    <a:pt x="1449" y="521"/>
                    <a:pt x="1832" y="447"/>
                  </a:cubicBezTo>
                  <a:cubicBezTo>
                    <a:pt x="2312" y="362"/>
                    <a:pt x="2769" y="308"/>
                    <a:pt x="3238" y="287"/>
                  </a:cubicBezTo>
                  <a:cubicBezTo>
                    <a:pt x="3374" y="280"/>
                    <a:pt x="3507" y="277"/>
                    <a:pt x="3637" y="277"/>
                  </a:cubicBezTo>
                  <a:cubicBezTo>
                    <a:pt x="4117" y="277"/>
                    <a:pt x="4554" y="323"/>
                    <a:pt x="4931" y="415"/>
                  </a:cubicBezTo>
                  <a:lnTo>
                    <a:pt x="4995" y="149"/>
                  </a:lnTo>
                  <a:cubicBezTo>
                    <a:pt x="4591" y="48"/>
                    <a:pt x="4134" y="0"/>
                    <a:pt x="3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52"/>
            <p:cNvSpPr/>
            <p:nvPr/>
          </p:nvSpPr>
          <p:spPr>
            <a:xfrm>
              <a:off x="1452943" y="1891287"/>
              <a:ext cx="343481" cy="68903"/>
            </a:xfrm>
            <a:custGeom>
              <a:avLst/>
              <a:gdLst/>
              <a:ahLst/>
              <a:cxnLst/>
              <a:rect l="l" t="t" r="r" b="b"/>
              <a:pathLst>
                <a:path w="4995" h="1002" extrusionOk="0">
                  <a:moveTo>
                    <a:pt x="3638" y="1"/>
                  </a:moveTo>
                  <a:cubicBezTo>
                    <a:pt x="3504" y="1"/>
                    <a:pt x="3367" y="4"/>
                    <a:pt x="3226" y="11"/>
                  </a:cubicBezTo>
                  <a:cubicBezTo>
                    <a:pt x="2748" y="32"/>
                    <a:pt x="2279" y="86"/>
                    <a:pt x="1789" y="181"/>
                  </a:cubicBezTo>
                  <a:cubicBezTo>
                    <a:pt x="1374" y="256"/>
                    <a:pt x="980" y="394"/>
                    <a:pt x="597" y="533"/>
                  </a:cubicBezTo>
                  <a:cubicBezTo>
                    <a:pt x="405" y="597"/>
                    <a:pt x="202" y="671"/>
                    <a:pt x="1" y="735"/>
                  </a:cubicBezTo>
                  <a:lnTo>
                    <a:pt x="86" y="1001"/>
                  </a:lnTo>
                  <a:cubicBezTo>
                    <a:pt x="288" y="938"/>
                    <a:pt x="490" y="863"/>
                    <a:pt x="692" y="788"/>
                  </a:cubicBezTo>
                  <a:cubicBezTo>
                    <a:pt x="1065" y="661"/>
                    <a:pt x="1449" y="522"/>
                    <a:pt x="1832" y="448"/>
                  </a:cubicBezTo>
                  <a:cubicBezTo>
                    <a:pt x="2311" y="363"/>
                    <a:pt x="2769" y="309"/>
                    <a:pt x="3248" y="288"/>
                  </a:cubicBezTo>
                  <a:cubicBezTo>
                    <a:pt x="3382" y="281"/>
                    <a:pt x="3512" y="278"/>
                    <a:pt x="3639" y="278"/>
                  </a:cubicBezTo>
                  <a:cubicBezTo>
                    <a:pt x="4119" y="278"/>
                    <a:pt x="4552" y="325"/>
                    <a:pt x="4930" y="426"/>
                  </a:cubicBezTo>
                  <a:lnTo>
                    <a:pt x="4994" y="150"/>
                  </a:lnTo>
                  <a:cubicBezTo>
                    <a:pt x="4599" y="49"/>
                    <a:pt x="4143" y="1"/>
                    <a:pt x="36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52"/>
            <p:cNvSpPr/>
            <p:nvPr/>
          </p:nvSpPr>
          <p:spPr>
            <a:xfrm>
              <a:off x="1461745" y="1992783"/>
              <a:ext cx="343412" cy="68421"/>
            </a:xfrm>
            <a:custGeom>
              <a:avLst/>
              <a:gdLst/>
              <a:ahLst/>
              <a:cxnLst/>
              <a:rect l="l" t="t" r="r" b="b"/>
              <a:pathLst>
                <a:path w="4994" h="995" extrusionOk="0">
                  <a:moveTo>
                    <a:pt x="3669" y="1"/>
                  </a:moveTo>
                  <a:cubicBezTo>
                    <a:pt x="3525" y="1"/>
                    <a:pt x="3377" y="5"/>
                    <a:pt x="3226" y="15"/>
                  </a:cubicBezTo>
                  <a:cubicBezTo>
                    <a:pt x="2736" y="37"/>
                    <a:pt x="2268" y="89"/>
                    <a:pt x="1778" y="175"/>
                  </a:cubicBezTo>
                  <a:cubicBezTo>
                    <a:pt x="1373" y="249"/>
                    <a:pt x="980" y="387"/>
                    <a:pt x="597" y="526"/>
                  </a:cubicBezTo>
                  <a:cubicBezTo>
                    <a:pt x="394" y="600"/>
                    <a:pt x="192" y="664"/>
                    <a:pt x="0" y="728"/>
                  </a:cubicBezTo>
                  <a:lnTo>
                    <a:pt x="74" y="995"/>
                  </a:lnTo>
                  <a:cubicBezTo>
                    <a:pt x="277" y="931"/>
                    <a:pt x="490" y="856"/>
                    <a:pt x="692" y="792"/>
                  </a:cubicBezTo>
                  <a:cubicBezTo>
                    <a:pt x="1054" y="654"/>
                    <a:pt x="1448" y="515"/>
                    <a:pt x="1832" y="451"/>
                  </a:cubicBezTo>
                  <a:cubicBezTo>
                    <a:pt x="2300" y="366"/>
                    <a:pt x="2769" y="313"/>
                    <a:pt x="3237" y="292"/>
                  </a:cubicBezTo>
                  <a:cubicBezTo>
                    <a:pt x="3375" y="285"/>
                    <a:pt x="3510" y="282"/>
                    <a:pt x="3641" y="282"/>
                  </a:cubicBezTo>
                  <a:cubicBezTo>
                    <a:pt x="4116" y="282"/>
                    <a:pt x="4546" y="328"/>
                    <a:pt x="4930" y="420"/>
                  </a:cubicBezTo>
                  <a:lnTo>
                    <a:pt x="4994" y="153"/>
                  </a:lnTo>
                  <a:cubicBezTo>
                    <a:pt x="4600" y="55"/>
                    <a:pt x="4155" y="1"/>
                    <a:pt x="36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52"/>
            <p:cNvSpPr/>
            <p:nvPr/>
          </p:nvSpPr>
          <p:spPr>
            <a:xfrm>
              <a:off x="1469791" y="2094142"/>
              <a:ext cx="343481" cy="68146"/>
            </a:xfrm>
            <a:custGeom>
              <a:avLst/>
              <a:gdLst/>
              <a:ahLst/>
              <a:cxnLst/>
              <a:rect l="l" t="t" r="r" b="b"/>
              <a:pathLst>
                <a:path w="4995" h="991" extrusionOk="0">
                  <a:moveTo>
                    <a:pt x="3645" y="0"/>
                  </a:moveTo>
                  <a:cubicBezTo>
                    <a:pt x="3509" y="0"/>
                    <a:pt x="3369" y="4"/>
                    <a:pt x="3227" y="11"/>
                  </a:cubicBezTo>
                  <a:cubicBezTo>
                    <a:pt x="2747" y="32"/>
                    <a:pt x="2268" y="85"/>
                    <a:pt x="1789" y="170"/>
                  </a:cubicBezTo>
                  <a:cubicBezTo>
                    <a:pt x="1374" y="245"/>
                    <a:pt x="980" y="394"/>
                    <a:pt x="596" y="522"/>
                  </a:cubicBezTo>
                  <a:cubicBezTo>
                    <a:pt x="405" y="596"/>
                    <a:pt x="203" y="671"/>
                    <a:pt x="0" y="724"/>
                  </a:cubicBezTo>
                  <a:lnTo>
                    <a:pt x="85" y="990"/>
                  </a:lnTo>
                  <a:cubicBezTo>
                    <a:pt x="288" y="926"/>
                    <a:pt x="490" y="862"/>
                    <a:pt x="693" y="788"/>
                  </a:cubicBezTo>
                  <a:cubicBezTo>
                    <a:pt x="1065" y="660"/>
                    <a:pt x="1448" y="522"/>
                    <a:pt x="1831" y="447"/>
                  </a:cubicBezTo>
                  <a:cubicBezTo>
                    <a:pt x="2311" y="362"/>
                    <a:pt x="2768" y="309"/>
                    <a:pt x="3237" y="287"/>
                  </a:cubicBezTo>
                  <a:cubicBezTo>
                    <a:pt x="3375" y="280"/>
                    <a:pt x="3510" y="277"/>
                    <a:pt x="3642" y="277"/>
                  </a:cubicBezTo>
                  <a:cubicBezTo>
                    <a:pt x="4120" y="277"/>
                    <a:pt x="4554" y="323"/>
                    <a:pt x="4930" y="415"/>
                  </a:cubicBezTo>
                  <a:lnTo>
                    <a:pt x="4994" y="149"/>
                  </a:lnTo>
                  <a:cubicBezTo>
                    <a:pt x="4600" y="48"/>
                    <a:pt x="4147" y="0"/>
                    <a:pt x="36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52"/>
            <p:cNvSpPr/>
            <p:nvPr/>
          </p:nvSpPr>
          <p:spPr>
            <a:xfrm>
              <a:off x="1846138" y="1647448"/>
              <a:ext cx="345613" cy="78461"/>
            </a:xfrm>
            <a:custGeom>
              <a:avLst/>
              <a:gdLst/>
              <a:ahLst/>
              <a:cxnLst/>
              <a:rect l="l" t="t" r="r" b="b"/>
              <a:pathLst>
                <a:path w="5026" h="1141" extrusionOk="0">
                  <a:moveTo>
                    <a:pt x="3119" y="1"/>
                  </a:moveTo>
                  <a:cubicBezTo>
                    <a:pt x="2887" y="1"/>
                    <a:pt x="2655" y="19"/>
                    <a:pt x="2418" y="54"/>
                  </a:cubicBezTo>
                  <a:cubicBezTo>
                    <a:pt x="1981" y="118"/>
                    <a:pt x="1502" y="256"/>
                    <a:pt x="1065" y="395"/>
                  </a:cubicBezTo>
                  <a:cubicBezTo>
                    <a:pt x="788" y="469"/>
                    <a:pt x="554" y="608"/>
                    <a:pt x="320" y="724"/>
                  </a:cubicBezTo>
                  <a:cubicBezTo>
                    <a:pt x="213" y="778"/>
                    <a:pt x="107" y="842"/>
                    <a:pt x="0" y="895"/>
                  </a:cubicBezTo>
                  <a:lnTo>
                    <a:pt x="118" y="1140"/>
                  </a:lnTo>
                  <a:cubicBezTo>
                    <a:pt x="234" y="1086"/>
                    <a:pt x="341" y="1034"/>
                    <a:pt x="447" y="970"/>
                  </a:cubicBezTo>
                  <a:cubicBezTo>
                    <a:pt x="671" y="852"/>
                    <a:pt x="895" y="735"/>
                    <a:pt x="1140" y="660"/>
                  </a:cubicBezTo>
                  <a:cubicBezTo>
                    <a:pt x="1576" y="522"/>
                    <a:pt x="2034" y="384"/>
                    <a:pt x="2460" y="331"/>
                  </a:cubicBezTo>
                  <a:cubicBezTo>
                    <a:pt x="2677" y="299"/>
                    <a:pt x="2890" y="284"/>
                    <a:pt x="3105" y="284"/>
                  </a:cubicBezTo>
                  <a:cubicBezTo>
                    <a:pt x="3619" y="284"/>
                    <a:pt x="4139" y="374"/>
                    <a:pt x="4718" y="554"/>
                  </a:cubicBezTo>
                  <a:lnTo>
                    <a:pt x="4749" y="565"/>
                  </a:lnTo>
                  <a:cubicBezTo>
                    <a:pt x="4824" y="597"/>
                    <a:pt x="4888" y="618"/>
                    <a:pt x="4962" y="629"/>
                  </a:cubicBezTo>
                  <a:lnTo>
                    <a:pt x="5026" y="362"/>
                  </a:lnTo>
                  <a:cubicBezTo>
                    <a:pt x="4962" y="352"/>
                    <a:pt x="4898" y="331"/>
                    <a:pt x="4834" y="309"/>
                  </a:cubicBezTo>
                  <a:lnTo>
                    <a:pt x="4803" y="298"/>
                  </a:lnTo>
                  <a:cubicBezTo>
                    <a:pt x="4199" y="98"/>
                    <a:pt x="3659" y="1"/>
                    <a:pt x="3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52"/>
            <p:cNvSpPr/>
            <p:nvPr/>
          </p:nvSpPr>
          <p:spPr>
            <a:xfrm>
              <a:off x="1868830" y="1729897"/>
              <a:ext cx="345682" cy="78667"/>
            </a:xfrm>
            <a:custGeom>
              <a:avLst/>
              <a:gdLst/>
              <a:ahLst/>
              <a:cxnLst/>
              <a:rect l="l" t="t" r="r" b="b"/>
              <a:pathLst>
                <a:path w="5027" h="1144" extrusionOk="0">
                  <a:moveTo>
                    <a:pt x="3093" y="1"/>
                  </a:moveTo>
                  <a:cubicBezTo>
                    <a:pt x="2869" y="1"/>
                    <a:pt x="2645" y="17"/>
                    <a:pt x="2417" y="48"/>
                  </a:cubicBezTo>
                  <a:cubicBezTo>
                    <a:pt x="1981" y="111"/>
                    <a:pt x="1502" y="249"/>
                    <a:pt x="1065" y="388"/>
                  </a:cubicBezTo>
                  <a:cubicBezTo>
                    <a:pt x="789" y="473"/>
                    <a:pt x="554" y="601"/>
                    <a:pt x="320" y="729"/>
                  </a:cubicBezTo>
                  <a:lnTo>
                    <a:pt x="1" y="888"/>
                  </a:lnTo>
                  <a:lnTo>
                    <a:pt x="117" y="1144"/>
                  </a:lnTo>
                  <a:cubicBezTo>
                    <a:pt x="235" y="1091"/>
                    <a:pt x="341" y="1027"/>
                    <a:pt x="448" y="973"/>
                  </a:cubicBezTo>
                  <a:cubicBezTo>
                    <a:pt x="671" y="857"/>
                    <a:pt x="895" y="729"/>
                    <a:pt x="1139" y="654"/>
                  </a:cubicBezTo>
                  <a:cubicBezTo>
                    <a:pt x="1576" y="526"/>
                    <a:pt x="2034" y="388"/>
                    <a:pt x="2460" y="324"/>
                  </a:cubicBezTo>
                  <a:cubicBezTo>
                    <a:pt x="2675" y="293"/>
                    <a:pt x="2886" y="278"/>
                    <a:pt x="3099" y="278"/>
                  </a:cubicBezTo>
                  <a:cubicBezTo>
                    <a:pt x="3615" y="278"/>
                    <a:pt x="4137" y="370"/>
                    <a:pt x="4717" y="559"/>
                  </a:cubicBezTo>
                  <a:lnTo>
                    <a:pt x="4750" y="569"/>
                  </a:lnTo>
                  <a:cubicBezTo>
                    <a:pt x="4824" y="590"/>
                    <a:pt x="4888" y="611"/>
                    <a:pt x="4963" y="633"/>
                  </a:cubicBezTo>
                  <a:lnTo>
                    <a:pt x="5026" y="367"/>
                  </a:lnTo>
                  <a:lnTo>
                    <a:pt x="4835" y="303"/>
                  </a:lnTo>
                  <a:lnTo>
                    <a:pt x="4802" y="292"/>
                  </a:lnTo>
                  <a:cubicBezTo>
                    <a:pt x="4190" y="95"/>
                    <a:pt x="3642" y="1"/>
                    <a:pt x="30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52"/>
            <p:cNvSpPr/>
            <p:nvPr/>
          </p:nvSpPr>
          <p:spPr>
            <a:xfrm>
              <a:off x="1868830" y="1831256"/>
              <a:ext cx="117932" cy="63058"/>
            </a:xfrm>
            <a:custGeom>
              <a:avLst/>
              <a:gdLst/>
              <a:ahLst/>
              <a:cxnLst/>
              <a:rect l="l" t="t" r="r" b="b"/>
              <a:pathLst>
                <a:path w="1715" h="917" extrusionOk="0">
                  <a:moveTo>
                    <a:pt x="1640" y="0"/>
                  </a:moveTo>
                  <a:cubicBezTo>
                    <a:pt x="1044" y="160"/>
                    <a:pt x="533" y="405"/>
                    <a:pt x="1" y="661"/>
                  </a:cubicBezTo>
                  <a:lnTo>
                    <a:pt x="117" y="916"/>
                  </a:lnTo>
                  <a:cubicBezTo>
                    <a:pt x="639" y="661"/>
                    <a:pt x="1139" y="426"/>
                    <a:pt x="1714" y="266"/>
                  </a:cubicBezTo>
                  <a:lnTo>
                    <a:pt x="164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52"/>
            <p:cNvSpPr/>
            <p:nvPr/>
          </p:nvSpPr>
          <p:spPr>
            <a:xfrm>
              <a:off x="1877632" y="1911022"/>
              <a:ext cx="117932" cy="63058"/>
            </a:xfrm>
            <a:custGeom>
              <a:avLst/>
              <a:gdLst/>
              <a:ahLst/>
              <a:cxnLst/>
              <a:rect l="l" t="t" r="r" b="b"/>
              <a:pathLst>
                <a:path w="1715" h="917" extrusionOk="0">
                  <a:moveTo>
                    <a:pt x="1640" y="1"/>
                  </a:moveTo>
                  <a:cubicBezTo>
                    <a:pt x="1044" y="161"/>
                    <a:pt x="533" y="405"/>
                    <a:pt x="0" y="672"/>
                  </a:cubicBezTo>
                  <a:lnTo>
                    <a:pt x="128" y="916"/>
                  </a:lnTo>
                  <a:cubicBezTo>
                    <a:pt x="649" y="661"/>
                    <a:pt x="1139" y="426"/>
                    <a:pt x="1714" y="267"/>
                  </a:cubicBezTo>
                  <a:lnTo>
                    <a:pt x="16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52"/>
            <p:cNvSpPr/>
            <p:nvPr/>
          </p:nvSpPr>
          <p:spPr>
            <a:xfrm>
              <a:off x="1897368" y="1977449"/>
              <a:ext cx="345682" cy="77911"/>
            </a:xfrm>
            <a:custGeom>
              <a:avLst/>
              <a:gdLst/>
              <a:ahLst/>
              <a:cxnLst/>
              <a:rect l="l" t="t" r="r" b="b"/>
              <a:pathLst>
                <a:path w="5027" h="1133" extrusionOk="0">
                  <a:moveTo>
                    <a:pt x="3094" y="0"/>
                  </a:moveTo>
                  <a:cubicBezTo>
                    <a:pt x="2870" y="0"/>
                    <a:pt x="2646" y="16"/>
                    <a:pt x="2418" y="47"/>
                  </a:cubicBezTo>
                  <a:cubicBezTo>
                    <a:pt x="1981" y="110"/>
                    <a:pt x="1502" y="248"/>
                    <a:pt x="1065" y="387"/>
                  </a:cubicBezTo>
                  <a:cubicBezTo>
                    <a:pt x="788" y="472"/>
                    <a:pt x="554" y="600"/>
                    <a:pt x="320" y="728"/>
                  </a:cubicBezTo>
                  <a:lnTo>
                    <a:pt x="0" y="887"/>
                  </a:lnTo>
                  <a:lnTo>
                    <a:pt x="118" y="1133"/>
                  </a:lnTo>
                  <a:cubicBezTo>
                    <a:pt x="235" y="1079"/>
                    <a:pt x="341" y="1026"/>
                    <a:pt x="448" y="972"/>
                  </a:cubicBezTo>
                  <a:cubicBezTo>
                    <a:pt x="672" y="845"/>
                    <a:pt x="895" y="728"/>
                    <a:pt x="1140" y="653"/>
                  </a:cubicBezTo>
                  <a:cubicBezTo>
                    <a:pt x="1576" y="515"/>
                    <a:pt x="2035" y="387"/>
                    <a:pt x="2461" y="323"/>
                  </a:cubicBezTo>
                  <a:cubicBezTo>
                    <a:pt x="2675" y="292"/>
                    <a:pt x="2887" y="277"/>
                    <a:pt x="3099" y="277"/>
                  </a:cubicBezTo>
                  <a:cubicBezTo>
                    <a:pt x="3615" y="277"/>
                    <a:pt x="4137" y="369"/>
                    <a:pt x="4718" y="558"/>
                  </a:cubicBezTo>
                  <a:lnTo>
                    <a:pt x="4749" y="568"/>
                  </a:lnTo>
                  <a:cubicBezTo>
                    <a:pt x="4824" y="589"/>
                    <a:pt x="4888" y="610"/>
                    <a:pt x="4962" y="632"/>
                  </a:cubicBezTo>
                  <a:lnTo>
                    <a:pt x="5026" y="355"/>
                  </a:lnTo>
                  <a:cubicBezTo>
                    <a:pt x="4962" y="345"/>
                    <a:pt x="4899" y="323"/>
                    <a:pt x="4835" y="302"/>
                  </a:cubicBezTo>
                  <a:lnTo>
                    <a:pt x="4803" y="291"/>
                  </a:lnTo>
                  <a:cubicBezTo>
                    <a:pt x="4190" y="94"/>
                    <a:pt x="3642" y="0"/>
                    <a:pt x="30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52"/>
            <p:cNvSpPr/>
            <p:nvPr/>
          </p:nvSpPr>
          <p:spPr>
            <a:xfrm>
              <a:off x="1897368" y="2059691"/>
              <a:ext cx="345682" cy="78392"/>
            </a:xfrm>
            <a:custGeom>
              <a:avLst/>
              <a:gdLst/>
              <a:ahLst/>
              <a:cxnLst/>
              <a:rect l="l" t="t" r="r" b="b"/>
              <a:pathLst>
                <a:path w="5027" h="1140" extrusionOk="0">
                  <a:moveTo>
                    <a:pt x="3124" y="0"/>
                  </a:moveTo>
                  <a:cubicBezTo>
                    <a:pt x="2890" y="0"/>
                    <a:pt x="2657" y="18"/>
                    <a:pt x="2418" y="53"/>
                  </a:cubicBezTo>
                  <a:cubicBezTo>
                    <a:pt x="1981" y="117"/>
                    <a:pt x="1502" y="256"/>
                    <a:pt x="1065" y="384"/>
                  </a:cubicBezTo>
                  <a:cubicBezTo>
                    <a:pt x="788" y="469"/>
                    <a:pt x="554" y="597"/>
                    <a:pt x="320" y="725"/>
                  </a:cubicBezTo>
                  <a:cubicBezTo>
                    <a:pt x="213" y="777"/>
                    <a:pt x="107" y="841"/>
                    <a:pt x="0" y="884"/>
                  </a:cubicBezTo>
                  <a:lnTo>
                    <a:pt x="118" y="1139"/>
                  </a:lnTo>
                  <a:cubicBezTo>
                    <a:pt x="235" y="1087"/>
                    <a:pt x="341" y="1033"/>
                    <a:pt x="448" y="969"/>
                  </a:cubicBezTo>
                  <a:cubicBezTo>
                    <a:pt x="672" y="852"/>
                    <a:pt x="895" y="735"/>
                    <a:pt x="1140" y="650"/>
                  </a:cubicBezTo>
                  <a:cubicBezTo>
                    <a:pt x="1576" y="522"/>
                    <a:pt x="2035" y="384"/>
                    <a:pt x="2461" y="330"/>
                  </a:cubicBezTo>
                  <a:cubicBezTo>
                    <a:pt x="2684" y="298"/>
                    <a:pt x="2904" y="281"/>
                    <a:pt x="3125" y="281"/>
                  </a:cubicBezTo>
                  <a:cubicBezTo>
                    <a:pt x="3633" y="281"/>
                    <a:pt x="4147" y="369"/>
                    <a:pt x="4718" y="554"/>
                  </a:cubicBezTo>
                  <a:lnTo>
                    <a:pt x="4749" y="564"/>
                  </a:lnTo>
                  <a:cubicBezTo>
                    <a:pt x="4824" y="597"/>
                    <a:pt x="4888" y="618"/>
                    <a:pt x="4962" y="628"/>
                  </a:cubicBezTo>
                  <a:lnTo>
                    <a:pt x="5026" y="363"/>
                  </a:lnTo>
                  <a:cubicBezTo>
                    <a:pt x="4962" y="341"/>
                    <a:pt x="4899" y="330"/>
                    <a:pt x="4835" y="309"/>
                  </a:cubicBezTo>
                  <a:lnTo>
                    <a:pt x="4803" y="288"/>
                  </a:lnTo>
                  <a:cubicBezTo>
                    <a:pt x="4202" y="95"/>
                    <a:pt x="3663" y="0"/>
                    <a:pt x="31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a:extLst>
              <a:ext uri="{FF2B5EF4-FFF2-40B4-BE49-F238E27FC236}">
                <a16:creationId xmlns:a16="http://schemas.microsoft.com/office/drawing/2014/main" id="{F8DC8728-1E4E-4BC7-8E7D-9AE8347C6EE8}"/>
              </a:ext>
            </a:extLst>
          </p:cNvPr>
          <p:cNvSpPr/>
          <p:nvPr/>
        </p:nvSpPr>
        <p:spPr>
          <a:xfrm>
            <a:off x="566075" y="3450029"/>
            <a:ext cx="4572000" cy="1169551"/>
          </a:xfrm>
          <a:prstGeom prst="rect">
            <a:avLst/>
          </a:prstGeom>
        </p:spPr>
        <p:txBody>
          <a:bodyPr>
            <a:spAutoFit/>
          </a:bodyPr>
          <a:lstStyle/>
          <a:p>
            <a:pPr algn="just"/>
            <a:r>
              <a:rPr lang="fr-FR" dirty="0">
                <a:solidFill>
                  <a:schemeClr val="accent2">
                    <a:lumMod val="75000"/>
                  </a:schemeClr>
                </a:solidFill>
                <a:latin typeface="Calibri Light" panose="020F0302020204030204" pitchFamily="34" charset="0"/>
                <a:cs typeface="Calibri Light" panose="020F0302020204030204" pitchFamily="34" charset="0"/>
              </a:rPr>
              <a:t>+ Mai </a:t>
            </a:r>
            <a:r>
              <a:rPr lang="fr-FR" dirty="0" err="1">
                <a:solidFill>
                  <a:schemeClr val="accent2">
                    <a:lumMod val="75000"/>
                  </a:schemeClr>
                </a:solidFill>
                <a:latin typeface="Calibri Light" panose="020F0302020204030204" pitchFamily="34" charset="0"/>
                <a:cs typeface="Calibri Light" panose="020F0302020204030204" pitchFamily="34" charset="0"/>
              </a:rPr>
              <a:t>không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kiêu</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căng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lễ</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phép</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algn="just"/>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Sống</a:t>
            </a:r>
            <a:r>
              <a:rPr lang="fr-FR" dirty="0">
                <a:solidFill>
                  <a:schemeClr val="accent2">
                    <a:lumMod val="75000"/>
                  </a:schemeClr>
                </a:solidFill>
                <a:latin typeface="Calibri Light" panose="020F0302020204030204" pitchFamily="34" charset="0"/>
                <a:cs typeface="Calibri Light" panose="020F0302020204030204" pitchFamily="34" charset="0"/>
              </a:rPr>
              <a:t> chan </a:t>
            </a:r>
            <a:r>
              <a:rPr lang="fr-FR" dirty="0" err="1">
                <a:solidFill>
                  <a:schemeClr val="accent2">
                    <a:lumMod val="75000"/>
                  </a:schemeClr>
                </a:solidFill>
                <a:latin typeface="Calibri Light" panose="020F0302020204030204" pitchFamily="34" charset="0"/>
                <a:cs typeface="Calibri Light" panose="020F0302020204030204" pitchFamily="34" charset="0"/>
              </a:rPr>
              <a:t>hòa</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cởi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mở</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với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bạn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bè</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algn="just"/>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Giúp</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đỡ</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mọi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người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nhiệt</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tình</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vô</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tư</a:t>
            </a:r>
            <a:r>
              <a:rPr lang="fr-FR" dirty="0">
                <a:solidFill>
                  <a:schemeClr val="accent2">
                    <a:lumMod val="75000"/>
                  </a:schemeClr>
                </a:solidFill>
                <a:latin typeface="Calibri Light" panose="020F0302020204030204" pitchFamily="34" charset="0"/>
                <a:cs typeface="Calibri Light" panose="020F0302020204030204" pitchFamily="34" charset="0"/>
              </a:rPr>
              <a:t>.</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algn="just"/>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Gương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mẫu</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algn="just"/>
            <a:r>
              <a:rPr lang="fr-FR" dirty="0">
                <a:solidFill>
                  <a:schemeClr val="accent2">
                    <a:lumMod val="75000"/>
                  </a:schemeClr>
                </a:solidFill>
                <a:latin typeface="Calibri Light" panose="020F0302020204030204" pitchFamily="34" charset="0"/>
                <a:cs typeface="Calibri Light" panose="020F0302020204030204" pitchFamily="34" charset="0"/>
                <a:sym typeface="Wingdings"/>
              </a:rPr>
              <a:t></a:t>
            </a:r>
            <a:r>
              <a:rPr lang="fr-FR" dirty="0">
                <a:solidFill>
                  <a:schemeClr val="accent2">
                    <a:lumMod val="75000"/>
                  </a:schemeClr>
                </a:solidFill>
                <a:latin typeface="Calibri Light" panose="020F0302020204030204" pitchFamily="34" charset="0"/>
                <a:cs typeface="Calibri Light" panose="020F0302020204030204" pitchFamily="34" charset="0"/>
              </a:rPr>
              <a:t> Mai </a:t>
            </a:r>
            <a:r>
              <a:rPr lang="fr-FR" dirty="0" err="1">
                <a:solidFill>
                  <a:schemeClr val="accent2">
                    <a:lumMod val="75000"/>
                  </a:schemeClr>
                </a:solidFill>
                <a:latin typeface="Calibri Light" panose="020F0302020204030204" pitchFamily="34" charset="0"/>
                <a:cs typeface="Calibri Light" panose="020F0302020204030204" pitchFamily="34" charset="0"/>
              </a:rPr>
              <a:t>luôn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được</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mọi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người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tôn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trọng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quý</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mến</a:t>
            </a:r>
            <a:r>
              <a:rPr lang="fr-FR" dirty="0">
                <a:solidFill>
                  <a:schemeClr val="accent2">
                    <a:lumMod val="75000"/>
                  </a:schemeClr>
                </a:solidFill>
                <a:latin typeface="Calibri Light" panose="020F0302020204030204" pitchFamily="34" charset="0"/>
                <a:cs typeface="Calibri Light" panose="020F0302020204030204" pitchFamily="34" charset="0"/>
              </a:rPr>
              <a:t>.</a:t>
            </a:r>
            <a:endParaRPr lang="en-US"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DCFD0A88-EA2C-436B-A17D-1F3749252034}"/>
              </a:ext>
            </a:extLst>
          </p:cNvPr>
          <p:cNvSpPr/>
          <p:nvPr/>
        </p:nvSpPr>
        <p:spPr>
          <a:xfrm>
            <a:off x="3207871" y="1565530"/>
            <a:ext cx="2699095" cy="1169551"/>
          </a:xfrm>
          <a:prstGeom prst="rect">
            <a:avLst/>
          </a:prstGeom>
        </p:spPr>
        <p:txBody>
          <a:bodyPr wrap="square">
            <a:spAutoFit/>
          </a:bodyPr>
          <a:lstStyle/>
          <a:p>
            <a:pPr marL="136525" indent="3175" algn="just"/>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Các</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bạn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chế</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giễu</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châm</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chọc</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Hải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vì</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Hải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có</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làn</a:t>
            </a:r>
            <a:r>
              <a:rPr lang="fr-FR" dirty="0">
                <a:solidFill>
                  <a:schemeClr val="accent2">
                    <a:lumMod val="75000"/>
                  </a:schemeClr>
                </a:solidFill>
                <a:latin typeface="Calibri Light" panose="020F0302020204030204" pitchFamily="34" charset="0"/>
                <a:cs typeface="Calibri Light" panose="020F0302020204030204" pitchFamily="34" charset="0"/>
              </a:rPr>
              <a:t> da </a:t>
            </a:r>
            <a:r>
              <a:rPr lang="fr-FR" dirty="0" err="1">
                <a:solidFill>
                  <a:schemeClr val="accent2">
                    <a:lumMod val="75000"/>
                  </a:schemeClr>
                </a:solidFill>
                <a:latin typeface="Calibri Light" panose="020F0302020204030204" pitchFamily="34" charset="0"/>
                <a:cs typeface="Calibri Light" panose="020F0302020204030204" pitchFamily="34" charset="0"/>
              </a:rPr>
              <a:t>đen</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marL="136525" indent="3175" algn="just"/>
            <a:r>
              <a:rPr lang="fr-FR" dirty="0">
                <a:solidFill>
                  <a:schemeClr val="accent2">
                    <a:lumMod val="75000"/>
                  </a:schemeClr>
                </a:solidFill>
                <a:latin typeface="Calibri Light" panose="020F0302020204030204" pitchFamily="34" charset="0"/>
                <a:cs typeface="Calibri Light" panose="020F0302020204030204" pitchFamily="34" charset="0"/>
                <a:sym typeface="Wingdings"/>
              </a:rPr>
              <a:t></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Hải</a:t>
            </a:r>
            <a:r>
              <a:rPr lang="fr-FR" dirty="0">
                <a:solidFill>
                  <a:schemeClr val="accent2">
                    <a:lumMod val="75000"/>
                  </a:schemeClr>
                </a:solidFill>
                <a:latin typeface="Calibri Light" panose="020F0302020204030204" pitchFamily="34" charset="0"/>
                <a:cs typeface="Calibri Light" panose="020F0302020204030204" pitchFamily="34" charset="0"/>
              </a:rPr>
              <a:t> buồn </a:t>
            </a:r>
            <a:r>
              <a:rPr lang="fr-FR" dirty="0" err="1">
                <a:solidFill>
                  <a:schemeClr val="accent2">
                    <a:lumMod val="75000"/>
                  </a:schemeClr>
                </a:solidFill>
                <a:latin typeface="Calibri Light" panose="020F0302020204030204" pitchFamily="34" charset="0"/>
                <a:cs typeface="Calibri Light" panose="020F0302020204030204" pitchFamily="34" charset="0"/>
              </a:rPr>
              <a:t>và</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giận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các</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bạn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nhưng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Hải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thấy</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yêu</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và</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tự</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hào</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về</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màu</a:t>
            </a:r>
            <a:r>
              <a:rPr lang="fr-FR" dirty="0">
                <a:solidFill>
                  <a:schemeClr val="accent2">
                    <a:lumMod val="75000"/>
                  </a:schemeClr>
                </a:solidFill>
                <a:latin typeface="Calibri Light" panose="020F0302020204030204" pitchFamily="34" charset="0"/>
                <a:cs typeface="Calibri Light" panose="020F0302020204030204" pitchFamily="34" charset="0"/>
              </a:rPr>
              <a:t> da </a:t>
            </a:r>
            <a:r>
              <a:rPr lang="fr-FR" dirty="0" err="1">
                <a:solidFill>
                  <a:schemeClr val="accent2">
                    <a:lumMod val="75000"/>
                  </a:schemeClr>
                </a:solidFill>
                <a:latin typeface="Calibri Light" panose="020F0302020204030204" pitchFamily="34" charset="0"/>
                <a:cs typeface="Calibri Light" panose="020F0302020204030204" pitchFamily="34" charset="0"/>
              </a:rPr>
              <a:t>của</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mình</a:t>
            </a:r>
            <a:endParaRPr lang="zh-CN" altLang="en-US" sz="1000" dirty="0">
              <a:solidFill>
                <a:schemeClr val="accent2">
                  <a:lumMod val="75000"/>
                </a:schemeClr>
              </a:solidFill>
              <a:latin typeface="Calibri Light" panose="020F0302020204030204" pitchFamily="34" charset="0"/>
              <a:ea typeface="微软雅黑" pitchFamily="34" charset="-122"/>
              <a:cs typeface="Calibri Light" panose="020F0302020204030204" pitchFamily="34" charset="0"/>
              <a:sym typeface="微软雅黑" pitchFamily="34" charset="-122"/>
            </a:endParaRPr>
          </a:p>
        </p:txBody>
      </p:sp>
      <p:sp>
        <p:nvSpPr>
          <p:cNvPr id="4" name="Rectangle 3">
            <a:extLst>
              <a:ext uri="{FF2B5EF4-FFF2-40B4-BE49-F238E27FC236}">
                <a16:creationId xmlns:a16="http://schemas.microsoft.com/office/drawing/2014/main" id="{2500D80C-EE2C-42AF-9006-A0DFB20F18F4}"/>
              </a:ext>
            </a:extLst>
          </p:cNvPr>
          <p:cNvSpPr/>
          <p:nvPr/>
        </p:nvSpPr>
        <p:spPr>
          <a:xfrm>
            <a:off x="6304350" y="3493471"/>
            <a:ext cx="2264100" cy="1384995"/>
          </a:xfrm>
          <a:prstGeom prst="rect">
            <a:avLst/>
          </a:prstGeom>
        </p:spPr>
        <p:txBody>
          <a:bodyPr wrap="square">
            <a:spAutoFit/>
          </a:bodyPr>
          <a:lstStyle/>
          <a:p>
            <a:pPr marL="136525" indent="3175" algn="just"/>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Việc</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làm</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của</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Quân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và</a:t>
            </a:r>
            <a:r>
              <a:rPr lang="fr-FR" dirty="0">
                <a:solidFill>
                  <a:schemeClr val="accent2">
                    <a:lumMod val="75000"/>
                  </a:schemeClr>
                </a:solidFill>
                <a:latin typeface="Calibri Light" panose="020F0302020204030204" pitchFamily="34" charset="0"/>
                <a:cs typeface="Calibri Light" panose="020F0302020204030204" pitchFamily="34" charset="0"/>
              </a:rPr>
              <a:t> Hùng là </a:t>
            </a:r>
            <a:r>
              <a:rPr lang="fr-FR" dirty="0" err="1">
                <a:solidFill>
                  <a:schemeClr val="accent2">
                    <a:lumMod val="75000"/>
                  </a:schemeClr>
                </a:solidFill>
                <a:latin typeface="Calibri Light" panose="020F0302020204030204" pitchFamily="34" charset="0"/>
                <a:cs typeface="Calibri Light" panose="020F0302020204030204" pitchFamily="34" charset="0"/>
              </a:rPr>
              <a:t>sai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Quân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và</a:t>
            </a:r>
            <a:r>
              <a:rPr lang="fr-FR" dirty="0">
                <a:solidFill>
                  <a:schemeClr val="accent2">
                    <a:lumMod val="75000"/>
                  </a:schemeClr>
                </a:solidFill>
                <a:latin typeface="Calibri Light" panose="020F0302020204030204" pitchFamily="34" charset="0"/>
                <a:cs typeface="Calibri Light" panose="020F0302020204030204" pitchFamily="34" charset="0"/>
              </a:rPr>
              <a:t> Hùng </a:t>
            </a:r>
            <a:r>
              <a:rPr lang="fr-FR" dirty="0" err="1">
                <a:solidFill>
                  <a:schemeClr val="accent2">
                    <a:lumMod val="75000"/>
                  </a:schemeClr>
                </a:solidFill>
                <a:latin typeface="Calibri Light" panose="020F0302020204030204" pitchFamily="34" charset="0"/>
                <a:cs typeface="Calibri Light" panose="020F0302020204030204" pitchFamily="34" charset="0"/>
              </a:rPr>
              <a:t>mang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truyện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đến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lớp</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cười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trong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giờ</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văn</a:t>
            </a:r>
            <a:r>
              <a:rPr lang="fr-FR" dirty="0">
                <a:solidFill>
                  <a:schemeClr val="accent2">
                    <a:lumMod val="75000"/>
                  </a:schemeClr>
                </a:solidFill>
                <a:latin typeface="Calibri Light" panose="020F0302020204030204" pitchFamily="34" charset="0"/>
                <a:cs typeface="Calibri Light" panose="020F0302020204030204" pitchFamily="34" charset="0"/>
              </a:rPr>
              <a:t>.</a:t>
            </a:r>
            <a:endParaRPr lang="en-US" dirty="0">
              <a:solidFill>
                <a:schemeClr val="accent2">
                  <a:lumMod val="75000"/>
                </a:schemeClr>
              </a:solidFill>
              <a:latin typeface="Calibri Light" panose="020F0302020204030204" pitchFamily="34" charset="0"/>
              <a:cs typeface="Calibri Light" panose="020F0302020204030204" pitchFamily="34" charset="0"/>
            </a:endParaRPr>
          </a:p>
          <a:p>
            <a:pPr algn="just"/>
            <a:r>
              <a:rPr lang="fr-FR" dirty="0">
                <a:solidFill>
                  <a:schemeClr val="accent2">
                    <a:lumMod val="75000"/>
                  </a:schemeClr>
                </a:solidFill>
                <a:latin typeface="Calibri Light" panose="020F0302020204030204" pitchFamily="34" charset="0"/>
                <a:cs typeface="Calibri Light" panose="020F0302020204030204" pitchFamily="34" charset="0"/>
                <a:sym typeface="Wingdings"/>
              </a:rPr>
              <a:t></a:t>
            </a:r>
            <a:r>
              <a:rPr lang="fr-FR" dirty="0">
                <a:solidFill>
                  <a:schemeClr val="accent2">
                    <a:lumMod val="75000"/>
                  </a:schemeClr>
                </a:solidFill>
                <a:latin typeface="Calibri Light" panose="020F0302020204030204" pitchFamily="34" charset="0"/>
                <a:cs typeface="Calibri Light" panose="020F0302020204030204" pitchFamily="34" charset="0"/>
              </a:rPr>
              <a:t> Hai </a:t>
            </a:r>
            <a:r>
              <a:rPr lang="fr-FR" dirty="0" err="1">
                <a:solidFill>
                  <a:schemeClr val="accent2">
                    <a:lumMod val="75000"/>
                  </a:schemeClr>
                </a:solidFill>
                <a:latin typeface="Calibri Light" panose="020F0302020204030204" pitchFamily="34" charset="0"/>
                <a:cs typeface="Calibri Light" panose="020F0302020204030204" pitchFamily="34" charset="0"/>
              </a:rPr>
              <a:t>bạn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đã</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không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tôn</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trọng</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người</a:t>
            </a:r>
            <a:r>
              <a:rPr lang="fr-FR" dirty="0">
                <a:solidFill>
                  <a:schemeClr val="accent2">
                    <a:lumMod val="75000"/>
                  </a:schemeClr>
                </a:solidFill>
                <a:latin typeface="Calibri Light" panose="020F0302020204030204" pitchFamily="34" charset="0"/>
                <a:cs typeface="Calibri Light" panose="020F0302020204030204" pitchFamily="34" charset="0"/>
              </a:rPr>
              <a:t> </a:t>
            </a:r>
            <a:r>
              <a:rPr lang="fr-FR" dirty="0" err="1">
                <a:solidFill>
                  <a:schemeClr val="accent2">
                    <a:lumMod val="75000"/>
                  </a:schemeClr>
                </a:solidFill>
                <a:latin typeface="Calibri Light" panose="020F0302020204030204" pitchFamily="34" charset="0"/>
                <a:cs typeface="Calibri Light" panose="020F0302020204030204" pitchFamily="34" charset="0"/>
              </a:rPr>
              <a:t>khác</a:t>
            </a:r>
            <a:r>
              <a:rPr lang="fr-FR" dirty="0">
                <a:solidFill>
                  <a:schemeClr val="accent2">
                    <a:lumMod val="75000"/>
                  </a:schemeClr>
                </a:solidFill>
                <a:latin typeface="Calibri Light" panose="020F0302020204030204" pitchFamily="34" charset="0"/>
                <a:cs typeface="Calibri Light" panose="020F0302020204030204" pitchFamily="34" charset="0"/>
              </a:rPr>
              <a:t>.</a:t>
            </a:r>
            <a:endParaRPr lang="en-US" dirty="0">
              <a:solidFill>
                <a:schemeClr val="accent2">
                  <a:lumMod val="75000"/>
                </a:schemeClr>
              </a:solidFill>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91A66497-8787-4002-A490-2DE5BD95B5CD}"/>
              </a:ext>
            </a:extLst>
          </p:cNvPr>
          <p:cNvSpPr txBox="1"/>
          <p:nvPr/>
        </p:nvSpPr>
        <p:spPr>
          <a:xfrm>
            <a:off x="262550" y="242849"/>
            <a:ext cx="2653425" cy="369332"/>
          </a:xfrm>
          <a:prstGeom prst="rect">
            <a:avLst/>
          </a:prstGeom>
          <a:noFill/>
        </p:spPr>
        <p:txBody>
          <a:bodyPr wrap="square" rtlCol="0">
            <a:spAutoFit/>
          </a:bodyPr>
          <a:lstStyle/>
          <a:p>
            <a:r>
              <a:rPr lang="en-US" dirty="0"/>
              <a:t>I.  </a:t>
            </a:r>
            <a:r>
              <a:rPr lang="en-US" sz="1800" dirty="0"/>
              <a:t>ĐẶT VẤN ĐỀ</a:t>
            </a:r>
            <a:endParaRPr lang="vi-VN" dirty="0"/>
          </a:p>
        </p:txBody>
      </p:sp>
    </p:spTree>
    <p:extLst>
      <p:ext uri="{BB962C8B-B14F-4D97-AF65-F5344CB8AC3E}">
        <p14:creationId xmlns:p14="http://schemas.microsoft.com/office/powerpoint/2010/main" val="326791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685"/>
                                        </p:tgtEl>
                                      </p:cBhvr>
                                    </p:animEffect>
                                    <p:anim calcmode="lin" valueType="num">
                                      <p:cBhvr>
                                        <p:cTn id="7" dur="1000"/>
                                        <p:tgtEl>
                                          <p:spTgt spid="2685"/>
                                        </p:tgtEl>
                                        <p:attrNameLst>
                                          <p:attrName>ppt_x</p:attrName>
                                        </p:attrNameLst>
                                      </p:cBhvr>
                                      <p:tavLst>
                                        <p:tav tm="0">
                                          <p:val>
                                            <p:strVal val="ppt_x"/>
                                          </p:val>
                                        </p:tav>
                                        <p:tav tm="100000">
                                          <p:val>
                                            <p:strVal val="ppt_x"/>
                                          </p:val>
                                        </p:tav>
                                      </p:tavLst>
                                    </p:anim>
                                    <p:anim calcmode="lin" valueType="num">
                                      <p:cBhvr>
                                        <p:cTn id="8" dur="1000"/>
                                        <p:tgtEl>
                                          <p:spTgt spid="2685"/>
                                        </p:tgtEl>
                                        <p:attrNameLst>
                                          <p:attrName>ppt_y</p:attrName>
                                        </p:attrNameLst>
                                      </p:cBhvr>
                                      <p:tavLst>
                                        <p:tav tm="0">
                                          <p:val>
                                            <p:strVal val="ppt_y"/>
                                          </p:val>
                                        </p:tav>
                                        <p:tav tm="100000">
                                          <p:val>
                                            <p:strVal val="ppt_y+.1"/>
                                          </p:val>
                                        </p:tav>
                                      </p:tavLst>
                                    </p:anim>
                                    <p:set>
                                      <p:cBhvr>
                                        <p:cTn id="9" dur="1" fill="hold">
                                          <p:stCondLst>
                                            <p:cond delay="999"/>
                                          </p:stCondLst>
                                        </p:cTn>
                                        <p:tgtEl>
                                          <p:spTgt spid="268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2687"/>
                                        </p:tgtEl>
                                      </p:cBhvr>
                                    </p:animEffect>
                                    <p:anim calcmode="lin" valueType="num">
                                      <p:cBhvr>
                                        <p:cTn id="21" dur="1000"/>
                                        <p:tgtEl>
                                          <p:spTgt spid="2687"/>
                                        </p:tgtEl>
                                        <p:attrNameLst>
                                          <p:attrName>ppt_x</p:attrName>
                                        </p:attrNameLst>
                                      </p:cBhvr>
                                      <p:tavLst>
                                        <p:tav tm="0">
                                          <p:val>
                                            <p:strVal val="ppt_x"/>
                                          </p:val>
                                        </p:tav>
                                        <p:tav tm="100000">
                                          <p:val>
                                            <p:strVal val="ppt_x"/>
                                          </p:val>
                                        </p:tav>
                                      </p:tavLst>
                                    </p:anim>
                                    <p:anim calcmode="lin" valueType="num">
                                      <p:cBhvr>
                                        <p:cTn id="22" dur="1000"/>
                                        <p:tgtEl>
                                          <p:spTgt spid="2687"/>
                                        </p:tgtEl>
                                        <p:attrNameLst>
                                          <p:attrName>ppt_y</p:attrName>
                                        </p:attrNameLst>
                                      </p:cBhvr>
                                      <p:tavLst>
                                        <p:tav tm="0">
                                          <p:val>
                                            <p:strVal val="ppt_y"/>
                                          </p:val>
                                        </p:tav>
                                        <p:tav tm="100000">
                                          <p:val>
                                            <p:strVal val="ppt_y+.1"/>
                                          </p:val>
                                        </p:tav>
                                      </p:tavLst>
                                    </p:anim>
                                    <p:set>
                                      <p:cBhvr>
                                        <p:cTn id="23" dur="1" fill="hold">
                                          <p:stCondLst>
                                            <p:cond delay="999"/>
                                          </p:stCondLst>
                                        </p:cTn>
                                        <p:tgtEl>
                                          <p:spTgt spid="268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2689"/>
                                        </p:tgtEl>
                                      </p:cBhvr>
                                    </p:animEffect>
                                    <p:anim calcmode="lin" valueType="num">
                                      <p:cBhvr>
                                        <p:cTn id="35" dur="1000"/>
                                        <p:tgtEl>
                                          <p:spTgt spid="2689"/>
                                        </p:tgtEl>
                                        <p:attrNameLst>
                                          <p:attrName>ppt_x</p:attrName>
                                        </p:attrNameLst>
                                      </p:cBhvr>
                                      <p:tavLst>
                                        <p:tav tm="0">
                                          <p:val>
                                            <p:strVal val="ppt_x"/>
                                          </p:val>
                                        </p:tav>
                                        <p:tav tm="100000">
                                          <p:val>
                                            <p:strVal val="ppt_x"/>
                                          </p:val>
                                        </p:tav>
                                      </p:tavLst>
                                    </p:anim>
                                    <p:anim calcmode="lin" valueType="num">
                                      <p:cBhvr>
                                        <p:cTn id="36" dur="1000"/>
                                        <p:tgtEl>
                                          <p:spTgt spid="2689"/>
                                        </p:tgtEl>
                                        <p:attrNameLst>
                                          <p:attrName>ppt_y</p:attrName>
                                        </p:attrNameLst>
                                      </p:cBhvr>
                                      <p:tavLst>
                                        <p:tav tm="0">
                                          <p:val>
                                            <p:strVal val="ppt_y"/>
                                          </p:val>
                                        </p:tav>
                                        <p:tav tm="100000">
                                          <p:val>
                                            <p:strVal val="ppt_y+.1"/>
                                          </p:val>
                                        </p:tav>
                                      </p:tavLst>
                                    </p:anim>
                                    <p:set>
                                      <p:cBhvr>
                                        <p:cTn id="37" dur="1" fill="hold">
                                          <p:stCondLst>
                                            <p:cond delay="999"/>
                                          </p:stCondLst>
                                        </p:cTn>
                                        <p:tgtEl>
                                          <p:spTgt spid="268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5" grpId="0"/>
      <p:bldP spid="2687" grpId="0"/>
      <p:bldP spid="2689" grpId="0"/>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8"/>
        <p:cNvGrpSpPr/>
        <p:nvPr/>
      </p:nvGrpSpPr>
      <p:grpSpPr>
        <a:xfrm>
          <a:off x="0" y="0"/>
          <a:ext cx="0" cy="0"/>
          <a:chOff x="0" y="0"/>
          <a:chExt cx="0" cy="0"/>
        </a:xfrm>
      </p:grpSpPr>
      <p:sp>
        <p:nvSpPr>
          <p:cNvPr id="1889" name="Google Shape;1889;p45"/>
          <p:cNvSpPr/>
          <p:nvPr/>
        </p:nvSpPr>
        <p:spPr>
          <a:xfrm>
            <a:off x="4153325" y="3525850"/>
            <a:ext cx="4424700" cy="4758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1890" name="Google Shape;1890;p45"/>
          <p:cNvSpPr txBox="1">
            <a:spLocks noGrp="1"/>
          </p:cNvSpPr>
          <p:nvPr>
            <p:ph type="title"/>
          </p:nvPr>
        </p:nvSpPr>
        <p:spPr>
          <a:xfrm>
            <a:off x="3583470" y="2150850"/>
            <a:ext cx="4840430"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400"/>
              <a:t>TÔN TRỌNG NGƯỜI KHÁC LÀ GÌ?</a:t>
            </a:r>
            <a:endParaRPr sz="4400">
              <a:latin typeface="Fredoka One"/>
              <a:ea typeface="Fredoka One"/>
              <a:cs typeface="Fredoka One"/>
              <a:sym typeface="Fredoka One"/>
            </a:endParaRPr>
          </a:p>
        </p:txBody>
      </p:sp>
      <p:sp>
        <p:nvSpPr>
          <p:cNvPr id="1891" name="Google Shape;1891;p45"/>
          <p:cNvSpPr txBox="1">
            <a:spLocks noGrp="1"/>
          </p:cNvSpPr>
          <p:nvPr>
            <p:ph type="title" idx="2"/>
          </p:nvPr>
        </p:nvSpPr>
        <p:spPr>
          <a:xfrm>
            <a:off x="7049225" y="910000"/>
            <a:ext cx="1374900" cy="841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a:t>01.</a:t>
            </a:r>
            <a:endParaRPr/>
          </a:p>
        </p:txBody>
      </p:sp>
      <p:sp>
        <p:nvSpPr>
          <p:cNvPr id="1892" name="Google Shape;1892;p45"/>
          <p:cNvSpPr txBox="1">
            <a:spLocks noGrp="1"/>
          </p:cNvSpPr>
          <p:nvPr>
            <p:ph type="subTitle" idx="1"/>
          </p:nvPr>
        </p:nvSpPr>
        <p:spPr>
          <a:xfrm>
            <a:off x="4267612" y="3621841"/>
            <a:ext cx="4156538" cy="283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solidFill>
                  <a:schemeClr val="accent2">
                    <a:lumMod val="75000"/>
                  </a:schemeClr>
                </a:solidFill>
                <a:latin typeface="Calibri Light" panose="020F0302020204030204" pitchFamily="34" charset="0"/>
                <a:cs typeface="Calibri Light" panose="020F0302020204030204" pitchFamily="34" charset="0"/>
              </a:rPr>
              <a:t>TÌM HIỂU KHÁI NIỆM TÔN TRỌNG NGƯỜI KHÁC</a:t>
            </a:r>
            <a:endParaRPr>
              <a:solidFill>
                <a:schemeClr val="accent2">
                  <a:lumMod val="75000"/>
                </a:schemeClr>
              </a:solidFill>
              <a:latin typeface="Calibri Light" panose="020F0302020204030204" pitchFamily="34" charset="0"/>
              <a:cs typeface="Calibri Light" panose="020F0302020204030204" pitchFamily="34" charset="0"/>
            </a:endParaRPr>
          </a:p>
        </p:txBody>
      </p:sp>
      <p:grpSp>
        <p:nvGrpSpPr>
          <p:cNvPr id="1893" name="Google Shape;1893;p45"/>
          <p:cNvGrpSpPr/>
          <p:nvPr/>
        </p:nvGrpSpPr>
        <p:grpSpPr>
          <a:xfrm>
            <a:off x="1551187" y="1044047"/>
            <a:ext cx="1805208" cy="3237127"/>
            <a:chOff x="-4659238" y="1044047"/>
            <a:chExt cx="1805208" cy="3237127"/>
          </a:xfrm>
        </p:grpSpPr>
        <p:sp>
          <p:nvSpPr>
            <p:cNvPr id="1894" name="Google Shape;1894;p45"/>
            <p:cNvSpPr/>
            <p:nvPr/>
          </p:nvSpPr>
          <p:spPr>
            <a:xfrm>
              <a:off x="-4384221" y="4106487"/>
              <a:ext cx="1008543" cy="174688"/>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45"/>
            <p:cNvSpPr/>
            <p:nvPr/>
          </p:nvSpPr>
          <p:spPr>
            <a:xfrm>
              <a:off x="-4133385" y="3411534"/>
              <a:ext cx="597876" cy="696366"/>
            </a:xfrm>
            <a:custGeom>
              <a:avLst/>
              <a:gdLst/>
              <a:ahLst/>
              <a:cxnLst/>
              <a:rect l="l" t="t" r="r" b="b"/>
              <a:pathLst>
                <a:path w="13276" h="15463" extrusionOk="0">
                  <a:moveTo>
                    <a:pt x="13276" y="1"/>
                  </a:moveTo>
                  <a:lnTo>
                    <a:pt x="351" y="393"/>
                  </a:lnTo>
                  <a:lnTo>
                    <a:pt x="0" y="15463"/>
                  </a:lnTo>
                  <a:lnTo>
                    <a:pt x="3425" y="15463"/>
                  </a:lnTo>
                  <a:lnTo>
                    <a:pt x="4260" y="5911"/>
                  </a:lnTo>
                  <a:cubicBezTo>
                    <a:pt x="4260" y="5911"/>
                    <a:pt x="4730" y="6096"/>
                    <a:pt x="5489" y="6096"/>
                  </a:cubicBezTo>
                  <a:cubicBezTo>
                    <a:pt x="5996" y="6096"/>
                    <a:pt x="6633" y="6013"/>
                    <a:pt x="7345" y="5736"/>
                  </a:cubicBezTo>
                  <a:lnTo>
                    <a:pt x="7345" y="5736"/>
                  </a:lnTo>
                  <a:lnTo>
                    <a:pt x="7118" y="15463"/>
                  </a:lnTo>
                  <a:lnTo>
                    <a:pt x="9686" y="15463"/>
                  </a:lnTo>
                  <a:lnTo>
                    <a:pt x="1327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45"/>
            <p:cNvSpPr/>
            <p:nvPr/>
          </p:nvSpPr>
          <p:spPr>
            <a:xfrm>
              <a:off x="-4192379" y="2553111"/>
              <a:ext cx="720054" cy="945090"/>
            </a:xfrm>
            <a:custGeom>
              <a:avLst/>
              <a:gdLst/>
              <a:ahLst/>
              <a:cxnLst/>
              <a:rect l="l" t="t" r="r" b="b"/>
              <a:pathLst>
                <a:path w="15989" h="20986" extrusionOk="0">
                  <a:moveTo>
                    <a:pt x="3683" y="0"/>
                  </a:moveTo>
                  <a:lnTo>
                    <a:pt x="0" y="20569"/>
                  </a:lnTo>
                  <a:cubicBezTo>
                    <a:pt x="2201" y="20882"/>
                    <a:pt x="4711" y="20986"/>
                    <a:pt x="7079" y="20986"/>
                  </a:cubicBezTo>
                  <a:cubicBezTo>
                    <a:pt x="11817" y="20986"/>
                    <a:pt x="15989" y="20569"/>
                    <a:pt x="15989" y="20569"/>
                  </a:cubicBezTo>
                  <a:cubicBezTo>
                    <a:pt x="14936" y="8645"/>
                    <a:pt x="10635" y="723"/>
                    <a:pt x="10635" y="723"/>
                  </a:cubicBezTo>
                  <a:lnTo>
                    <a:pt x="368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45"/>
            <p:cNvSpPr/>
            <p:nvPr/>
          </p:nvSpPr>
          <p:spPr>
            <a:xfrm>
              <a:off x="-3977706" y="2579590"/>
              <a:ext cx="337217" cy="130104"/>
            </a:xfrm>
            <a:custGeom>
              <a:avLst/>
              <a:gdLst/>
              <a:ahLst/>
              <a:cxnLst/>
              <a:rect l="l" t="t" r="r" b="b"/>
              <a:pathLst>
                <a:path w="7488" h="2889" extrusionOk="0">
                  <a:moveTo>
                    <a:pt x="92" y="0"/>
                  </a:moveTo>
                  <a:cubicBezTo>
                    <a:pt x="92" y="0"/>
                    <a:pt x="0" y="2889"/>
                    <a:pt x="3646" y="2889"/>
                  </a:cubicBezTo>
                  <a:cubicBezTo>
                    <a:pt x="3678" y="2889"/>
                    <a:pt x="3711" y="2889"/>
                    <a:pt x="3743" y="2888"/>
                  </a:cubicBezTo>
                  <a:cubicBezTo>
                    <a:pt x="7487" y="2826"/>
                    <a:pt x="6477" y="217"/>
                    <a:pt x="6477" y="217"/>
                  </a:cubicBezTo>
                  <a:lnTo>
                    <a:pt x="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45"/>
            <p:cNvSpPr/>
            <p:nvPr/>
          </p:nvSpPr>
          <p:spPr>
            <a:xfrm>
              <a:off x="-3977706" y="2556353"/>
              <a:ext cx="337217" cy="129699"/>
            </a:xfrm>
            <a:custGeom>
              <a:avLst/>
              <a:gdLst/>
              <a:ahLst/>
              <a:cxnLst/>
              <a:rect l="l" t="t" r="r" b="b"/>
              <a:pathLst>
                <a:path w="7488" h="2880" extrusionOk="0">
                  <a:moveTo>
                    <a:pt x="92" y="0"/>
                  </a:moveTo>
                  <a:cubicBezTo>
                    <a:pt x="92" y="0"/>
                    <a:pt x="1" y="2880"/>
                    <a:pt x="3628" y="2880"/>
                  </a:cubicBezTo>
                  <a:cubicBezTo>
                    <a:pt x="3666" y="2880"/>
                    <a:pt x="3704" y="2879"/>
                    <a:pt x="3743" y="2879"/>
                  </a:cubicBezTo>
                  <a:cubicBezTo>
                    <a:pt x="7487" y="2827"/>
                    <a:pt x="6477" y="207"/>
                    <a:pt x="6477" y="207"/>
                  </a:cubicBezTo>
                  <a:lnTo>
                    <a:pt x="92" y="0"/>
                  </a:lnTo>
                  <a:close/>
                </a:path>
              </a:pathLst>
            </a:custGeom>
            <a:solidFill>
              <a:srgbClr val="FFA3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45"/>
            <p:cNvSpPr/>
            <p:nvPr/>
          </p:nvSpPr>
          <p:spPr>
            <a:xfrm>
              <a:off x="-3851432" y="2783951"/>
              <a:ext cx="175634" cy="311773"/>
            </a:xfrm>
            <a:custGeom>
              <a:avLst/>
              <a:gdLst/>
              <a:ahLst/>
              <a:cxnLst/>
              <a:rect l="l" t="t" r="r" b="b"/>
              <a:pathLst>
                <a:path w="3900" h="6923" extrusionOk="0">
                  <a:moveTo>
                    <a:pt x="1435" y="1"/>
                  </a:moveTo>
                  <a:cubicBezTo>
                    <a:pt x="1362" y="1"/>
                    <a:pt x="1290" y="11"/>
                    <a:pt x="1218" y="21"/>
                  </a:cubicBezTo>
                  <a:cubicBezTo>
                    <a:pt x="754" y="124"/>
                    <a:pt x="392" y="537"/>
                    <a:pt x="197" y="1197"/>
                  </a:cubicBezTo>
                  <a:cubicBezTo>
                    <a:pt x="330" y="1208"/>
                    <a:pt x="465" y="1229"/>
                    <a:pt x="609" y="1249"/>
                  </a:cubicBezTo>
                  <a:cubicBezTo>
                    <a:pt x="764" y="785"/>
                    <a:pt x="1011" y="486"/>
                    <a:pt x="1311" y="424"/>
                  </a:cubicBezTo>
                  <a:cubicBezTo>
                    <a:pt x="1352" y="413"/>
                    <a:pt x="1393" y="413"/>
                    <a:pt x="1435" y="413"/>
                  </a:cubicBezTo>
                  <a:cubicBezTo>
                    <a:pt x="1692" y="413"/>
                    <a:pt x="1992" y="578"/>
                    <a:pt x="2280" y="899"/>
                  </a:cubicBezTo>
                  <a:cubicBezTo>
                    <a:pt x="2404" y="816"/>
                    <a:pt x="2517" y="743"/>
                    <a:pt x="2641" y="682"/>
                  </a:cubicBezTo>
                  <a:cubicBezTo>
                    <a:pt x="2270" y="248"/>
                    <a:pt x="1847" y="1"/>
                    <a:pt x="1435" y="1"/>
                  </a:cubicBezTo>
                  <a:close/>
                  <a:moveTo>
                    <a:pt x="2889" y="1002"/>
                  </a:moveTo>
                  <a:cubicBezTo>
                    <a:pt x="2776" y="1064"/>
                    <a:pt x="2662" y="1135"/>
                    <a:pt x="2538" y="1218"/>
                  </a:cubicBezTo>
                  <a:cubicBezTo>
                    <a:pt x="2714" y="1465"/>
                    <a:pt x="2879" y="1775"/>
                    <a:pt x="3023" y="2136"/>
                  </a:cubicBezTo>
                  <a:cubicBezTo>
                    <a:pt x="3209" y="2240"/>
                    <a:pt x="3394" y="2343"/>
                    <a:pt x="3569" y="2456"/>
                  </a:cubicBezTo>
                  <a:cubicBezTo>
                    <a:pt x="3394" y="1889"/>
                    <a:pt x="3157" y="1394"/>
                    <a:pt x="2889" y="1002"/>
                  </a:cubicBezTo>
                  <a:close/>
                  <a:moveTo>
                    <a:pt x="104" y="1600"/>
                  </a:moveTo>
                  <a:cubicBezTo>
                    <a:pt x="11" y="2074"/>
                    <a:pt x="0" y="2631"/>
                    <a:pt x="62" y="3198"/>
                  </a:cubicBezTo>
                  <a:cubicBezTo>
                    <a:pt x="176" y="3023"/>
                    <a:pt x="300" y="2858"/>
                    <a:pt x="434" y="2683"/>
                  </a:cubicBezTo>
                  <a:cubicBezTo>
                    <a:pt x="424" y="2311"/>
                    <a:pt x="444" y="1961"/>
                    <a:pt x="506" y="1651"/>
                  </a:cubicBezTo>
                  <a:cubicBezTo>
                    <a:pt x="362" y="1621"/>
                    <a:pt x="227" y="1610"/>
                    <a:pt x="104" y="1600"/>
                  </a:cubicBezTo>
                  <a:close/>
                  <a:moveTo>
                    <a:pt x="3219" y="2724"/>
                  </a:moveTo>
                  <a:cubicBezTo>
                    <a:pt x="3260" y="2868"/>
                    <a:pt x="3301" y="3013"/>
                    <a:pt x="3333" y="3168"/>
                  </a:cubicBezTo>
                  <a:cubicBezTo>
                    <a:pt x="3363" y="3322"/>
                    <a:pt x="3394" y="3477"/>
                    <a:pt x="3415" y="3632"/>
                  </a:cubicBezTo>
                  <a:cubicBezTo>
                    <a:pt x="3539" y="3457"/>
                    <a:pt x="3642" y="3281"/>
                    <a:pt x="3734" y="3116"/>
                  </a:cubicBezTo>
                  <a:lnTo>
                    <a:pt x="3734" y="3085"/>
                  </a:lnTo>
                  <a:cubicBezTo>
                    <a:pt x="3734" y="3075"/>
                    <a:pt x="3725" y="3065"/>
                    <a:pt x="3725" y="3054"/>
                  </a:cubicBezTo>
                  <a:cubicBezTo>
                    <a:pt x="3569" y="2941"/>
                    <a:pt x="3404" y="2827"/>
                    <a:pt x="3219" y="2724"/>
                  </a:cubicBezTo>
                  <a:close/>
                  <a:moveTo>
                    <a:pt x="486" y="3302"/>
                  </a:moveTo>
                  <a:cubicBezTo>
                    <a:pt x="372" y="3477"/>
                    <a:pt x="259" y="3652"/>
                    <a:pt x="165" y="3817"/>
                  </a:cubicBezTo>
                  <a:cubicBezTo>
                    <a:pt x="165" y="3828"/>
                    <a:pt x="165" y="3838"/>
                    <a:pt x="176" y="3838"/>
                  </a:cubicBezTo>
                  <a:lnTo>
                    <a:pt x="176" y="3869"/>
                  </a:lnTo>
                  <a:cubicBezTo>
                    <a:pt x="330" y="3982"/>
                    <a:pt x="496" y="4096"/>
                    <a:pt x="681" y="4209"/>
                  </a:cubicBezTo>
                  <a:cubicBezTo>
                    <a:pt x="640" y="4065"/>
                    <a:pt x="609" y="3911"/>
                    <a:pt x="568" y="3755"/>
                  </a:cubicBezTo>
                  <a:cubicBezTo>
                    <a:pt x="537" y="3601"/>
                    <a:pt x="516" y="3446"/>
                    <a:pt x="486" y="3302"/>
                  </a:cubicBezTo>
                  <a:close/>
                  <a:moveTo>
                    <a:pt x="3838" y="3725"/>
                  </a:moveTo>
                  <a:lnTo>
                    <a:pt x="3838" y="3725"/>
                  </a:lnTo>
                  <a:cubicBezTo>
                    <a:pt x="3725" y="3900"/>
                    <a:pt x="3601" y="4076"/>
                    <a:pt x="3466" y="4251"/>
                  </a:cubicBezTo>
                  <a:cubicBezTo>
                    <a:pt x="3487" y="4612"/>
                    <a:pt x="3456" y="4963"/>
                    <a:pt x="3394" y="5282"/>
                  </a:cubicBezTo>
                  <a:cubicBezTo>
                    <a:pt x="3539" y="5303"/>
                    <a:pt x="3673" y="5323"/>
                    <a:pt x="3807" y="5334"/>
                  </a:cubicBezTo>
                  <a:cubicBezTo>
                    <a:pt x="3890" y="4849"/>
                    <a:pt x="3900" y="4303"/>
                    <a:pt x="3838" y="3725"/>
                  </a:cubicBezTo>
                  <a:close/>
                  <a:moveTo>
                    <a:pt x="330" y="4468"/>
                  </a:moveTo>
                  <a:cubicBezTo>
                    <a:pt x="506" y="5035"/>
                    <a:pt x="743" y="5530"/>
                    <a:pt x="1011" y="5922"/>
                  </a:cubicBezTo>
                  <a:cubicBezTo>
                    <a:pt x="1135" y="5860"/>
                    <a:pt x="1249" y="5788"/>
                    <a:pt x="1362" y="5715"/>
                  </a:cubicBezTo>
                  <a:cubicBezTo>
                    <a:pt x="1187" y="5458"/>
                    <a:pt x="1022" y="5148"/>
                    <a:pt x="878" y="4798"/>
                  </a:cubicBezTo>
                  <a:cubicBezTo>
                    <a:pt x="692" y="4695"/>
                    <a:pt x="506" y="4581"/>
                    <a:pt x="330" y="4468"/>
                  </a:cubicBezTo>
                  <a:close/>
                  <a:moveTo>
                    <a:pt x="3301" y="5674"/>
                  </a:moveTo>
                  <a:cubicBezTo>
                    <a:pt x="3136" y="6139"/>
                    <a:pt x="2889" y="6437"/>
                    <a:pt x="2600" y="6499"/>
                  </a:cubicBezTo>
                  <a:cubicBezTo>
                    <a:pt x="2559" y="6510"/>
                    <a:pt x="2517" y="6510"/>
                    <a:pt x="2476" y="6510"/>
                  </a:cubicBezTo>
                  <a:cubicBezTo>
                    <a:pt x="2208" y="6510"/>
                    <a:pt x="1909" y="6345"/>
                    <a:pt x="1620" y="6036"/>
                  </a:cubicBezTo>
                  <a:cubicBezTo>
                    <a:pt x="1496" y="6107"/>
                    <a:pt x="1383" y="6180"/>
                    <a:pt x="1270" y="6252"/>
                  </a:cubicBezTo>
                  <a:cubicBezTo>
                    <a:pt x="1641" y="6675"/>
                    <a:pt x="2054" y="6923"/>
                    <a:pt x="2476" y="6923"/>
                  </a:cubicBezTo>
                  <a:cubicBezTo>
                    <a:pt x="2538" y="6923"/>
                    <a:pt x="2611" y="6912"/>
                    <a:pt x="2682" y="6902"/>
                  </a:cubicBezTo>
                  <a:cubicBezTo>
                    <a:pt x="3147" y="6799"/>
                    <a:pt x="3508" y="6386"/>
                    <a:pt x="3704" y="5736"/>
                  </a:cubicBezTo>
                  <a:cubicBezTo>
                    <a:pt x="3580" y="5715"/>
                    <a:pt x="3436" y="5705"/>
                    <a:pt x="3301" y="56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45"/>
            <p:cNvSpPr/>
            <p:nvPr/>
          </p:nvSpPr>
          <p:spPr>
            <a:xfrm>
              <a:off x="-3892323" y="2797911"/>
              <a:ext cx="257866" cy="284347"/>
            </a:xfrm>
            <a:custGeom>
              <a:avLst/>
              <a:gdLst/>
              <a:ahLst/>
              <a:cxnLst/>
              <a:rect l="l" t="t" r="r" b="b"/>
              <a:pathLst>
                <a:path w="5726" h="6314" extrusionOk="0">
                  <a:moveTo>
                    <a:pt x="4704" y="0"/>
                  </a:moveTo>
                  <a:cubicBezTo>
                    <a:pt x="4374" y="0"/>
                    <a:pt x="3972" y="135"/>
                    <a:pt x="3549" y="372"/>
                  </a:cubicBezTo>
                  <a:cubicBezTo>
                    <a:pt x="3425" y="433"/>
                    <a:pt x="3312" y="506"/>
                    <a:pt x="3188" y="589"/>
                  </a:cubicBezTo>
                  <a:cubicBezTo>
                    <a:pt x="2941" y="754"/>
                    <a:pt x="2693" y="949"/>
                    <a:pt x="2446" y="1176"/>
                  </a:cubicBezTo>
                  <a:lnTo>
                    <a:pt x="2879" y="1331"/>
                  </a:lnTo>
                  <a:cubicBezTo>
                    <a:pt x="3075" y="1176"/>
                    <a:pt x="3260" y="1032"/>
                    <a:pt x="3446" y="908"/>
                  </a:cubicBezTo>
                  <a:cubicBezTo>
                    <a:pt x="3570" y="825"/>
                    <a:pt x="3684" y="754"/>
                    <a:pt x="3797" y="692"/>
                  </a:cubicBezTo>
                  <a:cubicBezTo>
                    <a:pt x="4137" y="506"/>
                    <a:pt x="4447" y="403"/>
                    <a:pt x="4704" y="403"/>
                  </a:cubicBezTo>
                  <a:cubicBezTo>
                    <a:pt x="4818" y="403"/>
                    <a:pt x="4911" y="423"/>
                    <a:pt x="4983" y="465"/>
                  </a:cubicBezTo>
                  <a:cubicBezTo>
                    <a:pt x="5107" y="537"/>
                    <a:pt x="5179" y="650"/>
                    <a:pt x="5220" y="815"/>
                  </a:cubicBezTo>
                  <a:cubicBezTo>
                    <a:pt x="5293" y="1155"/>
                    <a:pt x="5190" y="1712"/>
                    <a:pt x="4860" y="2404"/>
                  </a:cubicBezTo>
                  <a:cubicBezTo>
                    <a:pt x="4973" y="2487"/>
                    <a:pt x="5076" y="2579"/>
                    <a:pt x="5179" y="2661"/>
                  </a:cubicBezTo>
                  <a:cubicBezTo>
                    <a:pt x="5561" y="1909"/>
                    <a:pt x="5726" y="1217"/>
                    <a:pt x="5623" y="733"/>
                  </a:cubicBezTo>
                  <a:cubicBezTo>
                    <a:pt x="5561" y="444"/>
                    <a:pt x="5406" y="227"/>
                    <a:pt x="5179" y="114"/>
                  </a:cubicBezTo>
                  <a:cubicBezTo>
                    <a:pt x="5045" y="32"/>
                    <a:pt x="4880" y="0"/>
                    <a:pt x="4704" y="0"/>
                  </a:cubicBezTo>
                  <a:close/>
                  <a:moveTo>
                    <a:pt x="2105" y="1496"/>
                  </a:moveTo>
                  <a:cubicBezTo>
                    <a:pt x="1857" y="1754"/>
                    <a:pt x="1610" y="2022"/>
                    <a:pt x="1383" y="2321"/>
                  </a:cubicBezTo>
                  <a:cubicBezTo>
                    <a:pt x="1373" y="2342"/>
                    <a:pt x="1352" y="2352"/>
                    <a:pt x="1342" y="2373"/>
                  </a:cubicBezTo>
                  <a:cubicBezTo>
                    <a:pt x="1208" y="2548"/>
                    <a:pt x="1084" y="2713"/>
                    <a:pt x="970" y="2888"/>
                  </a:cubicBezTo>
                  <a:cubicBezTo>
                    <a:pt x="888" y="3023"/>
                    <a:pt x="805" y="3157"/>
                    <a:pt x="733" y="3280"/>
                  </a:cubicBezTo>
                  <a:cubicBezTo>
                    <a:pt x="837" y="3363"/>
                    <a:pt x="940" y="3456"/>
                    <a:pt x="1053" y="3539"/>
                  </a:cubicBezTo>
                  <a:cubicBezTo>
                    <a:pt x="1064" y="3528"/>
                    <a:pt x="1064" y="3518"/>
                    <a:pt x="1073" y="3507"/>
                  </a:cubicBezTo>
                  <a:cubicBezTo>
                    <a:pt x="1167" y="3342"/>
                    <a:pt x="1280" y="3167"/>
                    <a:pt x="1394" y="2992"/>
                  </a:cubicBezTo>
                  <a:cubicBezTo>
                    <a:pt x="1497" y="2858"/>
                    <a:pt x="1589" y="2713"/>
                    <a:pt x="1703" y="2569"/>
                  </a:cubicBezTo>
                  <a:cubicBezTo>
                    <a:pt x="1971" y="2239"/>
                    <a:pt x="2249" y="1919"/>
                    <a:pt x="2538" y="1641"/>
                  </a:cubicBezTo>
                  <a:cubicBezTo>
                    <a:pt x="2394" y="1589"/>
                    <a:pt x="2249" y="1538"/>
                    <a:pt x="2105" y="1496"/>
                  </a:cubicBezTo>
                  <a:close/>
                  <a:moveTo>
                    <a:pt x="4663" y="2775"/>
                  </a:moveTo>
                  <a:cubicBezTo>
                    <a:pt x="4663" y="2785"/>
                    <a:pt x="4653" y="2796"/>
                    <a:pt x="4642" y="2806"/>
                  </a:cubicBezTo>
                  <a:cubicBezTo>
                    <a:pt x="4550" y="2971"/>
                    <a:pt x="4447" y="3147"/>
                    <a:pt x="4323" y="3322"/>
                  </a:cubicBezTo>
                  <a:cubicBezTo>
                    <a:pt x="4230" y="3456"/>
                    <a:pt x="4127" y="3590"/>
                    <a:pt x="4014" y="3734"/>
                  </a:cubicBezTo>
                  <a:cubicBezTo>
                    <a:pt x="3755" y="4075"/>
                    <a:pt x="3467" y="4385"/>
                    <a:pt x="3178" y="4663"/>
                  </a:cubicBezTo>
                  <a:cubicBezTo>
                    <a:pt x="3333" y="4715"/>
                    <a:pt x="3477" y="4766"/>
                    <a:pt x="3622" y="4807"/>
                  </a:cubicBezTo>
                  <a:cubicBezTo>
                    <a:pt x="3869" y="4559"/>
                    <a:pt x="4106" y="4281"/>
                    <a:pt x="4344" y="3982"/>
                  </a:cubicBezTo>
                  <a:cubicBezTo>
                    <a:pt x="4354" y="3972"/>
                    <a:pt x="4364" y="3951"/>
                    <a:pt x="4374" y="3941"/>
                  </a:cubicBezTo>
                  <a:cubicBezTo>
                    <a:pt x="4509" y="3766"/>
                    <a:pt x="4633" y="3590"/>
                    <a:pt x="4746" y="3415"/>
                  </a:cubicBezTo>
                  <a:cubicBezTo>
                    <a:pt x="4828" y="3291"/>
                    <a:pt x="4911" y="3157"/>
                    <a:pt x="4983" y="3023"/>
                  </a:cubicBezTo>
                  <a:cubicBezTo>
                    <a:pt x="4890" y="2940"/>
                    <a:pt x="4777" y="2858"/>
                    <a:pt x="4663" y="2775"/>
                  </a:cubicBezTo>
                  <a:close/>
                  <a:moveTo>
                    <a:pt x="537" y="3652"/>
                  </a:moveTo>
                  <a:cubicBezTo>
                    <a:pt x="166" y="4394"/>
                    <a:pt x="1" y="5086"/>
                    <a:pt x="104" y="5581"/>
                  </a:cubicBezTo>
                  <a:cubicBezTo>
                    <a:pt x="166" y="5859"/>
                    <a:pt x="310" y="6076"/>
                    <a:pt x="537" y="6200"/>
                  </a:cubicBezTo>
                  <a:cubicBezTo>
                    <a:pt x="681" y="6272"/>
                    <a:pt x="837" y="6313"/>
                    <a:pt x="1022" y="6313"/>
                  </a:cubicBezTo>
                  <a:cubicBezTo>
                    <a:pt x="1352" y="6313"/>
                    <a:pt x="1754" y="6179"/>
                    <a:pt x="2178" y="5942"/>
                  </a:cubicBezTo>
                  <a:cubicBezTo>
                    <a:pt x="2291" y="5870"/>
                    <a:pt x="2404" y="5797"/>
                    <a:pt x="2528" y="5726"/>
                  </a:cubicBezTo>
                  <a:cubicBezTo>
                    <a:pt x="2776" y="5550"/>
                    <a:pt x="3033" y="5354"/>
                    <a:pt x="3281" y="5127"/>
                  </a:cubicBezTo>
                  <a:cubicBezTo>
                    <a:pt x="3136" y="5086"/>
                    <a:pt x="2992" y="5034"/>
                    <a:pt x="2838" y="4972"/>
                  </a:cubicBezTo>
                  <a:cubicBezTo>
                    <a:pt x="2652" y="5137"/>
                    <a:pt x="2456" y="5282"/>
                    <a:pt x="2270" y="5405"/>
                  </a:cubicBezTo>
                  <a:cubicBezTo>
                    <a:pt x="2157" y="5478"/>
                    <a:pt x="2043" y="5550"/>
                    <a:pt x="1919" y="5612"/>
                  </a:cubicBezTo>
                  <a:cubicBezTo>
                    <a:pt x="1589" y="5797"/>
                    <a:pt x="1270" y="5900"/>
                    <a:pt x="1022" y="5900"/>
                  </a:cubicBezTo>
                  <a:cubicBezTo>
                    <a:pt x="908" y="5900"/>
                    <a:pt x="805" y="5880"/>
                    <a:pt x="733" y="5839"/>
                  </a:cubicBezTo>
                  <a:cubicBezTo>
                    <a:pt x="610" y="5777"/>
                    <a:pt x="537" y="5664"/>
                    <a:pt x="496" y="5488"/>
                  </a:cubicBezTo>
                  <a:cubicBezTo>
                    <a:pt x="434" y="5158"/>
                    <a:pt x="537" y="4591"/>
                    <a:pt x="867" y="3899"/>
                  </a:cubicBezTo>
                  <a:cubicBezTo>
                    <a:pt x="754" y="3817"/>
                    <a:pt x="640" y="3734"/>
                    <a:pt x="537" y="365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45"/>
            <p:cNvSpPr/>
            <p:nvPr/>
          </p:nvSpPr>
          <p:spPr>
            <a:xfrm>
              <a:off x="-3924341" y="2836910"/>
              <a:ext cx="321500" cy="205852"/>
            </a:xfrm>
            <a:custGeom>
              <a:avLst/>
              <a:gdLst/>
              <a:ahLst/>
              <a:cxnLst/>
              <a:rect l="l" t="t" r="r" b="b"/>
              <a:pathLst>
                <a:path w="7139" h="4571" extrusionOk="0">
                  <a:moveTo>
                    <a:pt x="1454" y="413"/>
                  </a:moveTo>
                  <a:cubicBezTo>
                    <a:pt x="1537" y="413"/>
                    <a:pt x="1630" y="413"/>
                    <a:pt x="1723" y="424"/>
                  </a:cubicBezTo>
                  <a:cubicBezTo>
                    <a:pt x="1846" y="434"/>
                    <a:pt x="1981" y="445"/>
                    <a:pt x="2125" y="475"/>
                  </a:cubicBezTo>
                  <a:cubicBezTo>
                    <a:pt x="2341" y="506"/>
                    <a:pt x="2579" y="568"/>
                    <a:pt x="2816" y="630"/>
                  </a:cubicBezTo>
                  <a:cubicBezTo>
                    <a:pt x="2960" y="672"/>
                    <a:pt x="3105" y="723"/>
                    <a:pt x="3249" y="775"/>
                  </a:cubicBezTo>
                  <a:cubicBezTo>
                    <a:pt x="3631" y="908"/>
                    <a:pt x="4012" y="1084"/>
                    <a:pt x="4395" y="1290"/>
                  </a:cubicBezTo>
                  <a:cubicBezTo>
                    <a:pt x="4549" y="1373"/>
                    <a:pt x="4704" y="1455"/>
                    <a:pt x="4838" y="1548"/>
                  </a:cubicBezTo>
                  <a:cubicBezTo>
                    <a:pt x="5023" y="1651"/>
                    <a:pt x="5188" y="1765"/>
                    <a:pt x="5344" y="1878"/>
                  </a:cubicBezTo>
                  <a:lnTo>
                    <a:pt x="5374" y="1909"/>
                  </a:lnTo>
                  <a:cubicBezTo>
                    <a:pt x="5488" y="1992"/>
                    <a:pt x="5601" y="2074"/>
                    <a:pt x="5694" y="2157"/>
                  </a:cubicBezTo>
                  <a:cubicBezTo>
                    <a:pt x="6282" y="2652"/>
                    <a:pt x="6602" y="3127"/>
                    <a:pt x="6674" y="3467"/>
                  </a:cubicBezTo>
                  <a:cubicBezTo>
                    <a:pt x="6715" y="3632"/>
                    <a:pt x="6694" y="3766"/>
                    <a:pt x="6602" y="3879"/>
                  </a:cubicBezTo>
                  <a:cubicBezTo>
                    <a:pt x="6458" y="4065"/>
                    <a:pt x="6137" y="4168"/>
                    <a:pt x="5684" y="4168"/>
                  </a:cubicBezTo>
                  <a:cubicBezTo>
                    <a:pt x="5601" y="4168"/>
                    <a:pt x="5519" y="4158"/>
                    <a:pt x="5426" y="4158"/>
                  </a:cubicBezTo>
                  <a:cubicBezTo>
                    <a:pt x="5292" y="4147"/>
                    <a:pt x="5158" y="4127"/>
                    <a:pt x="5013" y="4106"/>
                  </a:cubicBezTo>
                  <a:cubicBezTo>
                    <a:pt x="4796" y="4065"/>
                    <a:pt x="4570" y="4014"/>
                    <a:pt x="4333" y="3941"/>
                  </a:cubicBezTo>
                  <a:cubicBezTo>
                    <a:pt x="4188" y="3900"/>
                    <a:pt x="4044" y="3849"/>
                    <a:pt x="3889" y="3797"/>
                  </a:cubicBezTo>
                  <a:cubicBezTo>
                    <a:pt x="3517" y="3663"/>
                    <a:pt x="3125" y="3487"/>
                    <a:pt x="2754" y="3292"/>
                  </a:cubicBezTo>
                  <a:cubicBezTo>
                    <a:pt x="2589" y="3209"/>
                    <a:pt x="2445" y="3116"/>
                    <a:pt x="2300" y="3033"/>
                  </a:cubicBezTo>
                  <a:cubicBezTo>
                    <a:pt x="2115" y="2920"/>
                    <a:pt x="1949" y="2806"/>
                    <a:pt x="1795" y="2693"/>
                  </a:cubicBezTo>
                  <a:cubicBezTo>
                    <a:pt x="1784" y="2683"/>
                    <a:pt x="1775" y="2683"/>
                    <a:pt x="1764" y="2673"/>
                  </a:cubicBezTo>
                  <a:cubicBezTo>
                    <a:pt x="1651" y="2590"/>
                    <a:pt x="1548" y="2497"/>
                    <a:pt x="1444" y="2414"/>
                  </a:cubicBezTo>
                  <a:cubicBezTo>
                    <a:pt x="856" y="1919"/>
                    <a:pt x="537" y="1445"/>
                    <a:pt x="464" y="1115"/>
                  </a:cubicBezTo>
                  <a:cubicBezTo>
                    <a:pt x="434" y="940"/>
                    <a:pt x="454" y="805"/>
                    <a:pt x="537" y="702"/>
                  </a:cubicBezTo>
                  <a:cubicBezTo>
                    <a:pt x="681" y="516"/>
                    <a:pt x="1011" y="413"/>
                    <a:pt x="1454" y="413"/>
                  </a:cubicBezTo>
                  <a:close/>
                  <a:moveTo>
                    <a:pt x="1454" y="1"/>
                  </a:moveTo>
                  <a:cubicBezTo>
                    <a:pt x="867" y="1"/>
                    <a:pt x="443" y="156"/>
                    <a:pt x="217" y="455"/>
                  </a:cubicBezTo>
                  <a:cubicBezTo>
                    <a:pt x="51" y="651"/>
                    <a:pt x="0" y="908"/>
                    <a:pt x="62" y="1197"/>
                  </a:cubicBezTo>
                  <a:cubicBezTo>
                    <a:pt x="165" y="1682"/>
                    <a:pt x="599" y="2249"/>
                    <a:pt x="1248" y="2786"/>
                  </a:cubicBezTo>
                  <a:cubicBezTo>
                    <a:pt x="1351" y="2868"/>
                    <a:pt x="1465" y="2951"/>
                    <a:pt x="1578" y="3033"/>
                  </a:cubicBezTo>
                  <a:cubicBezTo>
                    <a:pt x="1692" y="3127"/>
                    <a:pt x="1826" y="3209"/>
                    <a:pt x="1949" y="3292"/>
                  </a:cubicBezTo>
                  <a:cubicBezTo>
                    <a:pt x="2125" y="3405"/>
                    <a:pt x="2311" y="3519"/>
                    <a:pt x="2497" y="3622"/>
                  </a:cubicBezTo>
                  <a:lnTo>
                    <a:pt x="2558" y="3652"/>
                  </a:lnTo>
                  <a:cubicBezTo>
                    <a:pt x="2889" y="3828"/>
                    <a:pt x="3219" y="3982"/>
                    <a:pt x="3549" y="4106"/>
                  </a:cubicBezTo>
                  <a:cubicBezTo>
                    <a:pt x="3703" y="4168"/>
                    <a:pt x="3847" y="4220"/>
                    <a:pt x="3992" y="4261"/>
                  </a:cubicBezTo>
                  <a:cubicBezTo>
                    <a:pt x="4312" y="4364"/>
                    <a:pt x="4622" y="4447"/>
                    <a:pt x="4920" y="4498"/>
                  </a:cubicBezTo>
                  <a:cubicBezTo>
                    <a:pt x="5055" y="4529"/>
                    <a:pt x="5199" y="4539"/>
                    <a:pt x="5323" y="4560"/>
                  </a:cubicBezTo>
                  <a:cubicBezTo>
                    <a:pt x="5447" y="4571"/>
                    <a:pt x="5571" y="4571"/>
                    <a:pt x="5684" y="4571"/>
                  </a:cubicBezTo>
                  <a:cubicBezTo>
                    <a:pt x="6272" y="4571"/>
                    <a:pt x="6705" y="4416"/>
                    <a:pt x="6932" y="4127"/>
                  </a:cubicBezTo>
                  <a:cubicBezTo>
                    <a:pt x="7086" y="3920"/>
                    <a:pt x="7138" y="3663"/>
                    <a:pt x="7077" y="3384"/>
                  </a:cubicBezTo>
                  <a:cubicBezTo>
                    <a:pt x="6973" y="2889"/>
                    <a:pt x="6540" y="2332"/>
                    <a:pt x="5890" y="1795"/>
                  </a:cubicBezTo>
                  <a:cubicBezTo>
                    <a:pt x="5787" y="1713"/>
                    <a:pt x="5684" y="1621"/>
                    <a:pt x="5571" y="1538"/>
                  </a:cubicBezTo>
                  <a:cubicBezTo>
                    <a:pt x="5447" y="1455"/>
                    <a:pt x="5323" y="1362"/>
                    <a:pt x="5188" y="1280"/>
                  </a:cubicBezTo>
                  <a:cubicBezTo>
                    <a:pt x="5013" y="1167"/>
                    <a:pt x="4828" y="1064"/>
                    <a:pt x="4642" y="960"/>
                  </a:cubicBezTo>
                  <a:lnTo>
                    <a:pt x="4580" y="929"/>
                  </a:lnTo>
                  <a:cubicBezTo>
                    <a:pt x="4260" y="754"/>
                    <a:pt x="3920" y="599"/>
                    <a:pt x="3590" y="465"/>
                  </a:cubicBezTo>
                  <a:lnTo>
                    <a:pt x="3157" y="310"/>
                  </a:lnTo>
                  <a:cubicBezTo>
                    <a:pt x="2837" y="207"/>
                    <a:pt x="2517" y="124"/>
                    <a:pt x="2228" y="73"/>
                  </a:cubicBezTo>
                  <a:cubicBezTo>
                    <a:pt x="2084" y="53"/>
                    <a:pt x="1949" y="32"/>
                    <a:pt x="1816" y="21"/>
                  </a:cubicBezTo>
                  <a:cubicBezTo>
                    <a:pt x="1692" y="11"/>
                    <a:pt x="1568" y="1"/>
                    <a:pt x="14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45"/>
            <p:cNvSpPr/>
            <p:nvPr/>
          </p:nvSpPr>
          <p:spPr>
            <a:xfrm>
              <a:off x="-3756683" y="2579590"/>
              <a:ext cx="335461" cy="1129325"/>
            </a:xfrm>
            <a:custGeom>
              <a:avLst/>
              <a:gdLst/>
              <a:ahLst/>
              <a:cxnLst/>
              <a:rect l="l" t="t" r="r" b="b"/>
              <a:pathLst>
                <a:path w="7449" h="25077" extrusionOk="0">
                  <a:moveTo>
                    <a:pt x="2405" y="0"/>
                  </a:moveTo>
                  <a:lnTo>
                    <a:pt x="1" y="609"/>
                  </a:lnTo>
                  <a:cubicBezTo>
                    <a:pt x="1" y="609"/>
                    <a:pt x="3797" y="17618"/>
                    <a:pt x="3384" y="25077"/>
                  </a:cubicBezTo>
                  <a:lnTo>
                    <a:pt x="7448" y="23869"/>
                  </a:lnTo>
                  <a:cubicBezTo>
                    <a:pt x="7448" y="23869"/>
                    <a:pt x="6531" y="7871"/>
                    <a:pt x="24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5"/>
            <p:cNvSpPr/>
            <p:nvPr/>
          </p:nvSpPr>
          <p:spPr>
            <a:xfrm>
              <a:off x="-3745514" y="2644438"/>
              <a:ext cx="683396" cy="295515"/>
            </a:xfrm>
            <a:custGeom>
              <a:avLst/>
              <a:gdLst/>
              <a:ahLst/>
              <a:cxnLst/>
              <a:rect l="l" t="t" r="r" b="b"/>
              <a:pathLst>
                <a:path w="15175" h="6562" extrusionOk="0">
                  <a:moveTo>
                    <a:pt x="2083" y="0"/>
                  </a:moveTo>
                  <a:cubicBezTo>
                    <a:pt x="0" y="0"/>
                    <a:pt x="816" y="4068"/>
                    <a:pt x="816" y="4068"/>
                  </a:cubicBezTo>
                  <a:cubicBezTo>
                    <a:pt x="3276" y="5908"/>
                    <a:pt x="5515" y="6561"/>
                    <a:pt x="7455" y="6561"/>
                  </a:cubicBezTo>
                  <a:cubicBezTo>
                    <a:pt x="12216" y="6561"/>
                    <a:pt x="15174" y="2624"/>
                    <a:pt x="15174" y="2624"/>
                  </a:cubicBezTo>
                  <a:lnTo>
                    <a:pt x="13699" y="169"/>
                  </a:lnTo>
                  <a:cubicBezTo>
                    <a:pt x="12131" y="1888"/>
                    <a:pt x="10409" y="2461"/>
                    <a:pt x="8811" y="2461"/>
                  </a:cubicBezTo>
                  <a:cubicBezTo>
                    <a:pt x="5614" y="2461"/>
                    <a:pt x="2909" y="169"/>
                    <a:pt x="2909" y="169"/>
                  </a:cubicBezTo>
                  <a:cubicBezTo>
                    <a:pt x="2593" y="53"/>
                    <a:pt x="2319" y="0"/>
                    <a:pt x="2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45"/>
            <p:cNvSpPr/>
            <p:nvPr/>
          </p:nvSpPr>
          <p:spPr>
            <a:xfrm>
              <a:off x="-3756683" y="2585625"/>
              <a:ext cx="190495" cy="1082850"/>
            </a:xfrm>
            <a:custGeom>
              <a:avLst/>
              <a:gdLst/>
              <a:ahLst/>
              <a:cxnLst/>
              <a:rect l="l" t="t" r="r" b="b"/>
              <a:pathLst>
                <a:path w="4230" h="24045" extrusionOk="0">
                  <a:moveTo>
                    <a:pt x="1889" y="1"/>
                  </a:moveTo>
                  <a:lnTo>
                    <a:pt x="1" y="475"/>
                  </a:lnTo>
                  <a:cubicBezTo>
                    <a:pt x="1" y="475"/>
                    <a:pt x="3884" y="16309"/>
                    <a:pt x="3549" y="23849"/>
                  </a:cubicBezTo>
                  <a:lnTo>
                    <a:pt x="3549" y="23849"/>
                  </a:lnTo>
                  <a:lnTo>
                    <a:pt x="4230" y="10171"/>
                  </a:lnTo>
                  <a:lnTo>
                    <a:pt x="1816" y="4673"/>
                  </a:lnTo>
                  <a:lnTo>
                    <a:pt x="2579" y="2692"/>
                  </a:lnTo>
                  <a:lnTo>
                    <a:pt x="2013" y="1"/>
                  </a:lnTo>
                  <a:close/>
                  <a:moveTo>
                    <a:pt x="3549" y="23849"/>
                  </a:moveTo>
                  <a:lnTo>
                    <a:pt x="3539" y="24045"/>
                  </a:lnTo>
                  <a:cubicBezTo>
                    <a:pt x="3543" y="23980"/>
                    <a:pt x="3546" y="23915"/>
                    <a:pt x="3549" y="2384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45"/>
            <p:cNvSpPr/>
            <p:nvPr/>
          </p:nvSpPr>
          <p:spPr>
            <a:xfrm>
              <a:off x="-4322930" y="2578194"/>
              <a:ext cx="599767" cy="1151617"/>
            </a:xfrm>
            <a:custGeom>
              <a:avLst/>
              <a:gdLst/>
              <a:ahLst/>
              <a:cxnLst/>
              <a:rect l="l" t="t" r="r" b="b"/>
              <a:pathLst>
                <a:path w="13318" h="25572" extrusionOk="0">
                  <a:moveTo>
                    <a:pt x="5746" y="0"/>
                  </a:moveTo>
                  <a:cubicBezTo>
                    <a:pt x="1" y="2352"/>
                    <a:pt x="228" y="24241"/>
                    <a:pt x="228" y="24241"/>
                  </a:cubicBezTo>
                  <a:lnTo>
                    <a:pt x="10017" y="25571"/>
                  </a:lnTo>
                  <a:cubicBezTo>
                    <a:pt x="13317" y="18206"/>
                    <a:pt x="9109" y="166"/>
                    <a:pt x="9109" y="166"/>
                  </a:cubicBezTo>
                  <a:lnTo>
                    <a:pt x="574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45"/>
            <p:cNvSpPr/>
            <p:nvPr/>
          </p:nvSpPr>
          <p:spPr>
            <a:xfrm>
              <a:off x="-4475278" y="2581391"/>
              <a:ext cx="480831" cy="545456"/>
            </a:xfrm>
            <a:custGeom>
              <a:avLst/>
              <a:gdLst/>
              <a:ahLst/>
              <a:cxnLst/>
              <a:rect l="l" t="t" r="r" b="b"/>
              <a:pathLst>
                <a:path w="10677" h="12112" extrusionOk="0">
                  <a:moveTo>
                    <a:pt x="10637" y="1"/>
                  </a:moveTo>
                  <a:cubicBezTo>
                    <a:pt x="10272" y="1"/>
                    <a:pt x="7426" y="64"/>
                    <a:pt x="5076" y="1961"/>
                  </a:cubicBezTo>
                  <a:cubicBezTo>
                    <a:pt x="3724" y="3045"/>
                    <a:pt x="1" y="8697"/>
                    <a:pt x="1" y="8697"/>
                  </a:cubicBezTo>
                  <a:lnTo>
                    <a:pt x="619" y="12111"/>
                  </a:lnTo>
                  <a:lnTo>
                    <a:pt x="8902" y="4767"/>
                  </a:lnTo>
                  <a:lnTo>
                    <a:pt x="10676" y="1"/>
                  </a:lnTo>
                  <a:cubicBezTo>
                    <a:pt x="10676" y="1"/>
                    <a:pt x="10663" y="1"/>
                    <a:pt x="106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45"/>
            <p:cNvSpPr/>
            <p:nvPr/>
          </p:nvSpPr>
          <p:spPr>
            <a:xfrm>
              <a:off x="-4039536" y="2581436"/>
              <a:ext cx="276871" cy="1023450"/>
            </a:xfrm>
            <a:custGeom>
              <a:avLst/>
              <a:gdLst/>
              <a:ahLst/>
              <a:cxnLst/>
              <a:rect l="l" t="t" r="r" b="b"/>
              <a:pathLst>
                <a:path w="6148" h="22726" extrusionOk="0">
                  <a:moveTo>
                    <a:pt x="1000" y="0"/>
                  </a:moveTo>
                  <a:lnTo>
                    <a:pt x="0" y="3044"/>
                  </a:lnTo>
                  <a:lnTo>
                    <a:pt x="2496" y="5705"/>
                  </a:lnTo>
                  <a:lnTo>
                    <a:pt x="1000" y="9305"/>
                  </a:lnTo>
                  <a:lnTo>
                    <a:pt x="4559" y="22725"/>
                  </a:lnTo>
                  <a:cubicBezTo>
                    <a:pt x="6148" y="14390"/>
                    <a:pt x="2816" y="94"/>
                    <a:pt x="2816" y="94"/>
                  </a:cubicBezTo>
                  <a:lnTo>
                    <a:pt x="100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45"/>
            <p:cNvSpPr/>
            <p:nvPr/>
          </p:nvSpPr>
          <p:spPr>
            <a:xfrm>
              <a:off x="-3815226" y="4107838"/>
              <a:ext cx="220263" cy="86466"/>
            </a:xfrm>
            <a:custGeom>
              <a:avLst/>
              <a:gdLst/>
              <a:ahLst/>
              <a:cxnLst/>
              <a:rect l="l" t="t" r="r" b="b"/>
              <a:pathLst>
                <a:path w="4891" h="1920" extrusionOk="0">
                  <a:moveTo>
                    <a:pt x="53" y="1"/>
                  </a:moveTo>
                  <a:lnTo>
                    <a:pt x="1" y="1920"/>
                  </a:lnTo>
                  <a:lnTo>
                    <a:pt x="4890" y="1920"/>
                  </a:lnTo>
                  <a:cubicBezTo>
                    <a:pt x="4416" y="1218"/>
                    <a:pt x="2621" y="1"/>
                    <a:pt x="26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45"/>
            <p:cNvSpPr/>
            <p:nvPr/>
          </p:nvSpPr>
          <p:spPr>
            <a:xfrm>
              <a:off x="-4132935" y="4107838"/>
              <a:ext cx="220218" cy="86466"/>
            </a:xfrm>
            <a:custGeom>
              <a:avLst/>
              <a:gdLst/>
              <a:ahLst/>
              <a:cxnLst/>
              <a:rect l="l" t="t" r="r" b="b"/>
              <a:pathLst>
                <a:path w="4890" h="1920" extrusionOk="0">
                  <a:moveTo>
                    <a:pt x="52" y="1"/>
                  </a:moveTo>
                  <a:lnTo>
                    <a:pt x="0" y="1920"/>
                  </a:lnTo>
                  <a:lnTo>
                    <a:pt x="4890" y="1920"/>
                  </a:lnTo>
                  <a:cubicBezTo>
                    <a:pt x="4415" y="1218"/>
                    <a:pt x="3415" y="1"/>
                    <a:pt x="3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45"/>
            <p:cNvSpPr/>
            <p:nvPr/>
          </p:nvSpPr>
          <p:spPr>
            <a:xfrm>
              <a:off x="-4599344" y="2585625"/>
              <a:ext cx="223505" cy="541222"/>
            </a:xfrm>
            <a:custGeom>
              <a:avLst/>
              <a:gdLst/>
              <a:ahLst/>
              <a:cxnLst/>
              <a:rect l="l" t="t" r="r" b="b"/>
              <a:pathLst>
                <a:path w="4963" h="12018" extrusionOk="0">
                  <a:moveTo>
                    <a:pt x="4736" y="1"/>
                  </a:moveTo>
                  <a:lnTo>
                    <a:pt x="1239" y="681"/>
                  </a:lnTo>
                  <a:cubicBezTo>
                    <a:pt x="1239" y="681"/>
                    <a:pt x="1" y="6344"/>
                    <a:pt x="661" y="9573"/>
                  </a:cubicBezTo>
                  <a:cubicBezTo>
                    <a:pt x="940" y="10935"/>
                    <a:pt x="3374" y="12017"/>
                    <a:pt x="3374" y="12017"/>
                  </a:cubicBezTo>
                  <a:cubicBezTo>
                    <a:pt x="3374" y="12017"/>
                    <a:pt x="4963" y="7561"/>
                    <a:pt x="4736" y="5653"/>
                  </a:cubicBezTo>
                  <a:cubicBezTo>
                    <a:pt x="4519" y="3735"/>
                    <a:pt x="4736" y="1"/>
                    <a:pt x="47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45"/>
            <p:cNvSpPr/>
            <p:nvPr/>
          </p:nvSpPr>
          <p:spPr>
            <a:xfrm>
              <a:off x="-4246734" y="3232212"/>
              <a:ext cx="289706" cy="237736"/>
            </a:xfrm>
            <a:custGeom>
              <a:avLst/>
              <a:gdLst/>
              <a:ahLst/>
              <a:cxnLst/>
              <a:rect l="l" t="t" r="r" b="b"/>
              <a:pathLst>
                <a:path w="6433" h="5279" extrusionOk="0">
                  <a:moveTo>
                    <a:pt x="1249" y="1"/>
                  </a:moveTo>
                  <a:cubicBezTo>
                    <a:pt x="1233" y="1"/>
                    <a:pt x="1219" y="1"/>
                    <a:pt x="1207" y="1"/>
                  </a:cubicBezTo>
                  <a:cubicBezTo>
                    <a:pt x="1207" y="1"/>
                    <a:pt x="1" y="5035"/>
                    <a:pt x="2517" y="5262"/>
                  </a:cubicBezTo>
                  <a:cubicBezTo>
                    <a:pt x="2642" y="5273"/>
                    <a:pt x="2761" y="5278"/>
                    <a:pt x="2877" y="5278"/>
                  </a:cubicBezTo>
                  <a:cubicBezTo>
                    <a:pt x="6432" y="5278"/>
                    <a:pt x="6045" y="217"/>
                    <a:pt x="6045" y="217"/>
                  </a:cubicBezTo>
                  <a:cubicBezTo>
                    <a:pt x="6045" y="217"/>
                    <a:pt x="1930" y="1"/>
                    <a:pt x="12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45"/>
            <p:cNvSpPr/>
            <p:nvPr/>
          </p:nvSpPr>
          <p:spPr>
            <a:xfrm>
              <a:off x="-3128649" y="2485651"/>
              <a:ext cx="274619" cy="277006"/>
            </a:xfrm>
            <a:custGeom>
              <a:avLst/>
              <a:gdLst/>
              <a:ahLst/>
              <a:cxnLst/>
              <a:rect l="l" t="t" r="r" b="b"/>
              <a:pathLst>
                <a:path w="6098" h="6151" extrusionOk="0">
                  <a:moveTo>
                    <a:pt x="5148" y="0"/>
                  </a:moveTo>
                  <a:cubicBezTo>
                    <a:pt x="4249" y="0"/>
                    <a:pt x="2456" y="611"/>
                    <a:pt x="2456" y="611"/>
                  </a:cubicBezTo>
                  <a:lnTo>
                    <a:pt x="1" y="3695"/>
                  </a:lnTo>
                  <a:lnTo>
                    <a:pt x="1476" y="6150"/>
                  </a:lnTo>
                  <a:cubicBezTo>
                    <a:pt x="1476" y="6150"/>
                    <a:pt x="4530" y="5171"/>
                    <a:pt x="4880" y="4449"/>
                  </a:cubicBezTo>
                  <a:cubicBezTo>
                    <a:pt x="5241" y="3736"/>
                    <a:pt x="6097" y="44"/>
                    <a:pt x="5231" y="2"/>
                  </a:cubicBezTo>
                  <a:cubicBezTo>
                    <a:pt x="5204" y="1"/>
                    <a:pt x="5177" y="0"/>
                    <a:pt x="5148"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45"/>
            <p:cNvSpPr/>
            <p:nvPr/>
          </p:nvSpPr>
          <p:spPr>
            <a:xfrm>
              <a:off x="-3050111" y="2382164"/>
              <a:ext cx="125466" cy="478039"/>
            </a:xfrm>
            <a:custGeom>
              <a:avLst/>
              <a:gdLst/>
              <a:ahLst/>
              <a:cxnLst/>
              <a:rect l="l" t="t" r="r" b="b"/>
              <a:pathLst>
                <a:path w="2786" h="10615" extrusionOk="0">
                  <a:moveTo>
                    <a:pt x="0" y="0"/>
                  </a:moveTo>
                  <a:lnTo>
                    <a:pt x="0" y="9594"/>
                  </a:lnTo>
                  <a:cubicBezTo>
                    <a:pt x="0" y="10161"/>
                    <a:pt x="629" y="10614"/>
                    <a:pt x="1393" y="10614"/>
                  </a:cubicBezTo>
                  <a:cubicBezTo>
                    <a:pt x="2167" y="10614"/>
                    <a:pt x="2786" y="10161"/>
                    <a:pt x="2786" y="9594"/>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45"/>
            <p:cNvSpPr/>
            <p:nvPr/>
          </p:nvSpPr>
          <p:spPr>
            <a:xfrm>
              <a:off x="-3050111" y="2621381"/>
              <a:ext cx="125466" cy="238817"/>
            </a:xfrm>
            <a:custGeom>
              <a:avLst/>
              <a:gdLst/>
              <a:ahLst/>
              <a:cxnLst/>
              <a:rect l="l" t="t" r="r" b="b"/>
              <a:pathLst>
                <a:path w="2786" h="5303" extrusionOk="0">
                  <a:moveTo>
                    <a:pt x="0" y="0"/>
                  </a:moveTo>
                  <a:lnTo>
                    <a:pt x="0" y="4282"/>
                  </a:lnTo>
                  <a:cubicBezTo>
                    <a:pt x="0" y="4849"/>
                    <a:pt x="629" y="5302"/>
                    <a:pt x="1393" y="5302"/>
                  </a:cubicBezTo>
                  <a:cubicBezTo>
                    <a:pt x="2167" y="5302"/>
                    <a:pt x="2786" y="4849"/>
                    <a:pt x="2786" y="4282"/>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45"/>
            <p:cNvSpPr/>
            <p:nvPr/>
          </p:nvSpPr>
          <p:spPr>
            <a:xfrm>
              <a:off x="-3128649" y="2485876"/>
              <a:ext cx="167438" cy="166222"/>
            </a:xfrm>
            <a:custGeom>
              <a:avLst/>
              <a:gdLst/>
              <a:ahLst/>
              <a:cxnLst/>
              <a:rect l="l" t="t" r="r" b="b"/>
              <a:pathLst>
                <a:path w="3718" h="3691" extrusionOk="0">
                  <a:moveTo>
                    <a:pt x="2450" y="1"/>
                  </a:moveTo>
                  <a:cubicBezTo>
                    <a:pt x="2412" y="1"/>
                    <a:pt x="2372" y="3"/>
                    <a:pt x="2332" y="8"/>
                  </a:cubicBezTo>
                  <a:cubicBezTo>
                    <a:pt x="1177" y="153"/>
                    <a:pt x="1" y="3690"/>
                    <a:pt x="1" y="3690"/>
                  </a:cubicBezTo>
                  <a:lnTo>
                    <a:pt x="950" y="3009"/>
                  </a:lnTo>
                  <a:lnTo>
                    <a:pt x="1775" y="2649"/>
                  </a:lnTo>
                  <a:cubicBezTo>
                    <a:pt x="3717" y="1892"/>
                    <a:pt x="3515" y="1"/>
                    <a:pt x="2450" y="1"/>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45"/>
            <p:cNvSpPr/>
            <p:nvPr/>
          </p:nvSpPr>
          <p:spPr>
            <a:xfrm>
              <a:off x="-3085913" y="2333844"/>
              <a:ext cx="192837" cy="63679"/>
            </a:xfrm>
            <a:custGeom>
              <a:avLst/>
              <a:gdLst/>
              <a:ahLst/>
              <a:cxnLst/>
              <a:rect l="l" t="t" r="r" b="b"/>
              <a:pathLst>
                <a:path w="4282" h="1414" extrusionOk="0">
                  <a:moveTo>
                    <a:pt x="702" y="1"/>
                  </a:moveTo>
                  <a:cubicBezTo>
                    <a:pt x="310" y="1"/>
                    <a:pt x="1" y="320"/>
                    <a:pt x="1" y="702"/>
                  </a:cubicBezTo>
                  <a:cubicBezTo>
                    <a:pt x="1" y="1094"/>
                    <a:pt x="310" y="1413"/>
                    <a:pt x="702" y="1413"/>
                  </a:cubicBezTo>
                  <a:lnTo>
                    <a:pt x="3581" y="1413"/>
                  </a:lnTo>
                  <a:cubicBezTo>
                    <a:pt x="3973" y="1413"/>
                    <a:pt x="4282" y="1094"/>
                    <a:pt x="4282" y="702"/>
                  </a:cubicBezTo>
                  <a:cubicBezTo>
                    <a:pt x="4282" y="320"/>
                    <a:pt x="3973" y="1"/>
                    <a:pt x="3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45"/>
            <p:cNvSpPr/>
            <p:nvPr/>
          </p:nvSpPr>
          <p:spPr>
            <a:xfrm>
              <a:off x="-2978148" y="2488083"/>
              <a:ext cx="57644" cy="199772"/>
            </a:xfrm>
            <a:custGeom>
              <a:avLst/>
              <a:gdLst/>
              <a:ahLst/>
              <a:cxnLst/>
              <a:rect l="l" t="t" r="r" b="b"/>
              <a:pathLst>
                <a:path w="1280" h="4436" extrusionOk="0">
                  <a:moveTo>
                    <a:pt x="1280" y="0"/>
                  </a:moveTo>
                  <a:cubicBezTo>
                    <a:pt x="1280" y="0"/>
                    <a:pt x="1" y="165"/>
                    <a:pt x="207" y="1516"/>
                  </a:cubicBezTo>
                  <a:cubicBezTo>
                    <a:pt x="413" y="2857"/>
                    <a:pt x="393" y="4322"/>
                    <a:pt x="1280" y="4436"/>
                  </a:cubicBezTo>
                  <a:lnTo>
                    <a:pt x="1280" y="0"/>
                  </a:ln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45"/>
            <p:cNvSpPr/>
            <p:nvPr/>
          </p:nvSpPr>
          <p:spPr>
            <a:xfrm>
              <a:off x="-4659238" y="2421118"/>
              <a:ext cx="275070" cy="276961"/>
            </a:xfrm>
            <a:custGeom>
              <a:avLst/>
              <a:gdLst/>
              <a:ahLst/>
              <a:cxnLst/>
              <a:rect l="l" t="t" r="r" b="b"/>
              <a:pathLst>
                <a:path w="6108" h="6150" extrusionOk="0">
                  <a:moveTo>
                    <a:pt x="960" y="0"/>
                  </a:moveTo>
                  <a:cubicBezTo>
                    <a:pt x="931" y="0"/>
                    <a:pt x="904" y="1"/>
                    <a:pt x="877" y="2"/>
                  </a:cubicBezTo>
                  <a:cubicBezTo>
                    <a:pt x="1" y="43"/>
                    <a:pt x="867" y="3725"/>
                    <a:pt x="1218" y="4447"/>
                  </a:cubicBezTo>
                  <a:cubicBezTo>
                    <a:pt x="1579" y="5169"/>
                    <a:pt x="4632" y="6150"/>
                    <a:pt x="4632" y="6150"/>
                  </a:cubicBezTo>
                  <a:lnTo>
                    <a:pt x="6107" y="3695"/>
                  </a:lnTo>
                  <a:lnTo>
                    <a:pt x="3652" y="610"/>
                  </a:lnTo>
                  <a:cubicBezTo>
                    <a:pt x="3652" y="610"/>
                    <a:pt x="1859" y="0"/>
                    <a:pt x="96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45"/>
            <p:cNvSpPr/>
            <p:nvPr/>
          </p:nvSpPr>
          <p:spPr>
            <a:xfrm>
              <a:off x="-4588176" y="2317587"/>
              <a:ext cx="125466" cy="478039"/>
            </a:xfrm>
            <a:custGeom>
              <a:avLst/>
              <a:gdLst/>
              <a:ahLst/>
              <a:cxnLst/>
              <a:rect l="l" t="t" r="r" b="b"/>
              <a:pathLst>
                <a:path w="2786" h="10615" extrusionOk="0">
                  <a:moveTo>
                    <a:pt x="1" y="0"/>
                  </a:moveTo>
                  <a:lnTo>
                    <a:pt x="1" y="9593"/>
                  </a:lnTo>
                  <a:cubicBezTo>
                    <a:pt x="1" y="10161"/>
                    <a:pt x="619" y="10615"/>
                    <a:pt x="1394" y="10615"/>
                  </a:cubicBezTo>
                  <a:cubicBezTo>
                    <a:pt x="2157" y="10615"/>
                    <a:pt x="2786" y="10161"/>
                    <a:pt x="2786" y="9593"/>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45"/>
            <p:cNvSpPr/>
            <p:nvPr/>
          </p:nvSpPr>
          <p:spPr>
            <a:xfrm>
              <a:off x="-4588176" y="2556353"/>
              <a:ext cx="125466" cy="239267"/>
            </a:xfrm>
            <a:custGeom>
              <a:avLst/>
              <a:gdLst/>
              <a:ahLst/>
              <a:cxnLst/>
              <a:rect l="l" t="t" r="r" b="b"/>
              <a:pathLst>
                <a:path w="2786" h="5313" extrusionOk="0">
                  <a:moveTo>
                    <a:pt x="1" y="0"/>
                  </a:moveTo>
                  <a:lnTo>
                    <a:pt x="1" y="4291"/>
                  </a:lnTo>
                  <a:cubicBezTo>
                    <a:pt x="1" y="4859"/>
                    <a:pt x="619" y="5313"/>
                    <a:pt x="1394" y="5313"/>
                  </a:cubicBezTo>
                  <a:cubicBezTo>
                    <a:pt x="2157" y="5313"/>
                    <a:pt x="2786" y="4859"/>
                    <a:pt x="2786" y="4291"/>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45"/>
            <p:cNvSpPr/>
            <p:nvPr/>
          </p:nvSpPr>
          <p:spPr>
            <a:xfrm>
              <a:off x="-4552014" y="2421298"/>
              <a:ext cx="167843" cy="166222"/>
            </a:xfrm>
            <a:custGeom>
              <a:avLst/>
              <a:gdLst/>
              <a:ahLst/>
              <a:cxnLst/>
              <a:rect l="l" t="t" r="r" b="b"/>
              <a:pathLst>
                <a:path w="3727" h="3691" extrusionOk="0">
                  <a:moveTo>
                    <a:pt x="1268" y="0"/>
                  </a:moveTo>
                  <a:cubicBezTo>
                    <a:pt x="211" y="0"/>
                    <a:pt x="0" y="1892"/>
                    <a:pt x="1952" y="2649"/>
                  </a:cubicBezTo>
                  <a:lnTo>
                    <a:pt x="2777" y="2999"/>
                  </a:lnTo>
                  <a:lnTo>
                    <a:pt x="3726" y="3691"/>
                  </a:lnTo>
                  <a:cubicBezTo>
                    <a:pt x="3726" y="3691"/>
                    <a:pt x="2550" y="142"/>
                    <a:pt x="1384" y="8"/>
                  </a:cubicBezTo>
                  <a:cubicBezTo>
                    <a:pt x="1344" y="3"/>
                    <a:pt x="1305" y="0"/>
                    <a:pt x="1268" y="0"/>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45"/>
            <p:cNvSpPr/>
            <p:nvPr/>
          </p:nvSpPr>
          <p:spPr>
            <a:xfrm>
              <a:off x="-4619744" y="2269266"/>
              <a:ext cx="192837" cy="63724"/>
            </a:xfrm>
            <a:custGeom>
              <a:avLst/>
              <a:gdLst/>
              <a:ahLst/>
              <a:cxnLst/>
              <a:rect l="l" t="t" r="r" b="b"/>
              <a:pathLst>
                <a:path w="4282" h="1415" extrusionOk="0">
                  <a:moveTo>
                    <a:pt x="702" y="0"/>
                  </a:moveTo>
                  <a:cubicBezTo>
                    <a:pt x="310" y="0"/>
                    <a:pt x="0" y="310"/>
                    <a:pt x="0" y="702"/>
                  </a:cubicBezTo>
                  <a:cubicBezTo>
                    <a:pt x="0" y="1094"/>
                    <a:pt x="310" y="1414"/>
                    <a:pt x="702" y="1414"/>
                  </a:cubicBezTo>
                  <a:lnTo>
                    <a:pt x="3580" y="1414"/>
                  </a:lnTo>
                  <a:cubicBezTo>
                    <a:pt x="3972" y="1414"/>
                    <a:pt x="4281" y="1094"/>
                    <a:pt x="4281" y="702"/>
                  </a:cubicBezTo>
                  <a:cubicBezTo>
                    <a:pt x="4281" y="310"/>
                    <a:pt x="3972" y="0"/>
                    <a:pt x="35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45"/>
            <p:cNvSpPr/>
            <p:nvPr/>
          </p:nvSpPr>
          <p:spPr>
            <a:xfrm>
              <a:off x="-4595111" y="2423055"/>
              <a:ext cx="60436" cy="203960"/>
            </a:xfrm>
            <a:custGeom>
              <a:avLst/>
              <a:gdLst/>
              <a:ahLst/>
              <a:cxnLst/>
              <a:rect l="l" t="t" r="r" b="b"/>
              <a:pathLst>
                <a:path w="1342" h="4529" extrusionOk="0">
                  <a:moveTo>
                    <a:pt x="0" y="0"/>
                  </a:moveTo>
                  <a:lnTo>
                    <a:pt x="83" y="4528"/>
                  </a:lnTo>
                  <a:cubicBezTo>
                    <a:pt x="970" y="4415"/>
                    <a:pt x="929" y="2868"/>
                    <a:pt x="1135" y="1516"/>
                  </a:cubicBezTo>
                  <a:cubicBezTo>
                    <a:pt x="1341" y="175"/>
                    <a:pt x="0" y="0"/>
                    <a:pt x="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45"/>
            <p:cNvSpPr/>
            <p:nvPr/>
          </p:nvSpPr>
          <p:spPr>
            <a:xfrm>
              <a:off x="-2998548" y="2190278"/>
              <a:ext cx="32109" cy="32154"/>
            </a:xfrm>
            <a:custGeom>
              <a:avLst/>
              <a:gdLst/>
              <a:ahLst/>
              <a:cxnLst/>
              <a:rect l="l" t="t" r="r" b="b"/>
              <a:pathLst>
                <a:path w="713" h="714" extrusionOk="0">
                  <a:moveTo>
                    <a:pt x="361" y="1"/>
                  </a:moveTo>
                  <a:cubicBezTo>
                    <a:pt x="165" y="1"/>
                    <a:pt x="0" y="156"/>
                    <a:pt x="0" y="352"/>
                  </a:cubicBezTo>
                  <a:cubicBezTo>
                    <a:pt x="0" y="548"/>
                    <a:pt x="165" y="713"/>
                    <a:pt x="361" y="713"/>
                  </a:cubicBezTo>
                  <a:cubicBezTo>
                    <a:pt x="557" y="713"/>
                    <a:pt x="712" y="548"/>
                    <a:pt x="712" y="352"/>
                  </a:cubicBezTo>
                  <a:cubicBezTo>
                    <a:pt x="712" y="156"/>
                    <a:pt x="557" y="1"/>
                    <a:pt x="3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45"/>
            <p:cNvSpPr/>
            <p:nvPr/>
          </p:nvSpPr>
          <p:spPr>
            <a:xfrm>
              <a:off x="-3005528" y="2280885"/>
              <a:ext cx="32109" cy="32109"/>
            </a:xfrm>
            <a:custGeom>
              <a:avLst/>
              <a:gdLst/>
              <a:ahLst/>
              <a:cxnLst/>
              <a:rect l="l" t="t" r="r" b="b"/>
              <a:pathLst>
                <a:path w="713" h="713" extrusionOk="0">
                  <a:moveTo>
                    <a:pt x="351" y="1"/>
                  </a:moveTo>
                  <a:cubicBezTo>
                    <a:pt x="155" y="1"/>
                    <a:pt x="1" y="166"/>
                    <a:pt x="1" y="361"/>
                  </a:cubicBezTo>
                  <a:cubicBezTo>
                    <a:pt x="1" y="558"/>
                    <a:pt x="155" y="712"/>
                    <a:pt x="351" y="712"/>
                  </a:cubicBezTo>
                  <a:cubicBezTo>
                    <a:pt x="547" y="712"/>
                    <a:pt x="712" y="558"/>
                    <a:pt x="712" y="361"/>
                  </a:cubicBezTo>
                  <a:cubicBezTo>
                    <a:pt x="712" y="166"/>
                    <a:pt x="547"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45"/>
            <p:cNvSpPr/>
            <p:nvPr/>
          </p:nvSpPr>
          <p:spPr>
            <a:xfrm>
              <a:off x="-3073844" y="2115027"/>
              <a:ext cx="47466" cy="47421"/>
            </a:xfrm>
            <a:custGeom>
              <a:avLst/>
              <a:gdLst/>
              <a:ahLst/>
              <a:cxnLst/>
              <a:rect l="l" t="t" r="r" b="b"/>
              <a:pathLst>
                <a:path w="1054" h="1053" extrusionOk="0">
                  <a:moveTo>
                    <a:pt x="527" y="1"/>
                  </a:moveTo>
                  <a:cubicBezTo>
                    <a:pt x="239" y="1"/>
                    <a:pt x="1" y="239"/>
                    <a:pt x="1" y="527"/>
                  </a:cubicBezTo>
                  <a:cubicBezTo>
                    <a:pt x="1" y="816"/>
                    <a:pt x="239" y="1053"/>
                    <a:pt x="527" y="1053"/>
                  </a:cubicBezTo>
                  <a:cubicBezTo>
                    <a:pt x="826" y="1053"/>
                    <a:pt x="1053" y="816"/>
                    <a:pt x="1053" y="527"/>
                  </a:cubicBezTo>
                  <a:cubicBezTo>
                    <a:pt x="1053" y="239"/>
                    <a:pt x="826"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5"/>
            <p:cNvSpPr/>
            <p:nvPr/>
          </p:nvSpPr>
          <p:spPr>
            <a:xfrm>
              <a:off x="-3062180" y="1950611"/>
              <a:ext cx="89663" cy="89708"/>
            </a:xfrm>
            <a:custGeom>
              <a:avLst/>
              <a:gdLst/>
              <a:ahLst/>
              <a:cxnLst/>
              <a:rect l="l" t="t" r="r" b="b"/>
              <a:pathLst>
                <a:path w="1991" h="1992" extrusionOk="0">
                  <a:moveTo>
                    <a:pt x="991" y="0"/>
                  </a:moveTo>
                  <a:cubicBezTo>
                    <a:pt x="443" y="0"/>
                    <a:pt x="0" y="444"/>
                    <a:pt x="0" y="991"/>
                  </a:cubicBezTo>
                  <a:cubicBezTo>
                    <a:pt x="0" y="1548"/>
                    <a:pt x="443" y="1992"/>
                    <a:pt x="991" y="1992"/>
                  </a:cubicBezTo>
                  <a:cubicBezTo>
                    <a:pt x="1548" y="1992"/>
                    <a:pt x="1991" y="1548"/>
                    <a:pt x="1991" y="991"/>
                  </a:cubicBezTo>
                  <a:cubicBezTo>
                    <a:pt x="1991" y="444"/>
                    <a:pt x="1548" y="0"/>
                    <a:pt x="9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45"/>
            <p:cNvSpPr/>
            <p:nvPr/>
          </p:nvSpPr>
          <p:spPr>
            <a:xfrm>
              <a:off x="-2989271" y="2065806"/>
              <a:ext cx="60436" cy="60436"/>
            </a:xfrm>
            <a:custGeom>
              <a:avLst/>
              <a:gdLst/>
              <a:ahLst/>
              <a:cxnLst/>
              <a:rect l="l" t="t" r="r" b="b"/>
              <a:pathLst>
                <a:path w="1342" h="1342" extrusionOk="0">
                  <a:moveTo>
                    <a:pt x="671" y="0"/>
                  </a:moveTo>
                  <a:cubicBezTo>
                    <a:pt x="300" y="0"/>
                    <a:pt x="0" y="300"/>
                    <a:pt x="0" y="671"/>
                  </a:cubicBezTo>
                  <a:cubicBezTo>
                    <a:pt x="0" y="1043"/>
                    <a:pt x="300" y="1341"/>
                    <a:pt x="671" y="1341"/>
                  </a:cubicBezTo>
                  <a:cubicBezTo>
                    <a:pt x="1043" y="1341"/>
                    <a:pt x="1341" y="1043"/>
                    <a:pt x="1341" y="671"/>
                  </a:cubicBezTo>
                  <a:cubicBezTo>
                    <a:pt x="1341" y="300"/>
                    <a:pt x="1043" y="0"/>
                    <a:pt x="6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45"/>
            <p:cNvSpPr/>
            <p:nvPr/>
          </p:nvSpPr>
          <p:spPr>
            <a:xfrm>
              <a:off x="-4522653" y="2099266"/>
              <a:ext cx="32064" cy="31614"/>
            </a:xfrm>
            <a:custGeom>
              <a:avLst/>
              <a:gdLst/>
              <a:ahLst/>
              <a:cxnLst/>
              <a:rect l="l" t="t" r="r" b="b"/>
              <a:pathLst>
                <a:path w="712" h="702" extrusionOk="0">
                  <a:moveTo>
                    <a:pt x="361" y="0"/>
                  </a:moveTo>
                  <a:cubicBezTo>
                    <a:pt x="165" y="0"/>
                    <a:pt x="0" y="155"/>
                    <a:pt x="0" y="351"/>
                  </a:cubicBezTo>
                  <a:cubicBezTo>
                    <a:pt x="0" y="547"/>
                    <a:pt x="165" y="702"/>
                    <a:pt x="361" y="702"/>
                  </a:cubicBezTo>
                  <a:cubicBezTo>
                    <a:pt x="547" y="702"/>
                    <a:pt x="712" y="547"/>
                    <a:pt x="712" y="351"/>
                  </a:cubicBezTo>
                  <a:cubicBezTo>
                    <a:pt x="712" y="155"/>
                    <a:pt x="547" y="0"/>
                    <a:pt x="3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45"/>
            <p:cNvSpPr/>
            <p:nvPr/>
          </p:nvSpPr>
          <p:spPr>
            <a:xfrm>
              <a:off x="-4529633" y="2189873"/>
              <a:ext cx="31614" cy="31614"/>
            </a:xfrm>
            <a:custGeom>
              <a:avLst/>
              <a:gdLst/>
              <a:ahLst/>
              <a:cxnLst/>
              <a:rect l="l" t="t" r="r" b="b"/>
              <a:pathLst>
                <a:path w="702" h="702" extrusionOk="0">
                  <a:moveTo>
                    <a:pt x="351" y="0"/>
                  </a:moveTo>
                  <a:cubicBezTo>
                    <a:pt x="155" y="0"/>
                    <a:pt x="0" y="154"/>
                    <a:pt x="0" y="351"/>
                  </a:cubicBezTo>
                  <a:cubicBezTo>
                    <a:pt x="0" y="546"/>
                    <a:pt x="155" y="701"/>
                    <a:pt x="351" y="701"/>
                  </a:cubicBezTo>
                  <a:cubicBezTo>
                    <a:pt x="547" y="701"/>
                    <a:pt x="702" y="546"/>
                    <a:pt x="702" y="351"/>
                  </a:cubicBezTo>
                  <a:cubicBezTo>
                    <a:pt x="702" y="154"/>
                    <a:pt x="547"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45"/>
            <p:cNvSpPr/>
            <p:nvPr/>
          </p:nvSpPr>
          <p:spPr>
            <a:xfrm>
              <a:off x="-4597903" y="2023565"/>
              <a:ext cx="47421" cy="47421"/>
            </a:xfrm>
            <a:custGeom>
              <a:avLst/>
              <a:gdLst/>
              <a:ahLst/>
              <a:cxnLst/>
              <a:rect l="l" t="t" r="r" b="b"/>
              <a:pathLst>
                <a:path w="1053" h="1053" extrusionOk="0">
                  <a:moveTo>
                    <a:pt x="526" y="0"/>
                  </a:moveTo>
                  <a:cubicBezTo>
                    <a:pt x="237" y="0"/>
                    <a:pt x="0" y="237"/>
                    <a:pt x="0" y="526"/>
                  </a:cubicBezTo>
                  <a:cubicBezTo>
                    <a:pt x="0" y="825"/>
                    <a:pt x="237" y="1052"/>
                    <a:pt x="526" y="1052"/>
                  </a:cubicBezTo>
                  <a:cubicBezTo>
                    <a:pt x="815" y="1052"/>
                    <a:pt x="1052" y="825"/>
                    <a:pt x="1052" y="526"/>
                  </a:cubicBezTo>
                  <a:cubicBezTo>
                    <a:pt x="1052" y="237"/>
                    <a:pt x="815" y="0"/>
                    <a:pt x="5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45"/>
            <p:cNvSpPr/>
            <p:nvPr/>
          </p:nvSpPr>
          <p:spPr>
            <a:xfrm>
              <a:off x="-4586780" y="1859104"/>
              <a:ext cx="90204" cy="90159"/>
            </a:xfrm>
            <a:custGeom>
              <a:avLst/>
              <a:gdLst/>
              <a:ahLst/>
              <a:cxnLst/>
              <a:rect l="l" t="t" r="r" b="b"/>
              <a:pathLst>
                <a:path w="2003" h="2002" extrusionOk="0">
                  <a:moveTo>
                    <a:pt x="1001" y="1"/>
                  </a:moveTo>
                  <a:cubicBezTo>
                    <a:pt x="455" y="1"/>
                    <a:pt x="1" y="444"/>
                    <a:pt x="1" y="1001"/>
                  </a:cubicBezTo>
                  <a:cubicBezTo>
                    <a:pt x="1" y="1548"/>
                    <a:pt x="455" y="2002"/>
                    <a:pt x="1001" y="2002"/>
                  </a:cubicBezTo>
                  <a:cubicBezTo>
                    <a:pt x="1558" y="2002"/>
                    <a:pt x="2002" y="1548"/>
                    <a:pt x="2002" y="1001"/>
                  </a:cubicBezTo>
                  <a:cubicBezTo>
                    <a:pt x="2002" y="444"/>
                    <a:pt x="1558" y="1"/>
                    <a:pt x="10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45"/>
            <p:cNvSpPr/>
            <p:nvPr/>
          </p:nvSpPr>
          <p:spPr>
            <a:xfrm>
              <a:off x="-4513376" y="1974299"/>
              <a:ext cx="59941" cy="60436"/>
            </a:xfrm>
            <a:custGeom>
              <a:avLst/>
              <a:gdLst/>
              <a:ahLst/>
              <a:cxnLst/>
              <a:rect l="l" t="t" r="r" b="b"/>
              <a:pathLst>
                <a:path w="1331" h="1342" extrusionOk="0">
                  <a:moveTo>
                    <a:pt x="671" y="1"/>
                  </a:moveTo>
                  <a:cubicBezTo>
                    <a:pt x="299" y="1"/>
                    <a:pt x="1" y="299"/>
                    <a:pt x="1" y="671"/>
                  </a:cubicBezTo>
                  <a:cubicBezTo>
                    <a:pt x="1" y="1042"/>
                    <a:pt x="299" y="1342"/>
                    <a:pt x="671" y="1342"/>
                  </a:cubicBezTo>
                  <a:cubicBezTo>
                    <a:pt x="1032" y="1342"/>
                    <a:pt x="1331" y="1042"/>
                    <a:pt x="1331" y="671"/>
                  </a:cubicBezTo>
                  <a:cubicBezTo>
                    <a:pt x="1331" y="299"/>
                    <a:pt x="1032" y="1"/>
                    <a:pt x="6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45"/>
            <p:cNvSpPr/>
            <p:nvPr/>
          </p:nvSpPr>
          <p:spPr>
            <a:xfrm>
              <a:off x="-4386067" y="1251515"/>
              <a:ext cx="1160444" cy="1369719"/>
            </a:xfrm>
            <a:custGeom>
              <a:avLst/>
              <a:gdLst/>
              <a:ahLst/>
              <a:cxnLst/>
              <a:rect l="l" t="t" r="r" b="b"/>
              <a:pathLst>
                <a:path w="25768" h="30415" extrusionOk="0">
                  <a:moveTo>
                    <a:pt x="12718" y="0"/>
                  </a:moveTo>
                  <a:cubicBezTo>
                    <a:pt x="1052" y="0"/>
                    <a:pt x="0" y="8758"/>
                    <a:pt x="0" y="15772"/>
                  </a:cubicBezTo>
                  <a:cubicBezTo>
                    <a:pt x="0" y="22797"/>
                    <a:pt x="1259" y="30018"/>
                    <a:pt x="12718" y="30399"/>
                  </a:cubicBezTo>
                  <a:cubicBezTo>
                    <a:pt x="13042" y="30409"/>
                    <a:pt x="13357" y="30414"/>
                    <a:pt x="13662" y="30414"/>
                  </a:cubicBezTo>
                  <a:cubicBezTo>
                    <a:pt x="25341" y="30414"/>
                    <a:pt x="23735" y="22834"/>
                    <a:pt x="23735" y="15999"/>
                  </a:cubicBezTo>
                  <a:cubicBezTo>
                    <a:pt x="23735" y="8975"/>
                    <a:pt x="25767" y="0"/>
                    <a:pt x="12718"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45"/>
            <p:cNvSpPr/>
            <p:nvPr/>
          </p:nvSpPr>
          <p:spPr>
            <a:xfrm>
              <a:off x="-3974508" y="2149883"/>
              <a:ext cx="235529" cy="235124"/>
            </a:xfrm>
            <a:custGeom>
              <a:avLst/>
              <a:gdLst/>
              <a:ahLst/>
              <a:cxnLst/>
              <a:rect l="l" t="t" r="r" b="b"/>
              <a:pathLst>
                <a:path w="5230" h="5221" extrusionOk="0">
                  <a:moveTo>
                    <a:pt x="2620" y="1"/>
                  </a:moveTo>
                  <a:cubicBezTo>
                    <a:pt x="1176" y="1"/>
                    <a:pt x="0" y="1166"/>
                    <a:pt x="0" y="2610"/>
                  </a:cubicBezTo>
                  <a:cubicBezTo>
                    <a:pt x="0" y="4054"/>
                    <a:pt x="1176" y="5220"/>
                    <a:pt x="2620" y="5220"/>
                  </a:cubicBezTo>
                  <a:cubicBezTo>
                    <a:pt x="4064" y="5220"/>
                    <a:pt x="5230" y="4054"/>
                    <a:pt x="5230" y="2610"/>
                  </a:cubicBezTo>
                  <a:cubicBezTo>
                    <a:pt x="5230" y="1166"/>
                    <a:pt x="4064" y="1"/>
                    <a:pt x="26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45"/>
            <p:cNvSpPr/>
            <p:nvPr/>
          </p:nvSpPr>
          <p:spPr>
            <a:xfrm>
              <a:off x="-3903896" y="2217703"/>
              <a:ext cx="146812" cy="159376"/>
            </a:xfrm>
            <a:custGeom>
              <a:avLst/>
              <a:gdLst/>
              <a:ahLst/>
              <a:cxnLst/>
              <a:rect l="l" t="t" r="r" b="b"/>
              <a:pathLst>
                <a:path w="3260" h="3539" extrusionOk="0">
                  <a:moveTo>
                    <a:pt x="1630" y="1"/>
                  </a:moveTo>
                  <a:cubicBezTo>
                    <a:pt x="732" y="1"/>
                    <a:pt x="0" y="795"/>
                    <a:pt x="0" y="1775"/>
                  </a:cubicBezTo>
                  <a:cubicBezTo>
                    <a:pt x="0" y="2745"/>
                    <a:pt x="732" y="3539"/>
                    <a:pt x="1630" y="3539"/>
                  </a:cubicBezTo>
                  <a:cubicBezTo>
                    <a:pt x="2527" y="3539"/>
                    <a:pt x="3260" y="2745"/>
                    <a:pt x="3260" y="1775"/>
                  </a:cubicBezTo>
                  <a:cubicBezTo>
                    <a:pt x="3260" y="795"/>
                    <a:pt x="2527"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45"/>
            <p:cNvSpPr/>
            <p:nvPr/>
          </p:nvSpPr>
          <p:spPr>
            <a:xfrm>
              <a:off x="-3903896" y="2217703"/>
              <a:ext cx="72956" cy="79486"/>
            </a:xfrm>
            <a:custGeom>
              <a:avLst/>
              <a:gdLst/>
              <a:ahLst/>
              <a:cxnLst/>
              <a:rect l="l" t="t" r="r" b="b"/>
              <a:pathLst>
                <a:path w="1620" h="1765" extrusionOk="0">
                  <a:moveTo>
                    <a:pt x="805" y="1"/>
                  </a:moveTo>
                  <a:cubicBezTo>
                    <a:pt x="361" y="1"/>
                    <a:pt x="0" y="393"/>
                    <a:pt x="0" y="877"/>
                  </a:cubicBezTo>
                  <a:cubicBezTo>
                    <a:pt x="0" y="1363"/>
                    <a:pt x="361" y="1764"/>
                    <a:pt x="805" y="1764"/>
                  </a:cubicBezTo>
                  <a:cubicBezTo>
                    <a:pt x="1259" y="1764"/>
                    <a:pt x="1619" y="1363"/>
                    <a:pt x="1619" y="877"/>
                  </a:cubicBezTo>
                  <a:cubicBezTo>
                    <a:pt x="1619" y="393"/>
                    <a:pt x="1259" y="1"/>
                    <a:pt x="8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45"/>
            <p:cNvSpPr/>
            <p:nvPr/>
          </p:nvSpPr>
          <p:spPr>
            <a:xfrm>
              <a:off x="-3593617" y="2149883"/>
              <a:ext cx="235574" cy="235124"/>
            </a:xfrm>
            <a:custGeom>
              <a:avLst/>
              <a:gdLst/>
              <a:ahLst/>
              <a:cxnLst/>
              <a:rect l="l" t="t" r="r" b="b"/>
              <a:pathLst>
                <a:path w="5231" h="5221" extrusionOk="0">
                  <a:moveTo>
                    <a:pt x="2621" y="1"/>
                  </a:moveTo>
                  <a:cubicBezTo>
                    <a:pt x="1177" y="1"/>
                    <a:pt x="1" y="1166"/>
                    <a:pt x="1" y="2610"/>
                  </a:cubicBezTo>
                  <a:cubicBezTo>
                    <a:pt x="1" y="4054"/>
                    <a:pt x="1177" y="5220"/>
                    <a:pt x="2621" y="5220"/>
                  </a:cubicBezTo>
                  <a:cubicBezTo>
                    <a:pt x="4065" y="5220"/>
                    <a:pt x="5230" y="4054"/>
                    <a:pt x="5230" y="2610"/>
                  </a:cubicBezTo>
                  <a:cubicBezTo>
                    <a:pt x="5230" y="1166"/>
                    <a:pt x="4065" y="1"/>
                    <a:pt x="26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45"/>
            <p:cNvSpPr/>
            <p:nvPr/>
          </p:nvSpPr>
          <p:spPr>
            <a:xfrm>
              <a:off x="-3516971" y="2206085"/>
              <a:ext cx="146812" cy="159421"/>
            </a:xfrm>
            <a:custGeom>
              <a:avLst/>
              <a:gdLst/>
              <a:ahLst/>
              <a:cxnLst/>
              <a:rect l="l" t="t" r="r" b="b"/>
              <a:pathLst>
                <a:path w="3260" h="3540" extrusionOk="0">
                  <a:moveTo>
                    <a:pt x="1630" y="1"/>
                  </a:moveTo>
                  <a:cubicBezTo>
                    <a:pt x="733" y="1"/>
                    <a:pt x="0" y="795"/>
                    <a:pt x="0" y="1775"/>
                  </a:cubicBezTo>
                  <a:cubicBezTo>
                    <a:pt x="0" y="2744"/>
                    <a:pt x="733" y="3539"/>
                    <a:pt x="1630" y="3539"/>
                  </a:cubicBezTo>
                  <a:cubicBezTo>
                    <a:pt x="2528" y="3539"/>
                    <a:pt x="3260" y="2744"/>
                    <a:pt x="3260" y="1775"/>
                  </a:cubicBezTo>
                  <a:cubicBezTo>
                    <a:pt x="3260" y="795"/>
                    <a:pt x="2528"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45"/>
            <p:cNvSpPr/>
            <p:nvPr/>
          </p:nvSpPr>
          <p:spPr>
            <a:xfrm>
              <a:off x="-3443567" y="2206085"/>
              <a:ext cx="72956" cy="79486"/>
            </a:xfrm>
            <a:custGeom>
              <a:avLst/>
              <a:gdLst/>
              <a:ahLst/>
              <a:cxnLst/>
              <a:rect l="l" t="t" r="r" b="b"/>
              <a:pathLst>
                <a:path w="1620" h="1765" extrusionOk="0">
                  <a:moveTo>
                    <a:pt x="815" y="1"/>
                  </a:moveTo>
                  <a:cubicBezTo>
                    <a:pt x="362" y="1"/>
                    <a:pt x="0" y="403"/>
                    <a:pt x="0" y="888"/>
                  </a:cubicBezTo>
                  <a:cubicBezTo>
                    <a:pt x="0" y="1373"/>
                    <a:pt x="362" y="1765"/>
                    <a:pt x="815" y="1765"/>
                  </a:cubicBezTo>
                  <a:cubicBezTo>
                    <a:pt x="1259" y="1765"/>
                    <a:pt x="1620" y="1373"/>
                    <a:pt x="1620" y="888"/>
                  </a:cubicBezTo>
                  <a:cubicBezTo>
                    <a:pt x="1620" y="403"/>
                    <a:pt x="1259" y="1"/>
                    <a:pt x="8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45"/>
            <p:cNvSpPr/>
            <p:nvPr/>
          </p:nvSpPr>
          <p:spPr>
            <a:xfrm>
              <a:off x="-4022829" y="2043425"/>
              <a:ext cx="259263" cy="81422"/>
            </a:xfrm>
            <a:custGeom>
              <a:avLst/>
              <a:gdLst/>
              <a:ahLst/>
              <a:cxnLst/>
              <a:rect l="l" t="t" r="r" b="b"/>
              <a:pathLst>
                <a:path w="5757" h="1808" extrusionOk="0">
                  <a:moveTo>
                    <a:pt x="3721" y="0"/>
                  </a:moveTo>
                  <a:cubicBezTo>
                    <a:pt x="1267" y="0"/>
                    <a:pt x="1" y="591"/>
                    <a:pt x="1" y="591"/>
                  </a:cubicBezTo>
                  <a:lnTo>
                    <a:pt x="650" y="1808"/>
                  </a:lnTo>
                  <a:cubicBezTo>
                    <a:pt x="2541" y="1125"/>
                    <a:pt x="4203" y="1032"/>
                    <a:pt x="4968" y="1032"/>
                  </a:cubicBezTo>
                  <a:cubicBezTo>
                    <a:pt x="5255" y="1032"/>
                    <a:pt x="5416" y="1045"/>
                    <a:pt x="5416" y="1045"/>
                  </a:cubicBezTo>
                  <a:lnTo>
                    <a:pt x="5756" y="126"/>
                  </a:lnTo>
                  <a:cubicBezTo>
                    <a:pt x="5006" y="36"/>
                    <a:pt x="4327" y="0"/>
                    <a:pt x="3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45"/>
            <p:cNvSpPr/>
            <p:nvPr/>
          </p:nvSpPr>
          <p:spPr>
            <a:xfrm>
              <a:off x="-3549034" y="2050855"/>
              <a:ext cx="255570" cy="85160"/>
            </a:xfrm>
            <a:custGeom>
              <a:avLst/>
              <a:gdLst/>
              <a:ahLst/>
              <a:cxnLst/>
              <a:rect l="l" t="t" r="r" b="b"/>
              <a:pathLst>
                <a:path w="5675" h="1891" extrusionOk="0">
                  <a:moveTo>
                    <a:pt x="1444" y="0"/>
                  </a:moveTo>
                  <a:cubicBezTo>
                    <a:pt x="1038" y="0"/>
                    <a:pt x="599" y="13"/>
                    <a:pt x="125" y="44"/>
                  </a:cubicBezTo>
                  <a:lnTo>
                    <a:pt x="1" y="931"/>
                  </a:lnTo>
                  <a:cubicBezTo>
                    <a:pt x="1" y="931"/>
                    <a:pt x="27" y="930"/>
                    <a:pt x="77" y="930"/>
                  </a:cubicBezTo>
                  <a:cubicBezTo>
                    <a:pt x="488" y="930"/>
                    <a:pt x="2493" y="979"/>
                    <a:pt x="4416" y="1890"/>
                  </a:cubicBezTo>
                  <a:lnTo>
                    <a:pt x="5674" y="756"/>
                  </a:lnTo>
                  <a:cubicBezTo>
                    <a:pt x="5674" y="756"/>
                    <a:pt x="4501" y="0"/>
                    <a:pt x="14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45"/>
            <p:cNvSpPr/>
            <p:nvPr/>
          </p:nvSpPr>
          <p:spPr>
            <a:xfrm>
              <a:off x="-4074392" y="2384956"/>
              <a:ext cx="169104" cy="96193"/>
            </a:xfrm>
            <a:custGeom>
              <a:avLst/>
              <a:gdLst/>
              <a:ahLst/>
              <a:cxnLst/>
              <a:rect l="l" t="t" r="r" b="b"/>
              <a:pathLst>
                <a:path w="3755" h="2136" extrusionOk="0">
                  <a:moveTo>
                    <a:pt x="1877" y="0"/>
                  </a:moveTo>
                  <a:cubicBezTo>
                    <a:pt x="836" y="0"/>
                    <a:pt x="0" y="485"/>
                    <a:pt x="0" y="1073"/>
                  </a:cubicBezTo>
                  <a:cubicBezTo>
                    <a:pt x="0" y="1661"/>
                    <a:pt x="836" y="2135"/>
                    <a:pt x="1877" y="2135"/>
                  </a:cubicBezTo>
                  <a:cubicBezTo>
                    <a:pt x="2909" y="2135"/>
                    <a:pt x="3755" y="1661"/>
                    <a:pt x="3755" y="1073"/>
                  </a:cubicBezTo>
                  <a:cubicBezTo>
                    <a:pt x="3755" y="485"/>
                    <a:pt x="2909" y="0"/>
                    <a:pt x="18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45"/>
            <p:cNvSpPr/>
            <p:nvPr/>
          </p:nvSpPr>
          <p:spPr>
            <a:xfrm>
              <a:off x="-3506748" y="2397476"/>
              <a:ext cx="126366" cy="71605"/>
            </a:xfrm>
            <a:custGeom>
              <a:avLst/>
              <a:gdLst/>
              <a:ahLst/>
              <a:cxnLst/>
              <a:rect l="l" t="t" r="r" b="b"/>
              <a:pathLst>
                <a:path w="2806" h="1590" extrusionOk="0">
                  <a:moveTo>
                    <a:pt x="1403" y="0"/>
                  </a:moveTo>
                  <a:cubicBezTo>
                    <a:pt x="630" y="0"/>
                    <a:pt x="0" y="351"/>
                    <a:pt x="0" y="795"/>
                  </a:cubicBezTo>
                  <a:cubicBezTo>
                    <a:pt x="0" y="1228"/>
                    <a:pt x="630" y="1589"/>
                    <a:pt x="1403" y="1589"/>
                  </a:cubicBezTo>
                  <a:cubicBezTo>
                    <a:pt x="2177" y="1589"/>
                    <a:pt x="2806" y="1228"/>
                    <a:pt x="2806" y="795"/>
                  </a:cubicBezTo>
                  <a:cubicBezTo>
                    <a:pt x="2806" y="351"/>
                    <a:pt x="2177" y="0"/>
                    <a:pt x="14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45"/>
            <p:cNvSpPr/>
            <p:nvPr/>
          </p:nvSpPr>
          <p:spPr>
            <a:xfrm>
              <a:off x="-4544404" y="1044047"/>
              <a:ext cx="1621641" cy="951440"/>
            </a:xfrm>
            <a:custGeom>
              <a:avLst/>
              <a:gdLst/>
              <a:ahLst/>
              <a:cxnLst/>
              <a:rect l="l" t="t" r="r" b="b"/>
              <a:pathLst>
                <a:path w="36009" h="21127" extrusionOk="0">
                  <a:moveTo>
                    <a:pt x="24196" y="0"/>
                  </a:moveTo>
                  <a:cubicBezTo>
                    <a:pt x="14962" y="0"/>
                    <a:pt x="0" y="2867"/>
                    <a:pt x="5682" y="9569"/>
                  </a:cubicBezTo>
                  <a:cubicBezTo>
                    <a:pt x="8727" y="13161"/>
                    <a:pt x="9946" y="14251"/>
                    <a:pt x="10303" y="14251"/>
                  </a:cubicBezTo>
                  <a:cubicBezTo>
                    <a:pt x="10855" y="14251"/>
                    <a:pt x="9355" y="11653"/>
                    <a:pt x="9354" y="11652"/>
                  </a:cubicBezTo>
                  <a:lnTo>
                    <a:pt x="9354" y="11652"/>
                  </a:lnTo>
                  <a:cubicBezTo>
                    <a:pt x="9355" y="11653"/>
                    <a:pt x="15523" y="20699"/>
                    <a:pt x="20887" y="21101"/>
                  </a:cubicBezTo>
                  <a:cubicBezTo>
                    <a:pt x="21128" y="21118"/>
                    <a:pt x="21342" y="21127"/>
                    <a:pt x="21533" y="21127"/>
                  </a:cubicBezTo>
                  <a:cubicBezTo>
                    <a:pt x="25594" y="21127"/>
                    <a:pt x="18659" y="17316"/>
                    <a:pt x="18659" y="17316"/>
                  </a:cubicBezTo>
                  <a:lnTo>
                    <a:pt x="18659" y="17316"/>
                  </a:lnTo>
                  <a:cubicBezTo>
                    <a:pt x="18659" y="17316"/>
                    <a:pt x="25713" y="20218"/>
                    <a:pt x="28963" y="20218"/>
                  </a:cubicBezTo>
                  <a:cubicBezTo>
                    <a:pt x="29258" y="20218"/>
                    <a:pt x="29523" y="20194"/>
                    <a:pt x="29747" y="20142"/>
                  </a:cubicBezTo>
                  <a:cubicBezTo>
                    <a:pt x="32429" y="19512"/>
                    <a:pt x="34203" y="15366"/>
                    <a:pt x="29345" y="14572"/>
                  </a:cubicBezTo>
                  <a:cubicBezTo>
                    <a:pt x="28564" y="14444"/>
                    <a:pt x="28121" y="14392"/>
                    <a:pt x="27935" y="14374"/>
                  </a:cubicBezTo>
                  <a:lnTo>
                    <a:pt x="27935" y="14374"/>
                  </a:lnTo>
                  <a:cubicBezTo>
                    <a:pt x="28016" y="14379"/>
                    <a:pt x="28141" y="14383"/>
                    <a:pt x="28301" y="14383"/>
                  </a:cubicBezTo>
                  <a:cubicBezTo>
                    <a:pt x="29619" y="14383"/>
                    <a:pt x="33326" y="14076"/>
                    <a:pt x="34368" y="10858"/>
                  </a:cubicBezTo>
                  <a:cubicBezTo>
                    <a:pt x="36009" y="5783"/>
                    <a:pt x="27436" y="6382"/>
                    <a:pt x="27045" y="6278"/>
                  </a:cubicBezTo>
                  <a:cubicBezTo>
                    <a:pt x="26663" y="6175"/>
                    <a:pt x="32821" y="3792"/>
                    <a:pt x="30737" y="1100"/>
                  </a:cubicBezTo>
                  <a:cubicBezTo>
                    <a:pt x="30177" y="383"/>
                    <a:pt x="27569" y="0"/>
                    <a:pt x="241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45"/>
            <p:cNvSpPr/>
            <p:nvPr/>
          </p:nvSpPr>
          <p:spPr>
            <a:xfrm>
              <a:off x="-4549132" y="1420615"/>
              <a:ext cx="533296" cy="757837"/>
            </a:xfrm>
            <a:custGeom>
              <a:avLst/>
              <a:gdLst/>
              <a:ahLst/>
              <a:cxnLst/>
              <a:rect l="l" t="t" r="r" b="b"/>
              <a:pathLst>
                <a:path w="11842" h="16828" extrusionOk="0">
                  <a:moveTo>
                    <a:pt x="5467" y="0"/>
                  </a:moveTo>
                  <a:cubicBezTo>
                    <a:pt x="5467" y="0"/>
                    <a:pt x="0" y="299"/>
                    <a:pt x="0" y="4776"/>
                  </a:cubicBezTo>
                  <a:cubicBezTo>
                    <a:pt x="0" y="9252"/>
                    <a:pt x="2404" y="12760"/>
                    <a:pt x="2404" y="12760"/>
                  </a:cubicBezTo>
                  <a:lnTo>
                    <a:pt x="7809" y="16195"/>
                  </a:lnTo>
                  <a:cubicBezTo>
                    <a:pt x="7809" y="16195"/>
                    <a:pt x="8689" y="16828"/>
                    <a:pt x="9499" y="16828"/>
                  </a:cubicBezTo>
                  <a:cubicBezTo>
                    <a:pt x="9904" y="16828"/>
                    <a:pt x="10291" y="16669"/>
                    <a:pt x="10542" y="16195"/>
                  </a:cubicBezTo>
                  <a:cubicBezTo>
                    <a:pt x="11206" y="14923"/>
                    <a:pt x="7989" y="10619"/>
                    <a:pt x="7298" y="9718"/>
                  </a:cubicBezTo>
                  <a:lnTo>
                    <a:pt x="7298" y="9718"/>
                  </a:lnTo>
                  <a:cubicBezTo>
                    <a:pt x="7692" y="10211"/>
                    <a:pt x="8917" y="11631"/>
                    <a:pt x="9959" y="11631"/>
                  </a:cubicBezTo>
                  <a:cubicBezTo>
                    <a:pt x="10163" y="11631"/>
                    <a:pt x="10360" y="11576"/>
                    <a:pt x="10542" y="11450"/>
                  </a:cubicBezTo>
                  <a:cubicBezTo>
                    <a:pt x="11842" y="10552"/>
                    <a:pt x="7221" y="2868"/>
                    <a:pt x="7221" y="2868"/>
                  </a:cubicBezTo>
                  <a:lnTo>
                    <a:pt x="7809" y="2208"/>
                  </a:lnTo>
                  <a:lnTo>
                    <a:pt x="54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45"/>
            <p:cNvSpPr/>
            <p:nvPr/>
          </p:nvSpPr>
          <p:spPr>
            <a:xfrm>
              <a:off x="-4470639" y="1983755"/>
              <a:ext cx="237421" cy="281825"/>
            </a:xfrm>
            <a:custGeom>
              <a:avLst/>
              <a:gdLst/>
              <a:ahLst/>
              <a:cxnLst/>
              <a:rect l="l" t="t" r="r" b="b"/>
              <a:pathLst>
                <a:path w="5272" h="6258" extrusionOk="0">
                  <a:moveTo>
                    <a:pt x="2274" y="1"/>
                  </a:moveTo>
                  <a:cubicBezTo>
                    <a:pt x="2142" y="1"/>
                    <a:pt x="2009" y="16"/>
                    <a:pt x="1878" y="48"/>
                  </a:cubicBezTo>
                  <a:cubicBezTo>
                    <a:pt x="650" y="348"/>
                    <a:pt x="1" y="1967"/>
                    <a:pt x="423" y="3669"/>
                  </a:cubicBezTo>
                  <a:cubicBezTo>
                    <a:pt x="800" y="5184"/>
                    <a:pt x="1895" y="6257"/>
                    <a:pt x="2989" y="6257"/>
                  </a:cubicBezTo>
                  <a:cubicBezTo>
                    <a:pt x="3125" y="6257"/>
                    <a:pt x="3260" y="6241"/>
                    <a:pt x="3394" y="6207"/>
                  </a:cubicBezTo>
                  <a:cubicBezTo>
                    <a:pt x="4622" y="5907"/>
                    <a:pt x="5271" y="4288"/>
                    <a:pt x="4849" y="2586"/>
                  </a:cubicBezTo>
                  <a:cubicBezTo>
                    <a:pt x="4471" y="1067"/>
                    <a:pt x="3371" y="1"/>
                    <a:pt x="2274"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45"/>
            <p:cNvSpPr/>
            <p:nvPr/>
          </p:nvSpPr>
          <p:spPr>
            <a:xfrm>
              <a:off x="-4412591" y="2097104"/>
              <a:ext cx="93897" cy="82998"/>
            </a:xfrm>
            <a:custGeom>
              <a:avLst/>
              <a:gdLst/>
              <a:ahLst/>
              <a:cxnLst/>
              <a:rect l="l" t="t" r="r" b="b"/>
              <a:pathLst>
                <a:path w="2085" h="1843" extrusionOk="0">
                  <a:moveTo>
                    <a:pt x="855" y="1524"/>
                  </a:moveTo>
                  <a:cubicBezTo>
                    <a:pt x="823" y="1548"/>
                    <a:pt x="805" y="1565"/>
                    <a:pt x="805" y="1565"/>
                  </a:cubicBezTo>
                  <a:cubicBezTo>
                    <a:pt x="805" y="1565"/>
                    <a:pt x="825" y="1551"/>
                    <a:pt x="855" y="1524"/>
                  </a:cubicBezTo>
                  <a:close/>
                  <a:moveTo>
                    <a:pt x="530" y="1"/>
                  </a:moveTo>
                  <a:cubicBezTo>
                    <a:pt x="370" y="1"/>
                    <a:pt x="194" y="22"/>
                    <a:pt x="1" y="69"/>
                  </a:cubicBezTo>
                  <a:cubicBezTo>
                    <a:pt x="1" y="69"/>
                    <a:pt x="20" y="67"/>
                    <a:pt x="55" y="67"/>
                  </a:cubicBezTo>
                  <a:cubicBezTo>
                    <a:pt x="234" y="67"/>
                    <a:pt x="817" y="118"/>
                    <a:pt x="1094" y="750"/>
                  </a:cubicBezTo>
                  <a:cubicBezTo>
                    <a:pt x="1259" y="1113"/>
                    <a:pt x="974" y="1417"/>
                    <a:pt x="855" y="1524"/>
                  </a:cubicBezTo>
                  <a:lnTo>
                    <a:pt x="855" y="1524"/>
                  </a:lnTo>
                  <a:cubicBezTo>
                    <a:pt x="934" y="1465"/>
                    <a:pt x="1103" y="1361"/>
                    <a:pt x="1319" y="1361"/>
                  </a:cubicBezTo>
                  <a:cubicBezTo>
                    <a:pt x="1540" y="1361"/>
                    <a:pt x="1811" y="1469"/>
                    <a:pt x="2084" y="1843"/>
                  </a:cubicBezTo>
                  <a:cubicBezTo>
                    <a:pt x="2084" y="1843"/>
                    <a:pt x="2017" y="1"/>
                    <a:pt x="530"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45"/>
            <p:cNvSpPr/>
            <p:nvPr/>
          </p:nvSpPr>
          <p:spPr>
            <a:xfrm>
              <a:off x="-4415834" y="2093321"/>
              <a:ext cx="100381" cy="131410"/>
            </a:xfrm>
            <a:custGeom>
              <a:avLst/>
              <a:gdLst/>
              <a:ahLst/>
              <a:cxnLst/>
              <a:rect l="l" t="t" r="r" b="b"/>
              <a:pathLst>
                <a:path w="2229" h="2918" extrusionOk="0">
                  <a:moveTo>
                    <a:pt x="605" y="1"/>
                  </a:moveTo>
                  <a:cubicBezTo>
                    <a:pt x="299" y="1"/>
                    <a:pt x="70" y="85"/>
                    <a:pt x="52" y="91"/>
                  </a:cubicBezTo>
                  <a:cubicBezTo>
                    <a:pt x="22" y="102"/>
                    <a:pt x="1" y="143"/>
                    <a:pt x="11" y="173"/>
                  </a:cubicBezTo>
                  <a:cubicBezTo>
                    <a:pt x="27" y="205"/>
                    <a:pt x="48" y="219"/>
                    <a:pt x="72" y="219"/>
                  </a:cubicBezTo>
                  <a:cubicBezTo>
                    <a:pt x="79" y="219"/>
                    <a:pt x="86" y="217"/>
                    <a:pt x="93" y="215"/>
                  </a:cubicBezTo>
                  <a:cubicBezTo>
                    <a:pt x="100" y="215"/>
                    <a:pt x="315" y="134"/>
                    <a:pt x="604" y="134"/>
                  </a:cubicBezTo>
                  <a:cubicBezTo>
                    <a:pt x="812" y="134"/>
                    <a:pt x="1057" y="176"/>
                    <a:pt x="1290" y="318"/>
                  </a:cubicBezTo>
                  <a:cubicBezTo>
                    <a:pt x="1682" y="545"/>
                    <a:pt x="1940" y="1009"/>
                    <a:pt x="2053" y="1679"/>
                  </a:cubicBezTo>
                  <a:cubicBezTo>
                    <a:pt x="1920" y="1538"/>
                    <a:pt x="1709" y="1379"/>
                    <a:pt x="1407" y="1379"/>
                  </a:cubicBezTo>
                  <a:cubicBezTo>
                    <a:pt x="1312" y="1379"/>
                    <a:pt x="1208" y="1395"/>
                    <a:pt x="1094" y="1432"/>
                  </a:cubicBezTo>
                  <a:cubicBezTo>
                    <a:pt x="847" y="1504"/>
                    <a:pt x="712" y="1700"/>
                    <a:pt x="753" y="1948"/>
                  </a:cubicBezTo>
                  <a:cubicBezTo>
                    <a:pt x="815" y="2401"/>
                    <a:pt x="1393" y="2897"/>
                    <a:pt x="2156" y="2917"/>
                  </a:cubicBezTo>
                  <a:cubicBezTo>
                    <a:pt x="2198" y="2917"/>
                    <a:pt x="2218" y="2897"/>
                    <a:pt x="2229" y="2855"/>
                  </a:cubicBezTo>
                  <a:cubicBezTo>
                    <a:pt x="2229" y="2825"/>
                    <a:pt x="2198" y="2793"/>
                    <a:pt x="2156" y="2793"/>
                  </a:cubicBezTo>
                  <a:cubicBezTo>
                    <a:pt x="1414" y="2773"/>
                    <a:pt x="929" y="2268"/>
                    <a:pt x="877" y="1927"/>
                  </a:cubicBezTo>
                  <a:cubicBezTo>
                    <a:pt x="857" y="1741"/>
                    <a:pt x="950" y="1608"/>
                    <a:pt x="1136" y="1556"/>
                  </a:cubicBezTo>
                  <a:cubicBezTo>
                    <a:pt x="1235" y="1523"/>
                    <a:pt x="1326" y="1509"/>
                    <a:pt x="1409" y="1509"/>
                  </a:cubicBezTo>
                  <a:cubicBezTo>
                    <a:pt x="1870" y="1509"/>
                    <a:pt x="2088" y="1941"/>
                    <a:pt x="2105" y="1958"/>
                  </a:cubicBezTo>
                  <a:cubicBezTo>
                    <a:pt x="2113" y="1981"/>
                    <a:pt x="2132" y="1993"/>
                    <a:pt x="2154" y="1993"/>
                  </a:cubicBezTo>
                  <a:cubicBezTo>
                    <a:pt x="2161" y="1993"/>
                    <a:pt x="2169" y="1992"/>
                    <a:pt x="2177" y="1989"/>
                  </a:cubicBezTo>
                  <a:cubicBezTo>
                    <a:pt x="2208" y="1989"/>
                    <a:pt x="2229" y="1958"/>
                    <a:pt x="2229" y="1927"/>
                  </a:cubicBezTo>
                  <a:cubicBezTo>
                    <a:pt x="2126" y="1071"/>
                    <a:pt x="1826" y="494"/>
                    <a:pt x="1352" y="205"/>
                  </a:cubicBezTo>
                  <a:cubicBezTo>
                    <a:pt x="1097" y="47"/>
                    <a:pt x="830" y="1"/>
                    <a:pt x="6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45"/>
            <p:cNvSpPr/>
            <p:nvPr/>
          </p:nvSpPr>
          <p:spPr>
            <a:xfrm>
              <a:off x="-3829546" y="2448994"/>
              <a:ext cx="240528" cy="73181"/>
            </a:xfrm>
            <a:custGeom>
              <a:avLst/>
              <a:gdLst/>
              <a:ahLst/>
              <a:cxnLst/>
              <a:rect l="l" t="t" r="r" b="b"/>
              <a:pathLst>
                <a:path w="5341" h="1625" extrusionOk="0">
                  <a:moveTo>
                    <a:pt x="298" y="0"/>
                  </a:moveTo>
                  <a:cubicBezTo>
                    <a:pt x="141" y="0"/>
                    <a:pt x="0" y="216"/>
                    <a:pt x="133" y="373"/>
                  </a:cubicBezTo>
                  <a:cubicBezTo>
                    <a:pt x="816" y="1203"/>
                    <a:pt x="1792" y="1625"/>
                    <a:pt x="2771" y="1625"/>
                  </a:cubicBezTo>
                  <a:cubicBezTo>
                    <a:pt x="3643" y="1625"/>
                    <a:pt x="4517" y="1290"/>
                    <a:pt x="5188" y="610"/>
                  </a:cubicBezTo>
                  <a:cubicBezTo>
                    <a:pt x="5340" y="458"/>
                    <a:pt x="5194" y="238"/>
                    <a:pt x="5030" y="238"/>
                  </a:cubicBezTo>
                  <a:cubicBezTo>
                    <a:pt x="4982" y="238"/>
                    <a:pt x="4933" y="257"/>
                    <a:pt x="4889" y="301"/>
                  </a:cubicBezTo>
                  <a:cubicBezTo>
                    <a:pt x="4293" y="902"/>
                    <a:pt x="3535" y="1194"/>
                    <a:pt x="2780" y="1194"/>
                  </a:cubicBezTo>
                  <a:cubicBezTo>
                    <a:pt x="1915" y="1194"/>
                    <a:pt x="1054" y="811"/>
                    <a:pt x="443" y="74"/>
                  </a:cubicBezTo>
                  <a:cubicBezTo>
                    <a:pt x="398" y="22"/>
                    <a:pt x="347" y="0"/>
                    <a:pt x="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D7DF900A-9DB1-483F-BB08-C6374CEE8B70}"/>
              </a:ext>
            </a:extLst>
          </p:cNvPr>
          <p:cNvSpPr txBox="1"/>
          <p:nvPr/>
        </p:nvSpPr>
        <p:spPr>
          <a:xfrm>
            <a:off x="5821378" y="271604"/>
            <a:ext cx="2756647" cy="369332"/>
          </a:xfrm>
          <a:prstGeom prst="rect">
            <a:avLst/>
          </a:prstGeom>
          <a:noFill/>
        </p:spPr>
        <p:txBody>
          <a:bodyPr wrap="square" rtlCol="0">
            <a:spAutoFit/>
          </a:bodyPr>
          <a:lstStyle/>
          <a:p>
            <a:r>
              <a:rPr lang="en-US" dirty="0"/>
              <a:t>II. </a:t>
            </a:r>
            <a:r>
              <a:rPr lang="en-US" sz="1800" dirty="0"/>
              <a:t>NỘI DUNG BÀI HỌC</a:t>
            </a:r>
            <a:endParaRPr lang="vi-V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54"/>
        <p:cNvGrpSpPr/>
        <p:nvPr/>
      </p:nvGrpSpPr>
      <p:grpSpPr>
        <a:xfrm>
          <a:off x="0" y="0"/>
          <a:ext cx="0" cy="0"/>
          <a:chOff x="0" y="0"/>
          <a:chExt cx="0" cy="0"/>
        </a:xfrm>
      </p:grpSpPr>
      <p:sp>
        <p:nvSpPr>
          <p:cNvPr id="1955" name="Google Shape;1955;p46"/>
          <p:cNvSpPr txBox="1">
            <a:spLocks noGrp="1"/>
          </p:cNvSpPr>
          <p:nvPr>
            <p:ph type="title"/>
          </p:nvPr>
        </p:nvSpPr>
        <p:spPr>
          <a:xfrm>
            <a:off x="720000" y="1015750"/>
            <a:ext cx="4294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latin typeface="Calibri Light" panose="020F0302020204030204" pitchFamily="34" charset="0"/>
                <a:cs typeface="Calibri Light" panose="020F0302020204030204" pitchFamily="34" charset="0"/>
              </a:rPr>
              <a:t>1. KHÁI NIỆM TÔN TRỌNG NGƯỜI KHÁC</a:t>
            </a:r>
            <a:endParaRPr b="1" dirty="0">
              <a:latin typeface="Calibri Light" panose="020F0302020204030204" pitchFamily="34" charset="0"/>
              <a:cs typeface="Calibri Light" panose="020F0302020204030204" pitchFamily="34" charset="0"/>
            </a:endParaRPr>
          </a:p>
        </p:txBody>
      </p:sp>
      <p:sp>
        <p:nvSpPr>
          <p:cNvPr id="1956" name="Google Shape;1956;p46"/>
          <p:cNvSpPr txBox="1">
            <a:spLocks noGrp="1"/>
          </p:cNvSpPr>
          <p:nvPr>
            <p:ph type="subTitle" idx="1"/>
          </p:nvPr>
        </p:nvSpPr>
        <p:spPr>
          <a:xfrm>
            <a:off x="720000" y="1829450"/>
            <a:ext cx="4294800" cy="2298300"/>
          </a:xfrm>
          <a:prstGeom prst="rect">
            <a:avLst/>
          </a:prstGeom>
        </p:spPr>
        <p:txBody>
          <a:bodyPr spcFirstLastPara="1" wrap="square" lIns="91425" tIns="91425" rIns="91425" bIns="91425" anchor="ctr" anchorCtr="0">
            <a:noAutofit/>
          </a:bodyPr>
          <a:lstStyle/>
          <a:p>
            <a:pPr marL="53975" indent="0" algn="just">
              <a:buNone/>
            </a:pPr>
            <a:r>
              <a:rPr lang="de-DE" sz="2400" dirty="0">
                <a:latin typeface="Calibri Light" panose="020F0302020204030204" pitchFamily="34" charset="0"/>
                <a:cs typeface="Calibri Light" panose="020F0302020204030204" pitchFamily="34" charset="0"/>
              </a:rPr>
              <a:t>Là sự đánh giá đúng mức, coi trọng danh dự, phẩm giá và lợi ích của người khác, thể hiện lối sống có văn hóa của mỗi người.</a:t>
            </a:r>
            <a:endParaRPr lang="en-US" sz="2400" dirty="0">
              <a:latin typeface="Calibri Light" panose="020F0302020204030204" pitchFamily="34" charset="0"/>
              <a:cs typeface="Calibri Light" panose="020F0302020204030204" pitchFamily="34" charset="0"/>
            </a:endParaRPr>
          </a:p>
        </p:txBody>
      </p:sp>
      <p:grpSp>
        <p:nvGrpSpPr>
          <p:cNvPr id="134" name="Google Shape;1893;p45">
            <a:extLst>
              <a:ext uri="{FF2B5EF4-FFF2-40B4-BE49-F238E27FC236}">
                <a16:creationId xmlns:a16="http://schemas.microsoft.com/office/drawing/2014/main" id="{C2EA8A52-98EA-A54C-B879-0A48630A2297}"/>
              </a:ext>
            </a:extLst>
          </p:cNvPr>
          <p:cNvGrpSpPr/>
          <p:nvPr/>
        </p:nvGrpSpPr>
        <p:grpSpPr>
          <a:xfrm>
            <a:off x="6297358" y="1152904"/>
            <a:ext cx="1805208" cy="3237127"/>
            <a:chOff x="-4659238" y="1044047"/>
            <a:chExt cx="1805208" cy="3237127"/>
          </a:xfrm>
        </p:grpSpPr>
        <p:sp>
          <p:nvSpPr>
            <p:cNvPr id="135" name="Google Shape;1894;p45">
              <a:extLst>
                <a:ext uri="{FF2B5EF4-FFF2-40B4-BE49-F238E27FC236}">
                  <a16:creationId xmlns:a16="http://schemas.microsoft.com/office/drawing/2014/main" id="{8765AB7D-1EA9-9642-9436-D0A7D372341B}"/>
                </a:ext>
              </a:extLst>
            </p:cNvPr>
            <p:cNvSpPr/>
            <p:nvPr/>
          </p:nvSpPr>
          <p:spPr>
            <a:xfrm>
              <a:off x="-4384221" y="4106487"/>
              <a:ext cx="1008543" cy="174688"/>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895;p45">
              <a:extLst>
                <a:ext uri="{FF2B5EF4-FFF2-40B4-BE49-F238E27FC236}">
                  <a16:creationId xmlns:a16="http://schemas.microsoft.com/office/drawing/2014/main" id="{0ABC64E3-A9E4-F542-A909-B4D7318B9593}"/>
                </a:ext>
              </a:extLst>
            </p:cNvPr>
            <p:cNvSpPr/>
            <p:nvPr/>
          </p:nvSpPr>
          <p:spPr>
            <a:xfrm>
              <a:off x="-4133385" y="3411534"/>
              <a:ext cx="597876" cy="696366"/>
            </a:xfrm>
            <a:custGeom>
              <a:avLst/>
              <a:gdLst/>
              <a:ahLst/>
              <a:cxnLst/>
              <a:rect l="l" t="t" r="r" b="b"/>
              <a:pathLst>
                <a:path w="13276" h="15463" extrusionOk="0">
                  <a:moveTo>
                    <a:pt x="13276" y="1"/>
                  </a:moveTo>
                  <a:lnTo>
                    <a:pt x="351" y="393"/>
                  </a:lnTo>
                  <a:lnTo>
                    <a:pt x="0" y="15463"/>
                  </a:lnTo>
                  <a:lnTo>
                    <a:pt x="3425" y="15463"/>
                  </a:lnTo>
                  <a:lnTo>
                    <a:pt x="4260" y="5911"/>
                  </a:lnTo>
                  <a:cubicBezTo>
                    <a:pt x="4260" y="5911"/>
                    <a:pt x="4730" y="6096"/>
                    <a:pt x="5489" y="6096"/>
                  </a:cubicBezTo>
                  <a:cubicBezTo>
                    <a:pt x="5996" y="6096"/>
                    <a:pt x="6633" y="6013"/>
                    <a:pt x="7345" y="5736"/>
                  </a:cubicBezTo>
                  <a:lnTo>
                    <a:pt x="7345" y="5736"/>
                  </a:lnTo>
                  <a:lnTo>
                    <a:pt x="7118" y="15463"/>
                  </a:lnTo>
                  <a:lnTo>
                    <a:pt x="9686" y="15463"/>
                  </a:lnTo>
                  <a:lnTo>
                    <a:pt x="1327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896;p45">
              <a:extLst>
                <a:ext uri="{FF2B5EF4-FFF2-40B4-BE49-F238E27FC236}">
                  <a16:creationId xmlns:a16="http://schemas.microsoft.com/office/drawing/2014/main" id="{0667C7DB-3C42-934C-9638-D0AC30CED448}"/>
                </a:ext>
              </a:extLst>
            </p:cNvPr>
            <p:cNvSpPr/>
            <p:nvPr/>
          </p:nvSpPr>
          <p:spPr>
            <a:xfrm>
              <a:off x="-4192379" y="2553111"/>
              <a:ext cx="720054" cy="945090"/>
            </a:xfrm>
            <a:custGeom>
              <a:avLst/>
              <a:gdLst/>
              <a:ahLst/>
              <a:cxnLst/>
              <a:rect l="l" t="t" r="r" b="b"/>
              <a:pathLst>
                <a:path w="15989" h="20986" extrusionOk="0">
                  <a:moveTo>
                    <a:pt x="3683" y="0"/>
                  </a:moveTo>
                  <a:lnTo>
                    <a:pt x="0" y="20569"/>
                  </a:lnTo>
                  <a:cubicBezTo>
                    <a:pt x="2201" y="20882"/>
                    <a:pt x="4711" y="20986"/>
                    <a:pt x="7079" y="20986"/>
                  </a:cubicBezTo>
                  <a:cubicBezTo>
                    <a:pt x="11817" y="20986"/>
                    <a:pt x="15989" y="20569"/>
                    <a:pt x="15989" y="20569"/>
                  </a:cubicBezTo>
                  <a:cubicBezTo>
                    <a:pt x="14936" y="8645"/>
                    <a:pt x="10635" y="723"/>
                    <a:pt x="10635" y="723"/>
                  </a:cubicBezTo>
                  <a:lnTo>
                    <a:pt x="368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897;p45">
              <a:extLst>
                <a:ext uri="{FF2B5EF4-FFF2-40B4-BE49-F238E27FC236}">
                  <a16:creationId xmlns:a16="http://schemas.microsoft.com/office/drawing/2014/main" id="{EBD8AD5D-2019-6849-B7B0-BA6471E54C18}"/>
                </a:ext>
              </a:extLst>
            </p:cNvPr>
            <p:cNvSpPr/>
            <p:nvPr/>
          </p:nvSpPr>
          <p:spPr>
            <a:xfrm>
              <a:off x="-3977706" y="2579590"/>
              <a:ext cx="337217" cy="130104"/>
            </a:xfrm>
            <a:custGeom>
              <a:avLst/>
              <a:gdLst/>
              <a:ahLst/>
              <a:cxnLst/>
              <a:rect l="l" t="t" r="r" b="b"/>
              <a:pathLst>
                <a:path w="7488" h="2889" extrusionOk="0">
                  <a:moveTo>
                    <a:pt x="92" y="0"/>
                  </a:moveTo>
                  <a:cubicBezTo>
                    <a:pt x="92" y="0"/>
                    <a:pt x="0" y="2889"/>
                    <a:pt x="3646" y="2889"/>
                  </a:cubicBezTo>
                  <a:cubicBezTo>
                    <a:pt x="3678" y="2889"/>
                    <a:pt x="3711" y="2889"/>
                    <a:pt x="3743" y="2888"/>
                  </a:cubicBezTo>
                  <a:cubicBezTo>
                    <a:pt x="7487" y="2826"/>
                    <a:pt x="6477" y="217"/>
                    <a:pt x="6477" y="217"/>
                  </a:cubicBezTo>
                  <a:lnTo>
                    <a:pt x="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898;p45">
              <a:extLst>
                <a:ext uri="{FF2B5EF4-FFF2-40B4-BE49-F238E27FC236}">
                  <a16:creationId xmlns:a16="http://schemas.microsoft.com/office/drawing/2014/main" id="{1137CABF-56BF-D044-8A56-93A8FC9DD04E}"/>
                </a:ext>
              </a:extLst>
            </p:cNvPr>
            <p:cNvSpPr/>
            <p:nvPr/>
          </p:nvSpPr>
          <p:spPr>
            <a:xfrm>
              <a:off x="-3977706" y="2556353"/>
              <a:ext cx="337217" cy="129699"/>
            </a:xfrm>
            <a:custGeom>
              <a:avLst/>
              <a:gdLst/>
              <a:ahLst/>
              <a:cxnLst/>
              <a:rect l="l" t="t" r="r" b="b"/>
              <a:pathLst>
                <a:path w="7488" h="2880" extrusionOk="0">
                  <a:moveTo>
                    <a:pt x="92" y="0"/>
                  </a:moveTo>
                  <a:cubicBezTo>
                    <a:pt x="92" y="0"/>
                    <a:pt x="1" y="2880"/>
                    <a:pt x="3628" y="2880"/>
                  </a:cubicBezTo>
                  <a:cubicBezTo>
                    <a:pt x="3666" y="2880"/>
                    <a:pt x="3704" y="2879"/>
                    <a:pt x="3743" y="2879"/>
                  </a:cubicBezTo>
                  <a:cubicBezTo>
                    <a:pt x="7487" y="2827"/>
                    <a:pt x="6477" y="207"/>
                    <a:pt x="6477" y="207"/>
                  </a:cubicBezTo>
                  <a:lnTo>
                    <a:pt x="92" y="0"/>
                  </a:lnTo>
                  <a:close/>
                </a:path>
              </a:pathLst>
            </a:custGeom>
            <a:solidFill>
              <a:srgbClr val="FFA3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899;p45">
              <a:extLst>
                <a:ext uri="{FF2B5EF4-FFF2-40B4-BE49-F238E27FC236}">
                  <a16:creationId xmlns:a16="http://schemas.microsoft.com/office/drawing/2014/main" id="{1B76573C-7BCB-E147-A5BD-9C6B476570FF}"/>
                </a:ext>
              </a:extLst>
            </p:cNvPr>
            <p:cNvSpPr/>
            <p:nvPr/>
          </p:nvSpPr>
          <p:spPr>
            <a:xfrm>
              <a:off x="-3851432" y="2783951"/>
              <a:ext cx="175634" cy="311773"/>
            </a:xfrm>
            <a:custGeom>
              <a:avLst/>
              <a:gdLst/>
              <a:ahLst/>
              <a:cxnLst/>
              <a:rect l="l" t="t" r="r" b="b"/>
              <a:pathLst>
                <a:path w="3900" h="6923" extrusionOk="0">
                  <a:moveTo>
                    <a:pt x="1435" y="1"/>
                  </a:moveTo>
                  <a:cubicBezTo>
                    <a:pt x="1362" y="1"/>
                    <a:pt x="1290" y="11"/>
                    <a:pt x="1218" y="21"/>
                  </a:cubicBezTo>
                  <a:cubicBezTo>
                    <a:pt x="754" y="124"/>
                    <a:pt x="392" y="537"/>
                    <a:pt x="197" y="1197"/>
                  </a:cubicBezTo>
                  <a:cubicBezTo>
                    <a:pt x="330" y="1208"/>
                    <a:pt x="465" y="1229"/>
                    <a:pt x="609" y="1249"/>
                  </a:cubicBezTo>
                  <a:cubicBezTo>
                    <a:pt x="764" y="785"/>
                    <a:pt x="1011" y="486"/>
                    <a:pt x="1311" y="424"/>
                  </a:cubicBezTo>
                  <a:cubicBezTo>
                    <a:pt x="1352" y="413"/>
                    <a:pt x="1393" y="413"/>
                    <a:pt x="1435" y="413"/>
                  </a:cubicBezTo>
                  <a:cubicBezTo>
                    <a:pt x="1692" y="413"/>
                    <a:pt x="1992" y="578"/>
                    <a:pt x="2280" y="899"/>
                  </a:cubicBezTo>
                  <a:cubicBezTo>
                    <a:pt x="2404" y="816"/>
                    <a:pt x="2517" y="743"/>
                    <a:pt x="2641" y="682"/>
                  </a:cubicBezTo>
                  <a:cubicBezTo>
                    <a:pt x="2270" y="248"/>
                    <a:pt x="1847" y="1"/>
                    <a:pt x="1435" y="1"/>
                  </a:cubicBezTo>
                  <a:close/>
                  <a:moveTo>
                    <a:pt x="2889" y="1002"/>
                  </a:moveTo>
                  <a:cubicBezTo>
                    <a:pt x="2776" y="1064"/>
                    <a:pt x="2662" y="1135"/>
                    <a:pt x="2538" y="1218"/>
                  </a:cubicBezTo>
                  <a:cubicBezTo>
                    <a:pt x="2714" y="1465"/>
                    <a:pt x="2879" y="1775"/>
                    <a:pt x="3023" y="2136"/>
                  </a:cubicBezTo>
                  <a:cubicBezTo>
                    <a:pt x="3209" y="2240"/>
                    <a:pt x="3394" y="2343"/>
                    <a:pt x="3569" y="2456"/>
                  </a:cubicBezTo>
                  <a:cubicBezTo>
                    <a:pt x="3394" y="1889"/>
                    <a:pt x="3157" y="1394"/>
                    <a:pt x="2889" y="1002"/>
                  </a:cubicBezTo>
                  <a:close/>
                  <a:moveTo>
                    <a:pt x="104" y="1600"/>
                  </a:moveTo>
                  <a:cubicBezTo>
                    <a:pt x="11" y="2074"/>
                    <a:pt x="0" y="2631"/>
                    <a:pt x="62" y="3198"/>
                  </a:cubicBezTo>
                  <a:cubicBezTo>
                    <a:pt x="176" y="3023"/>
                    <a:pt x="300" y="2858"/>
                    <a:pt x="434" y="2683"/>
                  </a:cubicBezTo>
                  <a:cubicBezTo>
                    <a:pt x="424" y="2311"/>
                    <a:pt x="444" y="1961"/>
                    <a:pt x="506" y="1651"/>
                  </a:cubicBezTo>
                  <a:cubicBezTo>
                    <a:pt x="362" y="1621"/>
                    <a:pt x="227" y="1610"/>
                    <a:pt x="104" y="1600"/>
                  </a:cubicBezTo>
                  <a:close/>
                  <a:moveTo>
                    <a:pt x="3219" y="2724"/>
                  </a:moveTo>
                  <a:cubicBezTo>
                    <a:pt x="3260" y="2868"/>
                    <a:pt x="3301" y="3013"/>
                    <a:pt x="3333" y="3168"/>
                  </a:cubicBezTo>
                  <a:cubicBezTo>
                    <a:pt x="3363" y="3322"/>
                    <a:pt x="3394" y="3477"/>
                    <a:pt x="3415" y="3632"/>
                  </a:cubicBezTo>
                  <a:cubicBezTo>
                    <a:pt x="3539" y="3457"/>
                    <a:pt x="3642" y="3281"/>
                    <a:pt x="3734" y="3116"/>
                  </a:cubicBezTo>
                  <a:lnTo>
                    <a:pt x="3734" y="3085"/>
                  </a:lnTo>
                  <a:cubicBezTo>
                    <a:pt x="3734" y="3075"/>
                    <a:pt x="3725" y="3065"/>
                    <a:pt x="3725" y="3054"/>
                  </a:cubicBezTo>
                  <a:cubicBezTo>
                    <a:pt x="3569" y="2941"/>
                    <a:pt x="3404" y="2827"/>
                    <a:pt x="3219" y="2724"/>
                  </a:cubicBezTo>
                  <a:close/>
                  <a:moveTo>
                    <a:pt x="486" y="3302"/>
                  </a:moveTo>
                  <a:cubicBezTo>
                    <a:pt x="372" y="3477"/>
                    <a:pt x="259" y="3652"/>
                    <a:pt x="165" y="3817"/>
                  </a:cubicBezTo>
                  <a:cubicBezTo>
                    <a:pt x="165" y="3828"/>
                    <a:pt x="165" y="3838"/>
                    <a:pt x="176" y="3838"/>
                  </a:cubicBezTo>
                  <a:lnTo>
                    <a:pt x="176" y="3869"/>
                  </a:lnTo>
                  <a:cubicBezTo>
                    <a:pt x="330" y="3982"/>
                    <a:pt x="496" y="4096"/>
                    <a:pt x="681" y="4209"/>
                  </a:cubicBezTo>
                  <a:cubicBezTo>
                    <a:pt x="640" y="4065"/>
                    <a:pt x="609" y="3911"/>
                    <a:pt x="568" y="3755"/>
                  </a:cubicBezTo>
                  <a:cubicBezTo>
                    <a:pt x="537" y="3601"/>
                    <a:pt x="516" y="3446"/>
                    <a:pt x="486" y="3302"/>
                  </a:cubicBezTo>
                  <a:close/>
                  <a:moveTo>
                    <a:pt x="3838" y="3725"/>
                  </a:moveTo>
                  <a:lnTo>
                    <a:pt x="3838" y="3725"/>
                  </a:lnTo>
                  <a:cubicBezTo>
                    <a:pt x="3725" y="3900"/>
                    <a:pt x="3601" y="4076"/>
                    <a:pt x="3466" y="4251"/>
                  </a:cubicBezTo>
                  <a:cubicBezTo>
                    <a:pt x="3487" y="4612"/>
                    <a:pt x="3456" y="4963"/>
                    <a:pt x="3394" y="5282"/>
                  </a:cubicBezTo>
                  <a:cubicBezTo>
                    <a:pt x="3539" y="5303"/>
                    <a:pt x="3673" y="5323"/>
                    <a:pt x="3807" y="5334"/>
                  </a:cubicBezTo>
                  <a:cubicBezTo>
                    <a:pt x="3890" y="4849"/>
                    <a:pt x="3900" y="4303"/>
                    <a:pt x="3838" y="3725"/>
                  </a:cubicBezTo>
                  <a:close/>
                  <a:moveTo>
                    <a:pt x="330" y="4468"/>
                  </a:moveTo>
                  <a:cubicBezTo>
                    <a:pt x="506" y="5035"/>
                    <a:pt x="743" y="5530"/>
                    <a:pt x="1011" y="5922"/>
                  </a:cubicBezTo>
                  <a:cubicBezTo>
                    <a:pt x="1135" y="5860"/>
                    <a:pt x="1249" y="5788"/>
                    <a:pt x="1362" y="5715"/>
                  </a:cubicBezTo>
                  <a:cubicBezTo>
                    <a:pt x="1187" y="5458"/>
                    <a:pt x="1022" y="5148"/>
                    <a:pt x="878" y="4798"/>
                  </a:cubicBezTo>
                  <a:cubicBezTo>
                    <a:pt x="692" y="4695"/>
                    <a:pt x="506" y="4581"/>
                    <a:pt x="330" y="4468"/>
                  </a:cubicBezTo>
                  <a:close/>
                  <a:moveTo>
                    <a:pt x="3301" y="5674"/>
                  </a:moveTo>
                  <a:cubicBezTo>
                    <a:pt x="3136" y="6139"/>
                    <a:pt x="2889" y="6437"/>
                    <a:pt x="2600" y="6499"/>
                  </a:cubicBezTo>
                  <a:cubicBezTo>
                    <a:pt x="2559" y="6510"/>
                    <a:pt x="2517" y="6510"/>
                    <a:pt x="2476" y="6510"/>
                  </a:cubicBezTo>
                  <a:cubicBezTo>
                    <a:pt x="2208" y="6510"/>
                    <a:pt x="1909" y="6345"/>
                    <a:pt x="1620" y="6036"/>
                  </a:cubicBezTo>
                  <a:cubicBezTo>
                    <a:pt x="1496" y="6107"/>
                    <a:pt x="1383" y="6180"/>
                    <a:pt x="1270" y="6252"/>
                  </a:cubicBezTo>
                  <a:cubicBezTo>
                    <a:pt x="1641" y="6675"/>
                    <a:pt x="2054" y="6923"/>
                    <a:pt x="2476" y="6923"/>
                  </a:cubicBezTo>
                  <a:cubicBezTo>
                    <a:pt x="2538" y="6923"/>
                    <a:pt x="2611" y="6912"/>
                    <a:pt x="2682" y="6902"/>
                  </a:cubicBezTo>
                  <a:cubicBezTo>
                    <a:pt x="3147" y="6799"/>
                    <a:pt x="3508" y="6386"/>
                    <a:pt x="3704" y="5736"/>
                  </a:cubicBezTo>
                  <a:cubicBezTo>
                    <a:pt x="3580" y="5715"/>
                    <a:pt x="3436" y="5705"/>
                    <a:pt x="3301" y="56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900;p45">
              <a:extLst>
                <a:ext uri="{FF2B5EF4-FFF2-40B4-BE49-F238E27FC236}">
                  <a16:creationId xmlns:a16="http://schemas.microsoft.com/office/drawing/2014/main" id="{8C744A55-A9C8-EB4F-8236-CD002B40AFC2}"/>
                </a:ext>
              </a:extLst>
            </p:cNvPr>
            <p:cNvSpPr/>
            <p:nvPr/>
          </p:nvSpPr>
          <p:spPr>
            <a:xfrm>
              <a:off x="-3892323" y="2797911"/>
              <a:ext cx="257866" cy="284347"/>
            </a:xfrm>
            <a:custGeom>
              <a:avLst/>
              <a:gdLst/>
              <a:ahLst/>
              <a:cxnLst/>
              <a:rect l="l" t="t" r="r" b="b"/>
              <a:pathLst>
                <a:path w="5726" h="6314" extrusionOk="0">
                  <a:moveTo>
                    <a:pt x="4704" y="0"/>
                  </a:moveTo>
                  <a:cubicBezTo>
                    <a:pt x="4374" y="0"/>
                    <a:pt x="3972" y="135"/>
                    <a:pt x="3549" y="372"/>
                  </a:cubicBezTo>
                  <a:cubicBezTo>
                    <a:pt x="3425" y="433"/>
                    <a:pt x="3312" y="506"/>
                    <a:pt x="3188" y="589"/>
                  </a:cubicBezTo>
                  <a:cubicBezTo>
                    <a:pt x="2941" y="754"/>
                    <a:pt x="2693" y="949"/>
                    <a:pt x="2446" y="1176"/>
                  </a:cubicBezTo>
                  <a:lnTo>
                    <a:pt x="2879" y="1331"/>
                  </a:lnTo>
                  <a:cubicBezTo>
                    <a:pt x="3075" y="1176"/>
                    <a:pt x="3260" y="1032"/>
                    <a:pt x="3446" y="908"/>
                  </a:cubicBezTo>
                  <a:cubicBezTo>
                    <a:pt x="3570" y="825"/>
                    <a:pt x="3684" y="754"/>
                    <a:pt x="3797" y="692"/>
                  </a:cubicBezTo>
                  <a:cubicBezTo>
                    <a:pt x="4137" y="506"/>
                    <a:pt x="4447" y="403"/>
                    <a:pt x="4704" y="403"/>
                  </a:cubicBezTo>
                  <a:cubicBezTo>
                    <a:pt x="4818" y="403"/>
                    <a:pt x="4911" y="423"/>
                    <a:pt x="4983" y="465"/>
                  </a:cubicBezTo>
                  <a:cubicBezTo>
                    <a:pt x="5107" y="537"/>
                    <a:pt x="5179" y="650"/>
                    <a:pt x="5220" y="815"/>
                  </a:cubicBezTo>
                  <a:cubicBezTo>
                    <a:pt x="5293" y="1155"/>
                    <a:pt x="5190" y="1712"/>
                    <a:pt x="4860" y="2404"/>
                  </a:cubicBezTo>
                  <a:cubicBezTo>
                    <a:pt x="4973" y="2487"/>
                    <a:pt x="5076" y="2579"/>
                    <a:pt x="5179" y="2661"/>
                  </a:cubicBezTo>
                  <a:cubicBezTo>
                    <a:pt x="5561" y="1909"/>
                    <a:pt x="5726" y="1217"/>
                    <a:pt x="5623" y="733"/>
                  </a:cubicBezTo>
                  <a:cubicBezTo>
                    <a:pt x="5561" y="444"/>
                    <a:pt x="5406" y="227"/>
                    <a:pt x="5179" y="114"/>
                  </a:cubicBezTo>
                  <a:cubicBezTo>
                    <a:pt x="5045" y="32"/>
                    <a:pt x="4880" y="0"/>
                    <a:pt x="4704" y="0"/>
                  </a:cubicBezTo>
                  <a:close/>
                  <a:moveTo>
                    <a:pt x="2105" y="1496"/>
                  </a:moveTo>
                  <a:cubicBezTo>
                    <a:pt x="1857" y="1754"/>
                    <a:pt x="1610" y="2022"/>
                    <a:pt x="1383" y="2321"/>
                  </a:cubicBezTo>
                  <a:cubicBezTo>
                    <a:pt x="1373" y="2342"/>
                    <a:pt x="1352" y="2352"/>
                    <a:pt x="1342" y="2373"/>
                  </a:cubicBezTo>
                  <a:cubicBezTo>
                    <a:pt x="1208" y="2548"/>
                    <a:pt x="1084" y="2713"/>
                    <a:pt x="970" y="2888"/>
                  </a:cubicBezTo>
                  <a:cubicBezTo>
                    <a:pt x="888" y="3023"/>
                    <a:pt x="805" y="3157"/>
                    <a:pt x="733" y="3280"/>
                  </a:cubicBezTo>
                  <a:cubicBezTo>
                    <a:pt x="837" y="3363"/>
                    <a:pt x="940" y="3456"/>
                    <a:pt x="1053" y="3539"/>
                  </a:cubicBezTo>
                  <a:cubicBezTo>
                    <a:pt x="1064" y="3528"/>
                    <a:pt x="1064" y="3518"/>
                    <a:pt x="1073" y="3507"/>
                  </a:cubicBezTo>
                  <a:cubicBezTo>
                    <a:pt x="1167" y="3342"/>
                    <a:pt x="1280" y="3167"/>
                    <a:pt x="1394" y="2992"/>
                  </a:cubicBezTo>
                  <a:cubicBezTo>
                    <a:pt x="1497" y="2858"/>
                    <a:pt x="1589" y="2713"/>
                    <a:pt x="1703" y="2569"/>
                  </a:cubicBezTo>
                  <a:cubicBezTo>
                    <a:pt x="1971" y="2239"/>
                    <a:pt x="2249" y="1919"/>
                    <a:pt x="2538" y="1641"/>
                  </a:cubicBezTo>
                  <a:cubicBezTo>
                    <a:pt x="2394" y="1589"/>
                    <a:pt x="2249" y="1538"/>
                    <a:pt x="2105" y="1496"/>
                  </a:cubicBezTo>
                  <a:close/>
                  <a:moveTo>
                    <a:pt x="4663" y="2775"/>
                  </a:moveTo>
                  <a:cubicBezTo>
                    <a:pt x="4663" y="2785"/>
                    <a:pt x="4653" y="2796"/>
                    <a:pt x="4642" y="2806"/>
                  </a:cubicBezTo>
                  <a:cubicBezTo>
                    <a:pt x="4550" y="2971"/>
                    <a:pt x="4447" y="3147"/>
                    <a:pt x="4323" y="3322"/>
                  </a:cubicBezTo>
                  <a:cubicBezTo>
                    <a:pt x="4230" y="3456"/>
                    <a:pt x="4127" y="3590"/>
                    <a:pt x="4014" y="3734"/>
                  </a:cubicBezTo>
                  <a:cubicBezTo>
                    <a:pt x="3755" y="4075"/>
                    <a:pt x="3467" y="4385"/>
                    <a:pt x="3178" y="4663"/>
                  </a:cubicBezTo>
                  <a:cubicBezTo>
                    <a:pt x="3333" y="4715"/>
                    <a:pt x="3477" y="4766"/>
                    <a:pt x="3622" y="4807"/>
                  </a:cubicBezTo>
                  <a:cubicBezTo>
                    <a:pt x="3869" y="4559"/>
                    <a:pt x="4106" y="4281"/>
                    <a:pt x="4344" y="3982"/>
                  </a:cubicBezTo>
                  <a:cubicBezTo>
                    <a:pt x="4354" y="3972"/>
                    <a:pt x="4364" y="3951"/>
                    <a:pt x="4374" y="3941"/>
                  </a:cubicBezTo>
                  <a:cubicBezTo>
                    <a:pt x="4509" y="3766"/>
                    <a:pt x="4633" y="3590"/>
                    <a:pt x="4746" y="3415"/>
                  </a:cubicBezTo>
                  <a:cubicBezTo>
                    <a:pt x="4828" y="3291"/>
                    <a:pt x="4911" y="3157"/>
                    <a:pt x="4983" y="3023"/>
                  </a:cubicBezTo>
                  <a:cubicBezTo>
                    <a:pt x="4890" y="2940"/>
                    <a:pt x="4777" y="2858"/>
                    <a:pt x="4663" y="2775"/>
                  </a:cubicBezTo>
                  <a:close/>
                  <a:moveTo>
                    <a:pt x="537" y="3652"/>
                  </a:moveTo>
                  <a:cubicBezTo>
                    <a:pt x="166" y="4394"/>
                    <a:pt x="1" y="5086"/>
                    <a:pt x="104" y="5581"/>
                  </a:cubicBezTo>
                  <a:cubicBezTo>
                    <a:pt x="166" y="5859"/>
                    <a:pt x="310" y="6076"/>
                    <a:pt x="537" y="6200"/>
                  </a:cubicBezTo>
                  <a:cubicBezTo>
                    <a:pt x="681" y="6272"/>
                    <a:pt x="837" y="6313"/>
                    <a:pt x="1022" y="6313"/>
                  </a:cubicBezTo>
                  <a:cubicBezTo>
                    <a:pt x="1352" y="6313"/>
                    <a:pt x="1754" y="6179"/>
                    <a:pt x="2178" y="5942"/>
                  </a:cubicBezTo>
                  <a:cubicBezTo>
                    <a:pt x="2291" y="5870"/>
                    <a:pt x="2404" y="5797"/>
                    <a:pt x="2528" y="5726"/>
                  </a:cubicBezTo>
                  <a:cubicBezTo>
                    <a:pt x="2776" y="5550"/>
                    <a:pt x="3033" y="5354"/>
                    <a:pt x="3281" y="5127"/>
                  </a:cubicBezTo>
                  <a:cubicBezTo>
                    <a:pt x="3136" y="5086"/>
                    <a:pt x="2992" y="5034"/>
                    <a:pt x="2838" y="4972"/>
                  </a:cubicBezTo>
                  <a:cubicBezTo>
                    <a:pt x="2652" y="5137"/>
                    <a:pt x="2456" y="5282"/>
                    <a:pt x="2270" y="5405"/>
                  </a:cubicBezTo>
                  <a:cubicBezTo>
                    <a:pt x="2157" y="5478"/>
                    <a:pt x="2043" y="5550"/>
                    <a:pt x="1919" y="5612"/>
                  </a:cubicBezTo>
                  <a:cubicBezTo>
                    <a:pt x="1589" y="5797"/>
                    <a:pt x="1270" y="5900"/>
                    <a:pt x="1022" y="5900"/>
                  </a:cubicBezTo>
                  <a:cubicBezTo>
                    <a:pt x="908" y="5900"/>
                    <a:pt x="805" y="5880"/>
                    <a:pt x="733" y="5839"/>
                  </a:cubicBezTo>
                  <a:cubicBezTo>
                    <a:pt x="610" y="5777"/>
                    <a:pt x="537" y="5664"/>
                    <a:pt x="496" y="5488"/>
                  </a:cubicBezTo>
                  <a:cubicBezTo>
                    <a:pt x="434" y="5158"/>
                    <a:pt x="537" y="4591"/>
                    <a:pt x="867" y="3899"/>
                  </a:cubicBezTo>
                  <a:cubicBezTo>
                    <a:pt x="754" y="3817"/>
                    <a:pt x="640" y="3734"/>
                    <a:pt x="537" y="365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901;p45">
              <a:extLst>
                <a:ext uri="{FF2B5EF4-FFF2-40B4-BE49-F238E27FC236}">
                  <a16:creationId xmlns:a16="http://schemas.microsoft.com/office/drawing/2014/main" id="{599733C4-8F70-034C-9540-F782EFA2ED45}"/>
                </a:ext>
              </a:extLst>
            </p:cNvPr>
            <p:cNvSpPr/>
            <p:nvPr/>
          </p:nvSpPr>
          <p:spPr>
            <a:xfrm>
              <a:off x="-3924341" y="2836910"/>
              <a:ext cx="321500" cy="205852"/>
            </a:xfrm>
            <a:custGeom>
              <a:avLst/>
              <a:gdLst/>
              <a:ahLst/>
              <a:cxnLst/>
              <a:rect l="l" t="t" r="r" b="b"/>
              <a:pathLst>
                <a:path w="7139" h="4571" extrusionOk="0">
                  <a:moveTo>
                    <a:pt x="1454" y="413"/>
                  </a:moveTo>
                  <a:cubicBezTo>
                    <a:pt x="1537" y="413"/>
                    <a:pt x="1630" y="413"/>
                    <a:pt x="1723" y="424"/>
                  </a:cubicBezTo>
                  <a:cubicBezTo>
                    <a:pt x="1846" y="434"/>
                    <a:pt x="1981" y="445"/>
                    <a:pt x="2125" y="475"/>
                  </a:cubicBezTo>
                  <a:cubicBezTo>
                    <a:pt x="2341" y="506"/>
                    <a:pt x="2579" y="568"/>
                    <a:pt x="2816" y="630"/>
                  </a:cubicBezTo>
                  <a:cubicBezTo>
                    <a:pt x="2960" y="672"/>
                    <a:pt x="3105" y="723"/>
                    <a:pt x="3249" y="775"/>
                  </a:cubicBezTo>
                  <a:cubicBezTo>
                    <a:pt x="3631" y="908"/>
                    <a:pt x="4012" y="1084"/>
                    <a:pt x="4395" y="1290"/>
                  </a:cubicBezTo>
                  <a:cubicBezTo>
                    <a:pt x="4549" y="1373"/>
                    <a:pt x="4704" y="1455"/>
                    <a:pt x="4838" y="1548"/>
                  </a:cubicBezTo>
                  <a:cubicBezTo>
                    <a:pt x="5023" y="1651"/>
                    <a:pt x="5188" y="1765"/>
                    <a:pt x="5344" y="1878"/>
                  </a:cubicBezTo>
                  <a:lnTo>
                    <a:pt x="5374" y="1909"/>
                  </a:lnTo>
                  <a:cubicBezTo>
                    <a:pt x="5488" y="1992"/>
                    <a:pt x="5601" y="2074"/>
                    <a:pt x="5694" y="2157"/>
                  </a:cubicBezTo>
                  <a:cubicBezTo>
                    <a:pt x="6282" y="2652"/>
                    <a:pt x="6602" y="3127"/>
                    <a:pt x="6674" y="3467"/>
                  </a:cubicBezTo>
                  <a:cubicBezTo>
                    <a:pt x="6715" y="3632"/>
                    <a:pt x="6694" y="3766"/>
                    <a:pt x="6602" y="3879"/>
                  </a:cubicBezTo>
                  <a:cubicBezTo>
                    <a:pt x="6458" y="4065"/>
                    <a:pt x="6137" y="4168"/>
                    <a:pt x="5684" y="4168"/>
                  </a:cubicBezTo>
                  <a:cubicBezTo>
                    <a:pt x="5601" y="4168"/>
                    <a:pt x="5519" y="4158"/>
                    <a:pt x="5426" y="4158"/>
                  </a:cubicBezTo>
                  <a:cubicBezTo>
                    <a:pt x="5292" y="4147"/>
                    <a:pt x="5158" y="4127"/>
                    <a:pt x="5013" y="4106"/>
                  </a:cubicBezTo>
                  <a:cubicBezTo>
                    <a:pt x="4796" y="4065"/>
                    <a:pt x="4570" y="4014"/>
                    <a:pt x="4333" y="3941"/>
                  </a:cubicBezTo>
                  <a:cubicBezTo>
                    <a:pt x="4188" y="3900"/>
                    <a:pt x="4044" y="3849"/>
                    <a:pt x="3889" y="3797"/>
                  </a:cubicBezTo>
                  <a:cubicBezTo>
                    <a:pt x="3517" y="3663"/>
                    <a:pt x="3125" y="3487"/>
                    <a:pt x="2754" y="3292"/>
                  </a:cubicBezTo>
                  <a:cubicBezTo>
                    <a:pt x="2589" y="3209"/>
                    <a:pt x="2445" y="3116"/>
                    <a:pt x="2300" y="3033"/>
                  </a:cubicBezTo>
                  <a:cubicBezTo>
                    <a:pt x="2115" y="2920"/>
                    <a:pt x="1949" y="2806"/>
                    <a:pt x="1795" y="2693"/>
                  </a:cubicBezTo>
                  <a:cubicBezTo>
                    <a:pt x="1784" y="2683"/>
                    <a:pt x="1775" y="2683"/>
                    <a:pt x="1764" y="2673"/>
                  </a:cubicBezTo>
                  <a:cubicBezTo>
                    <a:pt x="1651" y="2590"/>
                    <a:pt x="1548" y="2497"/>
                    <a:pt x="1444" y="2414"/>
                  </a:cubicBezTo>
                  <a:cubicBezTo>
                    <a:pt x="856" y="1919"/>
                    <a:pt x="537" y="1445"/>
                    <a:pt x="464" y="1115"/>
                  </a:cubicBezTo>
                  <a:cubicBezTo>
                    <a:pt x="434" y="940"/>
                    <a:pt x="454" y="805"/>
                    <a:pt x="537" y="702"/>
                  </a:cubicBezTo>
                  <a:cubicBezTo>
                    <a:pt x="681" y="516"/>
                    <a:pt x="1011" y="413"/>
                    <a:pt x="1454" y="413"/>
                  </a:cubicBezTo>
                  <a:close/>
                  <a:moveTo>
                    <a:pt x="1454" y="1"/>
                  </a:moveTo>
                  <a:cubicBezTo>
                    <a:pt x="867" y="1"/>
                    <a:pt x="443" y="156"/>
                    <a:pt x="217" y="455"/>
                  </a:cubicBezTo>
                  <a:cubicBezTo>
                    <a:pt x="51" y="651"/>
                    <a:pt x="0" y="908"/>
                    <a:pt x="62" y="1197"/>
                  </a:cubicBezTo>
                  <a:cubicBezTo>
                    <a:pt x="165" y="1682"/>
                    <a:pt x="599" y="2249"/>
                    <a:pt x="1248" y="2786"/>
                  </a:cubicBezTo>
                  <a:cubicBezTo>
                    <a:pt x="1351" y="2868"/>
                    <a:pt x="1465" y="2951"/>
                    <a:pt x="1578" y="3033"/>
                  </a:cubicBezTo>
                  <a:cubicBezTo>
                    <a:pt x="1692" y="3127"/>
                    <a:pt x="1826" y="3209"/>
                    <a:pt x="1949" y="3292"/>
                  </a:cubicBezTo>
                  <a:cubicBezTo>
                    <a:pt x="2125" y="3405"/>
                    <a:pt x="2311" y="3519"/>
                    <a:pt x="2497" y="3622"/>
                  </a:cubicBezTo>
                  <a:lnTo>
                    <a:pt x="2558" y="3652"/>
                  </a:lnTo>
                  <a:cubicBezTo>
                    <a:pt x="2889" y="3828"/>
                    <a:pt x="3219" y="3982"/>
                    <a:pt x="3549" y="4106"/>
                  </a:cubicBezTo>
                  <a:cubicBezTo>
                    <a:pt x="3703" y="4168"/>
                    <a:pt x="3847" y="4220"/>
                    <a:pt x="3992" y="4261"/>
                  </a:cubicBezTo>
                  <a:cubicBezTo>
                    <a:pt x="4312" y="4364"/>
                    <a:pt x="4622" y="4447"/>
                    <a:pt x="4920" y="4498"/>
                  </a:cubicBezTo>
                  <a:cubicBezTo>
                    <a:pt x="5055" y="4529"/>
                    <a:pt x="5199" y="4539"/>
                    <a:pt x="5323" y="4560"/>
                  </a:cubicBezTo>
                  <a:cubicBezTo>
                    <a:pt x="5447" y="4571"/>
                    <a:pt x="5571" y="4571"/>
                    <a:pt x="5684" y="4571"/>
                  </a:cubicBezTo>
                  <a:cubicBezTo>
                    <a:pt x="6272" y="4571"/>
                    <a:pt x="6705" y="4416"/>
                    <a:pt x="6932" y="4127"/>
                  </a:cubicBezTo>
                  <a:cubicBezTo>
                    <a:pt x="7086" y="3920"/>
                    <a:pt x="7138" y="3663"/>
                    <a:pt x="7077" y="3384"/>
                  </a:cubicBezTo>
                  <a:cubicBezTo>
                    <a:pt x="6973" y="2889"/>
                    <a:pt x="6540" y="2332"/>
                    <a:pt x="5890" y="1795"/>
                  </a:cubicBezTo>
                  <a:cubicBezTo>
                    <a:pt x="5787" y="1713"/>
                    <a:pt x="5684" y="1621"/>
                    <a:pt x="5571" y="1538"/>
                  </a:cubicBezTo>
                  <a:cubicBezTo>
                    <a:pt x="5447" y="1455"/>
                    <a:pt x="5323" y="1362"/>
                    <a:pt x="5188" y="1280"/>
                  </a:cubicBezTo>
                  <a:cubicBezTo>
                    <a:pt x="5013" y="1167"/>
                    <a:pt x="4828" y="1064"/>
                    <a:pt x="4642" y="960"/>
                  </a:cubicBezTo>
                  <a:lnTo>
                    <a:pt x="4580" y="929"/>
                  </a:lnTo>
                  <a:cubicBezTo>
                    <a:pt x="4260" y="754"/>
                    <a:pt x="3920" y="599"/>
                    <a:pt x="3590" y="465"/>
                  </a:cubicBezTo>
                  <a:lnTo>
                    <a:pt x="3157" y="310"/>
                  </a:lnTo>
                  <a:cubicBezTo>
                    <a:pt x="2837" y="207"/>
                    <a:pt x="2517" y="124"/>
                    <a:pt x="2228" y="73"/>
                  </a:cubicBezTo>
                  <a:cubicBezTo>
                    <a:pt x="2084" y="53"/>
                    <a:pt x="1949" y="32"/>
                    <a:pt x="1816" y="21"/>
                  </a:cubicBezTo>
                  <a:cubicBezTo>
                    <a:pt x="1692" y="11"/>
                    <a:pt x="1568" y="1"/>
                    <a:pt x="14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902;p45">
              <a:extLst>
                <a:ext uri="{FF2B5EF4-FFF2-40B4-BE49-F238E27FC236}">
                  <a16:creationId xmlns:a16="http://schemas.microsoft.com/office/drawing/2014/main" id="{AF4363F7-BC7A-E746-89A4-4D97422C3EC3}"/>
                </a:ext>
              </a:extLst>
            </p:cNvPr>
            <p:cNvSpPr/>
            <p:nvPr/>
          </p:nvSpPr>
          <p:spPr>
            <a:xfrm>
              <a:off x="-3756683" y="2579590"/>
              <a:ext cx="335461" cy="1129325"/>
            </a:xfrm>
            <a:custGeom>
              <a:avLst/>
              <a:gdLst/>
              <a:ahLst/>
              <a:cxnLst/>
              <a:rect l="l" t="t" r="r" b="b"/>
              <a:pathLst>
                <a:path w="7449" h="25077" extrusionOk="0">
                  <a:moveTo>
                    <a:pt x="2405" y="0"/>
                  </a:moveTo>
                  <a:lnTo>
                    <a:pt x="1" y="609"/>
                  </a:lnTo>
                  <a:cubicBezTo>
                    <a:pt x="1" y="609"/>
                    <a:pt x="3797" y="17618"/>
                    <a:pt x="3384" y="25077"/>
                  </a:cubicBezTo>
                  <a:lnTo>
                    <a:pt x="7448" y="23869"/>
                  </a:lnTo>
                  <a:cubicBezTo>
                    <a:pt x="7448" y="23869"/>
                    <a:pt x="6531" y="7871"/>
                    <a:pt x="24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903;p45">
              <a:extLst>
                <a:ext uri="{FF2B5EF4-FFF2-40B4-BE49-F238E27FC236}">
                  <a16:creationId xmlns:a16="http://schemas.microsoft.com/office/drawing/2014/main" id="{42A7414A-C597-B74A-BFC8-816A8F4BAA39}"/>
                </a:ext>
              </a:extLst>
            </p:cNvPr>
            <p:cNvSpPr/>
            <p:nvPr/>
          </p:nvSpPr>
          <p:spPr>
            <a:xfrm>
              <a:off x="-3745514" y="2644438"/>
              <a:ext cx="683396" cy="295515"/>
            </a:xfrm>
            <a:custGeom>
              <a:avLst/>
              <a:gdLst/>
              <a:ahLst/>
              <a:cxnLst/>
              <a:rect l="l" t="t" r="r" b="b"/>
              <a:pathLst>
                <a:path w="15175" h="6562" extrusionOk="0">
                  <a:moveTo>
                    <a:pt x="2083" y="0"/>
                  </a:moveTo>
                  <a:cubicBezTo>
                    <a:pt x="0" y="0"/>
                    <a:pt x="816" y="4068"/>
                    <a:pt x="816" y="4068"/>
                  </a:cubicBezTo>
                  <a:cubicBezTo>
                    <a:pt x="3276" y="5908"/>
                    <a:pt x="5515" y="6561"/>
                    <a:pt x="7455" y="6561"/>
                  </a:cubicBezTo>
                  <a:cubicBezTo>
                    <a:pt x="12216" y="6561"/>
                    <a:pt x="15174" y="2624"/>
                    <a:pt x="15174" y="2624"/>
                  </a:cubicBezTo>
                  <a:lnTo>
                    <a:pt x="13699" y="169"/>
                  </a:lnTo>
                  <a:cubicBezTo>
                    <a:pt x="12131" y="1888"/>
                    <a:pt x="10409" y="2461"/>
                    <a:pt x="8811" y="2461"/>
                  </a:cubicBezTo>
                  <a:cubicBezTo>
                    <a:pt x="5614" y="2461"/>
                    <a:pt x="2909" y="169"/>
                    <a:pt x="2909" y="169"/>
                  </a:cubicBezTo>
                  <a:cubicBezTo>
                    <a:pt x="2593" y="53"/>
                    <a:pt x="2319" y="0"/>
                    <a:pt x="2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904;p45">
              <a:extLst>
                <a:ext uri="{FF2B5EF4-FFF2-40B4-BE49-F238E27FC236}">
                  <a16:creationId xmlns:a16="http://schemas.microsoft.com/office/drawing/2014/main" id="{B91C8433-B7F7-A14B-901A-4E62C9A8B8AC}"/>
                </a:ext>
              </a:extLst>
            </p:cNvPr>
            <p:cNvSpPr/>
            <p:nvPr/>
          </p:nvSpPr>
          <p:spPr>
            <a:xfrm>
              <a:off x="-3756683" y="2585625"/>
              <a:ext cx="190495" cy="1082850"/>
            </a:xfrm>
            <a:custGeom>
              <a:avLst/>
              <a:gdLst/>
              <a:ahLst/>
              <a:cxnLst/>
              <a:rect l="l" t="t" r="r" b="b"/>
              <a:pathLst>
                <a:path w="4230" h="24045" extrusionOk="0">
                  <a:moveTo>
                    <a:pt x="1889" y="1"/>
                  </a:moveTo>
                  <a:lnTo>
                    <a:pt x="1" y="475"/>
                  </a:lnTo>
                  <a:cubicBezTo>
                    <a:pt x="1" y="475"/>
                    <a:pt x="3884" y="16309"/>
                    <a:pt x="3549" y="23849"/>
                  </a:cubicBezTo>
                  <a:lnTo>
                    <a:pt x="3549" y="23849"/>
                  </a:lnTo>
                  <a:lnTo>
                    <a:pt x="4230" y="10171"/>
                  </a:lnTo>
                  <a:lnTo>
                    <a:pt x="1816" y="4673"/>
                  </a:lnTo>
                  <a:lnTo>
                    <a:pt x="2579" y="2692"/>
                  </a:lnTo>
                  <a:lnTo>
                    <a:pt x="2013" y="1"/>
                  </a:lnTo>
                  <a:close/>
                  <a:moveTo>
                    <a:pt x="3549" y="23849"/>
                  </a:moveTo>
                  <a:lnTo>
                    <a:pt x="3539" y="24045"/>
                  </a:lnTo>
                  <a:cubicBezTo>
                    <a:pt x="3543" y="23980"/>
                    <a:pt x="3546" y="23915"/>
                    <a:pt x="3549" y="2384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905;p45">
              <a:extLst>
                <a:ext uri="{FF2B5EF4-FFF2-40B4-BE49-F238E27FC236}">
                  <a16:creationId xmlns:a16="http://schemas.microsoft.com/office/drawing/2014/main" id="{D735ECAF-E53B-154B-A747-D08B584C8C41}"/>
                </a:ext>
              </a:extLst>
            </p:cNvPr>
            <p:cNvSpPr/>
            <p:nvPr/>
          </p:nvSpPr>
          <p:spPr>
            <a:xfrm>
              <a:off x="-4322930" y="2578194"/>
              <a:ext cx="599767" cy="1151617"/>
            </a:xfrm>
            <a:custGeom>
              <a:avLst/>
              <a:gdLst/>
              <a:ahLst/>
              <a:cxnLst/>
              <a:rect l="l" t="t" r="r" b="b"/>
              <a:pathLst>
                <a:path w="13318" h="25572" extrusionOk="0">
                  <a:moveTo>
                    <a:pt x="5746" y="0"/>
                  </a:moveTo>
                  <a:cubicBezTo>
                    <a:pt x="1" y="2352"/>
                    <a:pt x="228" y="24241"/>
                    <a:pt x="228" y="24241"/>
                  </a:cubicBezTo>
                  <a:lnTo>
                    <a:pt x="10017" y="25571"/>
                  </a:lnTo>
                  <a:cubicBezTo>
                    <a:pt x="13317" y="18206"/>
                    <a:pt x="9109" y="166"/>
                    <a:pt x="9109" y="166"/>
                  </a:cubicBezTo>
                  <a:lnTo>
                    <a:pt x="574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906;p45">
              <a:extLst>
                <a:ext uri="{FF2B5EF4-FFF2-40B4-BE49-F238E27FC236}">
                  <a16:creationId xmlns:a16="http://schemas.microsoft.com/office/drawing/2014/main" id="{8C41548E-F227-E04A-8139-8DD5D7F14ADE}"/>
                </a:ext>
              </a:extLst>
            </p:cNvPr>
            <p:cNvSpPr/>
            <p:nvPr/>
          </p:nvSpPr>
          <p:spPr>
            <a:xfrm>
              <a:off x="-4475278" y="2581391"/>
              <a:ext cx="480831" cy="545456"/>
            </a:xfrm>
            <a:custGeom>
              <a:avLst/>
              <a:gdLst/>
              <a:ahLst/>
              <a:cxnLst/>
              <a:rect l="l" t="t" r="r" b="b"/>
              <a:pathLst>
                <a:path w="10677" h="12112" extrusionOk="0">
                  <a:moveTo>
                    <a:pt x="10637" y="1"/>
                  </a:moveTo>
                  <a:cubicBezTo>
                    <a:pt x="10272" y="1"/>
                    <a:pt x="7426" y="64"/>
                    <a:pt x="5076" y="1961"/>
                  </a:cubicBezTo>
                  <a:cubicBezTo>
                    <a:pt x="3724" y="3045"/>
                    <a:pt x="1" y="8697"/>
                    <a:pt x="1" y="8697"/>
                  </a:cubicBezTo>
                  <a:lnTo>
                    <a:pt x="619" y="12111"/>
                  </a:lnTo>
                  <a:lnTo>
                    <a:pt x="8902" y="4767"/>
                  </a:lnTo>
                  <a:lnTo>
                    <a:pt x="10676" y="1"/>
                  </a:lnTo>
                  <a:cubicBezTo>
                    <a:pt x="10676" y="1"/>
                    <a:pt x="10663" y="1"/>
                    <a:pt x="106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907;p45">
              <a:extLst>
                <a:ext uri="{FF2B5EF4-FFF2-40B4-BE49-F238E27FC236}">
                  <a16:creationId xmlns:a16="http://schemas.microsoft.com/office/drawing/2014/main" id="{B2F59106-C159-934A-A765-0DEBDD295E8F}"/>
                </a:ext>
              </a:extLst>
            </p:cNvPr>
            <p:cNvSpPr/>
            <p:nvPr/>
          </p:nvSpPr>
          <p:spPr>
            <a:xfrm>
              <a:off x="-4039536" y="2581436"/>
              <a:ext cx="276871" cy="1023450"/>
            </a:xfrm>
            <a:custGeom>
              <a:avLst/>
              <a:gdLst/>
              <a:ahLst/>
              <a:cxnLst/>
              <a:rect l="l" t="t" r="r" b="b"/>
              <a:pathLst>
                <a:path w="6148" h="22726" extrusionOk="0">
                  <a:moveTo>
                    <a:pt x="1000" y="0"/>
                  </a:moveTo>
                  <a:lnTo>
                    <a:pt x="0" y="3044"/>
                  </a:lnTo>
                  <a:lnTo>
                    <a:pt x="2496" y="5705"/>
                  </a:lnTo>
                  <a:lnTo>
                    <a:pt x="1000" y="9305"/>
                  </a:lnTo>
                  <a:lnTo>
                    <a:pt x="4559" y="22725"/>
                  </a:lnTo>
                  <a:cubicBezTo>
                    <a:pt x="6148" y="14390"/>
                    <a:pt x="2816" y="94"/>
                    <a:pt x="2816" y="94"/>
                  </a:cubicBezTo>
                  <a:lnTo>
                    <a:pt x="100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908;p45">
              <a:extLst>
                <a:ext uri="{FF2B5EF4-FFF2-40B4-BE49-F238E27FC236}">
                  <a16:creationId xmlns:a16="http://schemas.microsoft.com/office/drawing/2014/main" id="{582ED1F5-CDAD-784D-BA6D-C5DE9D8C9C54}"/>
                </a:ext>
              </a:extLst>
            </p:cNvPr>
            <p:cNvSpPr/>
            <p:nvPr/>
          </p:nvSpPr>
          <p:spPr>
            <a:xfrm>
              <a:off x="-3815226" y="4107838"/>
              <a:ext cx="220263" cy="86466"/>
            </a:xfrm>
            <a:custGeom>
              <a:avLst/>
              <a:gdLst/>
              <a:ahLst/>
              <a:cxnLst/>
              <a:rect l="l" t="t" r="r" b="b"/>
              <a:pathLst>
                <a:path w="4891" h="1920" extrusionOk="0">
                  <a:moveTo>
                    <a:pt x="53" y="1"/>
                  </a:moveTo>
                  <a:lnTo>
                    <a:pt x="1" y="1920"/>
                  </a:lnTo>
                  <a:lnTo>
                    <a:pt x="4890" y="1920"/>
                  </a:lnTo>
                  <a:cubicBezTo>
                    <a:pt x="4416" y="1218"/>
                    <a:pt x="2621" y="1"/>
                    <a:pt x="26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909;p45">
              <a:extLst>
                <a:ext uri="{FF2B5EF4-FFF2-40B4-BE49-F238E27FC236}">
                  <a16:creationId xmlns:a16="http://schemas.microsoft.com/office/drawing/2014/main" id="{BD5FADF2-01B2-4043-862F-6D80027D004A}"/>
                </a:ext>
              </a:extLst>
            </p:cNvPr>
            <p:cNvSpPr/>
            <p:nvPr/>
          </p:nvSpPr>
          <p:spPr>
            <a:xfrm>
              <a:off x="-4132935" y="4107838"/>
              <a:ext cx="220218" cy="86466"/>
            </a:xfrm>
            <a:custGeom>
              <a:avLst/>
              <a:gdLst/>
              <a:ahLst/>
              <a:cxnLst/>
              <a:rect l="l" t="t" r="r" b="b"/>
              <a:pathLst>
                <a:path w="4890" h="1920" extrusionOk="0">
                  <a:moveTo>
                    <a:pt x="52" y="1"/>
                  </a:moveTo>
                  <a:lnTo>
                    <a:pt x="0" y="1920"/>
                  </a:lnTo>
                  <a:lnTo>
                    <a:pt x="4890" y="1920"/>
                  </a:lnTo>
                  <a:cubicBezTo>
                    <a:pt x="4415" y="1218"/>
                    <a:pt x="3415" y="1"/>
                    <a:pt x="3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910;p45">
              <a:extLst>
                <a:ext uri="{FF2B5EF4-FFF2-40B4-BE49-F238E27FC236}">
                  <a16:creationId xmlns:a16="http://schemas.microsoft.com/office/drawing/2014/main" id="{3D02A8F4-DFCF-2B46-BACF-5FD55A8CBF17}"/>
                </a:ext>
              </a:extLst>
            </p:cNvPr>
            <p:cNvSpPr/>
            <p:nvPr/>
          </p:nvSpPr>
          <p:spPr>
            <a:xfrm>
              <a:off x="-4599344" y="2585625"/>
              <a:ext cx="223505" cy="541222"/>
            </a:xfrm>
            <a:custGeom>
              <a:avLst/>
              <a:gdLst/>
              <a:ahLst/>
              <a:cxnLst/>
              <a:rect l="l" t="t" r="r" b="b"/>
              <a:pathLst>
                <a:path w="4963" h="12018" extrusionOk="0">
                  <a:moveTo>
                    <a:pt x="4736" y="1"/>
                  </a:moveTo>
                  <a:lnTo>
                    <a:pt x="1239" y="681"/>
                  </a:lnTo>
                  <a:cubicBezTo>
                    <a:pt x="1239" y="681"/>
                    <a:pt x="1" y="6344"/>
                    <a:pt x="661" y="9573"/>
                  </a:cubicBezTo>
                  <a:cubicBezTo>
                    <a:pt x="940" y="10935"/>
                    <a:pt x="3374" y="12017"/>
                    <a:pt x="3374" y="12017"/>
                  </a:cubicBezTo>
                  <a:cubicBezTo>
                    <a:pt x="3374" y="12017"/>
                    <a:pt x="4963" y="7561"/>
                    <a:pt x="4736" y="5653"/>
                  </a:cubicBezTo>
                  <a:cubicBezTo>
                    <a:pt x="4519" y="3735"/>
                    <a:pt x="4736" y="1"/>
                    <a:pt x="47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911;p45">
              <a:extLst>
                <a:ext uri="{FF2B5EF4-FFF2-40B4-BE49-F238E27FC236}">
                  <a16:creationId xmlns:a16="http://schemas.microsoft.com/office/drawing/2014/main" id="{13603D74-0FB2-3E4E-8170-D8AD9F9C95B9}"/>
                </a:ext>
              </a:extLst>
            </p:cNvPr>
            <p:cNvSpPr/>
            <p:nvPr/>
          </p:nvSpPr>
          <p:spPr>
            <a:xfrm>
              <a:off x="-4246734" y="3232212"/>
              <a:ext cx="289706" cy="237736"/>
            </a:xfrm>
            <a:custGeom>
              <a:avLst/>
              <a:gdLst/>
              <a:ahLst/>
              <a:cxnLst/>
              <a:rect l="l" t="t" r="r" b="b"/>
              <a:pathLst>
                <a:path w="6433" h="5279" extrusionOk="0">
                  <a:moveTo>
                    <a:pt x="1249" y="1"/>
                  </a:moveTo>
                  <a:cubicBezTo>
                    <a:pt x="1233" y="1"/>
                    <a:pt x="1219" y="1"/>
                    <a:pt x="1207" y="1"/>
                  </a:cubicBezTo>
                  <a:cubicBezTo>
                    <a:pt x="1207" y="1"/>
                    <a:pt x="1" y="5035"/>
                    <a:pt x="2517" y="5262"/>
                  </a:cubicBezTo>
                  <a:cubicBezTo>
                    <a:pt x="2642" y="5273"/>
                    <a:pt x="2761" y="5278"/>
                    <a:pt x="2877" y="5278"/>
                  </a:cubicBezTo>
                  <a:cubicBezTo>
                    <a:pt x="6432" y="5278"/>
                    <a:pt x="6045" y="217"/>
                    <a:pt x="6045" y="217"/>
                  </a:cubicBezTo>
                  <a:cubicBezTo>
                    <a:pt x="6045" y="217"/>
                    <a:pt x="1930" y="1"/>
                    <a:pt x="12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912;p45">
              <a:extLst>
                <a:ext uri="{FF2B5EF4-FFF2-40B4-BE49-F238E27FC236}">
                  <a16:creationId xmlns:a16="http://schemas.microsoft.com/office/drawing/2014/main" id="{9C84C90F-7331-6541-897D-9FECD5D97AF2}"/>
                </a:ext>
              </a:extLst>
            </p:cNvPr>
            <p:cNvSpPr/>
            <p:nvPr/>
          </p:nvSpPr>
          <p:spPr>
            <a:xfrm>
              <a:off x="-3128649" y="2485651"/>
              <a:ext cx="274619" cy="277006"/>
            </a:xfrm>
            <a:custGeom>
              <a:avLst/>
              <a:gdLst/>
              <a:ahLst/>
              <a:cxnLst/>
              <a:rect l="l" t="t" r="r" b="b"/>
              <a:pathLst>
                <a:path w="6098" h="6151" extrusionOk="0">
                  <a:moveTo>
                    <a:pt x="5148" y="0"/>
                  </a:moveTo>
                  <a:cubicBezTo>
                    <a:pt x="4249" y="0"/>
                    <a:pt x="2456" y="611"/>
                    <a:pt x="2456" y="611"/>
                  </a:cubicBezTo>
                  <a:lnTo>
                    <a:pt x="1" y="3695"/>
                  </a:lnTo>
                  <a:lnTo>
                    <a:pt x="1476" y="6150"/>
                  </a:lnTo>
                  <a:cubicBezTo>
                    <a:pt x="1476" y="6150"/>
                    <a:pt x="4530" y="5171"/>
                    <a:pt x="4880" y="4449"/>
                  </a:cubicBezTo>
                  <a:cubicBezTo>
                    <a:pt x="5241" y="3736"/>
                    <a:pt x="6097" y="44"/>
                    <a:pt x="5231" y="2"/>
                  </a:cubicBezTo>
                  <a:cubicBezTo>
                    <a:pt x="5204" y="1"/>
                    <a:pt x="5177" y="0"/>
                    <a:pt x="5148"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913;p45">
              <a:extLst>
                <a:ext uri="{FF2B5EF4-FFF2-40B4-BE49-F238E27FC236}">
                  <a16:creationId xmlns:a16="http://schemas.microsoft.com/office/drawing/2014/main" id="{4220B232-AE24-2146-AB68-1D4399781C0B}"/>
                </a:ext>
              </a:extLst>
            </p:cNvPr>
            <p:cNvSpPr/>
            <p:nvPr/>
          </p:nvSpPr>
          <p:spPr>
            <a:xfrm>
              <a:off x="-3050111" y="2382164"/>
              <a:ext cx="125466" cy="478039"/>
            </a:xfrm>
            <a:custGeom>
              <a:avLst/>
              <a:gdLst/>
              <a:ahLst/>
              <a:cxnLst/>
              <a:rect l="l" t="t" r="r" b="b"/>
              <a:pathLst>
                <a:path w="2786" h="10615" extrusionOk="0">
                  <a:moveTo>
                    <a:pt x="0" y="0"/>
                  </a:moveTo>
                  <a:lnTo>
                    <a:pt x="0" y="9594"/>
                  </a:lnTo>
                  <a:cubicBezTo>
                    <a:pt x="0" y="10161"/>
                    <a:pt x="629" y="10614"/>
                    <a:pt x="1393" y="10614"/>
                  </a:cubicBezTo>
                  <a:cubicBezTo>
                    <a:pt x="2167" y="10614"/>
                    <a:pt x="2786" y="10161"/>
                    <a:pt x="2786" y="9594"/>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914;p45">
              <a:extLst>
                <a:ext uri="{FF2B5EF4-FFF2-40B4-BE49-F238E27FC236}">
                  <a16:creationId xmlns:a16="http://schemas.microsoft.com/office/drawing/2014/main" id="{26FA7B25-1EC1-E143-A8E3-32D99B78FA3C}"/>
                </a:ext>
              </a:extLst>
            </p:cNvPr>
            <p:cNvSpPr/>
            <p:nvPr/>
          </p:nvSpPr>
          <p:spPr>
            <a:xfrm>
              <a:off x="-3050111" y="2621381"/>
              <a:ext cx="125466" cy="238817"/>
            </a:xfrm>
            <a:custGeom>
              <a:avLst/>
              <a:gdLst/>
              <a:ahLst/>
              <a:cxnLst/>
              <a:rect l="l" t="t" r="r" b="b"/>
              <a:pathLst>
                <a:path w="2786" h="5303" extrusionOk="0">
                  <a:moveTo>
                    <a:pt x="0" y="0"/>
                  </a:moveTo>
                  <a:lnTo>
                    <a:pt x="0" y="4282"/>
                  </a:lnTo>
                  <a:cubicBezTo>
                    <a:pt x="0" y="4849"/>
                    <a:pt x="629" y="5302"/>
                    <a:pt x="1393" y="5302"/>
                  </a:cubicBezTo>
                  <a:cubicBezTo>
                    <a:pt x="2167" y="5302"/>
                    <a:pt x="2786" y="4849"/>
                    <a:pt x="2786" y="4282"/>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915;p45">
              <a:extLst>
                <a:ext uri="{FF2B5EF4-FFF2-40B4-BE49-F238E27FC236}">
                  <a16:creationId xmlns:a16="http://schemas.microsoft.com/office/drawing/2014/main" id="{AE3A0EE2-DCE7-084E-8076-D394FDD2A752}"/>
                </a:ext>
              </a:extLst>
            </p:cNvPr>
            <p:cNvSpPr/>
            <p:nvPr/>
          </p:nvSpPr>
          <p:spPr>
            <a:xfrm>
              <a:off x="-3128649" y="2485876"/>
              <a:ext cx="167438" cy="166222"/>
            </a:xfrm>
            <a:custGeom>
              <a:avLst/>
              <a:gdLst/>
              <a:ahLst/>
              <a:cxnLst/>
              <a:rect l="l" t="t" r="r" b="b"/>
              <a:pathLst>
                <a:path w="3718" h="3691" extrusionOk="0">
                  <a:moveTo>
                    <a:pt x="2450" y="1"/>
                  </a:moveTo>
                  <a:cubicBezTo>
                    <a:pt x="2412" y="1"/>
                    <a:pt x="2372" y="3"/>
                    <a:pt x="2332" y="8"/>
                  </a:cubicBezTo>
                  <a:cubicBezTo>
                    <a:pt x="1177" y="153"/>
                    <a:pt x="1" y="3690"/>
                    <a:pt x="1" y="3690"/>
                  </a:cubicBezTo>
                  <a:lnTo>
                    <a:pt x="950" y="3009"/>
                  </a:lnTo>
                  <a:lnTo>
                    <a:pt x="1775" y="2649"/>
                  </a:lnTo>
                  <a:cubicBezTo>
                    <a:pt x="3717" y="1892"/>
                    <a:pt x="3515" y="1"/>
                    <a:pt x="2450" y="1"/>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916;p45">
              <a:extLst>
                <a:ext uri="{FF2B5EF4-FFF2-40B4-BE49-F238E27FC236}">
                  <a16:creationId xmlns:a16="http://schemas.microsoft.com/office/drawing/2014/main" id="{5F3A0FC3-3EC9-B645-BF59-FFE61D57C543}"/>
                </a:ext>
              </a:extLst>
            </p:cNvPr>
            <p:cNvSpPr/>
            <p:nvPr/>
          </p:nvSpPr>
          <p:spPr>
            <a:xfrm>
              <a:off x="-3085913" y="2333844"/>
              <a:ext cx="192837" cy="63679"/>
            </a:xfrm>
            <a:custGeom>
              <a:avLst/>
              <a:gdLst/>
              <a:ahLst/>
              <a:cxnLst/>
              <a:rect l="l" t="t" r="r" b="b"/>
              <a:pathLst>
                <a:path w="4282" h="1414" extrusionOk="0">
                  <a:moveTo>
                    <a:pt x="702" y="1"/>
                  </a:moveTo>
                  <a:cubicBezTo>
                    <a:pt x="310" y="1"/>
                    <a:pt x="1" y="320"/>
                    <a:pt x="1" y="702"/>
                  </a:cubicBezTo>
                  <a:cubicBezTo>
                    <a:pt x="1" y="1094"/>
                    <a:pt x="310" y="1413"/>
                    <a:pt x="702" y="1413"/>
                  </a:cubicBezTo>
                  <a:lnTo>
                    <a:pt x="3581" y="1413"/>
                  </a:lnTo>
                  <a:cubicBezTo>
                    <a:pt x="3973" y="1413"/>
                    <a:pt x="4282" y="1094"/>
                    <a:pt x="4282" y="702"/>
                  </a:cubicBezTo>
                  <a:cubicBezTo>
                    <a:pt x="4282" y="320"/>
                    <a:pt x="3973" y="1"/>
                    <a:pt x="3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917;p45">
              <a:extLst>
                <a:ext uri="{FF2B5EF4-FFF2-40B4-BE49-F238E27FC236}">
                  <a16:creationId xmlns:a16="http://schemas.microsoft.com/office/drawing/2014/main" id="{937204EE-D0C6-9449-99FF-28F1FECB9BA6}"/>
                </a:ext>
              </a:extLst>
            </p:cNvPr>
            <p:cNvSpPr/>
            <p:nvPr/>
          </p:nvSpPr>
          <p:spPr>
            <a:xfrm>
              <a:off x="-2978148" y="2488083"/>
              <a:ext cx="57644" cy="199772"/>
            </a:xfrm>
            <a:custGeom>
              <a:avLst/>
              <a:gdLst/>
              <a:ahLst/>
              <a:cxnLst/>
              <a:rect l="l" t="t" r="r" b="b"/>
              <a:pathLst>
                <a:path w="1280" h="4436" extrusionOk="0">
                  <a:moveTo>
                    <a:pt x="1280" y="0"/>
                  </a:moveTo>
                  <a:cubicBezTo>
                    <a:pt x="1280" y="0"/>
                    <a:pt x="1" y="165"/>
                    <a:pt x="207" y="1516"/>
                  </a:cubicBezTo>
                  <a:cubicBezTo>
                    <a:pt x="413" y="2857"/>
                    <a:pt x="393" y="4322"/>
                    <a:pt x="1280" y="4436"/>
                  </a:cubicBezTo>
                  <a:lnTo>
                    <a:pt x="1280" y="0"/>
                  </a:ln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918;p45">
              <a:extLst>
                <a:ext uri="{FF2B5EF4-FFF2-40B4-BE49-F238E27FC236}">
                  <a16:creationId xmlns:a16="http://schemas.microsoft.com/office/drawing/2014/main" id="{3FFF7844-CD71-174F-9C2F-C99E0EB7030B}"/>
                </a:ext>
              </a:extLst>
            </p:cNvPr>
            <p:cNvSpPr/>
            <p:nvPr/>
          </p:nvSpPr>
          <p:spPr>
            <a:xfrm>
              <a:off x="-4659238" y="2421118"/>
              <a:ext cx="275070" cy="276961"/>
            </a:xfrm>
            <a:custGeom>
              <a:avLst/>
              <a:gdLst/>
              <a:ahLst/>
              <a:cxnLst/>
              <a:rect l="l" t="t" r="r" b="b"/>
              <a:pathLst>
                <a:path w="6108" h="6150" extrusionOk="0">
                  <a:moveTo>
                    <a:pt x="960" y="0"/>
                  </a:moveTo>
                  <a:cubicBezTo>
                    <a:pt x="931" y="0"/>
                    <a:pt x="904" y="1"/>
                    <a:pt x="877" y="2"/>
                  </a:cubicBezTo>
                  <a:cubicBezTo>
                    <a:pt x="1" y="43"/>
                    <a:pt x="867" y="3725"/>
                    <a:pt x="1218" y="4447"/>
                  </a:cubicBezTo>
                  <a:cubicBezTo>
                    <a:pt x="1579" y="5169"/>
                    <a:pt x="4632" y="6150"/>
                    <a:pt x="4632" y="6150"/>
                  </a:cubicBezTo>
                  <a:lnTo>
                    <a:pt x="6107" y="3695"/>
                  </a:lnTo>
                  <a:lnTo>
                    <a:pt x="3652" y="610"/>
                  </a:lnTo>
                  <a:cubicBezTo>
                    <a:pt x="3652" y="610"/>
                    <a:pt x="1859" y="0"/>
                    <a:pt x="96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919;p45">
              <a:extLst>
                <a:ext uri="{FF2B5EF4-FFF2-40B4-BE49-F238E27FC236}">
                  <a16:creationId xmlns:a16="http://schemas.microsoft.com/office/drawing/2014/main" id="{08B6585E-8105-0F4A-A0B1-41A94CF37CB2}"/>
                </a:ext>
              </a:extLst>
            </p:cNvPr>
            <p:cNvSpPr/>
            <p:nvPr/>
          </p:nvSpPr>
          <p:spPr>
            <a:xfrm>
              <a:off x="-4588176" y="2317587"/>
              <a:ext cx="125466" cy="478039"/>
            </a:xfrm>
            <a:custGeom>
              <a:avLst/>
              <a:gdLst/>
              <a:ahLst/>
              <a:cxnLst/>
              <a:rect l="l" t="t" r="r" b="b"/>
              <a:pathLst>
                <a:path w="2786" h="10615" extrusionOk="0">
                  <a:moveTo>
                    <a:pt x="1" y="0"/>
                  </a:moveTo>
                  <a:lnTo>
                    <a:pt x="1" y="9593"/>
                  </a:lnTo>
                  <a:cubicBezTo>
                    <a:pt x="1" y="10161"/>
                    <a:pt x="619" y="10615"/>
                    <a:pt x="1394" y="10615"/>
                  </a:cubicBezTo>
                  <a:cubicBezTo>
                    <a:pt x="2157" y="10615"/>
                    <a:pt x="2786" y="10161"/>
                    <a:pt x="2786" y="9593"/>
                  </a:cubicBezTo>
                  <a:lnTo>
                    <a:pt x="27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920;p45">
              <a:extLst>
                <a:ext uri="{FF2B5EF4-FFF2-40B4-BE49-F238E27FC236}">
                  <a16:creationId xmlns:a16="http://schemas.microsoft.com/office/drawing/2014/main" id="{85578F10-3056-BF43-96AB-B5F1C8AD38C6}"/>
                </a:ext>
              </a:extLst>
            </p:cNvPr>
            <p:cNvSpPr/>
            <p:nvPr/>
          </p:nvSpPr>
          <p:spPr>
            <a:xfrm>
              <a:off x="-4588176" y="2556353"/>
              <a:ext cx="125466" cy="239267"/>
            </a:xfrm>
            <a:custGeom>
              <a:avLst/>
              <a:gdLst/>
              <a:ahLst/>
              <a:cxnLst/>
              <a:rect l="l" t="t" r="r" b="b"/>
              <a:pathLst>
                <a:path w="2786" h="5313" extrusionOk="0">
                  <a:moveTo>
                    <a:pt x="1" y="0"/>
                  </a:moveTo>
                  <a:lnTo>
                    <a:pt x="1" y="4291"/>
                  </a:lnTo>
                  <a:cubicBezTo>
                    <a:pt x="1" y="4859"/>
                    <a:pt x="619" y="5313"/>
                    <a:pt x="1394" y="5313"/>
                  </a:cubicBezTo>
                  <a:cubicBezTo>
                    <a:pt x="2157" y="5313"/>
                    <a:pt x="2786" y="4859"/>
                    <a:pt x="2786" y="4291"/>
                  </a:cubicBezTo>
                  <a:lnTo>
                    <a:pt x="27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921;p45">
              <a:extLst>
                <a:ext uri="{FF2B5EF4-FFF2-40B4-BE49-F238E27FC236}">
                  <a16:creationId xmlns:a16="http://schemas.microsoft.com/office/drawing/2014/main" id="{49D0571E-2EA6-3D48-A074-09FA04C17776}"/>
                </a:ext>
              </a:extLst>
            </p:cNvPr>
            <p:cNvSpPr/>
            <p:nvPr/>
          </p:nvSpPr>
          <p:spPr>
            <a:xfrm>
              <a:off x="-4552014" y="2421298"/>
              <a:ext cx="167843" cy="166222"/>
            </a:xfrm>
            <a:custGeom>
              <a:avLst/>
              <a:gdLst/>
              <a:ahLst/>
              <a:cxnLst/>
              <a:rect l="l" t="t" r="r" b="b"/>
              <a:pathLst>
                <a:path w="3727" h="3691" extrusionOk="0">
                  <a:moveTo>
                    <a:pt x="1268" y="0"/>
                  </a:moveTo>
                  <a:cubicBezTo>
                    <a:pt x="211" y="0"/>
                    <a:pt x="0" y="1892"/>
                    <a:pt x="1952" y="2649"/>
                  </a:cubicBezTo>
                  <a:lnTo>
                    <a:pt x="2777" y="2999"/>
                  </a:lnTo>
                  <a:lnTo>
                    <a:pt x="3726" y="3691"/>
                  </a:lnTo>
                  <a:cubicBezTo>
                    <a:pt x="3726" y="3691"/>
                    <a:pt x="2550" y="142"/>
                    <a:pt x="1384" y="8"/>
                  </a:cubicBezTo>
                  <a:cubicBezTo>
                    <a:pt x="1344" y="3"/>
                    <a:pt x="1305" y="0"/>
                    <a:pt x="1268" y="0"/>
                  </a:cubicBezTo>
                  <a:close/>
                </a:path>
              </a:pathLst>
            </a:custGeom>
            <a:solidFill>
              <a:srgbClr val="FFCF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922;p45">
              <a:extLst>
                <a:ext uri="{FF2B5EF4-FFF2-40B4-BE49-F238E27FC236}">
                  <a16:creationId xmlns:a16="http://schemas.microsoft.com/office/drawing/2014/main" id="{91C5A4AC-AF7A-E94C-97C3-73DD691433AD}"/>
                </a:ext>
              </a:extLst>
            </p:cNvPr>
            <p:cNvSpPr/>
            <p:nvPr/>
          </p:nvSpPr>
          <p:spPr>
            <a:xfrm>
              <a:off x="-4619744" y="2269266"/>
              <a:ext cx="192837" cy="63724"/>
            </a:xfrm>
            <a:custGeom>
              <a:avLst/>
              <a:gdLst/>
              <a:ahLst/>
              <a:cxnLst/>
              <a:rect l="l" t="t" r="r" b="b"/>
              <a:pathLst>
                <a:path w="4282" h="1415" extrusionOk="0">
                  <a:moveTo>
                    <a:pt x="702" y="0"/>
                  </a:moveTo>
                  <a:cubicBezTo>
                    <a:pt x="310" y="0"/>
                    <a:pt x="0" y="310"/>
                    <a:pt x="0" y="702"/>
                  </a:cubicBezTo>
                  <a:cubicBezTo>
                    <a:pt x="0" y="1094"/>
                    <a:pt x="310" y="1414"/>
                    <a:pt x="702" y="1414"/>
                  </a:cubicBezTo>
                  <a:lnTo>
                    <a:pt x="3580" y="1414"/>
                  </a:lnTo>
                  <a:cubicBezTo>
                    <a:pt x="3972" y="1414"/>
                    <a:pt x="4281" y="1094"/>
                    <a:pt x="4281" y="702"/>
                  </a:cubicBezTo>
                  <a:cubicBezTo>
                    <a:pt x="4281" y="310"/>
                    <a:pt x="3972" y="0"/>
                    <a:pt x="35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923;p45">
              <a:extLst>
                <a:ext uri="{FF2B5EF4-FFF2-40B4-BE49-F238E27FC236}">
                  <a16:creationId xmlns:a16="http://schemas.microsoft.com/office/drawing/2014/main" id="{E7F58AFF-87FD-374B-9C55-C3A16BD97303}"/>
                </a:ext>
              </a:extLst>
            </p:cNvPr>
            <p:cNvSpPr/>
            <p:nvPr/>
          </p:nvSpPr>
          <p:spPr>
            <a:xfrm>
              <a:off x="-4595111" y="2423055"/>
              <a:ext cx="60436" cy="203960"/>
            </a:xfrm>
            <a:custGeom>
              <a:avLst/>
              <a:gdLst/>
              <a:ahLst/>
              <a:cxnLst/>
              <a:rect l="l" t="t" r="r" b="b"/>
              <a:pathLst>
                <a:path w="1342" h="4529" extrusionOk="0">
                  <a:moveTo>
                    <a:pt x="0" y="0"/>
                  </a:moveTo>
                  <a:lnTo>
                    <a:pt x="83" y="4528"/>
                  </a:lnTo>
                  <a:cubicBezTo>
                    <a:pt x="970" y="4415"/>
                    <a:pt x="929" y="2868"/>
                    <a:pt x="1135" y="1516"/>
                  </a:cubicBezTo>
                  <a:cubicBezTo>
                    <a:pt x="1341" y="175"/>
                    <a:pt x="0" y="0"/>
                    <a:pt x="0" y="0"/>
                  </a:cubicBezTo>
                  <a:close/>
                </a:path>
              </a:pathLst>
            </a:custGeom>
            <a:solidFill>
              <a:srgbClr val="E99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924;p45">
              <a:extLst>
                <a:ext uri="{FF2B5EF4-FFF2-40B4-BE49-F238E27FC236}">
                  <a16:creationId xmlns:a16="http://schemas.microsoft.com/office/drawing/2014/main" id="{278440EF-4131-B447-85E5-F4783DB96712}"/>
                </a:ext>
              </a:extLst>
            </p:cNvPr>
            <p:cNvSpPr/>
            <p:nvPr/>
          </p:nvSpPr>
          <p:spPr>
            <a:xfrm>
              <a:off x="-2998548" y="2190278"/>
              <a:ext cx="32109" cy="32154"/>
            </a:xfrm>
            <a:custGeom>
              <a:avLst/>
              <a:gdLst/>
              <a:ahLst/>
              <a:cxnLst/>
              <a:rect l="l" t="t" r="r" b="b"/>
              <a:pathLst>
                <a:path w="713" h="714" extrusionOk="0">
                  <a:moveTo>
                    <a:pt x="361" y="1"/>
                  </a:moveTo>
                  <a:cubicBezTo>
                    <a:pt x="165" y="1"/>
                    <a:pt x="0" y="156"/>
                    <a:pt x="0" y="352"/>
                  </a:cubicBezTo>
                  <a:cubicBezTo>
                    <a:pt x="0" y="548"/>
                    <a:pt x="165" y="713"/>
                    <a:pt x="361" y="713"/>
                  </a:cubicBezTo>
                  <a:cubicBezTo>
                    <a:pt x="557" y="713"/>
                    <a:pt x="712" y="548"/>
                    <a:pt x="712" y="352"/>
                  </a:cubicBezTo>
                  <a:cubicBezTo>
                    <a:pt x="712" y="156"/>
                    <a:pt x="557" y="1"/>
                    <a:pt x="3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925;p45">
              <a:extLst>
                <a:ext uri="{FF2B5EF4-FFF2-40B4-BE49-F238E27FC236}">
                  <a16:creationId xmlns:a16="http://schemas.microsoft.com/office/drawing/2014/main" id="{94D7A84C-AE42-8148-B3E6-EC284BA1243C}"/>
                </a:ext>
              </a:extLst>
            </p:cNvPr>
            <p:cNvSpPr/>
            <p:nvPr/>
          </p:nvSpPr>
          <p:spPr>
            <a:xfrm>
              <a:off x="-3005528" y="2280885"/>
              <a:ext cx="32109" cy="32109"/>
            </a:xfrm>
            <a:custGeom>
              <a:avLst/>
              <a:gdLst/>
              <a:ahLst/>
              <a:cxnLst/>
              <a:rect l="l" t="t" r="r" b="b"/>
              <a:pathLst>
                <a:path w="713" h="713" extrusionOk="0">
                  <a:moveTo>
                    <a:pt x="351" y="1"/>
                  </a:moveTo>
                  <a:cubicBezTo>
                    <a:pt x="155" y="1"/>
                    <a:pt x="1" y="166"/>
                    <a:pt x="1" y="361"/>
                  </a:cubicBezTo>
                  <a:cubicBezTo>
                    <a:pt x="1" y="558"/>
                    <a:pt x="155" y="712"/>
                    <a:pt x="351" y="712"/>
                  </a:cubicBezTo>
                  <a:cubicBezTo>
                    <a:pt x="547" y="712"/>
                    <a:pt x="712" y="558"/>
                    <a:pt x="712" y="361"/>
                  </a:cubicBezTo>
                  <a:cubicBezTo>
                    <a:pt x="712" y="166"/>
                    <a:pt x="547"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926;p45">
              <a:extLst>
                <a:ext uri="{FF2B5EF4-FFF2-40B4-BE49-F238E27FC236}">
                  <a16:creationId xmlns:a16="http://schemas.microsoft.com/office/drawing/2014/main" id="{8E6042EB-AE7B-6443-8C7B-FCEB06D1C629}"/>
                </a:ext>
              </a:extLst>
            </p:cNvPr>
            <p:cNvSpPr/>
            <p:nvPr/>
          </p:nvSpPr>
          <p:spPr>
            <a:xfrm>
              <a:off x="-3073844" y="2115027"/>
              <a:ext cx="47466" cy="47421"/>
            </a:xfrm>
            <a:custGeom>
              <a:avLst/>
              <a:gdLst/>
              <a:ahLst/>
              <a:cxnLst/>
              <a:rect l="l" t="t" r="r" b="b"/>
              <a:pathLst>
                <a:path w="1054" h="1053" extrusionOk="0">
                  <a:moveTo>
                    <a:pt x="527" y="1"/>
                  </a:moveTo>
                  <a:cubicBezTo>
                    <a:pt x="239" y="1"/>
                    <a:pt x="1" y="239"/>
                    <a:pt x="1" y="527"/>
                  </a:cubicBezTo>
                  <a:cubicBezTo>
                    <a:pt x="1" y="816"/>
                    <a:pt x="239" y="1053"/>
                    <a:pt x="527" y="1053"/>
                  </a:cubicBezTo>
                  <a:cubicBezTo>
                    <a:pt x="826" y="1053"/>
                    <a:pt x="1053" y="816"/>
                    <a:pt x="1053" y="527"/>
                  </a:cubicBezTo>
                  <a:cubicBezTo>
                    <a:pt x="1053" y="239"/>
                    <a:pt x="826"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927;p45">
              <a:extLst>
                <a:ext uri="{FF2B5EF4-FFF2-40B4-BE49-F238E27FC236}">
                  <a16:creationId xmlns:a16="http://schemas.microsoft.com/office/drawing/2014/main" id="{49ACE608-D373-6049-AC34-E58571EB8397}"/>
                </a:ext>
              </a:extLst>
            </p:cNvPr>
            <p:cNvSpPr/>
            <p:nvPr/>
          </p:nvSpPr>
          <p:spPr>
            <a:xfrm>
              <a:off x="-3062180" y="1950611"/>
              <a:ext cx="89663" cy="89708"/>
            </a:xfrm>
            <a:custGeom>
              <a:avLst/>
              <a:gdLst/>
              <a:ahLst/>
              <a:cxnLst/>
              <a:rect l="l" t="t" r="r" b="b"/>
              <a:pathLst>
                <a:path w="1991" h="1992" extrusionOk="0">
                  <a:moveTo>
                    <a:pt x="991" y="0"/>
                  </a:moveTo>
                  <a:cubicBezTo>
                    <a:pt x="443" y="0"/>
                    <a:pt x="0" y="444"/>
                    <a:pt x="0" y="991"/>
                  </a:cubicBezTo>
                  <a:cubicBezTo>
                    <a:pt x="0" y="1548"/>
                    <a:pt x="443" y="1992"/>
                    <a:pt x="991" y="1992"/>
                  </a:cubicBezTo>
                  <a:cubicBezTo>
                    <a:pt x="1548" y="1992"/>
                    <a:pt x="1991" y="1548"/>
                    <a:pt x="1991" y="991"/>
                  </a:cubicBezTo>
                  <a:cubicBezTo>
                    <a:pt x="1991" y="444"/>
                    <a:pt x="1548" y="0"/>
                    <a:pt x="9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928;p45">
              <a:extLst>
                <a:ext uri="{FF2B5EF4-FFF2-40B4-BE49-F238E27FC236}">
                  <a16:creationId xmlns:a16="http://schemas.microsoft.com/office/drawing/2014/main" id="{D98745B8-49BC-0F45-8008-02FA4A72C050}"/>
                </a:ext>
              </a:extLst>
            </p:cNvPr>
            <p:cNvSpPr/>
            <p:nvPr/>
          </p:nvSpPr>
          <p:spPr>
            <a:xfrm>
              <a:off x="-2989271" y="2065806"/>
              <a:ext cx="60436" cy="60436"/>
            </a:xfrm>
            <a:custGeom>
              <a:avLst/>
              <a:gdLst/>
              <a:ahLst/>
              <a:cxnLst/>
              <a:rect l="l" t="t" r="r" b="b"/>
              <a:pathLst>
                <a:path w="1342" h="1342" extrusionOk="0">
                  <a:moveTo>
                    <a:pt x="671" y="0"/>
                  </a:moveTo>
                  <a:cubicBezTo>
                    <a:pt x="300" y="0"/>
                    <a:pt x="0" y="300"/>
                    <a:pt x="0" y="671"/>
                  </a:cubicBezTo>
                  <a:cubicBezTo>
                    <a:pt x="0" y="1043"/>
                    <a:pt x="300" y="1341"/>
                    <a:pt x="671" y="1341"/>
                  </a:cubicBezTo>
                  <a:cubicBezTo>
                    <a:pt x="1043" y="1341"/>
                    <a:pt x="1341" y="1043"/>
                    <a:pt x="1341" y="671"/>
                  </a:cubicBezTo>
                  <a:cubicBezTo>
                    <a:pt x="1341" y="300"/>
                    <a:pt x="1043" y="0"/>
                    <a:pt x="6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929;p45">
              <a:extLst>
                <a:ext uri="{FF2B5EF4-FFF2-40B4-BE49-F238E27FC236}">
                  <a16:creationId xmlns:a16="http://schemas.microsoft.com/office/drawing/2014/main" id="{E678A399-AC84-9842-867D-DF50C72BB9C6}"/>
                </a:ext>
              </a:extLst>
            </p:cNvPr>
            <p:cNvSpPr/>
            <p:nvPr/>
          </p:nvSpPr>
          <p:spPr>
            <a:xfrm>
              <a:off x="-4522653" y="2099266"/>
              <a:ext cx="32064" cy="31614"/>
            </a:xfrm>
            <a:custGeom>
              <a:avLst/>
              <a:gdLst/>
              <a:ahLst/>
              <a:cxnLst/>
              <a:rect l="l" t="t" r="r" b="b"/>
              <a:pathLst>
                <a:path w="712" h="702" extrusionOk="0">
                  <a:moveTo>
                    <a:pt x="361" y="0"/>
                  </a:moveTo>
                  <a:cubicBezTo>
                    <a:pt x="165" y="0"/>
                    <a:pt x="0" y="155"/>
                    <a:pt x="0" y="351"/>
                  </a:cubicBezTo>
                  <a:cubicBezTo>
                    <a:pt x="0" y="547"/>
                    <a:pt x="165" y="702"/>
                    <a:pt x="361" y="702"/>
                  </a:cubicBezTo>
                  <a:cubicBezTo>
                    <a:pt x="547" y="702"/>
                    <a:pt x="712" y="547"/>
                    <a:pt x="712" y="351"/>
                  </a:cubicBezTo>
                  <a:cubicBezTo>
                    <a:pt x="712" y="155"/>
                    <a:pt x="547" y="0"/>
                    <a:pt x="3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930;p45">
              <a:extLst>
                <a:ext uri="{FF2B5EF4-FFF2-40B4-BE49-F238E27FC236}">
                  <a16:creationId xmlns:a16="http://schemas.microsoft.com/office/drawing/2014/main" id="{F7BA66D5-27F9-E544-994C-01B1E19F86CC}"/>
                </a:ext>
              </a:extLst>
            </p:cNvPr>
            <p:cNvSpPr/>
            <p:nvPr/>
          </p:nvSpPr>
          <p:spPr>
            <a:xfrm>
              <a:off x="-4529633" y="2189873"/>
              <a:ext cx="31614" cy="31614"/>
            </a:xfrm>
            <a:custGeom>
              <a:avLst/>
              <a:gdLst/>
              <a:ahLst/>
              <a:cxnLst/>
              <a:rect l="l" t="t" r="r" b="b"/>
              <a:pathLst>
                <a:path w="702" h="702" extrusionOk="0">
                  <a:moveTo>
                    <a:pt x="351" y="0"/>
                  </a:moveTo>
                  <a:cubicBezTo>
                    <a:pt x="155" y="0"/>
                    <a:pt x="0" y="154"/>
                    <a:pt x="0" y="351"/>
                  </a:cubicBezTo>
                  <a:cubicBezTo>
                    <a:pt x="0" y="546"/>
                    <a:pt x="155" y="701"/>
                    <a:pt x="351" y="701"/>
                  </a:cubicBezTo>
                  <a:cubicBezTo>
                    <a:pt x="547" y="701"/>
                    <a:pt x="702" y="546"/>
                    <a:pt x="702" y="351"/>
                  </a:cubicBezTo>
                  <a:cubicBezTo>
                    <a:pt x="702" y="154"/>
                    <a:pt x="547" y="0"/>
                    <a:pt x="3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931;p45">
              <a:extLst>
                <a:ext uri="{FF2B5EF4-FFF2-40B4-BE49-F238E27FC236}">
                  <a16:creationId xmlns:a16="http://schemas.microsoft.com/office/drawing/2014/main" id="{292334EF-6787-8246-89D8-6C20B8CC30E4}"/>
                </a:ext>
              </a:extLst>
            </p:cNvPr>
            <p:cNvSpPr/>
            <p:nvPr/>
          </p:nvSpPr>
          <p:spPr>
            <a:xfrm>
              <a:off x="-4597903" y="2023565"/>
              <a:ext cx="47421" cy="47421"/>
            </a:xfrm>
            <a:custGeom>
              <a:avLst/>
              <a:gdLst/>
              <a:ahLst/>
              <a:cxnLst/>
              <a:rect l="l" t="t" r="r" b="b"/>
              <a:pathLst>
                <a:path w="1053" h="1053" extrusionOk="0">
                  <a:moveTo>
                    <a:pt x="526" y="0"/>
                  </a:moveTo>
                  <a:cubicBezTo>
                    <a:pt x="237" y="0"/>
                    <a:pt x="0" y="237"/>
                    <a:pt x="0" y="526"/>
                  </a:cubicBezTo>
                  <a:cubicBezTo>
                    <a:pt x="0" y="825"/>
                    <a:pt x="237" y="1052"/>
                    <a:pt x="526" y="1052"/>
                  </a:cubicBezTo>
                  <a:cubicBezTo>
                    <a:pt x="815" y="1052"/>
                    <a:pt x="1052" y="825"/>
                    <a:pt x="1052" y="526"/>
                  </a:cubicBezTo>
                  <a:cubicBezTo>
                    <a:pt x="1052" y="237"/>
                    <a:pt x="815" y="0"/>
                    <a:pt x="5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932;p45">
              <a:extLst>
                <a:ext uri="{FF2B5EF4-FFF2-40B4-BE49-F238E27FC236}">
                  <a16:creationId xmlns:a16="http://schemas.microsoft.com/office/drawing/2014/main" id="{A9E40456-48EE-D44C-8C34-129F8F9A1B1E}"/>
                </a:ext>
              </a:extLst>
            </p:cNvPr>
            <p:cNvSpPr/>
            <p:nvPr/>
          </p:nvSpPr>
          <p:spPr>
            <a:xfrm>
              <a:off x="-4586780" y="1859104"/>
              <a:ext cx="90204" cy="90159"/>
            </a:xfrm>
            <a:custGeom>
              <a:avLst/>
              <a:gdLst/>
              <a:ahLst/>
              <a:cxnLst/>
              <a:rect l="l" t="t" r="r" b="b"/>
              <a:pathLst>
                <a:path w="2003" h="2002" extrusionOk="0">
                  <a:moveTo>
                    <a:pt x="1001" y="1"/>
                  </a:moveTo>
                  <a:cubicBezTo>
                    <a:pt x="455" y="1"/>
                    <a:pt x="1" y="444"/>
                    <a:pt x="1" y="1001"/>
                  </a:cubicBezTo>
                  <a:cubicBezTo>
                    <a:pt x="1" y="1548"/>
                    <a:pt x="455" y="2002"/>
                    <a:pt x="1001" y="2002"/>
                  </a:cubicBezTo>
                  <a:cubicBezTo>
                    <a:pt x="1558" y="2002"/>
                    <a:pt x="2002" y="1548"/>
                    <a:pt x="2002" y="1001"/>
                  </a:cubicBezTo>
                  <a:cubicBezTo>
                    <a:pt x="2002" y="444"/>
                    <a:pt x="1558" y="1"/>
                    <a:pt x="10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933;p45">
              <a:extLst>
                <a:ext uri="{FF2B5EF4-FFF2-40B4-BE49-F238E27FC236}">
                  <a16:creationId xmlns:a16="http://schemas.microsoft.com/office/drawing/2014/main" id="{9861E840-A6C8-3E4A-83EB-01ECD39E7BDD}"/>
                </a:ext>
              </a:extLst>
            </p:cNvPr>
            <p:cNvSpPr/>
            <p:nvPr/>
          </p:nvSpPr>
          <p:spPr>
            <a:xfrm>
              <a:off x="-4513376" y="1974299"/>
              <a:ext cx="59941" cy="60436"/>
            </a:xfrm>
            <a:custGeom>
              <a:avLst/>
              <a:gdLst/>
              <a:ahLst/>
              <a:cxnLst/>
              <a:rect l="l" t="t" r="r" b="b"/>
              <a:pathLst>
                <a:path w="1331" h="1342" extrusionOk="0">
                  <a:moveTo>
                    <a:pt x="671" y="1"/>
                  </a:moveTo>
                  <a:cubicBezTo>
                    <a:pt x="299" y="1"/>
                    <a:pt x="1" y="299"/>
                    <a:pt x="1" y="671"/>
                  </a:cubicBezTo>
                  <a:cubicBezTo>
                    <a:pt x="1" y="1042"/>
                    <a:pt x="299" y="1342"/>
                    <a:pt x="671" y="1342"/>
                  </a:cubicBezTo>
                  <a:cubicBezTo>
                    <a:pt x="1032" y="1342"/>
                    <a:pt x="1331" y="1042"/>
                    <a:pt x="1331" y="671"/>
                  </a:cubicBezTo>
                  <a:cubicBezTo>
                    <a:pt x="1331" y="299"/>
                    <a:pt x="1032" y="1"/>
                    <a:pt x="6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934;p45">
              <a:extLst>
                <a:ext uri="{FF2B5EF4-FFF2-40B4-BE49-F238E27FC236}">
                  <a16:creationId xmlns:a16="http://schemas.microsoft.com/office/drawing/2014/main" id="{B37D4DA4-1AC8-BF4C-B8DE-790589289343}"/>
                </a:ext>
              </a:extLst>
            </p:cNvPr>
            <p:cNvSpPr/>
            <p:nvPr/>
          </p:nvSpPr>
          <p:spPr>
            <a:xfrm>
              <a:off x="-4386067" y="1251515"/>
              <a:ext cx="1160444" cy="1369719"/>
            </a:xfrm>
            <a:custGeom>
              <a:avLst/>
              <a:gdLst/>
              <a:ahLst/>
              <a:cxnLst/>
              <a:rect l="l" t="t" r="r" b="b"/>
              <a:pathLst>
                <a:path w="25768" h="30415" extrusionOk="0">
                  <a:moveTo>
                    <a:pt x="12718" y="0"/>
                  </a:moveTo>
                  <a:cubicBezTo>
                    <a:pt x="1052" y="0"/>
                    <a:pt x="0" y="8758"/>
                    <a:pt x="0" y="15772"/>
                  </a:cubicBezTo>
                  <a:cubicBezTo>
                    <a:pt x="0" y="22797"/>
                    <a:pt x="1259" y="30018"/>
                    <a:pt x="12718" y="30399"/>
                  </a:cubicBezTo>
                  <a:cubicBezTo>
                    <a:pt x="13042" y="30409"/>
                    <a:pt x="13357" y="30414"/>
                    <a:pt x="13662" y="30414"/>
                  </a:cubicBezTo>
                  <a:cubicBezTo>
                    <a:pt x="25341" y="30414"/>
                    <a:pt x="23735" y="22834"/>
                    <a:pt x="23735" y="15999"/>
                  </a:cubicBezTo>
                  <a:cubicBezTo>
                    <a:pt x="23735" y="8975"/>
                    <a:pt x="25767" y="0"/>
                    <a:pt x="12718" y="0"/>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935;p45">
              <a:extLst>
                <a:ext uri="{FF2B5EF4-FFF2-40B4-BE49-F238E27FC236}">
                  <a16:creationId xmlns:a16="http://schemas.microsoft.com/office/drawing/2014/main" id="{BDD8F84B-B4F1-C043-A86A-5D552DE41601}"/>
                </a:ext>
              </a:extLst>
            </p:cNvPr>
            <p:cNvSpPr/>
            <p:nvPr/>
          </p:nvSpPr>
          <p:spPr>
            <a:xfrm>
              <a:off x="-3974508" y="2149883"/>
              <a:ext cx="235529" cy="235124"/>
            </a:xfrm>
            <a:custGeom>
              <a:avLst/>
              <a:gdLst/>
              <a:ahLst/>
              <a:cxnLst/>
              <a:rect l="l" t="t" r="r" b="b"/>
              <a:pathLst>
                <a:path w="5230" h="5221" extrusionOk="0">
                  <a:moveTo>
                    <a:pt x="2620" y="1"/>
                  </a:moveTo>
                  <a:cubicBezTo>
                    <a:pt x="1176" y="1"/>
                    <a:pt x="0" y="1166"/>
                    <a:pt x="0" y="2610"/>
                  </a:cubicBezTo>
                  <a:cubicBezTo>
                    <a:pt x="0" y="4054"/>
                    <a:pt x="1176" y="5220"/>
                    <a:pt x="2620" y="5220"/>
                  </a:cubicBezTo>
                  <a:cubicBezTo>
                    <a:pt x="4064" y="5220"/>
                    <a:pt x="5230" y="4054"/>
                    <a:pt x="5230" y="2610"/>
                  </a:cubicBezTo>
                  <a:cubicBezTo>
                    <a:pt x="5230" y="1166"/>
                    <a:pt x="4064" y="1"/>
                    <a:pt x="26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936;p45">
              <a:extLst>
                <a:ext uri="{FF2B5EF4-FFF2-40B4-BE49-F238E27FC236}">
                  <a16:creationId xmlns:a16="http://schemas.microsoft.com/office/drawing/2014/main" id="{D045E398-1652-0246-BD02-155F8E677960}"/>
                </a:ext>
              </a:extLst>
            </p:cNvPr>
            <p:cNvSpPr/>
            <p:nvPr/>
          </p:nvSpPr>
          <p:spPr>
            <a:xfrm>
              <a:off x="-3903896" y="2217703"/>
              <a:ext cx="146812" cy="159376"/>
            </a:xfrm>
            <a:custGeom>
              <a:avLst/>
              <a:gdLst/>
              <a:ahLst/>
              <a:cxnLst/>
              <a:rect l="l" t="t" r="r" b="b"/>
              <a:pathLst>
                <a:path w="3260" h="3539" extrusionOk="0">
                  <a:moveTo>
                    <a:pt x="1630" y="1"/>
                  </a:moveTo>
                  <a:cubicBezTo>
                    <a:pt x="732" y="1"/>
                    <a:pt x="0" y="795"/>
                    <a:pt x="0" y="1775"/>
                  </a:cubicBezTo>
                  <a:cubicBezTo>
                    <a:pt x="0" y="2745"/>
                    <a:pt x="732" y="3539"/>
                    <a:pt x="1630" y="3539"/>
                  </a:cubicBezTo>
                  <a:cubicBezTo>
                    <a:pt x="2527" y="3539"/>
                    <a:pt x="3260" y="2745"/>
                    <a:pt x="3260" y="1775"/>
                  </a:cubicBezTo>
                  <a:cubicBezTo>
                    <a:pt x="3260" y="795"/>
                    <a:pt x="2527"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937;p45">
              <a:extLst>
                <a:ext uri="{FF2B5EF4-FFF2-40B4-BE49-F238E27FC236}">
                  <a16:creationId xmlns:a16="http://schemas.microsoft.com/office/drawing/2014/main" id="{F657C75D-54D0-014B-9941-53810C97F79B}"/>
                </a:ext>
              </a:extLst>
            </p:cNvPr>
            <p:cNvSpPr/>
            <p:nvPr/>
          </p:nvSpPr>
          <p:spPr>
            <a:xfrm>
              <a:off x="-3903896" y="2217703"/>
              <a:ext cx="72956" cy="79486"/>
            </a:xfrm>
            <a:custGeom>
              <a:avLst/>
              <a:gdLst/>
              <a:ahLst/>
              <a:cxnLst/>
              <a:rect l="l" t="t" r="r" b="b"/>
              <a:pathLst>
                <a:path w="1620" h="1765" extrusionOk="0">
                  <a:moveTo>
                    <a:pt x="805" y="1"/>
                  </a:moveTo>
                  <a:cubicBezTo>
                    <a:pt x="361" y="1"/>
                    <a:pt x="0" y="393"/>
                    <a:pt x="0" y="877"/>
                  </a:cubicBezTo>
                  <a:cubicBezTo>
                    <a:pt x="0" y="1363"/>
                    <a:pt x="361" y="1764"/>
                    <a:pt x="805" y="1764"/>
                  </a:cubicBezTo>
                  <a:cubicBezTo>
                    <a:pt x="1259" y="1764"/>
                    <a:pt x="1619" y="1363"/>
                    <a:pt x="1619" y="877"/>
                  </a:cubicBezTo>
                  <a:cubicBezTo>
                    <a:pt x="1619" y="393"/>
                    <a:pt x="1259" y="1"/>
                    <a:pt x="8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938;p45">
              <a:extLst>
                <a:ext uri="{FF2B5EF4-FFF2-40B4-BE49-F238E27FC236}">
                  <a16:creationId xmlns:a16="http://schemas.microsoft.com/office/drawing/2014/main" id="{A0948F89-CE27-424F-B76C-2B05720122C3}"/>
                </a:ext>
              </a:extLst>
            </p:cNvPr>
            <p:cNvSpPr/>
            <p:nvPr/>
          </p:nvSpPr>
          <p:spPr>
            <a:xfrm>
              <a:off x="-3593617" y="2149883"/>
              <a:ext cx="235574" cy="235124"/>
            </a:xfrm>
            <a:custGeom>
              <a:avLst/>
              <a:gdLst/>
              <a:ahLst/>
              <a:cxnLst/>
              <a:rect l="l" t="t" r="r" b="b"/>
              <a:pathLst>
                <a:path w="5231" h="5221" extrusionOk="0">
                  <a:moveTo>
                    <a:pt x="2621" y="1"/>
                  </a:moveTo>
                  <a:cubicBezTo>
                    <a:pt x="1177" y="1"/>
                    <a:pt x="1" y="1166"/>
                    <a:pt x="1" y="2610"/>
                  </a:cubicBezTo>
                  <a:cubicBezTo>
                    <a:pt x="1" y="4054"/>
                    <a:pt x="1177" y="5220"/>
                    <a:pt x="2621" y="5220"/>
                  </a:cubicBezTo>
                  <a:cubicBezTo>
                    <a:pt x="4065" y="5220"/>
                    <a:pt x="5230" y="4054"/>
                    <a:pt x="5230" y="2610"/>
                  </a:cubicBezTo>
                  <a:cubicBezTo>
                    <a:pt x="5230" y="1166"/>
                    <a:pt x="4065" y="1"/>
                    <a:pt x="26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939;p45">
              <a:extLst>
                <a:ext uri="{FF2B5EF4-FFF2-40B4-BE49-F238E27FC236}">
                  <a16:creationId xmlns:a16="http://schemas.microsoft.com/office/drawing/2014/main" id="{02D3311E-5A36-7E4C-90C2-F54E501CA1CA}"/>
                </a:ext>
              </a:extLst>
            </p:cNvPr>
            <p:cNvSpPr/>
            <p:nvPr/>
          </p:nvSpPr>
          <p:spPr>
            <a:xfrm>
              <a:off x="-3516971" y="2206085"/>
              <a:ext cx="146812" cy="159421"/>
            </a:xfrm>
            <a:custGeom>
              <a:avLst/>
              <a:gdLst/>
              <a:ahLst/>
              <a:cxnLst/>
              <a:rect l="l" t="t" r="r" b="b"/>
              <a:pathLst>
                <a:path w="3260" h="3540" extrusionOk="0">
                  <a:moveTo>
                    <a:pt x="1630" y="1"/>
                  </a:moveTo>
                  <a:cubicBezTo>
                    <a:pt x="733" y="1"/>
                    <a:pt x="0" y="795"/>
                    <a:pt x="0" y="1775"/>
                  </a:cubicBezTo>
                  <a:cubicBezTo>
                    <a:pt x="0" y="2744"/>
                    <a:pt x="733" y="3539"/>
                    <a:pt x="1630" y="3539"/>
                  </a:cubicBezTo>
                  <a:cubicBezTo>
                    <a:pt x="2528" y="3539"/>
                    <a:pt x="3260" y="2744"/>
                    <a:pt x="3260" y="1775"/>
                  </a:cubicBezTo>
                  <a:cubicBezTo>
                    <a:pt x="3260" y="795"/>
                    <a:pt x="2528" y="1"/>
                    <a:pt x="16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940;p45">
              <a:extLst>
                <a:ext uri="{FF2B5EF4-FFF2-40B4-BE49-F238E27FC236}">
                  <a16:creationId xmlns:a16="http://schemas.microsoft.com/office/drawing/2014/main" id="{E25AD910-097C-8349-8F6F-CB17C9E7FAFC}"/>
                </a:ext>
              </a:extLst>
            </p:cNvPr>
            <p:cNvSpPr/>
            <p:nvPr/>
          </p:nvSpPr>
          <p:spPr>
            <a:xfrm>
              <a:off x="-3443567" y="2206085"/>
              <a:ext cx="72956" cy="79486"/>
            </a:xfrm>
            <a:custGeom>
              <a:avLst/>
              <a:gdLst/>
              <a:ahLst/>
              <a:cxnLst/>
              <a:rect l="l" t="t" r="r" b="b"/>
              <a:pathLst>
                <a:path w="1620" h="1765" extrusionOk="0">
                  <a:moveTo>
                    <a:pt x="815" y="1"/>
                  </a:moveTo>
                  <a:cubicBezTo>
                    <a:pt x="362" y="1"/>
                    <a:pt x="0" y="403"/>
                    <a:pt x="0" y="888"/>
                  </a:cubicBezTo>
                  <a:cubicBezTo>
                    <a:pt x="0" y="1373"/>
                    <a:pt x="362" y="1765"/>
                    <a:pt x="815" y="1765"/>
                  </a:cubicBezTo>
                  <a:cubicBezTo>
                    <a:pt x="1259" y="1765"/>
                    <a:pt x="1620" y="1373"/>
                    <a:pt x="1620" y="888"/>
                  </a:cubicBezTo>
                  <a:cubicBezTo>
                    <a:pt x="1620" y="403"/>
                    <a:pt x="1259" y="1"/>
                    <a:pt x="8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941;p45">
              <a:extLst>
                <a:ext uri="{FF2B5EF4-FFF2-40B4-BE49-F238E27FC236}">
                  <a16:creationId xmlns:a16="http://schemas.microsoft.com/office/drawing/2014/main" id="{78A09A22-315C-4F4A-BE60-2E7570C2BEBA}"/>
                </a:ext>
              </a:extLst>
            </p:cNvPr>
            <p:cNvSpPr/>
            <p:nvPr/>
          </p:nvSpPr>
          <p:spPr>
            <a:xfrm>
              <a:off x="-4022829" y="2043425"/>
              <a:ext cx="259263" cy="81422"/>
            </a:xfrm>
            <a:custGeom>
              <a:avLst/>
              <a:gdLst/>
              <a:ahLst/>
              <a:cxnLst/>
              <a:rect l="l" t="t" r="r" b="b"/>
              <a:pathLst>
                <a:path w="5757" h="1808" extrusionOk="0">
                  <a:moveTo>
                    <a:pt x="3721" y="0"/>
                  </a:moveTo>
                  <a:cubicBezTo>
                    <a:pt x="1267" y="0"/>
                    <a:pt x="1" y="591"/>
                    <a:pt x="1" y="591"/>
                  </a:cubicBezTo>
                  <a:lnTo>
                    <a:pt x="650" y="1808"/>
                  </a:lnTo>
                  <a:cubicBezTo>
                    <a:pt x="2541" y="1125"/>
                    <a:pt x="4203" y="1032"/>
                    <a:pt x="4968" y="1032"/>
                  </a:cubicBezTo>
                  <a:cubicBezTo>
                    <a:pt x="5255" y="1032"/>
                    <a:pt x="5416" y="1045"/>
                    <a:pt x="5416" y="1045"/>
                  </a:cubicBezTo>
                  <a:lnTo>
                    <a:pt x="5756" y="126"/>
                  </a:lnTo>
                  <a:cubicBezTo>
                    <a:pt x="5006" y="36"/>
                    <a:pt x="4327" y="0"/>
                    <a:pt x="3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942;p45">
              <a:extLst>
                <a:ext uri="{FF2B5EF4-FFF2-40B4-BE49-F238E27FC236}">
                  <a16:creationId xmlns:a16="http://schemas.microsoft.com/office/drawing/2014/main" id="{30164E79-AC1B-0C48-9B75-03E3A0BCE607}"/>
                </a:ext>
              </a:extLst>
            </p:cNvPr>
            <p:cNvSpPr/>
            <p:nvPr/>
          </p:nvSpPr>
          <p:spPr>
            <a:xfrm>
              <a:off x="-3549034" y="2050855"/>
              <a:ext cx="255570" cy="85160"/>
            </a:xfrm>
            <a:custGeom>
              <a:avLst/>
              <a:gdLst/>
              <a:ahLst/>
              <a:cxnLst/>
              <a:rect l="l" t="t" r="r" b="b"/>
              <a:pathLst>
                <a:path w="5675" h="1891" extrusionOk="0">
                  <a:moveTo>
                    <a:pt x="1444" y="0"/>
                  </a:moveTo>
                  <a:cubicBezTo>
                    <a:pt x="1038" y="0"/>
                    <a:pt x="599" y="13"/>
                    <a:pt x="125" y="44"/>
                  </a:cubicBezTo>
                  <a:lnTo>
                    <a:pt x="1" y="931"/>
                  </a:lnTo>
                  <a:cubicBezTo>
                    <a:pt x="1" y="931"/>
                    <a:pt x="27" y="930"/>
                    <a:pt x="77" y="930"/>
                  </a:cubicBezTo>
                  <a:cubicBezTo>
                    <a:pt x="488" y="930"/>
                    <a:pt x="2493" y="979"/>
                    <a:pt x="4416" y="1890"/>
                  </a:cubicBezTo>
                  <a:lnTo>
                    <a:pt x="5674" y="756"/>
                  </a:lnTo>
                  <a:cubicBezTo>
                    <a:pt x="5674" y="756"/>
                    <a:pt x="4501" y="0"/>
                    <a:pt x="14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943;p45">
              <a:extLst>
                <a:ext uri="{FF2B5EF4-FFF2-40B4-BE49-F238E27FC236}">
                  <a16:creationId xmlns:a16="http://schemas.microsoft.com/office/drawing/2014/main" id="{20D050E6-D5E9-934B-B5FB-665B99DB5046}"/>
                </a:ext>
              </a:extLst>
            </p:cNvPr>
            <p:cNvSpPr/>
            <p:nvPr/>
          </p:nvSpPr>
          <p:spPr>
            <a:xfrm>
              <a:off x="-4074392" y="2384956"/>
              <a:ext cx="169104" cy="96193"/>
            </a:xfrm>
            <a:custGeom>
              <a:avLst/>
              <a:gdLst/>
              <a:ahLst/>
              <a:cxnLst/>
              <a:rect l="l" t="t" r="r" b="b"/>
              <a:pathLst>
                <a:path w="3755" h="2136" extrusionOk="0">
                  <a:moveTo>
                    <a:pt x="1877" y="0"/>
                  </a:moveTo>
                  <a:cubicBezTo>
                    <a:pt x="836" y="0"/>
                    <a:pt x="0" y="485"/>
                    <a:pt x="0" y="1073"/>
                  </a:cubicBezTo>
                  <a:cubicBezTo>
                    <a:pt x="0" y="1661"/>
                    <a:pt x="836" y="2135"/>
                    <a:pt x="1877" y="2135"/>
                  </a:cubicBezTo>
                  <a:cubicBezTo>
                    <a:pt x="2909" y="2135"/>
                    <a:pt x="3755" y="1661"/>
                    <a:pt x="3755" y="1073"/>
                  </a:cubicBezTo>
                  <a:cubicBezTo>
                    <a:pt x="3755" y="485"/>
                    <a:pt x="2909" y="0"/>
                    <a:pt x="18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944;p45">
              <a:extLst>
                <a:ext uri="{FF2B5EF4-FFF2-40B4-BE49-F238E27FC236}">
                  <a16:creationId xmlns:a16="http://schemas.microsoft.com/office/drawing/2014/main" id="{E21C6E32-85C5-E648-B51B-5861EEECB679}"/>
                </a:ext>
              </a:extLst>
            </p:cNvPr>
            <p:cNvSpPr/>
            <p:nvPr/>
          </p:nvSpPr>
          <p:spPr>
            <a:xfrm>
              <a:off x="-3506748" y="2397476"/>
              <a:ext cx="126366" cy="71605"/>
            </a:xfrm>
            <a:custGeom>
              <a:avLst/>
              <a:gdLst/>
              <a:ahLst/>
              <a:cxnLst/>
              <a:rect l="l" t="t" r="r" b="b"/>
              <a:pathLst>
                <a:path w="2806" h="1590" extrusionOk="0">
                  <a:moveTo>
                    <a:pt x="1403" y="0"/>
                  </a:moveTo>
                  <a:cubicBezTo>
                    <a:pt x="630" y="0"/>
                    <a:pt x="0" y="351"/>
                    <a:pt x="0" y="795"/>
                  </a:cubicBezTo>
                  <a:cubicBezTo>
                    <a:pt x="0" y="1228"/>
                    <a:pt x="630" y="1589"/>
                    <a:pt x="1403" y="1589"/>
                  </a:cubicBezTo>
                  <a:cubicBezTo>
                    <a:pt x="2177" y="1589"/>
                    <a:pt x="2806" y="1228"/>
                    <a:pt x="2806" y="795"/>
                  </a:cubicBezTo>
                  <a:cubicBezTo>
                    <a:pt x="2806" y="351"/>
                    <a:pt x="2177" y="0"/>
                    <a:pt x="14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945;p45">
              <a:extLst>
                <a:ext uri="{FF2B5EF4-FFF2-40B4-BE49-F238E27FC236}">
                  <a16:creationId xmlns:a16="http://schemas.microsoft.com/office/drawing/2014/main" id="{46B41E18-8245-B24A-B6A1-805AC1F07399}"/>
                </a:ext>
              </a:extLst>
            </p:cNvPr>
            <p:cNvSpPr/>
            <p:nvPr/>
          </p:nvSpPr>
          <p:spPr>
            <a:xfrm>
              <a:off x="-4544404" y="1044047"/>
              <a:ext cx="1621641" cy="951440"/>
            </a:xfrm>
            <a:custGeom>
              <a:avLst/>
              <a:gdLst/>
              <a:ahLst/>
              <a:cxnLst/>
              <a:rect l="l" t="t" r="r" b="b"/>
              <a:pathLst>
                <a:path w="36009" h="21127" extrusionOk="0">
                  <a:moveTo>
                    <a:pt x="24196" y="0"/>
                  </a:moveTo>
                  <a:cubicBezTo>
                    <a:pt x="14962" y="0"/>
                    <a:pt x="0" y="2867"/>
                    <a:pt x="5682" y="9569"/>
                  </a:cubicBezTo>
                  <a:cubicBezTo>
                    <a:pt x="8727" y="13161"/>
                    <a:pt x="9946" y="14251"/>
                    <a:pt x="10303" y="14251"/>
                  </a:cubicBezTo>
                  <a:cubicBezTo>
                    <a:pt x="10855" y="14251"/>
                    <a:pt x="9355" y="11653"/>
                    <a:pt x="9354" y="11652"/>
                  </a:cubicBezTo>
                  <a:lnTo>
                    <a:pt x="9354" y="11652"/>
                  </a:lnTo>
                  <a:cubicBezTo>
                    <a:pt x="9355" y="11653"/>
                    <a:pt x="15523" y="20699"/>
                    <a:pt x="20887" y="21101"/>
                  </a:cubicBezTo>
                  <a:cubicBezTo>
                    <a:pt x="21128" y="21118"/>
                    <a:pt x="21342" y="21127"/>
                    <a:pt x="21533" y="21127"/>
                  </a:cubicBezTo>
                  <a:cubicBezTo>
                    <a:pt x="25594" y="21127"/>
                    <a:pt x="18659" y="17316"/>
                    <a:pt x="18659" y="17316"/>
                  </a:cubicBezTo>
                  <a:lnTo>
                    <a:pt x="18659" y="17316"/>
                  </a:lnTo>
                  <a:cubicBezTo>
                    <a:pt x="18659" y="17316"/>
                    <a:pt x="25713" y="20218"/>
                    <a:pt x="28963" y="20218"/>
                  </a:cubicBezTo>
                  <a:cubicBezTo>
                    <a:pt x="29258" y="20218"/>
                    <a:pt x="29523" y="20194"/>
                    <a:pt x="29747" y="20142"/>
                  </a:cubicBezTo>
                  <a:cubicBezTo>
                    <a:pt x="32429" y="19512"/>
                    <a:pt x="34203" y="15366"/>
                    <a:pt x="29345" y="14572"/>
                  </a:cubicBezTo>
                  <a:cubicBezTo>
                    <a:pt x="28564" y="14444"/>
                    <a:pt x="28121" y="14392"/>
                    <a:pt x="27935" y="14374"/>
                  </a:cubicBezTo>
                  <a:lnTo>
                    <a:pt x="27935" y="14374"/>
                  </a:lnTo>
                  <a:cubicBezTo>
                    <a:pt x="28016" y="14379"/>
                    <a:pt x="28141" y="14383"/>
                    <a:pt x="28301" y="14383"/>
                  </a:cubicBezTo>
                  <a:cubicBezTo>
                    <a:pt x="29619" y="14383"/>
                    <a:pt x="33326" y="14076"/>
                    <a:pt x="34368" y="10858"/>
                  </a:cubicBezTo>
                  <a:cubicBezTo>
                    <a:pt x="36009" y="5783"/>
                    <a:pt x="27436" y="6382"/>
                    <a:pt x="27045" y="6278"/>
                  </a:cubicBezTo>
                  <a:cubicBezTo>
                    <a:pt x="26663" y="6175"/>
                    <a:pt x="32821" y="3792"/>
                    <a:pt x="30737" y="1100"/>
                  </a:cubicBezTo>
                  <a:cubicBezTo>
                    <a:pt x="30177" y="383"/>
                    <a:pt x="27569" y="0"/>
                    <a:pt x="241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946;p45">
              <a:extLst>
                <a:ext uri="{FF2B5EF4-FFF2-40B4-BE49-F238E27FC236}">
                  <a16:creationId xmlns:a16="http://schemas.microsoft.com/office/drawing/2014/main" id="{79D76AD0-B207-BC49-AC2C-94DD63EE4DAD}"/>
                </a:ext>
              </a:extLst>
            </p:cNvPr>
            <p:cNvSpPr/>
            <p:nvPr/>
          </p:nvSpPr>
          <p:spPr>
            <a:xfrm>
              <a:off x="-4549132" y="1420615"/>
              <a:ext cx="533296" cy="757837"/>
            </a:xfrm>
            <a:custGeom>
              <a:avLst/>
              <a:gdLst/>
              <a:ahLst/>
              <a:cxnLst/>
              <a:rect l="l" t="t" r="r" b="b"/>
              <a:pathLst>
                <a:path w="11842" h="16828" extrusionOk="0">
                  <a:moveTo>
                    <a:pt x="5467" y="0"/>
                  </a:moveTo>
                  <a:cubicBezTo>
                    <a:pt x="5467" y="0"/>
                    <a:pt x="0" y="299"/>
                    <a:pt x="0" y="4776"/>
                  </a:cubicBezTo>
                  <a:cubicBezTo>
                    <a:pt x="0" y="9252"/>
                    <a:pt x="2404" y="12760"/>
                    <a:pt x="2404" y="12760"/>
                  </a:cubicBezTo>
                  <a:lnTo>
                    <a:pt x="7809" y="16195"/>
                  </a:lnTo>
                  <a:cubicBezTo>
                    <a:pt x="7809" y="16195"/>
                    <a:pt x="8689" y="16828"/>
                    <a:pt x="9499" y="16828"/>
                  </a:cubicBezTo>
                  <a:cubicBezTo>
                    <a:pt x="9904" y="16828"/>
                    <a:pt x="10291" y="16669"/>
                    <a:pt x="10542" y="16195"/>
                  </a:cubicBezTo>
                  <a:cubicBezTo>
                    <a:pt x="11206" y="14923"/>
                    <a:pt x="7989" y="10619"/>
                    <a:pt x="7298" y="9718"/>
                  </a:cubicBezTo>
                  <a:lnTo>
                    <a:pt x="7298" y="9718"/>
                  </a:lnTo>
                  <a:cubicBezTo>
                    <a:pt x="7692" y="10211"/>
                    <a:pt x="8917" y="11631"/>
                    <a:pt x="9959" y="11631"/>
                  </a:cubicBezTo>
                  <a:cubicBezTo>
                    <a:pt x="10163" y="11631"/>
                    <a:pt x="10360" y="11576"/>
                    <a:pt x="10542" y="11450"/>
                  </a:cubicBezTo>
                  <a:cubicBezTo>
                    <a:pt x="11842" y="10552"/>
                    <a:pt x="7221" y="2868"/>
                    <a:pt x="7221" y="2868"/>
                  </a:cubicBezTo>
                  <a:lnTo>
                    <a:pt x="7809" y="2208"/>
                  </a:lnTo>
                  <a:lnTo>
                    <a:pt x="54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947;p45">
              <a:extLst>
                <a:ext uri="{FF2B5EF4-FFF2-40B4-BE49-F238E27FC236}">
                  <a16:creationId xmlns:a16="http://schemas.microsoft.com/office/drawing/2014/main" id="{8A3AF46C-64B8-7D49-887B-AFF3CEA1016B}"/>
                </a:ext>
              </a:extLst>
            </p:cNvPr>
            <p:cNvSpPr/>
            <p:nvPr/>
          </p:nvSpPr>
          <p:spPr>
            <a:xfrm>
              <a:off x="-4470639" y="1983755"/>
              <a:ext cx="237421" cy="281825"/>
            </a:xfrm>
            <a:custGeom>
              <a:avLst/>
              <a:gdLst/>
              <a:ahLst/>
              <a:cxnLst/>
              <a:rect l="l" t="t" r="r" b="b"/>
              <a:pathLst>
                <a:path w="5272" h="6258" extrusionOk="0">
                  <a:moveTo>
                    <a:pt x="2274" y="1"/>
                  </a:moveTo>
                  <a:cubicBezTo>
                    <a:pt x="2142" y="1"/>
                    <a:pt x="2009" y="16"/>
                    <a:pt x="1878" y="48"/>
                  </a:cubicBezTo>
                  <a:cubicBezTo>
                    <a:pt x="650" y="348"/>
                    <a:pt x="1" y="1967"/>
                    <a:pt x="423" y="3669"/>
                  </a:cubicBezTo>
                  <a:cubicBezTo>
                    <a:pt x="800" y="5184"/>
                    <a:pt x="1895" y="6257"/>
                    <a:pt x="2989" y="6257"/>
                  </a:cubicBezTo>
                  <a:cubicBezTo>
                    <a:pt x="3125" y="6257"/>
                    <a:pt x="3260" y="6241"/>
                    <a:pt x="3394" y="6207"/>
                  </a:cubicBezTo>
                  <a:cubicBezTo>
                    <a:pt x="4622" y="5907"/>
                    <a:pt x="5271" y="4288"/>
                    <a:pt x="4849" y="2586"/>
                  </a:cubicBezTo>
                  <a:cubicBezTo>
                    <a:pt x="4471" y="1067"/>
                    <a:pt x="3371" y="1"/>
                    <a:pt x="2274"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948;p45">
              <a:extLst>
                <a:ext uri="{FF2B5EF4-FFF2-40B4-BE49-F238E27FC236}">
                  <a16:creationId xmlns:a16="http://schemas.microsoft.com/office/drawing/2014/main" id="{3B31B321-3F40-924B-B39D-D308F34E98DB}"/>
                </a:ext>
              </a:extLst>
            </p:cNvPr>
            <p:cNvSpPr/>
            <p:nvPr/>
          </p:nvSpPr>
          <p:spPr>
            <a:xfrm>
              <a:off x="-4412591" y="2097104"/>
              <a:ext cx="93897" cy="82998"/>
            </a:xfrm>
            <a:custGeom>
              <a:avLst/>
              <a:gdLst/>
              <a:ahLst/>
              <a:cxnLst/>
              <a:rect l="l" t="t" r="r" b="b"/>
              <a:pathLst>
                <a:path w="2085" h="1843" extrusionOk="0">
                  <a:moveTo>
                    <a:pt x="855" y="1524"/>
                  </a:moveTo>
                  <a:cubicBezTo>
                    <a:pt x="823" y="1548"/>
                    <a:pt x="805" y="1565"/>
                    <a:pt x="805" y="1565"/>
                  </a:cubicBezTo>
                  <a:cubicBezTo>
                    <a:pt x="805" y="1565"/>
                    <a:pt x="825" y="1551"/>
                    <a:pt x="855" y="1524"/>
                  </a:cubicBezTo>
                  <a:close/>
                  <a:moveTo>
                    <a:pt x="530" y="1"/>
                  </a:moveTo>
                  <a:cubicBezTo>
                    <a:pt x="370" y="1"/>
                    <a:pt x="194" y="22"/>
                    <a:pt x="1" y="69"/>
                  </a:cubicBezTo>
                  <a:cubicBezTo>
                    <a:pt x="1" y="69"/>
                    <a:pt x="20" y="67"/>
                    <a:pt x="55" y="67"/>
                  </a:cubicBezTo>
                  <a:cubicBezTo>
                    <a:pt x="234" y="67"/>
                    <a:pt x="817" y="118"/>
                    <a:pt x="1094" y="750"/>
                  </a:cubicBezTo>
                  <a:cubicBezTo>
                    <a:pt x="1259" y="1113"/>
                    <a:pt x="974" y="1417"/>
                    <a:pt x="855" y="1524"/>
                  </a:cubicBezTo>
                  <a:lnTo>
                    <a:pt x="855" y="1524"/>
                  </a:lnTo>
                  <a:cubicBezTo>
                    <a:pt x="934" y="1465"/>
                    <a:pt x="1103" y="1361"/>
                    <a:pt x="1319" y="1361"/>
                  </a:cubicBezTo>
                  <a:cubicBezTo>
                    <a:pt x="1540" y="1361"/>
                    <a:pt x="1811" y="1469"/>
                    <a:pt x="2084" y="1843"/>
                  </a:cubicBezTo>
                  <a:cubicBezTo>
                    <a:pt x="2084" y="1843"/>
                    <a:pt x="2017" y="1"/>
                    <a:pt x="530"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49;p45">
              <a:extLst>
                <a:ext uri="{FF2B5EF4-FFF2-40B4-BE49-F238E27FC236}">
                  <a16:creationId xmlns:a16="http://schemas.microsoft.com/office/drawing/2014/main" id="{C520CC62-BDF6-3247-BEFD-93A9D3B68C66}"/>
                </a:ext>
              </a:extLst>
            </p:cNvPr>
            <p:cNvSpPr/>
            <p:nvPr/>
          </p:nvSpPr>
          <p:spPr>
            <a:xfrm>
              <a:off x="-4415834" y="2093321"/>
              <a:ext cx="100381" cy="131410"/>
            </a:xfrm>
            <a:custGeom>
              <a:avLst/>
              <a:gdLst/>
              <a:ahLst/>
              <a:cxnLst/>
              <a:rect l="l" t="t" r="r" b="b"/>
              <a:pathLst>
                <a:path w="2229" h="2918" extrusionOk="0">
                  <a:moveTo>
                    <a:pt x="605" y="1"/>
                  </a:moveTo>
                  <a:cubicBezTo>
                    <a:pt x="299" y="1"/>
                    <a:pt x="70" y="85"/>
                    <a:pt x="52" y="91"/>
                  </a:cubicBezTo>
                  <a:cubicBezTo>
                    <a:pt x="22" y="102"/>
                    <a:pt x="1" y="143"/>
                    <a:pt x="11" y="173"/>
                  </a:cubicBezTo>
                  <a:cubicBezTo>
                    <a:pt x="27" y="205"/>
                    <a:pt x="48" y="219"/>
                    <a:pt x="72" y="219"/>
                  </a:cubicBezTo>
                  <a:cubicBezTo>
                    <a:pt x="79" y="219"/>
                    <a:pt x="86" y="217"/>
                    <a:pt x="93" y="215"/>
                  </a:cubicBezTo>
                  <a:cubicBezTo>
                    <a:pt x="100" y="215"/>
                    <a:pt x="315" y="134"/>
                    <a:pt x="604" y="134"/>
                  </a:cubicBezTo>
                  <a:cubicBezTo>
                    <a:pt x="812" y="134"/>
                    <a:pt x="1057" y="176"/>
                    <a:pt x="1290" y="318"/>
                  </a:cubicBezTo>
                  <a:cubicBezTo>
                    <a:pt x="1682" y="545"/>
                    <a:pt x="1940" y="1009"/>
                    <a:pt x="2053" y="1679"/>
                  </a:cubicBezTo>
                  <a:cubicBezTo>
                    <a:pt x="1920" y="1538"/>
                    <a:pt x="1709" y="1379"/>
                    <a:pt x="1407" y="1379"/>
                  </a:cubicBezTo>
                  <a:cubicBezTo>
                    <a:pt x="1312" y="1379"/>
                    <a:pt x="1208" y="1395"/>
                    <a:pt x="1094" y="1432"/>
                  </a:cubicBezTo>
                  <a:cubicBezTo>
                    <a:pt x="847" y="1504"/>
                    <a:pt x="712" y="1700"/>
                    <a:pt x="753" y="1948"/>
                  </a:cubicBezTo>
                  <a:cubicBezTo>
                    <a:pt x="815" y="2401"/>
                    <a:pt x="1393" y="2897"/>
                    <a:pt x="2156" y="2917"/>
                  </a:cubicBezTo>
                  <a:cubicBezTo>
                    <a:pt x="2198" y="2917"/>
                    <a:pt x="2218" y="2897"/>
                    <a:pt x="2229" y="2855"/>
                  </a:cubicBezTo>
                  <a:cubicBezTo>
                    <a:pt x="2229" y="2825"/>
                    <a:pt x="2198" y="2793"/>
                    <a:pt x="2156" y="2793"/>
                  </a:cubicBezTo>
                  <a:cubicBezTo>
                    <a:pt x="1414" y="2773"/>
                    <a:pt x="929" y="2268"/>
                    <a:pt x="877" y="1927"/>
                  </a:cubicBezTo>
                  <a:cubicBezTo>
                    <a:pt x="857" y="1741"/>
                    <a:pt x="950" y="1608"/>
                    <a:pt x="1136" y="1556"/>
                  </a:cubicBezTo>
                  <a:cubicBezTo>
                    <a:pt x="1235" y="1523"/>
                    <a:pt x="1326" y="1509"/>
                    <a:pt x="1409" y="1509"/>
                  </a:cubicBezTo>
                  <a:cubicBezTo>
                    <a:pt x="1870" y="1509"/>
                    <a:pt x="2088" y="1941"/>
                    <a:pt x="2105" y="1958"/>
                  </a:cubicBezTo>
                  <a:cubicBezTo>
                    <a:pt x="2113" y="1981"/>
                    <a:pt x="2132" y="1993"/>
                    <a:pt x="2154" y="1993"/>
                  </a:cubicBezTo>
                  <a:cubicBezTo>
                    <a:pt x="2161" y="1993"/>
                    <a:pt x="2169" y="1992"/>
                    <a:pt x="2177" y="1989"/>
                  </a:cubicBezTo>
                  <a:cubicBezTo>
                    <a:pt x="2208" y="1989"/>
                    <a:pt x="2229" y="1958"/>
                    <a:pt x="2229" y="1927"/>
                  </a:cubicBezTo>
                  <a:cubicBezTo>
                    <a:pt x="2126" y="1071"/>
                    <a:pt x="1826" y="494"/>
                    <a:pt x="1352" y="205"/>
                  </a:cubicBezTo>
                  <a:cubicBezTo>
                    <a:pt x="1097" y="47"/>
                    <a:pt x="830" y="1"/>
                    <a:pt x="6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50;p45">
              <a:extLst>
                <a:ext uri="{FF2B5EF4-FFF2-40B4-BE49-F238E27FC236}">
                  <a16:creationId xmlns:a16="http://schemas.microsoft.com/office/drawing/2014/main" id="{19F93BAD-748F-8442-B0CD-64B96EE41EF4}"/>
                </a:ext>
              </a:extLst>
            </p:cNvPr>
            <p:cNvSpPr/>
            <p:nvPr/>
          </p:nvSpPr>
          <p:spPr>
            <a:xfrm>
              <a:off x="-3829546" y="2448994"/>
              <a:ext cx="240528" cy="73181"/>
            </a:xfrm>
            <a:custGeom>
              <a:avLst/>
              <a:gdLst/>
              <a:ahLst/>
              <a:cxnLst/>
              <a:rect l="l" t="t" r="r" b="b"/>
              <a:pathLst>
                <a:path w="5341" h="1625" extrusionOk="0">
                  <a:moveTo>
                    <a:pt x="298" y="0"/>
                  </a:moveTo>
                  <a:cubicBezTo>
                    <a:pt x="141" y="0"/>
                    <a:pt x="0" y="216"/>
                    <a:pt x="133" y="373"/>
                  </a:cubicBezTo>
                  <a:cubicBezTo>
                    <a:pt x="816" y="1203"/>
                    <a:pt x="1792" y="1625"/>
                    <a:pt x="2771" y="1625"/>
                  </a:cubicBezTo>
                  <a:cubicBezTo>
                    <a:pt x="3643" y="1625"/>
                    <a:pt x="4517" y="1290"/>
                    <a:pt x="5188" y="610"/>
                  </a:cubicBezTo>
                  <a:cubicBezTo>
                    <a:pt x="5340" y="458"/>
                    <a:pt x="5194" y="238"/>
                    <a:pt x="5030" y="238"/>
                  </a:cubicBezTo>
                  <a:cubicBezTo>
                    <a:pt x="4982" y="238"/>
                    <a:pt x="4933" y="257"/>
                    <a:pt x="4889" y="301"/>
                  </a:cubicBezTo>
                  <a:cubicBezTo>
                    <a:pt x="4293" y="902"/>
                    <a:pt x="3535" y="1194"/>
                    <a:pt x="2780" y="1194"/>
                  </a:cubicBezTo>
                  <a:cubicBezTo>
                    <a:pt x="1915" y="1194"/>
                    <a:pt x="1054" y="811"/>
                    <a:pt x="443" y="74"/>
                  </a:cubicBezTo>
                  <a:cubicBezTo>
                    <a:pt x="398" y="22"/>
                    <a:pt x="347" y="0"/>
                    <a:pt x="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55"/>
                                        </p:tgtEl>
                                        <p:attrNameLst>
                                          <p:attrName>style.visibility</p:attrName>
                                        </p:attrNameLst>
                                      </p:cBhvr>
                                      <p:to>
                                        <p:strVal val="visible"/>
                                      </p:to>
                                    </p:set>
                                    <p:animEffect transition="in" filter="fade">
                                      <p:cBhvr>
                                        <p:cTn id="7" dur="1000"/>
                                        <p:tgtEl>
                                          <p:spTgt spid="1955"/>
                                        </p:tgtEl>
                                      </p:cBhvr>
                                    </p:animEffect>
                                    <p:anim calcmode="lin" valueType="num">
                                      <p:cBhvr>
                                        <p:cTn id="8" dur="1000" fill="hold"/>
                                        <p:tgtEl>
                                          <p:spTgt spid="1955"/>
                                        </p:tgtEl>
                                        <p:attrNameLst>
                                          <p:attrName>ppt_x</p:attrName>
                                        </p:attrNameLst>
                                      </p:cBhvr>
                                      <p:tavLst>
                                        <p:tav tm="0">
                                          <p:val>
                                            <p:strVal val="#ppt_x"/>
                                          </p:val>
                                        </p:tav>
                                        <p:tav tm="100000">
                                          <p:val>
                                            <p:strVal val="#ppt_x"/>
                                          </p:val>
                                        </p:tav>
                                      </p:tavLst>
                                    </p:anim>
                                    <p:anim calcmode="lin" valueType="num">
                                      <p:cBhvr>
                                        <p:cTn id="9" dur="1000" fill="hold"/>
                                        <p:tgtEl>
                                          <p:spTgt spid="195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956">
                                            <p:txEl>
                                              <p:pRg st="0" end="0"/>
                                            </p:txEl>
                                          </p:spTgt>
                                        </p:tgtEl>
                                        <p:attrNameLst>
                                          <p:attrName>style.visibility</p:attrName>
                                        </p:attrNameLst>
                                      </p:cBhvr>
                                      <p:to>
                                        <p:strVal val="visible"/>
                                      </p:to>
                                    </p:set>
                                    <p:animEffect transition="in" filter="barn(inVertical)">
                                      <p:cBhvr>
                                        <p:cTn id="14" dur="500"/>
                                        <p:tgtEl>
                                          <p:spTgt spid="19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 grpId="0"/>
      <p:bldP spid="195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8"/>
        <p:cNvGrpSpPr/>
        <p:nvPr/>
      </p:nvGrpSpPr>
      <p:grpSpPr>
        <a:xfrm>
          <a:off x="0" y="0"/>
          <a:ext cx="0" cy="0"/>
          <a:chOff x="0" y="0"/>
          <a:chExt cx="0" cy="0"/>
        </a:xfrm>
      </p:grpSpPr>
      <p:sp>
        <p:nvSpPr>
          <p:cNvPr id="1890" name="Google Shape;1890;p45"/>
          <p:cNvSpPr txBox="1">
            <a:spLocks noGrp="1"/>
          </p:cNvSpPr>
          <p:nvPr>
            <p:ph type="title"/>
          </p:nvPr>
        </p:nvSpPr>
        <p:spPr>
          <a:xfrm>
            <a:off x="3273710" y="1865555"/>
            <a:ext cx="5735926"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000" b="1" dirty="0">
                <a:latin typeface="Calibri" panose="020F0502020204030204" pitchFamily="34" charset="0"/>
                <a:cs typeface="Calibri" panose="020F0502020204030204" pitchFamily="34" charset="0"/>
              </a:rPr>
              <a:t>2. BIỂU HIỆN </a:t>
            </a:r>
            <a:br>
              <a:rPr lang="en" sz="4000" b="1" dirty="0">
                <a:latin typeface="Calibri" panose="020F0502020204030204" pitchFamily="34" charset="0"/>
                <a:cs typeface="Calibri" panose="020F0502020204030204" pitchFamily="34" charset="0"/>
              </a:rPr>
            </a:br>
            <a:r>
              <a:rPr lang="en" sz="4000" b="1" dirty="0">
                <a:latin typeface="Calibri" panose="020F0502020204030204" pitchFamily="34" charset="0"/>
                <a:cs typeface="Calibri" panose="020F0502020204030204" pitchFamily="34" charset="0"/>
              </a:rPr>
              <a:t>TÔN TRỌNG NGƯỜI KHÁC</a:t>
            </a:r>
            <a:endParaRPr sz="4000" b="1" dirty="0">
              <a:latin typeface="Calibri" panose="020F0502020204030204" pitchFamily="34" charset="0"/>
              <a:cs typeface="Calibri" panose="020F0502020204030204" pitchFamily="34" charset="0"/>
              <a:sym typeface="Fredoka One"/>
            </a:endParaRPr>
          </a:p>
        </p:txBody>
      </p:sp>
      <p:sp>
        <p:nvSpPr>
          <p:cNvPr id="1891" name="Google Shape;1891;p45"/>
          <p:cNvSpPr txBox="1">
            <a:spLocks noGrp="1"/>
          </p:cNvSpPr>
          <p:nvPr>
            <p:ph type="title" idx="2"/>
          </p:nvPr>
        </p:nvSpPr>
        <p:spPr>
          <a:xfrm>
            <a:off x="7049225" y="910000"/>
            <a:ext cx="1374900" cy="841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a:t>02.</a:t>
            </a:r>
            <a:endParaRPr/>
          </a:p>
        </p:txBody>
      </p:sp>
      <p:grpSp>
        <p:nvGrpSpPr>
          <p:cNvPr id="64" name="Google Shape;2888;p56">
            <a:extLst>
              <a:ext uri="{FF2B5EF4-FFF2-40B4-BE49-F238E27FC236}">
                <a16:creationId xmlns:a16="http://schemas.microsoft.com/office/drawing/2014/main" id="{58AABD36-3DA9-1C4E-89A9-6B3BA9C77F43}"/>
              </a:ext>
            </a:extLst>
          </p:cNvPr>
          <p:cNvGrpSpPr/>
          <p:nvPr/>
        </p:nvGrpSpPr>
        <p:grpSpPr>
          <a:xfrm>
            <a:off x="863700" y="1122649"/>
            <a:ext cx="2649049" cy="3335602"/>
            <a:chOff x="5540311" y="1043991"/>
            <a:chExt cx="2649049" cy="3335602"/>
          </a:xfrm>
        </p:grpSpPr>
        <p:sp>
          <p:nvSpPr>
            <p:cNvPr id="65" name="Google Shape;2889;p56">
              <a:extLst>
                <a:ext uri="{FF2B5EF4-FFF2-40B4-BE49-F238E27FC236}">
                  <a16:creationId xmlns:a16="http://schemas.microsoft.com/office/drawing/2014/main" id="{7E0A02B0-C22B-C44D-A279-0395C54EBE09}"/>
                </a:ext>
              </a:extLst>
            </p:cNvPr>
            <p:cNvSpPr/>
            <p:nvPr/>
          </p:nvSpPr>
          <p:spPr>
            <a:xfrm flipH="1">
              <a:off x="5540311" y="4145243"/>
              <a:ext cx="2649049" cy="234350"/>
            </a:xfrm>
            <a:custGeom>
              <a:avLst/>
              <a:gdLst/>
              <a:ahLst/>
              <a:cxnLst/>
              <a:rect l="l" t="t" r="r" b="b"/>
              <a:pathLst>
                <a:path w="22395" h="3879" extrusionOk="0">
                  <a:moveTo>
                    <a:pt x="11203" y="0"/>
                  </a:moveTo>
                  <a:cubicBezTo>
                    <a:pt x="5013" y="0"/>
                    <a:pt x="0" y="867"/>
                    <a:pt x="0" y="1940"/>
                  </a:cubicBezTo>
                  <a:cubicBezTo>
                    <a:pt x="0" y="3012"/>
                    <a:pt x="5013" y="3879"/>
                    <a:pt x="11203" y="3879"/>
                  </a:cubicBezTo>
                  <a:cubicBezTo>
                    <a:pt x="17381" y="3879"/>
                    <a:pt x="22394" y="3012"/>
                    <a:pt x="22394" y="1940"/>
                  </a:cubicBezTo>
                  <a:cubicBezTo>
                    <a:pt x="22394" y="867"/>
                    <a:pt x="17381" y="0"/>
                    <a:pt x="112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 name="Google Shape;2890;p56">
              <a:extLst>
                <a:ext uri="{FF2B5EF4-FFF2-40B4-BE49-F238E27FC236}">
                  <a16:creationId xmlns:a16="http://schemas.microsoft.com/office/drawing/2014/main" id="{06FD0A45-D10D-3340-8026-89915FF95AA0}"/>
                </a:ext>
              </a:extLst>
            </p:cNvPr>
            <p:cNvGrpSpPr/>
            <p:nvPr/>
          </p:nvGrpSpPr>
          <p:grpSpPr>
            <a:xfrm>
              <a:off x="5894704" y="1043991"/>
              <a:ext cx="2197269" cy="3237234"/>
              <a:chOff x="1936700" y="632119"/>
              <a:chExt cx="2708331" cy="3990182"/>
            </a:xfrm>
          </p:grpSpPr>
          <p:sp>
            <p:nvSpPr>
              <p:cNvPr id="67" name="Google Shape;2891;p56">
                <a:extLst>
                  <a:ext uri="{FF2B5EF4-FFF2-40B4-BE49-F238E27FC236}">
                    <a16:creationId xmlns:a16="http://schemas.microsoft.com/office/drawing/2014/main" id="{BFAC92B9-83AA-3244-9F1C-104305B3DDA4}"/>
                  </a:ext>
                </a:extLst>
              </p:cNvPr>
              <p:cNvSpPr/>
              <p:nvPr/>
            </p:nvSpPr>
            <p:spPr>
              <a:xfrm>
                <a:off x="2787479" y="787937"/>
                <a:ext cx="1850048" cy="1762825"/>
              </a:xfrm>
              <a:custGeom>
                <a:avLst/>
                <a:gdLst/>
                <a:ahLst/>
                <a:cxnLst/>
                <a:rect l="l" t="t" r="r" b="b"/>
                <a:pathLst>
                  <a:path w="20956" h="19968" extrusionOk="0">
                    <a:moveTo>
                      <a:pt x="15365" y="1"/>
                    </a:moveTo>
                    <a:lnTo>
                      <a:pt x="11244" y="7934"/>
                    </a:lnTo>
                    <a:cubicBezTo>
                      <a:pt x="11244" y="7934"/>
                      <a:pt x="0" y="19848"/>
                      <a:pt x="9892" y="19966"/>
                    </a:cubicBezTo>
                    <a:cubicBezTo>
                      <a:pt x="10005" y="19967"/>
                      <a:pt x="10116" y="19968"/>
                      <a:pt x="10227" y="19968"/>
                    </a:cubicBezTo>
                    <a:cubicBezTo>
                      <a:pt x="19783" y="19968"/>
                      <a:pt x="20203" y="14999"/>
                      <a:pt x="20582" y="9051"/>
                    </a:cubicBezTo>
                    <a:cubicBezTo>
                      <a:pt x="20955" y="3046"/>
                      <a:pt x="15365" y="1"/>
                      <a:pt x="153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892;p56">
                <a:extLst>
                  <a:ext uri="{FF2B5EF4-FFF2-40B4-BE49-F238E27FC236}">
                    <a16:creationId xmlns:a16="http://schemas.microsoft.com/office/drawing/2014/main" id="{FF0D310A-4E5D-434A-BCA2-121DCC4149DC}"/>
                  </a:ext>
                </a:extLst>
              </p:cNvPr>
              <p:cNvSpPr/>
              <p:nvPr/>
            </p:nvSpPr>
            <p:spPr>
              <a:xfrm>
                <a:off x="2401507" y="706629"/>
                <a:ext cx="920875" cy="1782424"/>
              </a:xfrm>
              <a:custGeom>
                <a:avLst/>
                <a:gdLst/>
                <a:ahLst/>
                <a:cxnLst/>
                <a:rect l="l" t="t" r="r" b="b"/>
                <a:pathLst>
                  <a:path w="10431" h="20190" extrusionOk="0">
                    <a:moveTo>
                      <a:pt x="10143" y="0"/>
                    </a:moveTo>
                    <a:cubicBezTo>
                      <a:pt x="8927" y="0"/>
                      <a:pt x="4199" y="241"/>
                      <a:pt x="2700" y="3914"/>
                    </a:cubicBezTo>
                    <a:cubicBezTo>
                      <a:pt x="2261" y="4993"/>
                      <a:pt x="2936" y="5168"/>
                      <a:pt x="3420" y="5168"/>
                    </a:cubicBezTo>
                    <a:cubicBezTo>
                      <a:pt x="3652" y="5168"/>
                      <a:pt x="3840" y="5128"/>
                      <a:pt x="3840" y="5128"/>
                    </a:cubicBezTo>
                    <a:lnTo>
                      <a:pt x="3840" y="5128"/>
                    </a:lnTo>
                    <a:cubicBezTo>
                      <a:pt x="3840" y="5128"/>
                      <a:pt x="198" y="6725"/>
                      <a:pt x="880" y="7939"/>
                    </a:cubicBezTo>
                    <a:cubicBezTo>
                      <a:pt x="1003" y="8159"/>
                      <a:pt x="1185" y="8250"/>
                      <a:pt x="1398" y="8250"/>
                    </a:cubicBezTo>
                    <a:cubicBezTo>
                      <a:pt x="1615" y="8250"/>
                      <a:pt x="1866" y="8157"/>
                      <a:pt x="2124" y="8013"/>
                    </a:cubicBezTo>
                    <a:lnTo>
                      <a:pt x="2124" y="8013"/>
                    </a:lnTo>
                    <a:cubicBezTo>
                      <a:pt x="1252" y="8901"/>
                      <a:pt x="622" y="9885"/>
                      <a:pt x="1710" y="10175"/>
                    </a:cubicBezTo>
                    <a:cubicBezTo>
                      <a:pt x="1949" y="10240"/>
                      <a:pt x="2168" y="10268"/>
                      <a:pt x="2370" y="10268"/>
                    </a:cubicBezTo>
                    <a:cubicBezTo>
                      <a:pt x="2662" y="10268"/>
                      <a:pt x="2917" y="10208"/>
                      <a:pt x="3138" y="10109"/>
                    </a:cubicBezTo>
                    <a:lnTo>
                      <a:pt x="3138" y="10109"/>
                    </a:lnTo>
                    <a:cubicBezTo>
                      <a:pt x="1761" y="11984"/>
                      <a:pt x="0" y="14880"/>
                      <a:pt x="1710" y="15531"/>
                    </a:cubicBezTo>
                    <a:cubicBezTo>
                      <a:pt x="1988" y="15637"/>
                      <a:pt x="2251" y="15685"/>
                      <a:pt x="2499" y="15685"/>
                    </a:cubicBezTo>
                    <a:cubicBezTo>
                      <a:pt x="2935" y="15685"/>
                      <a:pt x="3324" y="15538"/>
                      <a:pt x="3667" y="15305"/>
                    </a:cubicBezTo>
                    <a:lnTo>
                      <a:pt x="3667" y="15305"/>
                    </a:lnTo>
                    <a:cubicBezTo>
                      <a:pt x="2769" y="16965"/>
                      <a:pt x="2162" y="18817"/>
                      <a:pt x="3531" y="19321"/>
                    </a:cubicBezTo>
                    <a:cubicBezTo>
                      <a:pt x="3916" y="19461"/>
                      <a:pt x="4268" y="19521"/>
                      <a:pt x="4588" y="19521"/>
                    </a:cubicBezTo>
                    <a:cubicBezTo>
                      <a:pt x="6039" y="19521"/>
                      <a:pt x="6822" y="18286"/>
                      <a:pt x="7098" y="17737"/>
                    </a:cubicBezTo>
                    <a:lnTo>
                      <a:pt x="7098" y="17737"/>
                    </a:lnTo>
                    <a:cubicBezTo>
                      <a:pt x="6815" y="18398"/>
                      <a:pt x="6185" y="20107"/>
                      <a:pt x="7215" y="20184"/>
                    </a:cubicBezTo>
                    <a:cubicBezTo>
                      <a:pt x="7259" y="20188"/>
                      <a:pt x="7302" y="20189"/>
                      <a:pt x="7346" y="20189"/>
                    </a:cubicBezTo>
                    <a:cubicBezTo>
                      <a:pt x="8557" y="20189"/>
                      <a:pt x="9579" y="18949"/>
                      <a:pt x="9579" y="18949"/>
                    </a:cubicBezTo>
                    <a:lnTo>
                      <a:pt x="10430" y="6"/>
                    </a:lnTo>
                    <a:cubicBezTo>
                      <a:pt x="10430" y="6"/>
                      <a:pt x="10327" y="0"/>
                      <a:pt x="101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893;p56">
                <a:extLst>
                  <a:ext uri="{FF2B5EF4-FFF2-40B4-BE49-F238E27FC236}">
                    <a16:creationId xmlns:a16="http://schemas.microsoft.com/office/drawing/2014/main" id="{CFA7E6F9-BA7B-EA4A-BF7B-6DFCEA133CE9}"/>
                  </a:ext>
                </a:extLst>
              </p:cNvPr>
              <p:cNvSpPr/>
              <p:nvPr/>
            </p:nvSpPr>
            <p:spPr>
              <a:xfrm>
                <a:off x="2670857" y="934662"/>
                <a:ext cx="1704382" cy="1553419"/>
              </a:xfrm>
              <a:custGeom>
                <a:avLst/>
                <a:gdLst/>
                <a:ahLst/>
                <a:cxnLst/>
                <a:rect l="l" t="t" r="r" b="b"/>
                <a:pathLst>
                  <a:path w="19306" h="17596" extrusionOk="0">
                    <a:moveTo>
                      <a:pt x="8399" y="1"/>
                    </a:moveTo>
                    <a:cubicBezTo>
                      <a:pt x="3391" y="1"/>
                      <a:pt x="3422" y="3088"/>
                      <a:pt x="2758" y="6900"/>
                    </a:cubicBezTo>
                    <a:cubicBezTo>
                      <a:pt x="1970" y="11436"/>
                      <a:pt x="1" y="16281"/>
                      <a:pt x="8253" y="17441"/>
                    </a:cubicBezTo>
                    <a:cubicBezTo>
                      <a:pt x="8993" y="17546"/>
                      <a:pt x="9675" y="17596"/>
                      <a:pt x="10305" y="17596"/>
                    </a:cubicBezTo>
                    <a:cubicBezTo>
                      <a:pt x="16010" y="17596"/>
                      <a:pt x="17393" y="13519"/>
                      <a:pt x="18102" y="9434"/>
                    </a:cubicBezTo>
                    <a:cubicBezTo>
                      <a:pt x="18901" y="4898"/>
                      <a:pt x="19305" y="1651"/>
                      <a:pt x="11778" y="340"/>
                    </a:cubicBezTo>
                    <a:cubicBezTo>
                      <a:pt x="10450" y="109"/>
                      <a:pt x="9336" y="1"/>
                      <a:pt x="8399"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894;p56">
                <a:extLst>
                  <a:ext uri="{FF2B5EF4-FFF2-40B4-BE49-F238E27FC236}">
                    <a16:creationId xmlns:a16="http://schemas.microsoft.com/office/drawing/2014/main" id="{FCC5C3F4-DF96-F647-B6CF-2589B547496A}"/>
                  </a:ext>
                </a:extLst>
              </p:cNvPr>
              <p:cNvSpPr/>
              <p:nvPr/>
            </p:nvSpPr>
            <p:spPr>
              <a:xfrm>
                <a:off x="3493386" y="1816337"/>
                <a:ext cx="15096" cy="70626"/>
              </a:xfrm>
              <a:custGeom>
                <a:avLst/>
                <a:gdLst/>
                <a:ahLst/>
                <a:cxnLst/>
                <a:rect l="l" t="t" r="r" b="b"/>
                <a:pathLst>
                  <a:path w="171" h="800" extrusionOk="0">
                    <a:moveTo>
                      <a:pt x="12" y="0"/>
                    </a:moveTo>
                    <a:lnTo>
                      <a:pt x="0" y="800"/>
                    </a:lnTo>
                    <a:lnTo>
                      <a:pt x="171" y="800"/>
                    </a:lnTo>
                    <a:lnTo>
                      <a:pt x="17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895;p56">
                <a:extLst>
                  <a:ext uri="{FF2B5EF4-FFF2-40B4-BE49-F238E27FC236}">
                    <a16:creationId xmlns:a16="http://schemas.microsoft.com/office/drawing/2014/main" id="{9BE9CE8C-27C9-5D4F-A209-E8EB74B54B72}"/>
                  </a:ext>
                </a:extLst>
              </p:cNvPr>
              <p:cNvSpPr/>
              <p:nvPr/>
            </p:nvSpPr>
            <p:spPr>
              <a:xfrm>
                <a:off x="3603386" y="1853062"/>
                <a:ext cx="47143" cy="74246"/>
              </a:xfrm>
              <a:custGeom>
                <a:avLst/>
                <a:gdLst/>
                <a:ahLst/>
                <a:cxnLst/>
                <a:rect l="l" t="t" r="r" b="b"/>
                <a:pathLst>
                  <a:path w="534" h="841" extrusionOk="0">
                    <a:moveTo>
                      <a:pt x="394" y="0"/>
                    </a:moveTo>
                    <a:lnTo>
                      <a:pt x="1" y="767"/>
                    </a:lnTo>
                    <a:lnTo>
                      <a:pt x="150" y="841"/>
                    </a:lnTo>
                    <a:lnTo>
                      <a:pt x="533" y="74"/>
                    </a:lnTo>
                    <a:lnTo>
                      <a:pt x="39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896;p56">
                <a:extLst>
                  <a:ext uri="{FF2B5EF4-FFF2-40B4-BE49-F238E27FC236}">
                    <a16:creationId xmlns:a16="http://schemas.microsoft.com/office/drawing/2014/main" id="{C0AFE624-81FF-3540-B0FE-36A7DBD15761}"/>
                  </a:ext>
                </a:extLst>
              </p:cNvPr>
              <p:cNvSpPr/>
              <p:nvPr/>
            </p:nvSpPr>
            <p:spPr>
              <a:xfrm>
                <a:off x="3661652" y="1947966"/>
                <a:ext cx="108146" cy="58355"/>
              </a:xfrm>
              <a:custGeom>
                <a:avLst/>
                <a:gdLst/>
                <a:ahLst/>
                <a:cxnLst/>
                <a:rect l="l" t="t" r="r" b="b"/>
                <a:pathLst>
                  <a:path w="1225" h="661" extrusionOk="0">
                    <a:moveTo>
                      <a:pt x="1161" y="0"/>
                    </a:moveTo>
                    <a:lnTo>
                      <a:pt x="1" y="511"/>
                    </a:lnTo>
                    <a:lnTo>
                      <a:pt x="65" y="660"/>
                    </a:lnTo>
                    <a:lnTo>
                      <a:pt x="1225" y="149"/>
                    </a:lnTo>
                    <a:lnTo>
                      <a:pt x="116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897;p56">
                <a:extLst>
                  <a:ext uri="{FF2B5EF4-FFF2-40B4-BE49-F238E27FC236}">
                    <a16:creationId xmlns:a16="http://schemas.microsoft.com/office/drawing/2014/main" id="{755C949C-63DC-1646-B048-9264118772A2}"/>
                  </a:ext>
                </a:extLst>
              </p:cNvPr>
              <p:cNvSpPr/>
              <p:nvPr/>
            </p:nvSpPr>
            <p:spPr>
              <a:xfrm>
                <a:off x="2917166" y="1925365"/>
                <a:ext cx="53676" cy="65947"/>
              </a:xfrm>
              <a:custGeom>
                <a:avLst/>
                <a:gdLst/>
                <a:ahLst/>
                <a:cxnLst/>
                <a:rect l="l" t="t" r="r" b="b"/>
                <a:pathLst>
                  <a:path w="608" h="747" extrusionOk="0">
                    <a:moveTo>
                      <a:pt x="469" y="1"/>
                    </a:moveTo>
                    <a:lnTo>
                      <a:pt x="1" y="651"/>
                    </a:lnTo>
                    <a:lnTo>
                      <a:pt x="139" y="746"/>
                    </a:lnTo>
                    <a:lnTo>
                      <a:pt x="607" y="107"/>
                    </a:lnTo>
                    <a:lnTo>
                      <a:pt x="46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898;p56">
                <a:extLst>
                  <a:ext uri="{FF2B5EF4-FFF2-40B4-BE49-F238E27FC236}">
                    <a16:creationId xmlns:a16="http://schemas.microsoft.com/office/drawing/2014/main" id="{93444CAF-C3FC-5443-9E65-1F3C4CE2851C}"/>
                  </a:ext>
                </a:extLst>
              </p:cNvPr>
              <p:cNvSpPr/>
              <p:nvPr/>
            </p:nvSpPr>
            <p:spPr>
              <a:xfrm>
                <a:off x="3025223" y="1986545"/>
                <a:ext cx="27368" cy="77159"/>
              </a:xfrm>
              <a:custGeom>
                <a:avLst/>
                <a:gdLst/>
                <a:ahLst/>
                <a:cxnLst/>
                <a:rect l="l" t="t" r="r" b="b"/>
                <a:pathLst>
                  <a:path w="310" h="874" extrusionOk="0">
                    <a:moveTo>
                      <a:pt x="150" y="0"/>
                    </a:moveTo>
                    <a:lnTo>
                      <a:pt x="1" y="841"/>
                    </a:lnTo>
                    <a:lnTo>
                      <a:pt x="161" y="873"/>
                    </a:lnTo>
                    <a:lnTo>
                      <a:pt x="310" y="32"/>
                    </a:lnTo>
                    <a:lnTo>
                      <a:pt x="1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899;p56">
                <a:extLst>
                  <a:ext uri="{FF2B5EF4-FFF2-40B4-BE49-F238E27FC236}">
                    <a16:creationId xmlns:a16="http://schemas.microsoft.com/office/drawing/2014/main" id="{658BAB53-BE36-6E48-B2B4-6A6D0C412199}"/>
                  </a:ext>
                </a:extLst>
              </p:cNvPr>
              <p:cNvSpPr/>
              <p:nvPr/>
            </p:nvSpPr>
            <p:spPr>
              <a:xfrm>
                <a:off x="3146524" y="1940462"/>
                <a:ext cx="68684" cy="104438"/>
              </a:xfrm>
              <a:custGeom>
                <a:avLst/>
                <a:gdLst/>
                <a:ahLst/>
                <a:cxnLst/>
                <a:rect l="l" t="t" r="r" b="b"/>
                <a:pathLst>
                  <a:path w="778" h="1183" extrusionOk="0">
                    <a:moveTo>
                      <a:pt x="150" y="0"/>
                    </a:moveTo>
                    <a:lnTo>
                      <a:pt x="1" y="85"/>
                    </a:lnTo>
                    <a:lnTo>
                      <a:pt x="640" y="1182"/>
                    </a:lnTo>
                    <a:lnTo>
                      <a:pt x="778" y="1107"/>
                    </a:lnTo>
                    <a:lnTo>
                      <a:pt x="1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900;p56">
                <a:extLst>
                  <a:ext uri="{FF2B5EF4-FFF2-40B4-BE49-F238E27FC236}">
                    <a16:creationId xmlns:a16="http://schemas.microsoft.com/office/drawing/2014/main" id="{78231CE7-EE95-8B4F-9C62-4050EBF9D331}"/>
                  </a:ext>
                </a:extLst>
              </p:cNvPr>
              <p:cNvSpPr/>
              <p:nvPr/>
            </p:nvSpPr>
            <p:spPr>
              <a:xfrm>
                <a:off x="3368378" y="1886521"/>
                <a:ext cx="327263" cy="302456"/>
              </a:xfrm>
              <a:custGeom>
                <a:avLst/>
                <a:gdLst/>
                <a:ahLst/>
                <a:cxnLst/>
                <a:rect l="l" t="t" r="r" b="b"/>
                <a:pathLst>
                  <a:path w="3707" h="3426" extrusionOk="0">
                    <a:moveTo>
                      <a:pt x="1855" y="1"/>
                    </a:moveTo>
                    <a:cubicBezTo>
                      <a:pt x="1035" y="1"/>
                      <a:pt x="313" y="583"/>
                      <a:pt x="171" y="1420"/>
                    </a:cubicBezTo>
                    <a:cubicBezTo>
                      <a:pt x="1" y="2347"/>
                      <a:pt x="628" y="3230"/>
                      <a:pt x="1555" y="3401"/>
                    </a:cubicBezTo>
                    <a:cubicBezTo>
                      <a:pt x="1654" y="3418"/>
                      <a:pt x="1751" y="3426"/>
                      <a:pt x="1848" y="3426"/>
                    </a:cubicBezTo>
                    <a:cubicBezTo>
                      <a:pt x="2670" y="3426"/>
                      <a:pt x="3394" y="2835"/>
                      <a:pt x="3546" y="2006"/>
                    </a:cubicBezTo>
                    <a:cubicBezTo>
                      <a:pt x="3706" y="1069"/>
                      <a:pt x="3078" y="185"/>
                      <a:pt x="2152" y="26"/>
                    </a:cubicBezTo>
                    <a:cubicBezTo>
                      <a:pt x="2052" y="9"/>
                      <a:pt x="1953" y="1"/>
                      <a:pt x="18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901;p56">
                <a:extLst>
                  <a:ext uri="{FF2B5EF4-FFF2-40B4-BE49-F238E27FC236}">
                    <a16:creationId xmlns:a16="http://schemas.microsoft.com/office/drawing/2014/main" id="{075CB551-56F9-734B-8F6C-72E734A3B73F}"/>
                  </a:ext>
                </a:extLst>
              </p:cNvPr>
              <p:cNvSpPr/>
              <p:nvPr/>
            </p:nvSpPr>
            <p:spPr>
              <a:xfrm>
                <a:off x="3375882" y="1878841"/>
                <a:ext cx="319759" cy="185746"/>
              </a:xfrm>
              <a:custGeom>
                <a:avLst/>
                <a:gdLst/>
                <a:ahLst/>
                <a:cxnLst/>
                <a:rect l="l" t="t" r="r" b="b"/>
                <a:pathLst>
                  <a:path w="3622" h="2104" extrusionOk="0">
                    <a:moveTo>
                      <a:pt x="1768" y="1"/>
                    </a:moveTo>
                    <a:cubicBezTo>
                      <a:pt x="909" y="1"/>
                      <a:pt x="153" y="620"/>
                      <a:pt x="1" y="1486"/>
                    </a:cubicBezTo>
                    <a:lnTo>
                      <a:pt x="160" y="1518"/>
                    </a:lnTo>
                    <a:cubicBezTo>
                      <a:pt x="304" y="725"/>
                      <a:pt x="995" y="164"/>
                      <a:pt x="1773" y="164"/>
                    </a:cubicBezTo>
                    <a:cubicBezTo>
                      <a:pt x="1863" y="164"/>
                      <a:pt x="1954" y="172"/>
                      <a:pt x="2045" y="187"/>
                    </a:cubicBezTo>
                    <a:cubicBezTo>
                      <a:pt x="2481" y="262"/>
                      <a:pt x="2855" y="506"/>
                      <a:pt x="3099" y="858"/>
                    </a:cubicBezTo>
                    <a:cubicBezTo>
                      <a:pt x="3355" y="1220"/>
                      <a:pt x="3451" y="1646"/>
                      <a:pt x="3376" y="2082"/>
                    </a:cubicBezTo>
                    <a:lnTo>
                      <a:pt x="3536" y="2104"/>
                    </a:lnTo>
                    <a:cubicBezTo>
                      <a:pt x="3621" y="1635"/>
                      <a:pt x="3515" y="1156"/>
                      <a:pt x="3238" y="762"/>
                    </a:cubicBezTo>
                    <a:cubicBezTo>
                      <a:pt x="2961" y="368"/>
                      <a:pt x="2545" y="113"/>
                      <a:pt x="2077" y="28"/>
                    </a:cubicBezTo>
                    <a:cubicBezTo>
                      <a:pt x="1973" y="10"/>
                      <a:pt x="1870" y="1"/>
                      <a:pt x="17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902;p56">
                <a:extLst>
                  <a:ext uri="{FF2B5EF4-FFF2-40B4-BE49-F238E27FC236}">
                    <a16:creationId xmlns:a16="http://schemas.microsoft.com/office/drawing/2014/main" id="{9E49D3A8-6252-9B4C-93CE-E7DFAA417A5A}"/>
                  </a:ext>
                </a:extLst>
              </p:cNvPr>
              <p:cNvSpPr/>
              <p:nvPr/>
            </p:nvSpPr>
            <p:spPr>
              <a:xfrm>
                <a:off x="3389036" y="1967476"/>
                <a:ext cx="205963" cy="204551"/>
              </a:xfrm>
              <a:custGeom>
                <a:avLst/>
                <a:gdLst/>
                <a:ahLst/>
                <a:cxnLst/>
                <a:rect l="l" t="t" r="r" b="b"/>
                <a:pathLst>
                  <a:path w="2333" h="2317" extrusionOk="0">
                    <a:moveTo>
                      <a:pt x="1210" y="0"/>
                    </a:moveTo>
                    <a:cubicBezTo>
                      <a:pt x="687" y="0"/>
                      <a:pt x="214" y="403"/>
                      <a:pt x="118" y="972"/>
                    </a:cubicBezTo>
                    <a:cubicBezTo>
                      <a:pt x="1" y="1600"/>
                      <a:pt x="384" y="2197"/>
                      <a:pt x="969" y="2303"/>
                    </a:cubicBezTo>
                    <a:cubicBezTo>
                      <a:pt x="1025" y="2312"/>
                      <a:pt x="1080" y="2317"/>
                      <a:pt x="1134" y="2317"/>
                    </a:cubicBezTo>
                    <a:cubicBezTo>
                      <a:pt x="1656" y="2317"/>
                      <a:pt x="2120" y="1914"/>
                      <a:pt x="2226" y="1345"/>
                    </a:cubicBezTo>
                    <a:cubicBezTo>
                      <a:pt x="2332" y="716"/>
                      <a:pt x="1949" y="120"/>
                      <a:pt x="1374" y="13"/>
                    </a:cubicBezTo>
                    <a:cubicBezTo>
                      <a:pt x="1319" y="4"/>
                      <a:pt x="1264" y="0"/>
                      <a:pt x="12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903;p56">
                <a:extLst>
                  <a:ext uri="{FF2B5EF4-FFF2-40B4-BE49-F238E27FC236}">
                    <a16:creationId xmlns:a16="http://schemas.microsoft.com/office/drawing/2014/main" id="{C7A164F9-DABE-C142-BA02-74D3F9D63CFE}"/>
                  </a:ext>
                </a:extLst>
              </p:cNvPr>
              <p:cNvSpPr/>
              <p:nvPr/>
            </p:nvSpPr>
            <p:spPr>
              <a:xfrm>
                <a:off x="3497182" y="1976393"/>
                <a:ext cx="101525" cy="101172"/>
              </a:xfrm>
              <a:custGeom>
                <a:avLst/>
                <a:gdLst/>
                <a:ahLst/>
                <a:cxnLst/>
                <a:rect l="l" t="t" r="r" b="b"/>
                <a:pathLst>
                  <a:path w="1150" h="1146" extrusionOk="0">
                    <a:moveTo>
                      <a:pt x="582" y="0"/>
                    </a:moveTo>
                    <a:cubicBezTo>
                      <a:pt x="328" y="0"/>
                      <a:pt x="101" y="201"/>
                      <a:pt x="54" y="487"/>
                    </a:cubicBezTo>
                    <a:cubicBezTo>
                      <a:pt x="0" y="797"/>
                      <a:pt x="192" y="1095"/>
                      <a:pt x="480" y="1137"/>
                    </a:cubicBezTo>
                    <a:cubicBezTo>
                      <a:pt x="509" y="1143"/>
                      <a:pt x="538" y="1145"/>
                      <a:pt x="568" y="1145"/>
                    </a:cubicBezTo>
                    <a:cubicBezTo>
                      <a:pt x="821" y="1145"/>
                      <a:pt x="1049" y="946"/>
                      <a:pt x="1097" y="669"/>
                    </a:cubicBezTo>
                    <a:cubicBezTo>
                      <a:pt x="1150" y="349"/>
                      <a:pt x="969" y="62"/>
                      <a:pt x="671" y="9"/>
                    </a:cubicBezTo>
                    <a:cubicBezTo>
                      <a:pt x="641" y="3"/>
                      <a:pt x="612" y="0"/>
                      <a:pt x="5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904;p56">
                <a:extLst>
                  <a:ext uri="{FF2B5EF4-FFF2-40B4-BE49-F238E27FC236}">
                    <a16:creationId xmlns:a16="http://schemas.microsoft.com/office/drawing/2014/main" id="{8BE5A1CE-9E98-2748-9ACC-F0EE9F83EA6E}"/>
                  </a:ext>
                </a:extLst>
              </p:cNvPr>
              <p:cNvSpPr/>
              <p:nvPr/>
            </p:nvSpPr>
            <p:spPr>
              <a:xfrm>
                <a:off x="2926612" y="1716490"/>
                <a:ext cx="339358" cy="302632"/>
              </a:xfrm>
              <a:custGeom>
                <a:avLst/>
                <a:gdLst/>
                <a:ahLst/>
                <a:cxnLst/>
                <a:rect l="l" t="t" r="r" b="b"/>
                <a:pathLst>
                  <a:path w="3844" h="3428" extrusionOk="0">
                    <a:moveTo>
                      <a:pt x="1929" y="1"/>
                    </a:moveTo>
                    <a:cubicBezTo>
                      <a:pt x="1202" y="1"/>
                      <a:pt x="521" y="461"/>
                      <a:pt x="287" y="1195"/>
                    </a:cubicBezTo>
                    <a:cubicBezTo>
                      <a:pt x="0" y="2101"/>
                      <a:pt x="500" y="3059"/>
                      <a:pt x="1406" y="3346"/>
                    </a:cubicBezTo>
                    <a:cubicBezTo>
                      <a:pt x="1579" y="3401"/>
                      <a:pt x="1754" y="3428"/>
                      <a:pt x="1926" y="3428"/>
                    </a:cubicBezTo>
                    <a:cubicBezTo>
                      <a:pt x="2653" y="3428"/>
                      <a:pt x="3324" y="2960"/>
                      <a:pt x="3557" y="2229"/>
                    </a:cubicBezTo>
                    <a:cubicBezTo>
                      <a:pt x="3844" y="1334"/>
                      <a:pt x="3344" y="365"/>
                      <a:pt x="2438" y="78"/>
                    </a:cubicBezTo>
                    <a:cubicBezTo>
                      <a:pt x="2269" y="26"/>
                      <a:pt x="2098" y="1"/>
                      <a:pt x="1929"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905;p56">
                <a:extLst>
                  <a:ext uri="{FF2B5EF4-FFF2-40B4-BE49-F238E27FC236}">
                    <a16:creationId xmlns:a16="http://schemas.microsoft.com/office/drawing/2014/main" id="{5BCB0A15-887A-7F40-ADFE-51BAD7AABF37}"/>
                  </a:ext>
                </a:extLst>
              </p:cNvPr>
              <p:cNvSpPr/>
              <p:nvPr/>
            </p:nvSpPr>
            <p:spPr>
              <a:xfrm>
                <a:off x="2932262" y="1820133"/>
                <a:ext cx="314904" cy="205963"/>
              </a:xfrm>
              <a:custGeom>
                <a:avLst/>
                <a:gdLst/>
                <a:ahLst/>
                <a:cxnLst/>
                <a:rect l="l" t="t" r="r" b="b"/>
                <a:pathLst>
                  <a:path w="3567" h="2333" extrusionOk="0">
                    <a:moveTo>
                      <a:pt x="149" y="0"/>
                    </a:moveTo>
                    <a:lnTo>
                      <a:pt x="149" y="0"/>
                    </a:lnTo>
                    <a:cubicBezTo>
                      <a:pt x="0" y="458"/>
                      <a:pt x="43" y="937"/>
                      <a:pt x="266" y="1363"/>
                    </a:cubicBezTo>
                    <a:cubicBezTo>
                      <a:pt x="490" y="1789"/>
                      <a:pt x="862" y="2108"/>
                      <a:pt x="1320" y="2247"/>
                    </a:cubicBezTo>
                    <a:cubicBezTo>
                      <a:pt x="1501" y="2311"/>
                      <a:pt x="1682" y="2332"/>
                      <a:pt x="1863" y="2332"/>
                    </a:cubicBezTo>
                    <a:cubicBezTo>
                      <a:pt x="2619" y="2332"/>
                      <a:pt x="3332" y="1853"/>
                      <a:pt x="3567" y="1086"/>
                    </a:cubicBezTo>
                    <a:lnTo>
                      <a:pt x="3418" y="1033"/>
                    </a:lnTo>
                    <a:cubicBezTo>
                      <a:pt x="3193" y="1732"/>
                      <a:pt x="2549" y="2172"/>
                      <a:pt x="1854" y="2172"/>
                    </a:cubicBezTo>
                    <a:cubicBezTo>
                      <a:pt x="1691" y="2172"/>
                      <a:pt x="1526" y="2148"/>
                      <a:pt x="1363" y="2098"/>
                    </a:cubicBezTo>
                    <a:cubicBezTo>
                      <a:pt x="947" y="1959"/>
                      <a:pt x="618" y="1672"/>
                      <a:pt x="415" y="1289"/>
                    </a:cubicBezTo>
                    <a:cubicBezTo>
                      <a:pt x="213" y="906"/>
                      <a:pt x="170" y="458"/>
                      <a:pt x="308" y="43"/>
                    </a:cubicBezTo>
                    <a:lnTo>
                      <a:pt x="14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906;p56">
                <a:extLst>
                  <a:ext uri="{FF2B5EF4-FFF2-40B4-BE49-F238E27FC236}">
                    <a16:creationId xmlns:a16="http://schemas.microsoft.com/office/drawing/2014/main" id="{0EF994FA-C069-E148-B6D5-8D65CD2306B1}"/>
                  </a:ext>
                </a:extLst>
              </p:cNvPr>
              <p:cNvSpPr/>
              <p:nvPr/>
            </p:nvSpPr>
            <p:spPr>
              <a:xfrm>
                <a:off x="3551652" y="2212989"/>
                <a:ext cx="225738" cy="127039"/>
              </a:xfrm>
              <a:custGeom>
                <a:avLst/>
                <a:gdLst/>
                <a:ahLst/>
                <a:cxnLst/>
                <a:rect l="l" t="t" r="r" b="b"/>
                <a:pathLst>
                  <a:path w="2557" h="1439" extrusionOk="0">
                    <a:moveTo>
                      <a:pt x="1032" y="1"/>
                    </a:moveTo>
                    <a:cubicBezTo>
                      <a:pt x="521" y="1"/>
                      <a:pt x="116" y="200"/>
                      <a:pt x="64" y="512"/>
                    </a:cubicBezTo>
                    <a:cubicBezTo>
                      <a:pt x="1" y="885"/>
                      <a:pt x="490" y="1290"/>
                      <a:pt x="1162" y="1406"/>
                    </a:cubicBezTo>
                    <a:cubicBezTo>
                      <a:pt x="1285" y="1428"/>
                      <a:pt x="1405" y="1439"/>
                      <a:pt x="1521" y="1439"/>
                    </a:cubicBezTo>
                    <a:cubicBezTo>
                      <a:pt x="2026" y="1439"/>
                      <a:pt x="2432" y="1240"/>
                      <a:pt x="2492" y="928"/>
                    </a:cubicBezTo>
                    <a:cubicBezTo>
                      <a:pt x="2556" y="555"/>
                      <a:pt x="2066" y="150"/>
                      <a:pt x="1396" y="33"/>
                    </a:cubicBezTo>
                    <a:cubicBezTo>
                      <a:pt x="1271" y="11"/>
                      <a:pt x="1148" y="1"/>
                      <a:pt x="10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907;p56">
                <a:extLst>
                  <a:ext uri="{FF2B5EF4-FFF2-40B4-BE49-F238E27FC236}">
                    <a16:creationId xmlns:a16="http://schemas.microsoft.com/office/drawing/2014/main" id="{C7D5E781-1070-194B-81DC-DD4A9D045636}"/>
                  </a:ext>
                </a:extLst>
              </p:cNvPr>
              <p:cNvSpPr/>
              <p:nvPr/>
            </p:nvSpPr>
            <p:spPr>
              <a:xfrm>
                <a:off x="2888032" y="2108551"/>
                <a:ext cx="168355" cy="94815"/>
              </a:xfrm>
              <a:custGeom>
                <a:avLst/>
                <a:gdLst/>
                <a:ahLst/>
                <a:cxnLst/>
                <a:rect l="l" t="t" r="r" b="b"/>
                <a:pathLst>
                  <a:path w="1907" h="1074" extrusionOk="0">
                    <a:moveTo>
                      <a:pt x="778" y="1"/>
                    </a:moveTo>
                    <a:cubicBezTo>
                      <a:pt x="397" y="1"/>
                      <a:pt x="97" y="148"/>
                      <a:pt x="54" y="375"/>
                    </a:cubicBezTo>
                    <a:cubicBezTo>
                      <a:pt x="0" y="663"/>
                      <a:pt x="373" y="961"/>
                      <a:pt x="873" y="1046"/>
                    </a:cubicBezTo>
                    <a:cubicBezTo>
                      <a:pt x="970" y="1065"/>
                      <a:pt x="1064" y="1074"/>
                      <a:pt x="1155" y="1074"/>
                    </a:cubicBezTo>
                    <a:cubicBezTo>
                      <a:pt x="1524" y="1074"/>
                      <a:pt x="1821" y="925"/>
                      <a:pt x="1864" y="694"/>
                    </a:cubicBezTo>
                    <a:cubicBezTo>
                      <a:pt x="1907" y="407"/>
                      <a:pt x="1545" y="109"/>
                      <a:pt x="1044" y="24"/>
                    </a:cubicBezTo>
                    <a:cubicBezTo>
                      <a:pt x="952" y="8"/>
                      <a:pt x="863" y="1"/>
                      <a:pt x="7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908;p56">
                <a:extLst>
                  <a:ext uri="{FF2B5EF4-FFF2-40B4-BE49-F238E27FC236}">
                    <a16:creationId xmlns:a16="http://schemas.microsoft.com/office/drawing/2014/main" id="{F030BB83-483A-E84F-AAB6-116CFDDF5BA7}"/>
                  </a:ext>
                </a:extLst>
              </p:cNvPr>
              <p:cNvSpPr/>
              <p:nvPr/>
            </p:nvSpPr>
            <p:spPr>
              <a:xfrm>
                <a:off x="4029172" y="1789411"/>
                <a:ext cx="322584" cy="352865"/>
              </a:xfrm>
              <a:custGeom>
                <a:avLst/>
                <a:gdLst/>
                <a:ahLst/>
                <a:cxnLst/>
                <a:rect l="l" t="t" r="r" b="b"/>
                <a:pathLst>
                  <a:path w="3654" h="3997" extrusionOk="0">
                    <a:moveTo>
                      <a:pt x="2216" y="1"/>
                    </a:moveTo>
                    <a:cubicBezTo>
                      <a:pt x="1555" y="1"/>
                      <a:pt x="839" y="547"/>
                      <a:pt x="459" y="1403"/>
                    </a:cubicBezTo>
                    <a:cubicBezTo>
                      <a:pt x="1" y="2456"/>
                      <a:pt x="235" y="3575"/>
                      <a:pt x="991" y="3905"/>
                    </a:cubicBezTo>
                    <a:cubicBezTo>
                      <a:pt x="1134" y="3967"/>
                      <a:pt x="1286" y="3997"/>
                      <a:pt x="1441" y="3997"/>
                    </a:cubicBezTo>
                    <a:cubicBezTo>
                      <a:pt x="2103" y="3997"/>
                      <a:pt x="2824" y="3451"/>
                      <a:pt x="3195" y="2605"/>
                    </a:cubicBezTo>
                    <a:cubicBezTo>
                      <a:pt x="3653" y="1552"/>
                      <a:pt x="3419" y="433"/>
                      <a:pt x="2663" y="93"/>
                    </a:cubicBezTo>
                    <a:cubicBezTo>
                      <a:pt x="2520" y="30"/>
                      <a:pt x="2369" y="1"/>
                      <a:pt x="2216" y="1"/>
                    </a:cubicBezTo>
                    <a:close/>
                  </a:path>
                </a:pathLst>
              </a:custGeom>
              <a:solidFill>
                <a:srgbClr val="FCD8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909;p56">
                <a:extLst>
                  <a:ext uri="{FF2B5EF4-FFF2-40B4-BE49-F238E27FC236}">
                    <a16:creationId xmlns:a16="http://schemas.microsoft.com/office/drawing/2014/main" id="{C8B4D73F-2D59-E849-8C28-1FA96A046F8B}"/>
                  </a:ext>
                </a:extLst>
              </p:cNvPr>
              <p:cNvSpPr/>
              <p:nvPr/>
            </p:nvSpPr>
            <p:spPr>
              <a:xfrm>
                <a:off x="4136347" y="1938166"/>
                <a:ext cx="136396" cy="90666"/>
              </a:xfrm>
              <a:custGeom>
                <a:avLst/>
                <a:gdLst/>
                <a:ahLst/>
                <a:cxnLst/>
                <a:rect l="l" t="t" r="r" b="b"/>
                <a:pathLst>
                  <a:path w="1545" h="1027" extrusionOk="0">
                    <a:moveTo>
                      <a:pt x="821" y="958"/>
                    </a:moveTo>
                    <a:cubicBezTo>
                      <a:pt x="840" y="982"/>
                      <a:pt x="852" y="995"/>
                      <a:pt x="852" y="995"/>
                    </a:cubicBezTo>
                    <a:cubicBezTo>
                      <a:pt x="852" y="995"/>
                      <a:pt x="842" y="980"/>
                      <a:pt x="821" y="958"/>
                    </a:cubicBezTo>
                    <a:close/>
                    <a:moveTo>
                      <a:pt x="1026" y="0"/>
                    </a:moveTo>
                    <a:cubicBezTo>
                      <a:pt x="220" y="0"/>
                      <a:pt x="1" y="1027"/>
                      <a:pt x="1" y="1027"/>
                    </a:cubicBezTo>
                    <a:cubicBezTo>
                      <a:pt x="182" y="853"/>
                      <a:pt x="341" y="796"/>
                      <a:pt x="470" y="796"/>
                    </a:cubicBezTo>
                    <a:cubicBezTo>
                      <a:pt x="645" y="796"/>
                      <a:pt x="767" y="901"/>
                      <a:pt x="821" y="958"/>
                    </a:cubicBezTo>
                    <a:lnTo>
                      <a:pt x="821" y="958"/>
                    </a:lnTo>
                    <a:cubicBezTo>
                      <a:pt x="754" y="872"/>
                      <a:pt x="615" y="648"/>
                      <a:pt x="757" y="431"/>
                    </a:cubicBezTo>
                    <a:cubicBezTo>
                      <a:pt x="941" y="155"/>
                      <a:pt x="1198" y="102"/>
                      <a:pt x="1368" y="102"/>
                    </a:cubicBezTo>
                    <a:cubicBezTo>
                      <a:pt x="1473" y="102"/>
                      <a:pt x="1545" y="122"/>
                      <a:pt x="1545" y="122"/>
                    </a:cubicBezTo>
                    <a:cubicBezTo>
                      <a:pt x="1350" y="36"/>
                      <a:pt x="1178" y="0"/>
                      <a:pt x="1026" y="0"/>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910;p56">
                <a:extLst>
                  <a:ext uri="{FF2B5EF4-FFF2-40B4-BE49-F238E27FC236}">
                    <a16:creationId xmlns:a16="http://schemas.microsoft.com/office/drawing/2014/main" id="{CEEFF1A2-A219-FA4B-B95F-5814FC2C99E8}"/>
                  </a:ext>
                </a:extLst>
              </p:cNvPr>
              <p:cNvSpPr/>
              <p:nvPr/>
            </p:nvSpPr>
            <p:spPr>
              <a:xfrm>
                <a:off x="4123193" y="1933046"/>
                <a:ext cx="153347" cy="153435"/>
              </a:xfrm>
              <a:custGeom>
                <a:avLst/>
                <a:gdLst/>
                <a:ahLst/>
                <a:cxnLst/>
                <a:rect l="l" t="t" r="r" b="b"/>
                <a:pathLst>
                  <a:path w="1737" h="1738" extrusionOk="0">
                    <a:moveTo>
                      <a:pt x="1191" y="1"/>
                    </a:moveTo>
                    <a:cubicBezTo>
                      <a:pt x="1088" y="1"/>
                      <a:pt x="976" y="18"/>
                      <a:pt x="863" y="63"/>
                    </a:cubicBezTo>
                    <a:cubicBezTo>
                      <a:pt x="523" y="191"/>
                      <a:pt x="267" y="531"/>
                      <a:pt x="107" y="1075"/>
                    </a:cubicBezTo>
                    <a:cubicBezTo>
                      <a:pt x="97" y="1096"/>
                      <a:pt x="107" y="1117"/>
                      <a:pt x="128" y="1128"/>
                    </a:cubicBezTo>
                    <a:cubicBezTo>
                      <a:pt x="135" y="1131"/>
                      <a:pt x="141" y="1132"/>
                      <a:pt x="147" y="1132"/>
                    </a:cubicBezTo>
                    <a:cubicBezTo>
                      <a:pt x="161" y="1132"/>
                      <a:pt x="174" y="1125"/>
                      <a:pt x="182" y="1117"/>
                    </a:cubicBezTo>
                    <a:cubicBezTo>
                      <a:pt x="190" y="1101"/>
                      <a:pt x="344" y="893"/>
                      <a:pt x="601" y="893"/>
                    </a:cubicBezTo>
                    <a:cubicBezTo>
                      <a:pt x="676" y="893"/>
                      <a:pt x="761" y="911"/>
                      <a:pt x="852" y="957"/>
                    </a:cubicBezTo>
                    <a:cubicBezTo>
                      <a:pt x="970" y="1021"/>
                      <a:pt x="1013" y="1117"/>
                      <a:pt x="970" y="1234"/>
                    </a:cubicBezTo>
                    <a:cubicBezTo>
                      <a:pt x="914" y="1422"/>
                      <a:pt x="617" y="1652"/>
                      <a:pt x="211" y="1652"/>
                    </a:cubicBezTo>
                    <a:cubicBezTo>
                      <a:pt x="157" y="1652"/>
                      <a:pt x="101" y="1647"/>
                      <a:pt x="43" y="1639"/>
                    </a:cubicBezTo>
                    <a:cubicBezTo>
                      <a:pt x="22" y="1639"/>
                      <a:pt x="1" y="1660"/>
                      <a:pt x="1" y="1681"/>
                    </a:cubicBezTo>
                    <a:cubicBezTo>
                      <a:pt x="1" y="1703"/>
                      <a:pt x="12" y="1724"/>
                      <a:pt x="33" y="1724"/>
                    </a:cubicBezTo>
                    <a:cubicBezTo>
                      <a:pt x="93" y="1733"/>
                      <a:pt x="152" y="1737"/>
                      <a:pt x="209" y="1737"/>
                    </a:cubicBezTo>
                    <a:cubicBezTo>
                      <a:pt x="630" y="1737"/>
                      <a:pt x="970" y="1509"/>
                      <a:pt x="1055" y="1255"/>
                    </a:cubicBezTo>
                    <a:cubicBezTo>
                      <a:pt x="1108" y="1106"/>
                      <a:pt x="1044" y="957"/>
                      <a:pt x="885" y="883"/>
                    </a:cubicBezTo>
                    <a:cubicBezTo>
                      <a:pt x="781" y="830"/>
                      <a:pt x="686" y="809"/>
                      <a:pt x="601" y="809"/>
                    </a:cubicBezTo>
                    <a:cubicBezTo>
                      <a:pt x="449" y="809"/>
                      <a:pt x="328" y="875"/>
                      <a:pt x="246" y="936"/>
                    </a:cubicBezTo>
                    <a:cubicBezTo>
                      <a:pt x="395" y="521"/>
                      <a:pt x="608" y="254"/>
                      <a:pt x="895" y="138"/>
                    </a:cubicBezTo>
                    <a:cubicBezTo>
                      <a:pt x="994" y="100"/>
                      <a:pt x="1091" y="86"/>
                      <a:pt x="1182" y="86"/>
                    </a:cubicBezTo>
                    <a:cubicBezTo>
                      <a:pt x="1453" y="86"/>
                      <a:pt x="1664" y="212"/>
                      <a:pt x="1673" y="212"/>
                    </a:cubicBezTo>
                    <a:cubicBezTo>
                      <a:pt x="1682" y="216"/>
                      <a:pt x="1691" y="219"/>
                      <a:pt x="1699" y="219"/>
                    </a:cubicBezTo>
                    <a:cubicBezTo>
                      <a:pt x="1710" y="219"/>
                      <a:pt x="1720" y="214"/>
                      <a:pt x="1726" y="202"/>
                    </a:cubicBezTo>
                    <a:cubicBezTo>
                      <a:pt x="1737" y="180"/>
                      <a:pt x="1737" y="148"/>
                      <a:pt x="1715" y="138"/>
                    </a:cubicBezTo>
                    <a:cubicBezTo>
                      <a:pt x="1700" y="130"/>
                      <a:pt x="1477" y="1"/>
                      <a:pt x="1191" y="1"/>
                    </a:cubicBezTo>
                    <a:close/>
                  </a:path>
                </a:pathLst>
              </a:custGeom>
              <a:solidFill>
                <a:srgbClr val="FF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911;p56">
                <a:extLst>
                  <a:ext uri="{FF2B5EF4-FFF2-40B4-BE49-F238E27FC236}">
                    <a16:creationId xmlns:a16="http://schemas.microsoft.com/office/drawing/2014/main" id="{036C2734-7380-BA46-9C1F-66034D77835E}"/>
                  </a:ext>
                </a:extLst>
              </p:cNvPr>
              <p:cNvSpPr/>
              <p:nvPr/>
            </p:nvSpPr>
            <p:spPr>
              <a:xfrm>
                <a:off x="3140432" y="2219699"/>
                <a:ext cx="325762" cy="115120"/>
              </a:xfrm>
              <a:custGeom>
                <a:avLst/>
                <a:gdLst/>
                <a:ahLst/>
                <a:cxnLst/>
                <a:rect l="l" t="t" r="r" b="b"/>
                <a:pathLst>
                  <a:path w="3690" h="1304" extrusionOk="0">
                    <a:moveTo>
                      <a:pt x="294" y="0"/>
                    </a:moveTo>
                    <a:cubicBezTo>
                      <a:pt x="144" y="0"/>
                      <a:pt x="0" y="149"/>
                      <a:pt x="112" y="298"/>
                    </a:cubicBezTo>
                    <a:cubicBezTo>
                      <a:pt x="570" y="964"/>
                      <a:pt x="1277" y="1303"/>
                      <a:pt x="1997" y="1303"/>
                    </a:cubicBezTo>
                    <a:cubicBezTo>
                      <a:pt x="2533" y="1303"/>
                      <a:pt x="3076" y="1116"/>
                      <a:pt x="3530" y="734"/>
                    </a:cubicBezTo>
                    <a:cubicBezTo>
                      <a:pt x="3689" y="592"/>
                      <a:pt x="3539" y="384"/>
                      <a:pt x="3369" y="384"/>
                    </a:cubicBezTo>
                    <a:cubicBezTo>
                      <a:pt x="3323" y="384"/>
                      <a:pt x="3275" y="400"/>
                      <a:pt x="3232" y="436"/>
                    </a:cubicBezTo>
                    <a:cubicBezTo>
                      <a:pt x="2869" y="744"/>
                      <a:pt x="2431" y="894"/>
                      <a:pt x="1999" y="894"/>
                    </a:cubicBezTo>
                    <a:cubicBezTo>
                      <a:pt x="1415" y="894"/>
                      <a:pt x="841" y="621"/>
                      <a:pt x="474" y="95"/>
                    </a:cubicBezTo>
                    <a:cubicBezTo>
                      <a:pt x="426" y="28"/>
                      <a:pt x="360" y="0"/>
                      <a:pt x="2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912;p56">
                <a:extLst>
                  <a:ext uri="{FF2B5EF4-FFF2-40B4-BE49-F238E27FC236}">
                    <a16:creationId xmlns:a16="http://schemas.microsoft.com/office/drawing/2014/main" id="{60B8E18A-3490-E44D-A2A9-7E887B37FDC6}"/>
                  </a:ext>
                </a:extLst>
              </p:cNvPr>
              <p:cNvSpPr/>
              <p:nvPr/>
            </p:nvSpPr>
            <p:spPr>
              <a:xfrm>
                <a:off x="3136548" y="632119"/>
                <a:ext cx="1508483" cy="1528700"/>
              </a:xfrm>
              <a:custGeom>
                <a:avLst/>
                <a:gdLst/>
                <a:ahLst/>
                <a:cxnLst/>
                <a:rect l="l" t="t" r="r" b="b"/>
                <a:pathLst>
                  <a:path w="17087" h="17316" extrusionOk="0">
                    <a:moveTo>
                      <a:pt x="5384" y="0"/>
                    </a:moveTo>
                    <a:cubicBezTo>
                      <a:pt x="1559" y="0"/>
                      <a:pt x="0" y="2646"/>
                      <a:pt x="550" y="3831"/>
                    </a:cubicBezTo>
                    <a:cubicBezTo>
                      <a:pt x="1285" y="5440"/>
                      <a:pt x="1881" y="6121"/>
                      <a:pt x="1881" y="6121"/>
                    </a:cubicBezTo>
                    <a:cubicBezTo>
                      <a:pt x="1881" y="6121"/>
                      <a:pt x="1078" y="13194"/>
                      <a:pt x="2940" y="13194"/>
                    </a:cubicBezTo>
                    <a:cubicBezTo>
                      <a:pt x="2960" y="13194"/>
                      <a:pt x="2979" y="13193"/>
                      <a:pt x="2999" y="13191"/>
                    </a:cubicBezTo>
                    <a:cubicBezTo>
                      <a:pt x="4012" y="13107"/>
                      <a:pt x="4219" y="12326"/>
                      <a:pt x="4187" y="11604"/>
                    </a:cubicBezTo>
                    <a:lnTo>
                      <a:pt x="4187" y="11604"/>
                    </a:lnTo>
                    <a:cubicBezTo>
                      <a:pt x="4518" y="12736"/>
                      <a:pt x="5258" y="14222"/>
                      <a:pt x="6867" y="14222"/>
                    </a:cubicBezTo>
                    <a:cubicBezTo>
                      <a:pt x="6972" y="14222"/>
                      <a:pt x="7081" y="14216"/>
                      <a:pt x="7194" y="14202"/>
                    </a:cubicBezTo>
                    <a:cubicBezTo>
                      <a:pt x="7389" y="14180"/>
                      <a:pt x="7556" y="14141"/>
                      <a:pt x="7697" y="14086"/>
                    </a:cubicBezTo>
                    <a:lnTo>
                      <a:pt x="7697" y="14086"/>
                    </a:lnTo>
                    <a:cubicBezTo>
                      <a:pt x="8190" y="15779"/>
                      <a:pt x="8864" y="17315"/>
                      <a:pt x="9682" y="17315"/>
                    </a:cubicBezTo>
                    <a:cubicBezTo>
                      <a:pt x="9705" y="17315"/>
                      <a:pt x="9727" y="17314"/>
                      <a:pt x="9750" y="17312"/>
                    </a:cubicBezTo>
                    <a:cubicBezTo>
                      <a:pt x="10790" y="17199"/>
                      <a:pt x="10852" y="15499"/>
                      <a:pt x="10703" y="14020"/>
                    </a:cubicBezTo>
                    <a:lnTo>
                      <a:pt x="10703" y="14020"/>
                    </a:lnTo>
                    <a:cubicBezTo>
                      <a:pt x="10768" y="14044"/>
                      <a:pt x="10841" y="14057"/>
                      <a:pt x="10924" y="14057"/>
                    </a:cubicBezTo>
                    <a:cubicBezTo>
                      <a:pt x="11000" y="14057"/>
                      <a:pt x="11084" y="14046"/>
                      <a:pt x="11177" y="14022"/>
                    </a:cubicBezTo>
                    <a:cubicBezTo>
                      <a:pt x="12572" y="13649"/>
                      <a:pt x="12816" y="13191"/>
                      <a:pt x="12816" y="13191"/>
                    </a:cubicBezTo>
                    <a:cubicBezTo>
                      <a:pt x="12816" y="13191"/>
                      <a:pt x="17087" y="4151"/>
                      <a:pt x="10336" y="1191"/>
                    </a:cubicBezTo>
                    <a:cubicBezTo>
                      <a:pt x="8393" y="335"/>
                      <a:pt x="6745" y="0"/>
                      <a:pt x="53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913;p56">
                <a:extLst>
                  <a:ext uri="{FF2B5EF4-FFF2-40B4-BE49-F238E27FC236}">
                    <a16:creationId xmlns:a16="http://schemas.microsoft.com/office/drawing/2014/main" id="{CA3FAF03-DD92-1949-996F-A3833782F70A}"/>
                  </a:ext>
                </a:extLst>
              </p:cNvPr>
              <p:cNvSpPr/>
              <p:nvPr/>
            </p:nvSpPr>
            <p:spPr>
              <a:xfrm>
                <a:off x="2735745" y="934574"/>
                <a:ext cx="703170" cy="795778"/>
              </a:xfrm>
              <a:custGeom>
                <a:avLst/>
                <a:gdLst/>
                <a:ahLst/>
                <a:cxnLst/>
                <a:rect l="l" t="t" r="r" b="b"/>
                <a:pathLst>
                  <a:path w="7965" h="9014" extrusionOk="0">
                    <a:moveTo>
                      <a:pt x="4377" y="1"/>
                    </a:moveTo>
                    <a:cubicBezTo>
                      <a:pt x="4377" y="1"/>
                      <a:pt x="2790" y="1183"/>
                      <a:pt x="2567" y="1332"/>
                    </a:cubicBezTo>
                    <a:cubicBezTo>
                      <a:pt x="2354" y="1481"/>
                      <a:pt x="2567" y="3802"/>
                      <a:pt x="2567" y="3802"/>
                    </a:cubicBezTo>
                    <a:cubicBezTo>
                      <a:pt x="2567" y="3802"/>
                      <a:pt x="0" y="7050"/>
                      <a:pt x="1310" y="7944"/>
                    </a:cubicBezTo>
                    <a:cubicBezTo>
                      <a:pt x="1508" y="8079"/>
                      <a:pt x="1709" y="8137"/>
                      <a:pt x="1910" y="8137"/>
                    </a:cubicBezTo>
                    <a:cubicBezTo>
                      <a:pt x="2874" y="8137"/>
                      <a:pt x="3809" y="6808"/>
                      <a:pt x="4077" y="6394"/>
                    </a:cubicBezTo>
                    <a:lnTo>
                      <a:pt x="4077" y="6394"/>
                    </a:lnTo>
                    <a:cubicBezTo>
                      <a:pt x="3763" y="6906"/>
                      <a:pt x="2627" y="8870"/>
                      <a:pt x="3589" y="9009"/>
                    </a:cubicBezTo>
                    <a:cubicBezTo>
                      <a:pt x="3612" y="9012"/>
                      <a:pt x="3635" y="9014"/>
                      <a:pt x="3659" y="9014"/>
                    </a:cubicBezTo>
                    <a:cubicBezTo>
                      <a:pt x="4767" y="9014"/>
                      <a:pt x="6421" y="5400"/>
                      <a:pt x="6421" y="5400"/>
                    </a:cubicBezTo>
                    <a:lnTo>
                      <a:pt x="7965" y="2769"/>
                    </a:lnTo>
                    <a:lnTo>
                      <a:pt x="7219" y="490"/>
                    </a:lnTo>
                    <a:lnTo>
                      <a:pt x="437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914;p56">
                <a:extLst>
                  <a:ext uri="{FF2B5EF4-FFF2-40B4-BE49-F238E27FC236}">
                    <a16:creationId xmlns:a16="http://schemas.microsoft.com/office/drawing/2014/main" id="{6767B133-BC37-E74B-B91D-40B3DE17E08B}"/>
                  </a:ext>
                </a:extLst>
              </p:cNvPr>
              <p:cNvSpPr/>
              <p:nvPr/>
            </p:nvSpPr>
            <p:spPr>
              <a:xfrm>
                <a:off x="2490408" y="2605051"/>
                <a:ext cx="281091" cy="186188"/>
              </a:xfrm>
              <a:custGeom>
                <a:avLst/>
                <a:gdLst/>
                <a:ahLst/>
                <a:cxnLst/>
                <a:rect l="l" t="t" r="r" b="b"/>
                <a:pathLst>
                  <a:path w="3184" h="2109" extrusionOk="0">
                    <a:moveTo>
                      <a:pt x="53" y="1"/>
                    </a:moveTo>
                    <a:lnTo>
                      <a:pt x="0" y="341"/>
                    </a:lnTo>
                    <a:lnTo>
                      <a:pt x="1044" y="1821"/>
                    </a:lnTo>
                    <a:lnTo>
                      <a:pt x="1512" y="2109"/>
                    </a:lnTo>
                    <a:lnTo>
                      <a:pt x="3025" y="1395"/>
                    </a:lnTo>
                    <a:lnTo>
                      <a:pt x="3184" y="1054"/>
                    </a:lnTo>
                    <a:lnTo>
                      <a:pt x="5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915;p56">
                <a:extLst>
                  <a:ext uri="{FF2B5EF4-FFF2-40B4-BE49-F238E27FC236}">
                    <a16:creationId xmlns:a16="http://schemas.microsoft.com/office/drawing/2014/main" id="{2560D164-8971-9D4F-B7C5-311B1746FADF}"/>
                  </a:ext>
                </a:extLst>
              </p:cNvPr>
              <p:cNvSpPr/>
              <p:nvPr/>
            </p:nvSpPr>
            <p:spPr>
              <a:xfrm>
                <a:off x="2495087" y="2743212"/>
                <a:ext cx="139222" cy="185305"/>
              </a:xfrm>
              <a:custGeom>
                <a:avLst/>
                <a:gdLst/>
                <a:ahLst/>
                <a:cxnLst/>
                <a:rect l="l" t="t" r="r" b="b"/>
                <a:pathLst>
                  <a:path w="1577" h="2099" extrusionOk="0">
                    <a:moveTo>
                      <a:pt x="575" y="0"/>
                    </a:moveTo>
                    <a:lnTo>
                      <a:pt x="0" y="1758"/>
                    </a:lnTo>
                    <a:lnTo>
                      <a:pt x="575" y="2098"/>
                    </a:lnTo>
                    <a:cubicBezTo>
                      <a:pt x="575" y="2098"/>
                      <a:pt x="1086" y="1374"/>
                      <a:pt x="1576" y="480"/>
                    </a:cubicBezTo>
                    <a:cubicBezTo>
                      <a:pt x="1321" y="75"/>
                      <a:pt x="575" y="0"/>
                      <a:pt x="5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916;p56">
                <a:extLst>
                  <a:ext uri="{FF2B5EF4-FFF2-40B4-BE49-F238E27FC236}">
                    <a16:creationId xmlns:a16="http://schemas.microsoft.com/office/drawing/2014/main" id="{B6B15D5A-B123-864B-B4C3-FC26314B605D}"/>
                  </a:ext>
                </a:extLst>
              </p:cNvPr>
              <p:cNvSpPr/>
              <p:nvPr/>
            </p:nvSpPr>
            <p:spPr>
              <a:xfrm>
                <a:off x="2490231" y="2893469"/>
                <a:ext cx="60385" cy="37873"/>
              </a:xfrm>
              <a:custGeom>
                <a:avLst/>
                <a:gdLst/>
                <a:ahLst/>
                <a:cxnLst/>
                <a:rect l="l" t="t" r="r" b="b"/>
                <a:pathLst>
                  <a:path w="684" h="429" extrusionOk="0">
                    <a:moveTo>
                      <a:pt x="171" y="0"/>
                    </a:moveTo>
                    <a:cubicBezTo>
                      <a:pt x="112" y="0"/>
                      <a:pt x="68" y="17"/>
                      <a:pt x="55" y="56"/>
                    </a:cubicBezTo>
                    <a:cubicBezTo>
                      <a:pt x="0" y="221"/>
                      <a:pt x="326" y="428"/>
                      <a:pt x="520" y="428"/>
                    </a:cubicBezTo>
                    <a:cubicBezTo>
                      <a:pt x="587" y="428"/>
                      <a:pt x="638" y="403"/>
                      <a:pt x="652" y="343"/>
                    </a:cubicBezTo>
                    <a:cubicBezTo>
                      <a:pt x="684" y="165"/>
                      <a:pt x="356" y="0"/>
                      <a:pt x="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917;p56">
                <a:extLst>
                  <a:ext uri="{FF2B5EF4-FFF2-40B4-BE49-F238E27FC236}">
                    <a16:creationId xmlns:a16="http://schemas.microsoft.com/office/drawing/2014/main" id="{28CC9A19-5DB3-EF41-8242-CC46B735EF16}"/>
                  </a:ext>
                </a:extLst>
              </p:cNvPr>
              <p:cNvSpPr/>
              <p:nvPr/>
            </p:nvSpPr>
            <p:spPr>
              <a:xfrm>
                <a:off x="2699108" y="3737712"/>
                <a:ext cx="1211766" cy="880000"/>
              </a:xfrm>
              <a:custGeom>
                <a:avLst/>
                <a:gdLst/>
                <a:ahLst/>
                <a:cxnLst/>
                <a:rect l="l" t="t" r="r" b="b"/>
                <a:pathLst>
                  <a:path w="13726" h="9968" extrusionOk="0">
                    <a:moveTo>
                      <a:pt x="2311" y="1"/>
                    </a:moveTo>
                    <a:lnTo>
                      <a:pt x="1970" y="7710"/>
                    </a:lnTo>
                    <a:lnTo>
                      <a:pt x="1863" y="7817"/>
                    </a:lnTo>
                    <a:lnTo>
                      <a:pt x="0" y="9478"/>
                    </a:lnTo>
                    <a:lnTo>
                      <a:pt x="6815" y="9478"/>
                    </a:lnTo>
                    <a:lnTo>
                      <a:pt x="6794" y="8807"/>
                    </a:lnTo>
                    <a:lnTo>
                      <a:pt x="6794" y="8552"/>
                    </a:lnTo>
                    <a:lnTo>
                      <a:pt x="7134" y="4154"/>
                    </a:lnTo>
                    <a:lnTo>
                      <a:pt x="7454" y="4506"/>
                    </a:lnTo>
                    <a:lnTo>
                      <a:pt x="8359" y="8254"/>
                    </a:lnTo>
                    <a:lnTo>
                      <a:pt x="7230" y="9968"/>
                    </a:lnTo>
                    <a:cubicBezTo>
                      <a:pt x="7230" y="9968"/>
                      <a:pt x="9445" y="9946"/>
                      <a:pt x="13725" y="9946"/>
                    </a:cubicBezTo>
                    <a:cubicBezTo>
                      <a:pt x="13725" y="9830"/>
                      <a:pt x="13725" y="9574"/>
                      <a:pt x="13704" y="9212"/>
                    </a:cubicBezTo>
                    <a:cubicBezTo>
                      <a:pt x="13587" y="6880"/>
                      <a:pt x="13140" y="225"/>
                      <a:pt x="13140" y="33"/>
                    </a:cubicBezTo>
                    <a:lnTo>
                      <a:pt x="326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918;p56">
                <a:extLst>
                  <a:ext uri="{FF2B5EF4-FFF2-40B4-BE49-F238E27FC236}">
                    <a16:creationId xmlns:a16="http://schemas.microsoft.com/office/drawing/2014/main" id="{0FF4E5EC-AF5B-EF40-A5D1-F77C99ED3785}"/>
                  </a:ext>
                </a:extLst>
              </p:cNvPr>
              <p:cNvSpPr/>
              <p:nvPr/>
            </p:nvSpPr>
            <p:spPr>
              <a:xfrm>
                <a:off x="2863578" y="3737712"/>
                <a:ext cx="465425" cy="777592"/>
              </a:xfrm>
              <a:custGeom>
                <a:avLst/>
                <a:gdLst/>
                <a:ahLst/>
                <a:cxnLst/>
                <a:rect l="l" t="t" r="r" b="b"/>
                <a:pathLst>
                  <a:path w="5272" h="8808" extrusionOk="0">
                    <a:moveTo>
                      <a:pt x="448" y="1"/>
                    </a:moveTo>
                    <a:lnTo>
                      <a:pt x="107" y="7710"/>
                    </a:lnTo>
                    <a:lnTo>
                      <a:pt x="0" y="7817"/>
                    </a:lnTo>
                    <a:lnTo>
                      <a:pt x="4931" y="8807"/>
                    </a:lnTo>
                    <a:lnTo>
                      <a:pt x="4931" y="8552"/>
                    </a:lnTo>
                    <a:lnTo>
                      <a:pt x="5271" y="4154"/>
                    </a:lnTo>
                    <a:cubicBezTo>
                      <a:pt x="4867" y="3941"/>
                      <a:pt x="3535" y="1311"/>
                      <a:pt x="3535" y="1311"/>
                    </a:cubicBezTo>
                    <a:lnTo>
                      <a:pt x="2620" y="225"/>
                    </a:lnTo>
                    <a:lnTo>
                      <a:pt x="140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919;p56">
                <a:extLst>
                  <a:ext uri="{FF2B5EF4-FFF2-40B4-BE49-F238E27FC236}">
                    <a16:creationId xmlns:a16="http://schemas.microsoft.com/office/drawing/2014/main" id="{27FF28B6-5A5F-2841-975E-35A17524C47C}"/>
                  </a:ext>
                </a:extLst>
              </p:cNvPr>
              <p:cNvSpPr/>
              <p:nvPr/>
            </p:nvSpPr>
            <p:spPr>
              <a:xfrm>
                <a:off x="2809020" y="2463622"/>
                <a:ext cx="1171420" cy="1411372"/>
              </a:xfrm>
              <a:custGeom>
                <a:avLst/>
                <a:gdLst/>
                <a:ahLst/>
                <a:cxnLst/>
                <a:rect l="l" t="t" r="r" b="b"/>
                <a:pathLst>
                  <a:path w="13269" h="15987" extrusionOk="0">
                    <a:moveTo>
                      <a:pt x="7492" y="1"/>
                    </a:moveTo>
                    <a:cubicBezTo>
                      <a:pt x="7148" y="1"/>
                      <a:pt x="6802" y="14"/>
                      <a:pt x="6464" y="37"/>
                    </a:cubicBezTo>
                    <a:cubicBezTo>
                      <a:pt x="5165" y="112"/>
                      <a:pt x="4473" y="516"/>
                      <a:pt x="4090" y="782"/>
                    </a:cubicBezTo>
                    <a:cubicBezTo>
                      <a:pt x="4090" y="782"/>
                      <a:pt x="1" y="12314"/>
                      <a:pt x="576" y="14412"/>
                    </a:cubicBezTo>
                    <a:cubicBezTo>
                      <a:pt x="883" y="15508"/>
                      <a:pt x="4069" y="15987"/>
                      <a:pt x="7103" y="15987"/>
                    </a:cubicBezTo>
                    <a:cubicBezTo>
                      <a:pt x="9847" y="15987"/>
                      <a:pt x="12467" y="15595"/>
                      <a:pt x="12725" y="14913"/>
                    </a:cubicBezTo>
                    <a:cubicBezTo>
                      <a:pt x="13268" y="13464"/>
                      <a:pt x="12331" y="1730"/>
                      <a:pt x="10776" y="654"/>
                    </a:cubicBezTo>
                    <a:cubicBezTo>
                      <a:pt x="10329" y="346"/>
                      <a:pt x="9595" y="154"/>
                      <a:pt x="8775" y="69"/>
                    </a:cubicBezTo>
                    <a:cubicBezTo>
                      <a:pt x="8364" y="22"/>
                      <a:pt x="7930" y="1"/>
                      <a:pt x="74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920;p56">
                <a:extLst>
                  <a:ext uri="{FF2B5EF4-FFF2-40B4-BE49-F238E27FC236}">
                    <a16:creationId xmlns:a16="http://schemas.microsoft.com/office/drawing/2014/main" id="{A90BFF4E-6CE7-EC40-9651-AAE213221566}"/>
                  </a:ext>
                </a:extLst>
              </p:cNvPr>
              <p:cNvSpPr/>
              <p:nvPr/>
            </p:nvSpPr>
            <p:spPr>
              <a:xfrm>
                <a:off x="3355223" y="2463622"/>
                <a:ext cx="228475" cy="99671"/>
              </a:xfrm>
              <a:custGeom>
                <a:avLst/>
                <a:gdLst/>
                <a:ahLst/>
                <a:cxnLst/>
                <a:rect l="l" t="t" r="r" b="b"/>
                <a:pathLst>
                  <a:path w="2588" h="1129" extrusionOk="0">
                    <a:moveTo>
                      <a:pt x="1305" y="1"/>
                    </a:moveTo>
                    <a:cubicBezTo>
                      <a:pt x="961" y="1"/>
                      <a:pt x="615" y="14"/>
                      <a:pt x="277" y="37"/>
                    </a:cubicBezTo>
                    <a:lnTo>
                      <a:pt x="1" y="69"/>
                    </a:lnTo>
                    <a:cubicBezTo>
                      <a:pt x="1" y="69"/>
                      <a:pt x="560" y="1128"/>
                      <a:pt x="1274" y="1128"/>
                    </a:cubicBezTo>
                    <a:cubicBezTo>
                      <a:pt x="1462" y="1128"/>
                      <a:pt x="1661" y="1054"/>
                      <a:pt x="1864" y="867"/>
                    </a:cubicBezTo>
                    <a:cubicBezTo>
                      <a:pt x="2237" y="516"/>
                      <a:pt x="2460" y="250"/>
                      <a:pt x="2588" y="69"/>
                    </a:cubicBezTo>
                    <a:cubicBezTo>
                      <a:pt x="2177" y="22"/>
                      <a:pt x="1743" y="1"/>
                      <a:pt x="1305"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921;p56">
                <a:extLst>
                  <a:ext uri="{FF2B5EF4-FFF2-40B4-BE49-F238E27FC236}">
                    <a16:creationId xmlns:a16="http://schemas.microsoft.com/office/drawing/2014/main" id="{C0EEF1F1-7254-B34C-81C3-35E20FE4F67F}"/>
                  </a:ext>
                </a:extLst>
              </p:cNvPr>
              <p:cNvSpPr/>
              <p:nvPr/>
            </p:nvSpPr>
            <p:spPr>
              <a:xfrm>
                <a:off x="2912398" y="3128299"/>
                <a:ext cx="663266" cy="444679"/>
              </a:xfrm>
              <a:custGeom>
                <a:avLst/>
                <a:gdLst/>
                <a:ahLst/>
                <a:cxnLst/>
                <a:rect l="l" t="t" r="r" b="b"/>
                <a:pathLst>
                  <a:path w="7513" h="5037" extrusionOk="0">
                    <a:moveTo>
                      <a:pt x="6473" y="0"/>
                    </a:moveTo>
                    <a:cubicBezTo>
                      <a:pt x="5472" y="0"/>
                      <a:pt x="4220" y="2528"/>
                      <a:pt x="2844" y="2528"/>
                    </a:cubicBezTo>
                    <a:cubicBezTo>
                      <a:pt x="1658" y="2528"/>
                      <a:pt x="1291" y="1374"/>
                      <a:pt x="846" y="1374"/>
                    </a:cubicBezTo>
                    <a:cubicBezTo>
                      <a:pt x="764" y="1374"/>
                      <a:pt x="680" y="1413"/>
                      <a:pt x="587" y="1506"/>
                    </a:cubicBezTo>
                    <a:cubicBezTo>
                      <a:pt x="1" y="2091"/>
                      <a:pt x="906" y="4466"/>
                      <a:pt x="2184" y="4998"/>
                    </a:cubicBezTo>
                    <a:cubicBezTo>
                      <a:pt x="2245" y="5024"/>
                      <a:pt x="2311" y="5037"/>
                      <a:pt x="2384" y="5037"/>
                    </a:cubicBezTo>
                    <a:cubicBezTo>
                      <a:pt x="3831" y="5037"/>
                      <a:pt x="7512" y="116"/>
                      <a:pt x="6539" y="4"/>
                    </a:cubicBezTo>
                    <a:cubicBezTo>
                      <a:pt x="6517" y="2"/>
                      <a:pt x="6495" y="0"/>
                      <a:pt x="64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922;p56">
                <a:extLst>
                  <a:ext uri="{FF2B5EF4-FFF2-40B4-BE49-F238E27FC236}">
                    <a16:creationId xmlns:a16="http://schemas.microsoft.com/office/drawing/2014/main" id="{9DDC4D8A-0038-0646-A3CB-16FE97C9AB93}"/>
                  </a:ext>
                </a:extLst>
              </p:cNvPr>
              <p:cNvSpPr/>
              <p:nvPr/>
            </p:nvSpPr>
            <p:spPr>
              <a:xfrm>
                <a:off x="2786507" y="2455589"/>
                <a:ext cx="575337" cy="1434502"/>
              </a:xfrm>
              <a:custGeom>
                <a:avLst/>
                <a:gdLst/>
                <a:ahLst/>
                <a:cxnLst/>
                <a:rect l="l" t="t" r="r" b="b"/>
                <a:pathLst>
                  <a:path w="6517" h="16249" extrusionOk="0">
                    <a:moveTo>
                      <a:pt x="6517" y="0"/>
                    </a:moveTo>
                    <a:cubicBezTo>
                      <a:pt x="6517" y="0"/>
                      <a:pt x="5804" y="107"/>
                      <a:pt x="5090" y="426"/>
                    </a:cubicBezTo>
                    <a:cubicBezTo>
                      <a:pt x="4803" y="554"/>
                      <a:pt x="4515" y="714"/>
                      <a:pt x="4281" y="927"/>
                    </a:cubicBezTo>
                    <a:cubicBezTo>
                      <a:pt x="2769" y="2247"/>
                      <a:pt x="288" y="11756"/>
                      <a:pt x="288" y="14460"/>
                    </a:cubicBezTo>
                    <a:cubicBezTo>
                      <a:pt x="288" y="14843"/>
                      <a:pt x="0" y="15482"/>
                      <a:pt x="2428" y="16249"/>
                    </a:cubicBezTo>
                    <a:cubicBezTo>
                      <a:pt x="2460" y="13757"/>
                      <a:pt x="2918" y="11117"/>
                      <a:pt x="3535" y="8700"/>
                    </a:cubicBezTo>
                    <a:cubicBezTo>
                      <a:pt x="4739" y="3908"/>
                      <a:pt x="6517" y="0"/>
                      <a:pt x="65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923;p56">
                <a:extLst>
                  <a:ext uri="{FF2B5EF4-FFF2-40B4-BE49-F238E27FC236}">
                    <a16:creationId xmlns:a16="http://schemas.microsoft.com/office/drawing/2014/main" id="{5FDE229A-DADB-C944-B074-410D43D7805D}"/>
                  </a:ext>
                </a:extLst>
              </p:cNvPr>
              <p:cNvSpPr/>
              <p:nvPr/>
            </p:nvSpPr>
            <p:spPr>
              <a:xfrm>
                <a:off x="3020544" y="2455589"/>
                <a:ext cx="341300" cy="768058"/>
              </a:xfrm>
              <a:custGeom>
                <a:avLst/>
                <a:gdLst/>
                <a:ahLst/>
                <a:cxnLst/>
                <a:rect l="l" t="t" r="r" b="b"/>
                <a:pathLst>
                  <a:path w="3866" h="8700" extrusionOk="0">
                    <a:moveTo>
                      <a:pt x="3866" y="0"/>
                    </a:moveTo>
                    <a:cubicBezTo>
                      <a:pt x="3866" y="0"/>
                      <a:pt x="3153" y="107"/>
                      <a:pt x="2439" y="426"/>
                    </a:cubicBezTo>
                    <a:lnTo>
                      <a:pt x="1757" y="1097"/>
                    </a:lnTo>
                    <a:lnTo>
                      <a:pt x="2109" y="2482"/>
                    </a:lnTo>
                    <a:lnTo>
                      <a:pt x="714" y="3163"/>
                    </a:lnTo>
                    <a:cubicBezTo>
                      <a:pt x="714" y="3163"/>
                      <a:pt x="1" y="7092"/>
                      <a:pt x="884" y="8700"/>
                    </a:cubicBezTo>
                    <a:cubicBezTo>
                      <a:pt x="2088" y="3908"/>
                      <a:pt x="3866" y="0"/>
                      <a:pt x="38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924;p56">
                <a:extLst>
                  <a:ext uri="{FF2B5EF4-FFF2-40B4-BE49-F238E27FC236}">
                    <a16:creationId xmlns:a16="http://schemas.microsoft.com/office/drawing/2014/main" id="{6D3A2E48-B91F-F042-BC63-1E3CDD4EC296}"/>
                  </a:ext>
                </a:extLst>
              </p:cNvPr>
              <p:cNvSpPr/>
              <p:nvPr/>
            </p:nvSpPr>
            <p:spPr>
              <a:xfrm>
                <a:off x="3305344" y="2455589"/>
                <a:ext cx="671300" cy="1399631"/>
              </a:xfrm>
              <a:custGeom>
                <a:avLst/>
                <a:gdLst/>
                <a:ahLst/>
                <a:cxnLst/>
                <a:rect l="l" t="t" r="r" b="b"/>
                <a:pathLst>
                  <a:path w="7604" h="15854" extrusionOk="0">
                    <a:moveTo>
                      <a:pt x="2492" y="0"/>
                    </a:moveTo>
                    <a:lnTo>
                      <a:pt x="2301" y="1055"/>
                    </a:lnTo>
                    <a:cubicBezTo>
                      <a:pt x="2301" y="1055"/>
                      <a:pt x="1534" y="5494"/>
                      <a:pt x="853" y="9818"/>
                    </a:cubicBezTo>
                    <a:cubicBezTo>
                      <a:pt x="469" y="12331"/>
                      <a:pt x="161" y="13811"/>
                      <a:pt x="1" y="15366"/>
                    </a:cubicBezTo>
                    <a:cubicBezTo>
                      <a:pt x="917" y="15559"/>
                      <a:pt x="2874" y="15854"/>
                      <a:pt x="4644" y="15854"/>
                    </a:cubicBezTo>
                    <a:cubicBezTo>
                      <a:pt x="5693" y="15854"/>
                      <a:pt x="6676" y="15750"/>
                      <a:pt x="7338" y="15461"/>
                    </a:cubicBezTo>
                    <a:cubicBezTo>
                      <a:pt x="7603" y="14503"/>
                      <a:pt x="7402" y="8636"/>
                      <a:pt x="6954" y="5601"/>
                    </a:cubicBezTo>
                    <a:cubicBezTo>
                      <a:pt x="6496" y="2577"/>
                      <a:pt x="5591" y="873"/>
                      <a:pt x="5591" y="873"/>
                    </a:cubicBezTo>
                    <a:cubicBezTo>
                      <a:pt x="5176" y="469"/>
                      <a:pt x="4292" y="245"/>
                      <a:pt x="3568" y="128"/>
                    </a:cubicBezTo>
                    <a:cubicBezTo>
                      <a:pt x="2972" y="32"/>
                      <a:pt x="2492" y="0"/>
                      <a:pt x="24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925;p56">
                <a:extLst>
                  <a:ext uri="{FF2B5EF4-FFF2-40B4-BE49-F238E27FC236}">
                    <a16:creationId xmlns:a16="http://schemas.microsoft.com/office/drawing/2014/main" id="{5AA3BA1A-7AA6-424E-871B-EC0D7E105F5D}"/>
                  </a:ext>
                </a:extLst>
              </p:cNvPr>
              <p:cNvSpPr/>
              <p:nvPr/>
            </p:nvSpPr>
            <p:spPr>
              <a:xfrm>
                <a:off x="3475552" y="3254808"/>
                <a:ext cx="337504" cy="85899"/>
              </a:xfrm>
              <a:custGeom>
                <a:avLst/>
                <a:gdLst/>
                <a:ahLst/>
                <a:cxnLst/>
                <a:rect l="l" t="t" r="r" b="b"/>
                <a:pathLst>
                  <a:path w="3823" h="973" extrusionOk="0">
                    <a:moveTo>
                      <a:pt x="3064" y="0"/>
                    </a:moveTo>
                    <a:cubicBezTo>
                      <a:pt x="3049" y="0"/>
                      <a:pt x="3032" y="3"/>
                      <a:pt x="3013" y="9"/>
                    </a:cubicBezTo>
                    <a:cubicBezTo>
                      <a:pt x="2950" y="19"/>
                      <a:pt x="2886" y="30"/>
                      <a:pt x="2822" y="52"/>
                    </a:cubicBezTo>
                    <a:cubicBezTo>
                      <a:pt x="2471" y="73"/>
                      <a:pt x="2119" y="115"/>
                      <a:pt x="1768" y="168"/>
                    </a:cubicBezTo>
                    <a:cubicBezTo>
                      <a:pt x="1225" y="265"/>
                      <a:pt x="639" y="381"/>
                      <a:pt x="150" y="658"/>
                    </a:cubicBezTo>
                    <a:cubicBezTo>
                      <a:pt x="139" y="669"/>
                      <a:pt x="128" y="669"/>
                      <a:pt x="117" y="679"/>
                    </a:cubicBezTo>
                    <a:cubicBezTo>
                      <a:pt x="1" y="754"/>
                      <a:pt x="86" y="956"/>
                      <a:pt x="224" y="967"/>
                    </a:cubicBezTo>
                    <a:cubicBezTo>
                      <a:pt x="319" y="971"/>
                      <a:pt x="413" y="972"/>
                      <a:pt x="508" y="972"/>
                    </a:cubicBezTo>
                    <a:cubicBezTo>
                      <a:pt x="1594" y="972"/>
                      <a:pt x="2665" y="749"/>
                      <a:pt x="3663" y="328"/>
                    </a:cubicBezTo>
                    <a:cubicBezTo>
                      <a:pt x="3823" y="253"/>
                      <a:pt x="3780" y="30"/>
                      <a:pt x="3600" y="30"/>
                    </a:cubicBezTo>
                    <a:lnTo>
                      <a:pt x="3152" y="30"/>
                    </a:lnTo>
                    <a:cubicBezTo>
                      <a:pt x="3129" y="15"/>
                      <a:pt x="3101" y="0"/>
                      <a:pt x="30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926;p56">
                <a:extLst>
                  <a:ext uri="{FF2B5EF4-FFF2-40B4-BE49-F238E27FC236}">
                    <a16:creationId xmlns:a16="http://schemas.microsoft.com/office/drawing/2014/main" id="{1A306718-7314-3C4D-A1A4-E4035F9C6CE5}"/>
                  </a:ext>
                </a:extLst>
              </p:cNvPr>
              <p:cNvSpPr/>
              <p:nvPr/>
            </p:nvSpPr>
            <p:spPr>
              <a:xfrm>
                <a:off x="3380561" y="2455589"/>
                <a:ext cx="275530" cy="866758"/>
              </a:xfrm>
              <a:custGeom>
                <a:avLst/>
                <a:gdLst/>
                <a:ahLst/>
                <a:cxnLst/>
                <a:rect l="l" t="t" r="r" b="b"/>
                <a:pathLst>
                  <a:path w="3121" h="9818" extrusionOk="0">
                    <a:moveTo>
                      <a:pt x="1640" y="0"/>
                    </a:moveTo>
                    <a:lnTo>
                      <a:pt x="1449" y="1055"/>
                    </a:lnTo>
                    <a:cubicBezTo>
                      <a:pt x="1449" y="1055"/>
                      <a:pt x="682" y="5494"/>
                      <a:pt x="1" y="9818"/>
                    </a:cubicBezTo>
                    <a:cubicBezTo>
                      <a:pt x="1683" y="8359"/>
                      <a:pt x="3121" y="3152"/>
                      <a:pt x="3121" y="3152"/>
                    </a:cubicBezTo>
                    <a:lnTo>
                      <a:pt x="2716" y="128"/>
                    </a:lnTo>
                    <a:cubicBezTo>
                      <a:pt x="2120" y="32"/>
                      <a:pt x="1640" y="0"/>
                      <a:pt x="16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927;p56">
                <a:extLst>
                  <a:ext uri="{FF2B5EF4-FFF2-40B4-BE49-F238E27FC236}">
                    <a16:creationId xmlns:a16="http://schemas.microsoft.com/office/drawing/2014/main" id="{1A2C2C26-8FA2-4348-8512-5FC24570EA27}"/>
                  </a:ext>
                </a:extLst>
              </p:cNvPr>
              <p:cNvSpPr/>
              <p:nvPr/>
            </p:nvSpPr>
            <p:spPr>
              <a:xfrm>
                <a:off x="3339244" y="2605051"/>
                <a:ext cx="264230" cy="485289"/>
              </a:xfrm>
              <a:custGeom>
                <a:avLst/>
                <a:gdLst/>
                <a:ahLst/>
                <a:cxnLst/>
                <a:rect l="l" t="t" r="r" b="b"/>
                <a:pathLst>
                  <a:path w="2993" h="5497" extrusionOk="0">
                    <a:moveTo>
                      <a:pt x="2530" y="0"/>
                    </a:moveTo>
                    <a:cubicBezTo>
                      <a:pt x="2449" y="0"/>
                      <a:pt x="2332" y="37"/>
                      <a:pt x="2183" y="181"/>
                    </a:cubicBezTo>
                    <a:cubicBezTo>
                      <a:pt x="1885" y="490"/>
                      <a:pt x="0" y="5388"/>
                      <a:pt x="1204" y="5495"/>
                    </a:cubicBezTo>
                    <a:cubicBezTo>
                      <a:pt x="1216" y="5496"/>
                      <a:pt x="1228" y="5496"/>
                      <a:pt x="1240" y="5496"/>
                    </a:cubicBezTo>
                    <a:cubicBezTo>
                      <a:pt x="1908" y="5496"/>
                      <a:pt x="2529" y="4074"/>
                      <a:pt x="2801" y="2673"/>
                    </a:cubicBezTo>
                    <a:cubicBezTo>
                      <a:pt x="2929" y="2034"/>
                      <a:pt x="2993" y="1406"/>
                      <a:pt x="2950" y="905"/>
                    </a:cubicBezTo>
                    <a:cubicBezTo>
                      <a:pt x="2918" y="512"/>
                      <a:pt x="2822" y="202"/>
                      <a:pt x="2662" y="43"/>
                    </a:cubicBezTo>
                    <a:cubicBezTo>
                      <a:pt x="2662" y="43"/>
                      <a:pt x="2616" y="0"/>
                      <a:pt x="25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928;p56">
                <a:extLst>
                  <a:ext uri="{FF2B5EF4-FFF2-40B4-BE49-F238E27FC236}">
                    <a16:creationId xmlns:a16="http://schemas.microsoft.com/office/drawing/2014/main" id="{FCA6AFC6-89C9-7647-9795-DE90C935BD5E}"/>
                  </a:ext>
                </a:extLst>
              </p:cNvPr>
              <p:cNvSpPr/>
              <p:nvPr/>
            </p:nvSpPr>
            <p:spPr>
              <a:xfrm>
                <a:off x="3501861" y="2658638"/>
                <a:ext cx="101613" cy="182392"/>
              </a:xfrm>
              <a:custGeom>
                <a:avLst/>
                <a:gdLst/>
                <a:ahLst/>
                <a:cxnLst/>
                <a:rect l="l" t="t" r="r" b="b"/>
                <a:pathLst>
                  <a:path w="1151" h="2066" extrusionOk="0">
                    <a:moveTo>
                      <a:pt x="522" y="0"/>
                    </a:moveTo>
                    <a:lnTo>
                      <a:pt x="1" y="660"/>
                    </a:lnTo>
                    <a:cubicBezTo>
                      <a:pt x="1" y="660"/>
                      <a:pt x="490" y="1757"/>
                      <a:pt x="959" y="2066"/>
                    </a:cubicBezTo>
                    <a:cubicBezTo>
                      <a:pt x="1087" y="1427"/>
                      <a:pt x="1151" y="799"/>
                      <a:pt x="1108" y="298"/>
                    </a:cubicBezTo>
                    <a:lnTo>
                      <a:pt x="522" y="0"/>
                    </a:ln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929;p56">
                <a:extLst>
                  <a:ext uri="{FF2B5EF4-FFF2-40B4-BE49-F238E27FC236}">
                    <a16:creationId xmlns:a16="http://schemas.microsoft.com/office/drawing/2014/main" id="{4556DC50-A269-444A-8AF5-A4E98AA78454}"/>
                  </a:ext>
                </a:extLst>
              </p:cNvPr>
              <p:cNvSpPr/>
              <p:nvPr/>
            </p:nvSpPr>
            <p:spPr>
              <a:xfrm>
                <a:off x="3337302" y="4466305"/>
                <a:ext cx="573571" cy="155995"/>
              </a:xfrm>
              <a:custGeom>
                <a:avLst/>
                <a:gdLst/>
                <a:ahLst/>
                <a:cxnLst/>
                <a:rect l="l" t="t" r="r" b="b"/>
                <a:pathLst>
                  <a:path w="6497" h="1767" extrusionOk="0">
                    <a:moveTo>
                      <a:pt x="1130" y="1"/>
                    </a:moveTo>
                    <a:cubicBezTo>
                      <a:pt x="1130" y="1"/>
                      <a:pt x="821" y="256"/>
                      <a:pt x="533" y="607"/>
                    </a:cubicBezTo>
                    <a:cubicBezTo>
                      <a:pt x="256" y="938"/>
                      <a:pt x="1" y="1352"/>
                      <a:pt x="1" y="1715"/>
                    </a:cubicBezTo>
                    <a:cubicBezTo>
                      <a:pt x="295" y="1753"/>
                      <a:pt x="612" y="1766"/>
                      <a:pt x="1027" y="1766"/>
                    </a:cubicBezTo>
                    <a:cubicBezTo>
                      <a:pt x="1996" y="1766"/>
                      <a:pt x="3500" y="1693"/>
                      <a:pt x="6496" y="1693"/>
                    </a:cubicBezTo>
                    <a:lnTo>
                      <a:pt x="6496" y="1523"/>
                    </a:lnTo>
                    <a:cubicBezTo>
                      <a:pt x="6496" y="1385"/>
                      <a:pt x="6486" y="1193"/>
                      <a:pt x="6475" y="959"/>
                    </a:cubicBezTo>
                    <a:lnTo>
                      <a:pt x="113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930;p56">
                <a:extLst>
                  <a:ext uri="{FF2B5EF4-FFF2-40B4-BE49-F238E27FC236}">
                    <a16:creationId xmlns:a16="http://schemas.microsoft.com/office/drawing/2014/main" id="{16F4DF42-38C1-7B41-8D7E-8D6465C8C3D1}"/>
                  </a:ext>
                </a:extLst>
              </p:cNvPr>
              <p:cNvSpPr/>
              <p:nvPr/>
            </p:nvSpPr>
            <p:spPr>
              <a:xfrm>
                <a:off x="2699108" y="4418368"/>
                <a:ext cx="601734" cy="159438"/>
              </a:xfrm>
              <a:custGeom>
                <a:avLst/>
                <a:gdLst/>
                <a:ahLst/>
                <a:cxnLst/>
                <a:rect l="l" t="t" r="r" b="b"/>
                <a:pathLst>
                  <a:path w="6816" h="1806" extrusionOk="0">
                    <a:moveTo>
                      <a:pt x="1970" y="0"/>
                    </a:moveTo>
                    <a:cubicBezTo>
                      <a:pt x="1970" y="0"/>
                      <a:pt x="1565" y="234"/>
                      <a:pt x="1118" y="554"/>
                    </a:cubicBezTo>
                    <a:cubicBezTo>
                      <a:pt x="586" y="937"/>
                      <a:pt x="0" y="1427"/>
                      <a:pt x="0" y="1768"/>
                    </a:cubicBezTo>
                    <a:cubicBezTo>
                      <a:pt x="306" y="1796"/>
                      <a:pt x="1165" y="1806"/>
                      <a:pt x="2174" y="1806"/>
                    </a:cubicBezTo>
                    <a:cubicBezTo>
                      <a:pt x="4193" y="1806"/>
                      <a:pt x="6815" y="1768"/>
                      <a:pt x="6815" y="1768"/>
                    </a:cubicBezTo>
                    <a:lnTo>
                      <a:pt x="6815" y="1608"/>
                    </a:lnTo>
                    <a:lnTo>
                      <a:pt x="6794" y="842"/>
                    </a:lnTo>
                    <a:lnTo>
                      <a:pt x="197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931;p56">
                <a:extLst>
                  <a:ext uri="{FF2B5EF4-FFF2-40B4-BE49-F238E27FC236}">
                    <a16:creationId xmlns:a16="http://schemas.microsoft.com/office/drawing/2014/main" id="{93280F12-A234-C042-8C09-D35EAC1DBEF3}"/>
                  </a:ext>
                </a:extLst>
              </p:cNvPr>
              <p:cNvSpPr/>
              <p:nvPr/>
            </p:nvSpPr>
            <p:spPr>
              <a:xfrm>
                <a:off x="2797719" y="4418368"/>
                <a:ext cx="503122" cy="142047"/>
              </a:xfrm>
              <a:custGeom>
                <a:avLst/>
                <a:gdLst/>
                <a:ahLst/>
                <a:cxnLst/>
                <a:rect l="l" t="t" r="r" b="b"/>
                <a:pathLst>
                  <a:path w="5699" h="1609" extrusionOk="0">
                    <a:moveTo>
                      <a:pt x="853" y="0"/>
                    </a:moveTo>
                    <a:cubicBezTo>
                      <a:pt x="853" y="0"/>
                      <a:pt x="448" y="234"/>
                      <a:pt x="1" y="554"/>
                    </a:cubicBezTo>
                    <a:cubicBezTo>
                      <a:pt x="1108" y="693"/>
                      <a:pt x="5166" y="1502"/>
                      <a:pt x="5698" y="1608"/>
                    </a:cubicBezTo>
                    <a:lnTo>
                      <a:pt x="5677" y="842"/>
                    </a:lnTo>
                    <a:lnTo>
                      <a:pt x="85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932;p56">
                <a:extLst>
                  <a:ext uri="{FF2B5EF4-FFF2-40B4-BE49-F238E27FC236}">
                    <a16:creationId xmlns:a16="http://schemas.microsoft.com/office/drawing/2014/main" id="{E65DE5F3-ED0A-9D4B-B857-9F2BD4C3F417}"/>
                  </a:ext>
                </a:extLst>
              </p:cNvPr>
              <p:cNvSpPr/>
              <p:nvPr/>
            </p:nvSpPr>
            <p:spPr>
              <a:xfrm>
                <a:off x="3384357" y="4466305"/>
                <a:ext cx="526517" cy="134454"/>
              </a:xfrm>
              <a:custGeom>
                <a:avLst/>
                <a:gdLst/>
                <a:ahLst/>
                <a:cxnLst/>
                <a:rect l="l" t="t" r="r" b="b"/>
                <a:pathLst>
                  <a:path w="5964" h="1523" extrusionOk="0">
                    <a:moveTo>
                      <a:pt x="597" y="1"/>
                    </a:moveTo>
                    <a:cubicBezTo>
                      <a:pt x="597" y="1"/>
                      <a:pt x="288" y="256"/>
                      <a:pt x="0" y="607"/>
                    </a:cubicBezTo>
                    <a:lnTo>
                      <a:pt x="5963" y="1523"/>
                    </a:lnTo>
                    <a:cubicBezTo>
                      <a:pt x="5963" y="1385"/>
                      <a:pt x="5953" y="1193"/>
                      <a:pt x="5942" y="959"/>
                    </a:cubicBezTo>
                    <a:lnTo>
                      <a:pt x="59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933;p56">
                <a:extLst>
                  <a:ext uri="{FF2B5EF4-FFF2-40B4-BE49-F238E27FC236}">
                    <a16:creationId xmlns:a16="http://schemas.microsoft.com/office/drawing/2014/main" id="{A66CD16A-B353-924D-81C3-5AE17636CDC8}"/>
                  </a:ext>
                </a:extLst>
              </p:cNvPr>
              <p:cNvSpPr/>
              <p:nvPr/>
            </p:nvSpPr>
            <p:spPr>
              <a:xfrm>
                <a:off x="1936700" y="3366485"/>
                <a:ext cx="2648210" cy="519896"/>
              </a:xfrm>
              <a:custGeom>
                <a:avLst/>
                <a:gdLst/>
                <a:ahLst/>
                <a:cxnLst/>
                <a:rect l="l" t="t" r="r" b="b"/>
                <a:pathLst>
                  <a:path w="29997" h="5889" extrusionOk="0">
                    <a:moveTo>
                      <a:pt x="1406" y="0"/>
                    </a:moveTo>
                    <a:lnTo>
                      <a:pt x="0" y="5888"/>
                    </a:lnTo>
                    <a:lnTo>
                      <a:pt x="29996" y="5888"/>
                    </a:lnTo>
                    <a:lnTo>
                      <a:pt x="283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934;p56">
                <a:extLst>
                  <a:ext uri="{FF2B5EF4-FFF2-40B4-BE49-F238E27FC236}">
                    <a16:creationId xmlns:a16="http://schemas.microsoft.com/office/drawing/2014/main" id="{474036F4-CA5F-0C43-B3D4-6B432DFB20FA}"/>
                  </a:ext>
                </a:extLst>
              </p:cNvPr>
              <p:cNvSpPr/>
              <p:nvPr/>
            </p:nvSpPr>
            <p:spPr>
              <a:xfrm>
                <a:off x="2318345" y="3299744"/>
                <a:ext cx="1023812" cy="286830"/>
              </a:xfrm>
              <a:custGeom>
                <a:avLst/>
                <a:gdLst/>
                <a:ahLst/>
                <a:cxnLst/>
                <a:rect l="l" t="t" r="r" b="b"/>
                <a:pathLst>
                  <a:path w="11597" h="3249" extrusionOk="0">
                    <a:moveTo>
                      <a:pt x="5644" y="0"/>
                    </a:moveTo>
                    <a:lnTo>
                      <a:pt x="0" y="1779"/>
                    </a:lnTo>
                    <a:lnTo>
                      <a:pt x="5239" y="3248"/>
                    </a:lnTo>
                    <a:lnTo>
                      <a:pt x="11597" y="1225"/>
                    </a:lnTo>
                    <a:lnTo>
                      <a:pt x="8583" y="522"/>
                    </a:lnTo>
                    <a:lnTo>
                      <a:pt x="56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935;p56">
                <a:extLst>
                  <a:ext uri="{FF2B5EF4-FFF2-40B4-BE49-F238E27FC236}">
                    <a16:creationId xmlns:a16="http://schemas.microsoft.com/office/drawing/2014/main" id="{266B46DE-44A4-3043-9068-412BF8D296A8}"/>
                  </a:ext>
                </a:extLst>
              </p:cNvPr>
              <p:cNvSpPr/>
              <p:nvPr/>
            </p:nvSpPr>
            <p:spPr>
              <a:xfrm>
                <a:off x="2807166" y="2599400"/>
                <a:ext cx="203138" cy="807520"/>
              </a:xfrm>
              <a:custGeom>
                <a:avLst/>
                <a:gdLst/>
                <a:ahLst/>
                <a:cxnLst/>
                <a:rect l="l" t="t" r="r" b="b"/>
                <a:pathLst>
                  <a:path w="2301" h="9147" extrusionOk="0">
                    <a:moveTo>
                      <a:pt x="1363" y="1"/>
                    </a:moveTo>
                    <a:lnTo>
                      <a:pt x="575" y="512"/>
                    </a:lnTo>
                    <a:lnTo>
                      <a:pt x="43" y="853"/>
                    </a:lnTo>
                    <a:cubicBezTo>
                      <a:pt x="43" y="853"/>
                      <a:pt x="480" y="6006"/>
                      <a:pt x="0" y="8785"/>
                    </a:cubicBezTo>
                    <a:cubicBezTo>
                      <a:pt x="267" y="8827"/>
                      <a:pt x="501" y="8870"/>
                      <a:pt x="693" y="8902"/>
                    </a:cubicBezTo>
                    <a:cubicBezTo>
                      <a:pt x="1673" y="9083"/>
                      <a:pt x="1811" y="9147"/>
                      <a:pt x="1811" y="9147"/>
                    </a:cubicBezTo>
                    <a:cubicBezTo>
                      <a:pt x="1811" y="9147"/>
                      <a:pt x="2300" y="6496"/>
                      <a:pt x="2300" y="6304"/>
                    </a:cubicBezTo>
                    <a:cubicBezTo>
                      <a:pt x="2300" y="6113"/>
                      <a:pt x="2045" y="2833"/>
                      <a:pt x="2045" y="2652"/>
                    </a:cubicBezTo>
                    <a:cubicBezTo>
                      <a:pt x="2045" y="2471"/>
                      <a:pt x="1363" y="1"/>
                      <a:pt x="13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936;p56">
                <a:extLst>
                  <a:ext uri="{FF2B5EF4-FFF2-40B4-BE49-F238E27FC236}">
                    <a16:creationId xmlns:a16="http://schemas.microsoft.com/office/drawing/2014/main" id="{F26D09CF-9B56-F944-8E2B-4AB2EE3E232C}"/>
                  </a:ext>
                </a:extLst>
              </p:cNvPr>
              <p:cNvSpPr/>
              <p:nvPr/>
            </p:nvSpPr>
            <p:spPr>
              <a:xfrm>
                <a:off x="2807166" y="2644513"/>
                <a:ext cx="121388" cy="748371"/>
              </a:xfrm>
              <a:custGeom>
                <a:avLst/>
                <a:gdLst/>
                <a:ahLst/>
                <a:cxnLst/>
                <a:rect l="l" t="t" r="r" b="b"/>
                <a:pathLst>
                  <a:path w="1375" h="8477" extrusionOk="0">
                    <a:moveTo>
                      <a:pt x="575" y="1"/>
                    </a:moveTo>
                    <a:lnTo>
                      <a:pt x="43" y="342"/>
                    </a:lnTo>
                    <a:cubicBezTo>
                      <a:pt x="43" y="342"/>
                      <a:pt x="480" y="5495"/>
                      <a:pt x="0" y="8274"/>
                    </a:cubicBezTo>
                    <a:cubicBezTo>
                      <a:pt x="267" y="8316"/>
                      <a:pt x="949" y="8444"/>
                      <a:pt x="1150" y="8477"/>
                    </a:cubicBezTo>
                    <a:cubicBezTo>
                      <a:pt x="1374" y="2673"/>
                      <a:pt x="746" y="650"/>
                      <a:pt x="5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937;p56">
                <a:extLst>
                  <a:ext uri="{FF2B5EF4-FFF2-40B4-BE49-F238E27FC236}">
                    <a16:creationId xmlns:a16="http://schemas.microsoft.com/office/drawing/2014/main" id="{AA461139-FF76-9441-B051-A6CF5FE39904}"/>
                  </a:ext>
                </a:extLst>
              </p:cNvPr>
              <p:cNvSpPr/>
              <p:nvPr/>
            </p:nvSpPr>
            <p:spPr>
              <a:xfrm>
                <a:off x="3294132" y="2517033"/>
                <a:ext cx="270762" cy="230152"/>
              </a:xfrm>
              <a:custGeom>
                <a:avLst/>
                <a:gdLst/>
                <a:ahLst/>
                <a:cxnLst/>
                <a:rect l="l" t="t" r="r" b="b"/>
                <a:pathLst>
                  <a:path w="3067" h="2607" extrusionOk="0">
                    <a:moveTo>
                      <a:pt x="279" y="0"/>
                    </a:moveTo>
                    <a:cubicBezTo>
                      <a:pt x="201" y="0"/>
                      <a:pt x="147" y="9"/>
                      <a:pt x="128" y="28"/>
                    </a:cubicBezTo>
                    <a:cubicBezTo>
                      <a:pt x="0" y="156"/>
                      <a:pt x="64" y="433"/>
                      <a:pt x="394" y="614"/>
                    </a:cubicBezTo>
                    <a:cubicBezTo>
                      <a:pt x="596" y="721"/>
                      <a:pt x="1214" y="688"/>
                      <a:pt x="1246" y="806"/>
                    </a:cubicBezTo>
                    <a:cubicBezTo>
                      <a:pt x="1253" y="823"/>
                      <a:pt x="1234" y="830"/>
                      <a:pt x="1198" y="830"/>
                    </a:cubicBezTo>
                    <a:cubicBezTo>
                      <a:pt x="1055" y="830"/>
                      <a:pt x="640" y="723"/>
                      <a:pt x="382" y="723"/>
                    </a:cubicBezTo>
                    <a:cubicBezTo>
                      <a:pt x="268" y="723"/>
                      <a:pt x="184" y="745"/>
                      <a:pt x="170" y="806"/>
                    </a:cubicBezTo>
                    <a:cubicBezTo>
                      <a:pt x="128" y="1040"/>
                      <a:pt x="277" y="1189"/>
                      <a:pt x="490" y="1274"/>
                    </a:cubicBezTo>
                    <a:cubicBezTo>
                      <a:pt x="714" y="1370"/>
                      <a:pt x="1193" y="1498"/>
                      <a:pt x="1193" y="1498"/>
                    </a:cubicBezTo>
                    <a:cubicBezTo>
                      <a:pt x="1193" y="1498"/>
                      <a:pt x="511" y="1509"/>
                      <a:pt x="511" y="1711"/>
                    </a:cubicBezTo>
                    <a:cubicBezTo>
                      <a:pt x="511" y="1913"/>
                      <a:pt x="735" y="2094"/>
                      <a:pt x="1012" y="2094"/>
                    </a:cubicBezTo>
                    <a:cubicBezTo>
                      <a:pt x="1278" y="2094"/>
                      <a:pt x="1491" y="2009"/>
                      <a:pt x="1491" y="2009"/>
                    </a:cubicBezTo>
                    <a:cubicBezTo>
                      <a:pt x="1491" y="2009"/>
                      <a:pt x="1682" y="2499"/>
                      <a:pt x="2098" y="2584"/>
                    </a:cubicBezTo>
                    <a:cubicBezTo>
                      <a:pt x="2169" y="2598"/>
                      <a:pt x="2245" y="2607"/>
                      <a:pt x="2321" y="2607"/>
                    </a:cubicBezTo>
                    <a:cubicBezTo>
                      <a:pt x="2687" y="2607"/>
                      <a:pt x="3067" y="2413"/>
                      <a:pt x="3067" y="1796"/>
                    </a:cubicBezTo>
                    <a:cubicBezTo>
                      <a:pt x="3067" y="1796"/>
                      <a:pt x="2641" y="721"/>
                      <a:pt x="2269" y="475"/>
                    </a:cubicBezTo>
                    <a:cubicBezTo>
                      <a:pt x="1961" y="276"/>
                      <a:pt x="722" y="0"/>
                      <a:pt x="279"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938;p56">
                <a:extLst>
                  <a:ext uri="{FF2B5EF4-FFF2-40B4-BE49-F238E27FC236}">
                    <a16:creationId xmlns:a16="http://schemas.microsoft.com/office/drawing/2014/main" id="{8E89FD2E-77A2-9748-85D5-1729A551976F}"/>
                  </a:ext>
                </a:extLst>
              </p:cNvPr>
              <p:cNvSpPr/>
              <p:nvPr/>
            </p:nvSpPr>
            <p:spPr>
              <a:xfrm>
                <a:off x="3394686" y="2472274"/>
                <a:ext cx="107263" cy="94374"/>
              </a:xfrm>
              <a:custGeom>
                <a:avLst/>
                <a:gdLst/>
                <a:ahLst/>
                <a:cxnLst/>
                <a:rect l="l" t="t" r="r" b="b"/>
                <a:pathLst>
                  <a:path w="1215" h="1069" extrusionOk="0">
                    <a:moveTo>
                      <a:pt x="309" y="0"/>
                    </a:moveTo>
                    <a:cubicBezTo>
                      <a:pt x="0" y="0"/>
                      <a:pt x="123" y="455"/>
                      <a:pt x="480" y="812"/>
                    </a:cubicBezTo>
                    <a:cubicBezTo>
                      <a:pt x="698" y="1024"/>
                      <a:pt x="913" y="1068"/>
                      <a:pt x="1054" y="1068"/>
                    </a:cubicBezTo>
                    <a:cubicBezTo>
                      <a:pt x="1153" y="1068"/>
                      <a:pt x="1215" y="1046"/>
                      <a:pt x="1215" y="1046"/>
                    </a:cubicBezTo>
                    <a:cubicBezTo>
                      <a:pt x="1215" y="1046"/>
                      <a:pt x="704" y="56"/>
                      <a:pt x="352" y="3"/>
                    </a:cubicBezTo>
                    <a:cubicBezTo>
                      <a:pt x="337" y="1"/>
                      <a:pt x="322" y="0"/>
                      <a:pt x="309" y="0"/>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939;p56">
                <a:extLst>
                  <a:ext uri="{FF2B5EF4-FFF2-40B4-BE49-F238E27FC236}">
                    <a16:creationId xmlns:a16="http://schemas.microsoft.com/office/drawing/2014/main" id="{64E7674C-146E-9243-81AE-5A2880D6E919}"/>
                  </a:ext>
                </a:extLst>
              </p:cNvPr>
              <p:cNvSpPr/>
              <p:nvPr/>
            </p:nvSpPr>
            <p:spPr>
              <a:xfrm>
                <a:off x="3445448" y="2519505"/>
                <a:ext cx="635546" cy="774679"/>
              </a:xfrm>
              <a:custGeom>
                <a:avLst/>
                <a:gdLst/>
                <a:ahLst/>
                <a:cxnLst/>
                <a:rect l="l" t="t" r="r" b="b"/>
                <a:pathLst>
                  <a:path w="7199" h="8775" extrusionOk="0">
                    <a:moveTo>
                      <a:pt x="3823" y="0"/>
                    </a:moveTo>
                    <a:cubicBezTo>
                      <a:pt x="2897" y="0"/>
                      <a:pt x="3557" y="3674"/>
                      <a:pt x="3557" y="3674"/>
                    </a:cubicBezTo>
                    <a:cubicBezTo>
                      <a:pt x="3557" y="3674"/>
                      <a:pt x="2247" y="1150"/>
                      <a:pt x="1459" y="1012"/>
                    </a:cubicBezTo>
                    <a:lnTo>
                      <a:pt x="1459" y="1012"/>
                    </a:lnTo>
                    <a:cubicBezTo>
                      <a:pt x="1459" y="1012"/>
                      <a:pt x="1747" y="1502"/>
                      <a:pt x="1757" y="2045"/>
                    </a:cubicBezTo>
                    <a:cubicBezTo>
                      <a:pt x="1779" y="2811"/>
                      <a:pt x="1566" y="5037"/>
                      <a:pt x="1" y="6464"/>
                    </a:cubicBezTo>
                    <a:cubicBezTo>
                      <a:pt x="1361" y="7743"/>
                      <a:pt x="3864" y="8775"/>
                      <a:pt x="5324" y="8775"/>
                    </a:cubicBezTo>
                    <a:cubicBezTo>
                      <a:pt x="5601" y="8775"/>
                      <a:pt x="5841" y="8737"/>
                      <a:pt x="6028" y="8657"/>
                    </a:cubicBezTo>
                    <a:cubicBezTo>
                      <a:pt x="7199" y="8168"/>
                      <a:pt x="6688" y="4728"/>
                      <a:pt x="6357" y="3632"/>
                    </a:cubicBezTo>
                    <a:cubicBezTo>
                      <a:pt x="6016" y="2534"/>
                      <a:pt x="4750" y="0"/>
                      <a:pt x="38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940;p56">
                <a:extLst>
                  <a:ext uri="{FF2B5EF4-FFF2-40B4-BE49-F238E27FC236}">
                    <a16:creationId xmlns:a16="http://schemas.microsoft.com/office/drawing/2014/main" id="{CC3AB368-7E2D-7D44-91A4-57E7F365B3EB}"/>
                  </a:ext>
                </a:extLst>
              </p:cNvPr>
              <p:cNvSpPr/>
              <p:nvPr/>
            </p:nvSpPr>
            <p:spPr>
              <a:xfrm>
                <a:off x="2879557" y="2516680"/>
                <a:ext cx="224767" cy="890241"/>
              </a:xfrm>
              <a:custGeom>
                <a:avLst/>
                <a:gdLst/>
                <a:ahLst/>
                <a:cxnLst/>
                <a:rect l="l" t="t" r="r" b="b"/>
                <a:pathLst>
                  <a:path w="2546" h="10084" extrusionOk="0">
                    <a:moveTo>
                      <a:pt x="629" y="1"/>
                    </a:moveTo>
                    <a:cubicBezTo>
                      <a:pt x="1" y="640"/>
                      <a:pt x="160" y="1076"/>
                      <a:pt x="160" y="1076"/>
                    </a:cubicBezTo>
                    <a:cubicBezTo>
                      <a:pt x="160" y="1076"/>
                      <a:pt x="1140" y="2034"/>
                      <a:pt x="991" y="10084"/>
                    </a:cubicBezTo>
                    <a:cubicBezTo>
                      <a:pt x="2545" y="9637"/>
                      <a:pt x="2450" y="9530"/>
                      <a:pt x="2450" y="9530"/>
                    </a:cubicBezTo>
                    <a:cubicBezTo>
                      <a:pt x="2450" y="9530"/>
                      <a:pt x="2481" y="7454"/>
                      <a:pt x="2332" y="6198"/>
                    </a:cubicBezTo>
                    <a:cubicBezTo>
                      <a:pt x="2183" y="4941"/>
                      <a:pt x="1513" y="884"/>
                      <a:pt x="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941;p56">
                <a:extLst>
                  <a:ext uri="{FF2B5EF4-FFF2-40B4-BE49-F238E27FC236}">
                    <a16:creationId xmlns:a16="http://schemas.microsoft.com/office/drawing/2014/main" id="{B9235C82-9AEF-4948-A57D-F1F666E624DD}"/>
                  </a:ext>
                </a:extLst>
              </p:cNvPr>
              <p:cNvSpPr/>
              <p:nvPr/>
            </p:nvSpPr>
            <p:spPr>
              <a:xfrm>
                <a:off x="2445296" y="2284498"/>
                <a:ext cx="542408" cy="419342"/>
              </a:xfrm>
              <a:custGeom>
                <a:avLst/>
                <a:gdLst/>
                <a:ahLst/>
                <a:cxnLst/>
                <a:rect l="l" t="t" r="r" b="b"/>
                <a:pathLst>
                  <a:path w="6144" h="4750" extrusionOk="0">
                    <a:moveTo>
                      <a:pt x="1512" y="0"/>
                    </a:moveTo>
                    <a:lnTo>
                      <a:pt x="0" y="3035"/>
                    </a:lnTo>
                    <a:lnTo>
                      <a:pt x="1885" y="3706"/>
                    </a:lnTo>
                    <a:lnTo>
                      <a:pt x="2790" y="4025"/>
                    </a:lnTo>
                    <a:lnTo>
                      <a:pt x="3876" y="4408"/>
                    </a:lnTo>
                    <a:lnTo>
                      <a:pt x="4813" y="4749"/>
                    </a:lnTo>
                    <a:lnTo>
                      <a:pt x="6144" y="1512"/>
                    </a:lnTo>
                    <a:lnTo>
                      <a:pt x="5079" y="1171"/>
                    </a:lnTo>
                    <a:lnTo>
                      <a:pt x="4248" y="895"/>
                    </a:lnTo>
                    <a:lnTo>
                      <a:pt x="3375" y="618"/>
                    </a:lnTo>
                    <a:lnTo>
                      <a:pt x="15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942;p56">
                <a:extLst>
                  <a:ext uri="{FF2B5EF4-FFF2-40B4-BE49-F238E27FC236}">
                    <a16:creationId xmlns:a16="http://schemas.microsoft.com/office/drawing/2014/main" id="{F6DF9324-C7E0-A648-8C53-3B7B386570D6}"/>
                  </a:ext>
                </a:extLst>
              </p:cNvPr>
              <p:cNvSpPr/>
              <p:nvPr/>
            </p:nvSpPr>
            <p:spPr>
              <a:xfrm>
                <a:off x="2445296" y="2284498"/>
                <a:ext cx="298042" cy="327175"/>
              </a:xfrm>
              <a:custGeom>
                <a:avLst/>
                <a:gdLst/>
                <a:ahLst/>
                <a:cxnLst/>
                <a:rect l="l" t="t" r="r" b="b"/>
                <a:pathLst>
                  <a:path w="3376" h="3706" extrusionOk="0">
                    <a:moveTo>
                      <a:pt x="1512" y="0"/>
                    </a:moveTo>
                    <a:lnTo>
                      <a:pt x="0" y="3035"/>
                    </a:lnTo>
                    <a:lnTo>
                      <a:pt x="1885" y="3706"/>
                    </a:lnTo>
                    <a:cubicBezTo>
                      <a:pt x="2300" y="2833"/>
                      <a:pt x="3013" y="1342"/>
                      <a:pt x="3375" y="618"/>
                    </a:cubicBezTo>
                    <a:lnTo>
                      <a:pt x="15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943;p56">
                <a:extLst>
                  <a:ext uri="{FF2B5EF4-FFF2-40B4-BE49-F238E27FC236}">
                    <a16:creationId xmlns:a16="http://schemas.microsoft.com/office/drawing/2014/main" id="{5A8F2ED3-25F9-BD4D-98F9-7EE51DBC5D91}"/>
                  </a:ext>
                </a:extLst>
              </p:cNvPr>
              <p:cNvSpPr/>
              <p:nvPr/>
            </p:nvSpPr>
            <p:spPr>
              <a:xfrm>
                <a:off x="2763024" y="1981778"/>
                <a:ext cx="208788" cy="235096"/>
              </a:xfrm>
              <a:custGeom>
                <a:avLst/>
                <a:gdLst/>
                <a:ahLst/>
                <a:cxnLst/>
                <a:rect l="l" t="t" r="r" b="b"/>
                <a:pathLst>
                  <a:path w="2365" h="2663" extrusionOk="0">
                    <a:moveTo>
                      <a:pt x="831" y="1"/>
                    </a:moveTo>
                    <a:lnTo>
                      <a:pt x="0" y="2056"/>
                    </a:lnTo>
                    <a:lnTo>
                      <a:pt x="1459" y="2663"/>
                    </a:lnTo>
                    <a:lnTo>
                      <a:pt x="2364" y="693"/>
                    </a:lnTo>
                    <a:lnTo>
                      <a:pt x="83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944;p56">
                <a:extLst>
                  <a:ext uri="{FF2B5EF4-FFF2-40B4-BE49-F238E27FC236}">
                    <a16:creationId xmlns:a16="http://schemas.microsoft.com/office/drawing/2014/main" id="{0EAC64F7-0AFE-A741-A5CF-1B86CC2EA81F}"/>
                  </a:ext>
                </a:extLst>
              </p:cNvPr>
              <p:cNvSpPr/>
              <p:nvPr/>
            </p:nvSpPr>
            <p:spPr>
              <a:xfrm>
                <a:off x="2652053" y="2135036"/>
                <a:ext cx="283034" cy="244543"/>
              </a:xfrm>
              <a:custGeom>
                <a:avLst/>
                <a:gdLst/>
                <a:ahLst/>
                <a:cxnLst/>
                <a:rect l="l" t="t" r="r" b="b"/>
                <a:pathLst>
                  <a:path w="3206" h="2770" extrusionOk="0">
                    <a:moveTo>
                      <a:pt x="917" y="1"/>
                    </a:moveTo>
                    <a:lnTo>
                      <a:pt x="1" y="1970"/>
                    </a:lnTo>
                    <a:lnTo>
                      <a:pt x="1033" y="2311"/>
                    </a:lnTo>
                    <a:lnTo>
                      <a:pt x="2439" y="2769"/>
                    </a:lnTo>
                    <a:lnTo>
                      <a:pt x="3206" y="927"/>
                    </a:lnTo>
                    <a:lnTo>
                      <a:pt x="1864" y="384"/>
                    </a:lnTo>
                    <a:lnTo>
                      <a:pt x="9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945;p56">
                <a:extLst>
                  <a:ext uri="{FF2B5EF4-FFF2-40B4-BE49-F238E27FC236}">
                    <a16:creationId xmlns:a16="http://schemas.microsoft.com/office/drawing/2014/main" id="{3AA4AF7D-3855-ED49-91B1-939CAFBF56DD}"/>
                  </a:ext>
                </a:extLst>
              </p:cNvPr>
              <p:cNvSpPr/>
              <p:nvPr/>
            </p:nvSpPr>
            <p:spPr>
              <a:xfrm>
                <a:off x="2578161" y="2109964"/>
                <a:ext cx="198989" cy="213467"/>
              </a:xfrm>
              <a:custGeom>
                <a:avLst/>
                <a:gdLst/>
                <a:ahLst/>
                <a:cxnLst/>
                <a:rect l="l" t="t" r="r" b="b"/>
                <a:pathLst>
                  <a:path w="2254" h="2418" extrusionOk="0">
                    <a:moveTo>
                      <a:pt x="1296" y="1"/>
                    </a:moveTo>
                    <a:cubicBezTo>
                      <a:pt x="1260" y="1"/>
                      <a:pt x="1224" y="6"/>
                      <a:pt x="1189" y="18"/>
                    </a:cubicBezTo>
                    <a:cubicBezTo>
                      <a:pt x="742" y="167"/>
                      <a:pt x="933" y="529"/>
                      <a:pt x="933" y="529"/>
                    </a:cubicBezTo>
                    <a:cubicBezTo>
                      <a:pt x="933" y="529"/>
                      <a:pt x="812" y="480"/>
                      <a:pt x="696" y="480"/>
                    </a:cubicBezTo>
                    <a:cubicBezTo>
                      <a:pt x="609" y="480"/>
                      <a:pt x="525" y="508"/>
                      <a:pt x="497" y="604"/>
                    </a:cubicBezTo>
                    <a:cubicBezTo>
                      <a:pt x="433" y="817"/>
                      <a:pt x="497" y="1094"/>
                      <a:pt x="497" y="1094"/>
                    </a:cubicBezTo>
                    <a:cubicBezTo>
                      <a:pt x="497" y="1094"/>
                      <a:pt x="488" y="1093"/>
                      <a:pt x="472" y="1093"/>
                    </a:cubicBezTo>
                    <a:cubicBezTo>
                      <a:pt x="386" y="1093"/>
                      <a:pt x="104" y="1116"/>
                      <a:pt x="50" y="1413"/>
                    </a:cubicBezTo>
                    <a:cubicBezTo>
                      <a:pt x="0" y="1738"/>
                      <a:pt x="1316" y="2417"/>
                      <a:pt x="1709" y="2417"/>
                    </a:cubicBezTo>
                    <a:cubicBezTo>
                      <a:pt x="1741" y="2417"/>
                      <a:pt x="1767" y="2413"/>
                      <a:pt x="1785" y="2403"/>
                    </a:cubicBezTo>
                    <a:cubicBezTo>
                      <a:pt x="2031" y="2275"/>
                      <a:pt x="1903" y="1998"/>
                      <a:pt x="1839" y="1935"/>
                    </a:cubicBezTo>
                    <a:cubicBezTo>
                      <a:pt x="1775" y="1882"/>
                      <a:pt x="2083" y="1892"/>
                      <a:pt x="2019" y="1636"/>
                    </a:cubicBezTo>
                    <a:cubicBezTo>
                      <a:pt x="1967" y="1381"/>
                      <a:pt x="1934" y="1168"/>
                      <a:pt x="1934" y="1168"/>
                    </a:cubicBezTo>
                    <a:lnTo>
                      <a:pt x="1934" y="1168"/>
                    </a:lnTo>
                    <a:cubicBezTo>
                      <a:pt x="1934" y="1168"/>
                      <a:pt x="1948" y="1169"/>
                      <a:pt x="1970" y="1169"/>
                    </a:cubicBezTo>
                    <a:cubicBezTo>
                      <a:pt x="2054" y="1169"/>
                      <a:pt x="2254" y="1149"/>
                      <a:pt x="2254" y="955"/>
                    </a:cubicBezTo>
                    <a:cubicBezTo>
                      <a:pt x="2254" y="739"/>
                      <a:pt x="1722" y="1"/>
                      <a:pt x="1296" y="1"/>
                    </a:cubicBezTo>
                    <a:close/>
                  </a:path>
                </a:pathLst>
              </a:custGeom>
              <a:solidFill>
                <a:srgbClr val="F1BE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946;p56">
                <a:extLst>
                  <a:ext uri="{FF2B5EF4-FFF2-40B4-BE49-F238E27FC236}">
                    <a16:creationId xmlns:a16="http://schemas.microsoft.com/office/drawing/2014/main" id="{03817685-D15C-564F-9B54-88E8051A4C4B}"/>
                  </a:ext>
                </a:extLst>
              </p:cNvPr>
              <p:cNvSpPr/>
              <p:nvPr/>
            </p:nvSpPr>
            <p:spPr>
              <a:xfrm>
                <a:off x="2691604" y="2363422"/>
                <a:ext cx="202167" cy="310313"/>
              </a:xfrm>
              <a:custGeom>
                <a:avLst/>
                <a:gdLst/>
                <a:ahLst/>
                <a:cxnLst/>
                <a:rect l="l" t="t" r="r" b="b"/>
                <a:pathLst>
                  <a:path w="2290" h="3515" extrusionOk="0">
                    <a:moveTo>
                      <a:pt x="1458" y="1"/>
                    </a:moveTo>
                    <a:lnTo>
                      <a:pt x="0" y="3131"/>
                    </a:lnTo>
                    <a:lnTo>
                      <a:pt x="1086" y="3514"/>
                    </a:lnTo>
                    <a:lnTo>
                      <a:pt x="2289" y="277"/>
                    </a:lnTo>
                    <a:lnTo>
                      <a:pt x="14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947;p56">
                <a:extLst>
                  <a:ext uri="{FF2B5EF4-FFF2-40B4-BE49-F238E27FC236}">
                    <a16:creationId xmlns:a16="http://schemas.microsoft.com/office/drawing/2014/main" id="{534F8E1A-5844-DE42-B43F-C440EDCB11CD}"/>
                  </a:ext>
                </a:extLst>
              </p:cNvPr>
              <p:cNvSpPr/>
              <p:nvPr/>
            </p:nvSpPr>
            <p:spPr>
              <a:xfrm>
                <a:off x="2445296" y="2552434"/>
                <a:ext cx="424992" cy="182480"/>
              </a:xfrm>
              <a:custGeom>
                <a:avLst/>
                <a:gdLst/>
                <a:ahLst/>
                <a:cxnLst/>
                <a:rect l="l" t="t" r="r" b="b"/>
                <a:pathLst>
                  <a:path w="4814" h="2067" extrusionOk="0">
                    <a:moveTo>
                      <a:pt x="0" y="0"/>
                    </a:moveTo>
                    <a:lnTo>
                      <a:pt x="181" y="703"/>
                    </a:lnTo>
                    <a:lnTo>
                      <a:pt x="4355" y="2066"/>
                    </a:lnTo>
                    <a:lnTo>
                      <a:pt x="4813" y="1714"/>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948;p56">
                <a:extLst>
                  <a:ext uri="{FF2B5EF4-FFF2-40B4-BE49-F238E27FC236}">
                    <a16:creationId xmlns:a16="http://schemas.microsoft.com/office/drawing/2014/main" id="{280A1633-FE9A-DB48-A7DB-3A4EC949EF2A}"/>
                  </a:ext>
                </a:extLst>
              </p:cNvPr>
              <p:cNvSpPr/>
              <p:nvPr/>
            </p:nvSpPr>
            <p:spPr>
              <a:xfrm>
                <a:off x="2379525" y="2635155"/>
                <a:ext cx="224679" cy="227592"/>
              </a:xfrm>
              <a:custGeom>
                <a:avLst/>
                <a:gdLst/>
                <a:ahLst/>
                <a:cxnLst/>
                <a:rect l="l" t="t" r="r" b="b"/>
                <a:pathLst>
                  <a:path w="2545" h="2578" extrusionOk="0">
                    <a:moveTo>
                      <a:pt x="1256" y="0"/>
                    </a:moveTo>
                    <a:lnTo>
                      <a:pt x="947" y="500"/>
                    </a:lnTo>
                    <a:lnTo>
                      <a:pt x="213" y="1672"/>
                    </a:lnTo>
                    <a:lnTo>
                      <a:pt x="0" y="2002"/>
                    </a:lnTo>
                    <a:lnTo>
                      <a:pt x="628" y="2577"/>
                    </a:lnTo>
                    <a:lnTo>
                      <a:pt x="1011" y="2289"/>
                    </a:lnTo>
                    <a:lnTo>
                      <a:pt x="1969" y="1586"/>
                    </a:lnTo>
                    <a:lnTo>
                      <a:pt x="2449" y="1224"/>
                    </a:lnTo>
                    <a:cubicBezTo>
                      <a:pt x="2449" y="1224"/>
                      <a:pt x="2544" y="96"/>
                      <a:pt x="12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949;p56">
                <a:extLst>
                  <a:ext uri="{FF2B5EF4-FFF2-40B4-BE49-F238E27FC236}">
                    <a16:creationId xmlns:a16="http://schemas.microsoft.com/office/drawing/2014/main" id="{F9A008C1-8655-DB43-9D11-B3B8187A85C8}"/>
                  </a:ext>
                </a:extLst>
              </p:cNvPr>
              <p:cNvSpPr/>
              <p:nvPr/>
            </p:nvSpPr>
            <p:spPr>
              <a:xfrm>
                <a:off x="2398241" y="2679296"/>
                <a:ext cx="155201" cy="158026"/>
              </a:xfrm>
              <a:custGeom>
                <a:avLst/>
                <a:gdLst/>
                <a:ahLst/>
                <a:cxnLst/>
                <a:rect l="l" t="t" r="r" b="b"/>
                <a:pathLst>
                  <a:path w="1758" h="1790" extrusionOk="0">
                    <a:moveTo>
                      <a:pt x="735" y="0"/>
                    </a:moveTo>
                    <a:lnTo>
                      <a:pt x="1" y="1172"/>
                    </a:lnTo>
                    <a:cubicBezTo>
                      <a:pt x="139" y="1225"/>
                      <a:pt x="267" y="1278"/>
                      <a:pt x="363" y="1342"/>
                    </a:cubicBezTo>
                    <a:cubicBezTo>
                      <a:pt x="597" y="1491"/>
                      <a:pt x="725" y="1661"/>
                      <a:pt x="799" y="1789"/>
                    </a:cubicBezTo>
                    <a:lnTo>
                      <a:pt x="1757" y="1086"/>
                    </a:lnTo>
                    <a:cubicBezTo>
                      <a:pt x="1705" y="672"/>
                      <a:pt x="1470" y="405"/>
                      <a:pt x="1236" y="235"/>
                    </a:cubicBezTo>
                    <a:cubicBezTo>
                      <a:pt x="1033" y="97"/>
                      <a:pt x="842" y="22"/>
                      <a:pt x="7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950;p56">
                <a:extLst>
                  <a:ext uri="{FF2B5EF4-FFF2-40B4-BE49-F238E27FC236}">
                    <a16:creationId xmlns:a16="http://schemas.microsoft.com/office/drawing/2014/main" id="{CE8F751B-D278-524E-ADFE-6907B440241D}"/>
                  </a:ext>
                </a:extLst>
              </p:cNvPr>
              <p:cNvSpPr/>
              <p:nvPr/>
            </p:nvSpPr>
            <p:spPr>
              <a:xfrm>
                <a:off x="2430288" y="2699954"/>
                <a:ext cx="123154" cy="137368"/>
              </a:xfrm>
              <a:custGeom>
                <a:avLst/>
                <a:gdLst/>
                <a:ahLst/>
                <a:cxnLst/>
                <a:rect l="l" t="t" r="r" b="b"/>
                <a:pathLst>
                  <a:path w="1395" h="1556" extrusionOk="0">
                    <a:moveTo>
                      <a:pt x="873" y="1"/>
                    </a:moveTo>
                    <a:cubicBezTo>
                      <a:pt x="670" y="256"/>
                      <a:pt x="192" y="864"/>
                      <a:pt x="0" y="1108"/>
                    </a:cubicBezTo>
                    <a:cubicBezTo>
                      <a:pt x="74" y="1162"/>
                      <a:pt x="128" y="1204"/>
                      <a:pt x="181" y="1247"/>
                    </a:cubicBezTo>
                    <a:cubicBezTo>
                      <a:pt x="244" y="1300"/>
                      <a:pt x="287" y="1353"/>
                      <a:pt x="330" y="1396"/>
                    </a:cubicBezTo>
                    <a:cubicBezTo>
                      <a:pt x="372" y="1460"/>
                      <a:pt x="405" y="1513"/>
                      <a:pt x="436" y="1555"/>
                    </a:cubicBezTo>
                    <a:lnTo>
                      <a:pt x="1394" y="852"/>
                    </a:lnTo>
                    <a:cubicBezTo>
                      <a:pt x="1384" y="778"/>
                      <a:pt x="1373" y="714"/>
                      <a:pt x="1352" y="651"/>
                    </a:cubicBezTo>
                    <a:cubicBezTo>
                      <a:pt x="1309" y="523"/>
                      <a:pt x="1256" y="405"/>
                      <a:pt x="1182" y="310"/>
                    </a:cubicBezTo>
                    <a:cubicBezTo>
                      <a:pt x="1096" y="182"/>
                      <a:pt x="980" y="86"/>
                      <a:pt x="8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951;p56">
                <a:extLst>
                  <a:ext uri="{FF2B5EF4-FFF2-40B4-BE49-F238E27FC236}">
                    <a16:creationId xmlns:a16="http://schemas.microsoft.com/office/drawing/2014/main" id="{EA0DD703-5B52-DA4C-8948-B04970291C20}"/>
                  </a:ext>
                </a:extLst>
              </p:cNvPr>
              <p:cNvSpPr/>
              <p:nvPr/>
            </p:nvSpPr>
            <p:spPr>
              <a:xfrm>
                <a:off x="2446178" y="2727233"/>
                <a:ext cx="103467" cy="95963"/>
              </a:xfrm>
              <a:custGeom>
                <a:avLst/>
                <a:gdLst/>
                <a:ahLst/>
                <a:cxnLst/>
                <a:rect l="l" t="t" r="r" b="b"/>
                <a:pathLst>
                  <a:path w="1172" h="1087" extrusionOk="0">
                    <a:moveTo>
                      <a:pt x="1002" y="1"/>
                    </a:moveTo>
                    <a:lnTo>
                      <a:pt x="1" y="938"/>
                    </a:lnTo>
                    <a:cubicBezTo>
                      <a:pt x="64" y="991"/>
                      <a:pt x="107" y="1044"/>
                      <a:pt x="150" y="1087"/>
                    </a:cubicBezTo>
                    <a:lnTo>
                      <a:pt x="1172" y="342"/>
                    </a:lnTo>
                    <a:cubicBezTo>
                      <a:pt x="1129" y="214"/>
                      <a:pt x="1076" y="96"/>
                      <a:pt x="10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952;p56">
                <a:extLst>
                  <a:ext uri="{FF2B5EF4-FFF2-40B4-BE49-F238E27FC236}">
                    <a16:creationId xmlns:a16="http://schemas.microsoft.com/office/drawing/2014/main" id="{1B90E77E-445F-4F4A-B4F5-FCF388CDAE27}"/>
                  </a:ext>
                </a:extLst>
              </p:cNvPr>
              <p:cNvSpPr/>
              <p:nvPr/>
            </p:nvSpPr>
            <p:spPr>
              <a:xfrm>
                <a:off x="2367607" y="2811101"/>
                <a:ext cx="73010" cy="52440"/>
              </a:xfrm>
              <a:custGeom>
                <a:avLst/>
                <a:gdLst/>
                <a:ahLst/>
                <a:cxnLst/>
                <a:rect l="l" t="t" r="r" b="b"/>
                <a:pathLst>
                  <a:path w="827" h="594" extrusionOk="0">
                    <a:moveTo>
                      <a:pt x="220" y="0"/>
                    </a:moveTo>
                    <a:cubicBezTo>
                      <a:pt x="168" y="0"/>
                      <a:pt x="135" y="9"/>
                      <a:pt x="135" y="9"/>
                    </a:cubicBezTo>
                    <a:cubicBezTo>
                      <a:pt x="0" y="336"/>
                      <a:pt x="568" y="593"/>
                      <a:pt x="727" y="593"/>
                    </a:cubicBezTo>
                    <a:cubicBezTo>
                      <a:pt x="744" y="593"/>
                      <a:pt x="757" y="590"/>
                      <a:pt x="763" y="584"/>
                    </a:cubicBezTo>
                    <a:cubicBezTo>
                      <a:pt x="827" y="520"/>
                      <a:pt x="795" y="371"/>
                      <a:pt x="582" y="158"/>
                    </a:cubicBezTo>
                    <a:cubicBezTo>
                      <a:pt x="449" y="25"/>
                      <a:pt x="308" y="0"/>
                      <a:pt x="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953;p56">
                <a:extLst>
                  <a:ext uri="{FF2B5EF4-FFF2-40B4-BE49-F238E27FC236}">
                    <a16:creationId xmlns:a16="http://schemas.microsoft.com/office/drawing/2014/main" id="{A872F35C-34F5-954D-8A3F-7CAFBE3E740D}"/>
                  </a:ext>
                </a:extLst>
              </p:cNvPr>
              <p:cNvSpPr/>
              <p:nvPr/>
            </p:nvSpPr>
            <p:spPr>
              <a:xfrm>
                <a:off x="2606941" y="2701013"/>
                <a:ext cx="150522" cy="238804"/>
              </a:xfrm>
              <a:custGeom>
                <a:avLst/>
                <a:gdLst/>
                <a:ahLst/>
                <a:cxnLst/>
                <a:rect l="l" t="t" r="r" b="b"/>
                <a:pathLst>
                  <a:path w="1705" h="2705" extrusionOk="0">
                    <a:moveTo>
                      <a:pt x="929" y="1"/>
                    </a:moveTo>
                    <a:cubicBezTo>
                      <a:pt x="656" y="1"/>
                      <a:pt x="333" y="112"/>
                      <a:pt x="1" y="468"/>
                    </a:cubicBezTo>
                    <a:lnTo>
                      <a:pt x="192" y="1022"/>
                    </a:lnTo>
                    <a:lnTo>
                      <a:pt x="650" y="2331"/>
                    </a:lnTo>
                    <a:lnTo>
                      <a:pt x="778" y="2704"/>
                    </a:lnTo>
                    <a:lnTo>
                      <a:pt x="1608" y="2576"/>
                    </a:lnTo>
                    <a:lnTo>
                      <a:pt x="1630" y="2108"/>
                    </a:lnTo>
                    <a:lnTo>
                      <a:pt x="1683" y="915"/>
                    </a:lnTo>
                    <a:lnTo>
                      <a:pt x="1705" y="308"/>
                    </a:lnTo>
                    <a:cubicBezTo>
                      <a:pt x="1705" y="308"/>
                      <a:pt x="1385" y="1"/>
                      <a:pt x="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954;p56">
                <a:extLst>
                  <a:ext uri="{FF2B5EF4-FFF2-40B4-BE49-F238E27FC236}">
                    <a16:creationId xmlns:a16="http://schemas.microsoft.com/office/drawing/2014/main" id="{F5E22AFA-094F-D746-9F7D-040479C3E0CD}"/>
                  </a:ext>
                </a:extLst>
              </p:cNvPr>
              <p:cNvSpPr/>
              <p:nvPr/>
            </p:nvSpPr>
            <p:spPr>
              <a:xfrm>
                <a:off x="2623891" y="2765901"/>
                <a:ext cx="131717" cy="140987"/>
              </a:xfrm>
              <a:custGeom>
                <a:avLst/>
                <a:gdLst/>
                <a:ahLst/>
                <a:cxnLst/>
                <a:rect l="l" t="t" r="r" b="b"/>
                <a:pathLst>
                  <a:path w="1492" h="1597" extrusionOk="0">
                    <a:moveTo>
                      <a:pt x="877" y="1"/>
                    </a:moveTo>
                    <a:cubicBezTo>
                      <a:pt x="744" y="1"/>
                      <a:pt x="617" y="22"/>
                      <a:pt x="501" y="53"/>
                    </a:cubicBezTo>
                    <a:cubicBezTo>
                      <a:pt x="266" y="117"/>
                      <a:pt x="86" y="223"/>
                      <a:pt x="0" y="287"/>
                    </a:cubicBezTo>
                    <a:lnTo>
                      <a:pt x="458" y="1596"/>
                    </a:lnTo>
                    <a:cubicBezTo>
                      <a:pt x="586" y="1522"/>
                      <a:pt x="703" y="1468"/>
                      <a:pt x="820" y="1426"/>
                    </a:cubicBezTo>
                    <a:cubicBezTo>
                      <a:pt x="978" y="1373"/>
                      <a:pt x="1120" y="1353"/>
                      <a:pt x="1240" y="1353"/>
                    </a:cubicBezTo>
                    <a:cubicBezTo>
                      <a:pt x="1315" y="1353"/>
                      <a:pt x="1381" y="1361"/>
                      <a:pt x="1438" y="1373"/>
                    </a:cubicBezTo>
                    <a:lnTo>
                      <a:pt x="1491" y="180"/>
                    </a:lnTo>
                    <a:cubicBezTo>
                      <a:pt x="1282" y="47"/>
                      <a:pt x="1073" y="1"/>
                      <a:pt x="8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955;p56">
                <a:extLst>
                  <a:ext uri="{FF2B5EF4-FFF2-40B4-BE49-F238E27FC236}">
                    <a16:creationId xmlns:a16="http://schemas.microsoft.com/office/drawing/2014/main" id="{CA6B0CAB-C9D1-D845-9FF1-F1EC2EBAD069}"/>
                  </a:ext>
                </a:extLst>
              </p:cNvPr>
              <p:cNvSpPr/>
              <p:nvPr/>
            </p:nvSpPr>
            <p:spPr>
              <a:xfrm>
                <a:off x="2668032" y="2765548"/>
                <a:ext cx="87576" cy="126244"/>
              </a:xfrm>
              <a:custGeom>
                <a:avLst/>
                <a:gdLst/>
                <a:ahLst/>
                <a:cxnLst/>
                <a:rect l="l" t="t" r="r" b="b"/>
                <a:pathLst>
                  <a:path w="992" h="1430" extrusionOk="0">
                    <a:moveTo>
                      <a:pt x="359" y="0"/>
                    </a:moveTo>
                    <a:cubicBezTo>
                      <a:pt x="231" y="0"/>
                      <a:pt x="116" y="21"/>
                      <a:pt x="1" y="57"/>
                    </a:cubicBezTo>
                    <a:cubicBezTo>
                      <a:pt x="75" y="376"/>
                      <a:pt x="246" y="1121"/>
                      <a:pt x="320" y="1430"/>
                    </a:cubicBezTo>
                    <a:cubicBezTo>
                      <a:pt x="395" y="1409"/>
                      <a:pt x="469" y="1387"/>
                      <a:pt x="544" y="1377"/>
                    </a:cubicBezTo>
                    <a:cubicBezTo>
                      <a:pt x="618" y="1356"/>
                      <a:pt x="682" y="1356"/>
                      <a:pt x="746" y="1356"/>
                    </a:cubicBezTo>
                    <a:cubicBezTo>
                      <a:pt x="821" y="1356"/>
                      <a:pt x="885" y="1366"/>
                      <a:pt x="938" y="1377"/>
                    </a:cubicBezTo>
                    <a:lnTo>
                      <a:pt x="991" y="184"/>
                    </a:lnTo>
                    <a:cubicBezTo>
                      <a:pt x="927" y="142"/>
                      <a:pt x="863" y="109"/>
                      <a:pt x="810" y="88"/>
                    </a:cubicBezTo>
                    <a:cubicBezTo>
                      <a:pt x="682" y="35"/>
                      <a:pt x="554" y="14"/>
                      <a:pt x="438" y="3"/>
                    </a:cubicBezTo>
                    <a:cubicBezTo>
                      <a:pt x="411" y="1"/>
                      <a:pt x="385" y="0"/>
                      <a:pt x="3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956;p56">
                <a:extLst>
                  <a:ext uri="{FF2B5EF4-FFF2-40B4-BE49-F238E27FC236}">
                    <a16:creationId xmlns:a16="http://schemas.microsoft.com/office/drawing/2014/main" id="{92940E83-2CA2-594A-8D09-5DCC62137D98}"/>
                  </a:ext>
                </a:extLst>
              </p:cNvPr>
              <p:cNvSpPr/>
              <p:nvPr/>
            </p:nvSpPr>
            <p:spPr>
              <a:xfrm>
                <a:off x="2706612" y="2765724"/>
                <a:ext cx="32929" cy="121388"/>
              </a:xfrm>
              <a:custGeom>
                <a:avLst/>
                <a:gdLst/>
                <a:ahLst/>
                <a:cxnLst/>
                <a:rect l="l" t="t" r="r" b="b"/>
                <a:pathLst>
                  <a:path w="373" h="1375" extrusionOk="0">
                    <a:moveTo>
                      <a:pt x="1" y="1"/>
                    </a:moveTo>
                    <a:lnTo>
                      <a:pt x="107" y="1375"/>
                    </a:lnTo>
                    <a:cubicBezTo>
                      <a:pt x="181" y="1354"/>
                      <a:pt x="245" y="1354"/>
                      <a:pt x="309" y="1354"/>
                    </a:cubicBezTo>
                    <a:lnTo>
                      <a:pt x="373" y="86"/>
                    </a:lnTo>
                    <a:cubicBezTo>
                      <a:pt x="245" y="33"/>
                      <a:pt x="117" y="12"/>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957;p56">
                <a:extLst>
                  <a:ext uri="{FF2B5EF4-FFF2-40B4-BE49-F238E27FC236}">
                    <a16:creationId xmlns:a16="http://schemas.microsoft.com/office/drawing/2014/main" id="{1617B837-9248-E541-8012-019A17FB8DFD}"/>
                  </a:ext>
                </a:extLst>
              </p:cNvPr>
              <p:cNvSpPr/>
              <p:nvPr/>
            </p:nvSpPr>
            <p:spPr>
              <a:xfrm>
                <a:off x="2675536" y="2916422"/>
                <a:ext cx="74069" cy="35754"/>
              </a:xfrm>
              <a:custGeom>
                <a:avLst/>
                <a:gdLst/>
                <a:ahLst/>
                <a:cxnLst/>
                <a:rect l="l" t="t" r="r" b="b"/>
                <a:pathLst>
                  <a:path w="839" h="405" extrusionOk="0">
                    <a:moveTo>
                      <a:pt x="533" y="0"/>
                    </a:moveTo>
                    <a:cubicBezTo>
                      <a:pt x="489" y="0"/>
                      <a:pt x="439" y="3"/>
                      <a:pt x="384" y="9"/>
                    </a:cubicBezTo>
                    <a:cubicBezTo>
                      <a:pt x="86" y="40"/>
                      <a:pt x="1" y="264"/>
                      <a:pt x="1" y="264"/>
                    </a:cubicBezTo>
                    <a:cubicBezTo>
                      <a:pt x="55" y="367"/>
                      <a:pt x="154" y="405"/>
                      <a:pt x="264" y="405"/>
                    </a:cubicBezTo>
                    <a:cubicBezTo>
                      <a:pt x="520" y="405"/>
                      <a:pt x="839" y="203"/>
                      <a:pt x="831" y="136"/>
                    </a:cubicBezTo>
                    <a:cubicBezTo>
                      <a:pt x="823" y="57"/>
                      <a:pt x="735" y="0"/>
                      <a:pt x="5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958;p56">
                <a:extLst>
                  <a:ext uri="{FF2B5EF4-FFF2-40B4-BE49-F238E27FC236}">
                    <a16:creationId xmlns:a16="http://schemas.microsoft.com/office/drawing/2014/main" id="{D9A5FB5F-B7C4-3743-88B9-505DA2F04468}"/>
                  </a:ext>
                </a:extLst>
              </p:cNvPr>
              <p:cNvSpPr/>
              <p:nvPr/>
            </p:nvSpPr>
            <p:spPr>
              <a:xfrm>
                <a:off x="2836299" y="1975951"/>
                <a:ext cx="135514" cy="72039"/>
              </a:xfrm>
              <a:custGeom>
                <a:avLst/>
                <a:gdLst/>
                <a:ahLst/>
                <a:cxnLst/>
                <a:rect l="l" t="t" r="r" b="b"/>
                <a:pathLst>
                  <a:path w="1535" h="816" extrusionOk="0">
                    <a:moveTo>
                      <a:pt x="394" y="0"/>
                    </a:moveTo>
                    <a:cubicBezTo>
                      <a:pt x="269" y="0"/>
                      <a:pt x="137" y="21"/>
                      <a:pt x="1" y="67"/>
                    </a:cubicBezTo>
                    <a:cubicBezTo>
                      <a:pt x="1" y="67"/>
                      <a:pt x="130" y="815"/>
                      <a:pt x="1058" y="815"/>
                    </a:cubicBezTo>
                    <a:cubicBezTo>
                      <a:pt x="1198" y="815"/>
                      <a:pt x="1356" y="798"/>
                      <a:pt x="1534" y="759"/>
                    </a:cubicBezTo>
                    <a:cubicBezTo>
                      <a:pt x="1328" y="355"/>
                      <a:pt x="91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959;p56">
                <a:extLst>
                  <a:ext uri="{FF2B5EF4-FFF2-40B4-BE49-F238E27FC236}">
                    <a16:creationId xmlns:a16="http://schemas.microsoft.com/office/drawing/2014/main" id="{3B6C3A1F-B401-054C-A92D-A86C345BC187}"/>
                  </a:ext>
                </a:extLst>
              </p:cNvPr>
              <p:cNvSpPr/>
              <p:nvPr/>
            </p:nvSpPr>
            <p:spPr>
              <a:xfrm>
                <a:off x="2330617" y="3070298"/>
                <a:ext cx="376083" cy="133571"/>
              </a:xfrm>
              <a:custGeom>
                <a:avLst/>
                <a:gdLst/>
                <a:ahLst/>
                <a:cxnLst/>
                <a:rect l="l" t="t" r="r" b="b"/>
                <a:pathLst>
                  <a:path w="4260" h="1513" extrusionOk="0">
                    <a:moveTo>
                      <a:pt x="0" y="1"/>
                    </a:moveTo>
                    <a:lnTo>
                      <a:pt x="0" y="406"/>
                    </a:lnTo>
                    <a:lnTo>
                      <a:pt x="4260" y="1513"/>
                    </a:lnTo>
                    <a:lnTo>
                      <a:pt x="4260" y="1108"/>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960;p56">
                <a:extLst>
                  <a:ext uri="{FF2B5EF4-FFF2-40B4-BE49-F238E27FC236}">
                    <a16:creationId xmlns:a16="http://schemas.microsoft.com/office/drawing/2014/main" id="{557FA7FC-349E-DF4A-9633-81A448D2C655}"/>
                  </a:ext>
                </a:extLst>
              </p:cNvPr>
              <p:cNvSpPr/>
              <p:nvPr/>
            </p:nvSpPr>
            <p:spPr>
              <a:xfrm>
                <a:off x="2706612" y="3087248"/>
                <a:ext cx="357279" cy="116621"/>
              </a:xfrm>
              <a:custGeom>
                <a:avLst/>
                <a:gdLst/>
                <a:ahLst/>
                <a:cxnLst/>
                <a:rect l="l" t="t" r="r" b="b"/>
                <a:pathLst>
                  <a:path w="4047" h="1321" extrusionOk="0">
                    <a:moveTo>
                      <a:pt x="4047" y="1"/>
                    </a:moveTo>
                    <a:lnTo>
                      <a:pt x="1" y="916"/>
                    </a:lnTo>
                    <a:lnTo>
                      <a:pt x="1" y="1321"/>
                    </a:lnTo>
                    <a:lnTo>
                      <a:pt x="4036" y="438"/>
                    </a:lnTo>
                    <a:lnTo>
                      <a:pt x="40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961;p56">
                <a:extLst>
                  <a:ext uri="{FF2B5EF4-FFF2-40B4-BE49-F238E27FC236}">
                    <a16:creationId xmlns:a16="http://schemas.microsoft.com/office/drawing/2014/main" id="{264CD6F0-4438-0C45-B6CE-73F874626719}"/>
                  </a:ext>
                </a:extLst>
              </p:cNvPr>
              <p:cNvSpPr/>
              <p:nvPr/>
            </p:nvSpPr>
            <p:spPr>
              <a:xfrm>
                <a:off x="2330617" y="3011149"/>
                <a:ext cx="733274" cy="157055"/>
              </a:xfrm>
              <a:custGeom>
                <a:avLst/>
                <a:gdLst/>
                <a:ahLst/>
                <a:cxnLst/>
                <a:rect l="l" t="t" r="r" b="b"/>
                <a:pathLst>
                  <a:path w="8306" h="1779" extrusionOk="0">
                    <a:moveTo>
                      <a:pt x="4312" y="1"/>
                    </a:moveTo>
                    <a:lnTo>
                      <a:pt x="3280" y="160"/>
                    </a:lnTo>
                    <a:lnTo>
                      <a:pt x="1523" y="437"/>
                    </a:lnTo>
                    <a:lnTo>
                      <a:pt x="0" y="671"/>
                    </a:lnTo>
                    <a:lnTo>
                      <a:pt x="4260" y="1778"/>
                    </a:lnTo>
                    <a:lnTo>
                      <a:pt x="5644" y="1470"/>
                    </a:lnTo>
                    <a:lnTo>
                      <a:pt x="7081" y="1139"/>
                    </a:lnTo>
                    <a:lnTo>
                      <a:pt x="8306" y="863"/>
                    </a:lnTo>
                    <a:lnTo>
                      <a:pt x="431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962;p56">
                <a:extLst>
                  <a:ext uri="{FF2B5EF4-FFF2-40B4-BE49-F238E27FC236}">
                    <a16:creationId xmlns:a16="http://schemas.microsoft.com/office/drawing/2014/main" id="{7AD9DDCF-4453-C84C-B5C0-DDB68E964580}"/>
                  </a:ext>
                </a:extLst>
              </p:cNvPr>
              <p:cNvSpPr/>
              <p:nvPr/>
            </p:nvSpPr>
            <p:spPr>
              <a:xfrm>
                <a:off x="2464983" y="3025186"/>
                <a:ext cx="490762" cy="115738"/>
              </a:xfrm>
              <a:custGeom>
                <a:avLst/>
                <a:gdLst/>
                <a:ahLst/>
                <a:cxnLst/>
                <a:rect l="l" t="t" r="r" b="b"/>
                <a:pathLst>
                  <a:path w="5559" h="1311" extrusionOk="0">
                    <a:moveTo>
                      <a:pt x="1758" y="1"/>
                    </a:moveTo>
                    <a:lnTo>
                      <a:pt x="1013" y="118"/>
                    </a:lnTo>
                    <a:lnTo>
                      <a:pt x="1" y="278"/>
                    </a:lnTo>
                    <a:cubicBezTo>
                      <a:pt x="1001" y="523"/>
                      <a:pt x="3344" y="1108"/>
                      <a:pt x="4122" y="1311"/>
                    </a:cubicBezTo>
                    <a:lnTo>
                      <a:pt x="4335" y="1257"/>
                    </a:lnTo>
                    <a:lnTo>
                      <a:pt x="5559" y="980"/>
                    </a:lnTo>
                    <a:lnTo>
                      <a:pt x="17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963;p56">
                <a:extLst>
                  <a:ext uri="{FF2B5EF4-FFF2-40B4-BE49-F238E27FC236}">
                    <a16:creationId xmlns:a16="http://schemas.microsoft.com/office/drawing/2014/main" id="{A050A979-E6EC-6547-B42C-8FBFF1F6ECE2}"/>
                  </a:ext>
                </a:extLst>
              </p:cNvPr>
              <p:cNvSpPr/>
              <p:nvPr/>
            </p:nvSpPr>
            <p:spPr>
              <a:xfrm>
                <a:off x="2464983" y="3035603"/>
                <a:ext cx="386501" cy="105321"/>
              </a:xfrm>
              <a:custGeom>
                <a:avLst/>
                <a:gdLst/>
                <a:ahLst/>
                <a:cxnLst/>
                <a:rect l="l" t="t" r="r" b="b"/>
                <a:pathLst>
                  <a:path w="4378" h="1193" extrusionOk="0">
                    <a:moveTo>
                      <a:pt x="1013" y="0"/>
                    </a:moveTo>
                    <a:lnTo>
                      <a:pt x="1" y="160"/>
                    </a:lnTo>
                    <a:cubicBezTo>
                      <a:pt x="1001" y="405"/>
                      <a:pt x="3344" y="990"/>
                      <a:pt x="4122" y="1193"/>
                    </a:cubicBezTo>
                    <a:lnTo>
                      <a:pt x="4335" y="1139"/>
                    </a:lnTo>
                    <a:lnTo>
                      <a:pt x="4377" y="1086"/>
                    </a:lnTo>
                    <a:cubicBezTo>
                      <a:pt x="4377" y="1086"/>
                      <a:pt x="1470" y="117"/>
                      <a:pt x="10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964;p56">
                <a:extLst>
                  <a:ext uri="{FF2B5EF4-FFF2-40B4-BE49-F238E27FC236}">
                    <a16:creationId xmlns:a16="http://schemas.microsoft.com/office/drawing/2014/main" id="{2B96DF4C-906A-F548-8C25-089684E74C61}"/>
                  </a:ext>
                </a:extLst>
              </p:cNvPr>
              <p:cNvSpPr/>
              <p:nvPr/>
            </p:nvSpPr>
            <p:spPr>
              <a:xfrm>
                <a:off x="2318345" y="3456709"/>
                <a:ext cx="462600" cy="201284"/>
              </a:xfrm>
              <a:custGeom>
                <a:avLst/>
                <a:gdLst/>
                <a:ahLst/>
                <a:cxnLst/>
                <a:rect l="l" t="t" r="r" b="b"/>
                <a:pathLst>
                  <a:path w="5240" h="2280" extrusionOk="0">
                    <a:moveTo>
                      <a:pt x="0" y="1"/>
                    </a:moveTo>
                    <a:lnTo>
                      <a:pt x="118" y="884"/>
                    </a:lnTo>
                    <a:lnTo>
                      <a:pt x="5165" y="2279"/>
                    </a:lnTo>
                    <a:lnTo>
                      <a:pt x="5239" y="1470"/>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965;p56">
                <a:extLst>
                  <a:ext uri="{FF2B5EF4-FFF2-40B4-BE49-F238E27FC236}">
                    <a16:creationId xmlns:a16="http://schemas.microsoft.com/office/drawing/2014/main" id="{CDE4414D-A569-2249-8089-A3D2DB153452}"/>
                  </a:ext>
                </a:extLst>
              </p:cNvPr>
              <p:cNvSpPr/>
              <p:nvPr/>
            </p:nvSpPr>
            <p:spPr>
              <a:xfrm>
                <a:off x="2771411" y="3407801"/>
                <a:ext cx="570746" cy="250193"/>
              </a:xfrm>
              <a:custGeom>
                <a:avLst/>
                <a:gdLst/>
                <a:ahLst/>
                <a:cxnLst/>
                <a:rect l="l" t="t" r="r" b="b"/>
                <a:pathLst>
                  <a:path w="6465" h="2834" extrusionOk="0">
                    <a:moveTo>
                      <a:pt x="6465" y="1"/>
                    </a:moveTo>
                    <a:lnTo>
                      <a:pt x="1" y="2024"/>
                    </a:lnTo>
                    <a:lnTo>
                      <a:pt x="33" y="2833"/>
                    </a:lnTo>
                    <a:lnTo>
                      <a:pt x="6155" y="1044"/>
                    </a:lnTo>
                    <a:lnTo>
                      <a:pt x="646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966;p56">
                <a:extLst>
                  <a:ext uri="{FF2B5EF4-FFF2-40B4-BE49-F238E27FC236}">
                    <a16:creationId xmlns:a16="http://schemas.microsoft.com/office/drawing/2014/main" id="{C98C5583-08D4-FA4C-A837-59B2A79D7DF0}"/>
                  </a:ext>
                </a:extLst>
              </p:cNvPr>
              <p:cNvSpPr/>
              <p:nvPr/>
            </p:nvSpPr>
            <p:spPr>
              <a:xfrm>
                <a:off x="2480962" y="3275289"/>
                <a:ext cx="307488" cy="201108"/>
              </a:xfrm>
              <a:custGeom>
                <a:avLst/>
                <a:gdLst/>
                <a:ahLst/>
                <a:cxnLst/>
                <a:rect l="l" t="t" r="r" b="b"/>
                <a:pathLst>
                  <a:path w="3483" h="2278" extrusionOk="0">
                    <a:moveTo>
                      <a:pt x="480" y="522"/>
                    </a:moveTo>
                    <a:lnTo>
                      <a:pt x="2748" y="1193"/>
                    </a:lnTo>
                    <a:cubicBezTo>
                      <a:pt x="2463" y="1434"/>
                      <a:pt x="2095" y="1608"/>
                      <a:pt x="1720" y="1608"/>
                    </a:cubicBezTo>
                    <a:cubicBezTo>
                      <a:pt x="1648" y="1608"/>
                      <a:pt x="1575" y="1601"/>
                      <a:pt x="1502" y="1587"/>
                    </a:cubicBezTo>
                    <a:cubicBezTo>
                      <a:pt x="1066" y="1512"/>
                      <a:pt x="480" y="1012"/>
                      <a:pt x="480" y="522"/>
                    </a:cubicBezTo>
                    <a:close/>
                    <a:moveTo>
                      <a:pt x="107" y="0"/>
                    </a:moveTo>
                    <a:lnTo>
                      <a:pt x="1" y="373"/>
                    </a:lnTo>
                    <a:lnTo>
                      <a:pt x="193" y="437"/>
                    </a:lnTo>
                    <a:cubicBezTo>
                      <a:pt x="257" y="821"/>
                      <a:pt x="299" y="1161"/>
                      <a:pt x="555" y="1470"/>
                    </a:cubicBezTo>
                    <a:cubicBezTo>
                      <a:pt x="714" y="1661"/>
                      <a:pt x="906" y="1810"/>
                      <a:pt x="1130" y="1907"/>
                    </a:cubicBezTo>
                    <a:cubicBezTo>
                      <a:pt x="1108" y="1981"/>
                      <a:pt x="1076" y="2056"/>
                      <a:pt x="1066" y="2141"/>
                    </a:cubicBezTo>
                    <a:cubicBezTo>
                      <a:pt x="1059" y="2225"/>
                      <a:pt x="1143" y="2277"/>
                      <a:pt x="1221" y="2277"/>
                    </a:cubicBezTo>
                    <a:cubicBezTo>
                      <a:pt x="1272" y="2277"/>
                      <a:pt x="1322" y="2255"/>
                      <a:pt x="1343" y="2205"/>
                    </a:cubicBezTo>
                    <a:cubicBezTo>
                      <a:pt x="1364" y="2130"/>
                      <a:pt x="1374" y="2056"/>
                      <a:pt x="1385" y="1981"/>
                    </a:cubicBezTo>
                    <a:cubicBezTo>
                      <a:pt x="1395" y="1992"/>
                      <a:pt x="1407" y="1992"/>
                      <a:pt x="1417" y="1992"/>
                    </a:cubicBezTo>
                    <a:cubicBezTo>
                      <a:pt x="1510" y="2009"/>
                      <a:pt x="1605" y="2018"/>
                      <a:pt x="1699" y="2018"/>
                    </a:cubicBezTo>
                    <a:cubicBezTo>
                      <a:pt x="2228" y="2018"/>
                      <a:pt x="2746" y="1746"/>
                      <a:pt x="2971" y="1268"/>
                    </a:cubicBezTo>
                    <a:lnTo>
                      <a:pt x="3281" y="1353"/>
                    </a:lnTo>
                    <a:lnTo>
                      <a:pt x="3482" y="959"/>
                    </a:lnTo>
                    <a:lnTo>
                      <a:pt x="10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967;p56">
                <a:extLst>
                  <a:ext uri="{FF2B5EF4-FFF2-40B4-BE49-F238E27FC236}">
                    <a16:creationId xmlns:a16="http://schemas.microsoft.com/office/drawing/2014/main" id="{52D4C229-93B8-3B4F-85E2-E6665BC80D35}"/>
                  </a:ext>
                </a:extLst>
              </p:cNvPr>
              <p:cNvSpPr/>
              <p:nvPr/>
            </p:nvSpPr>
            <p:spPr>
              <a:xfrm>
                <a:off x="2985761" y="3201044"/>
                <a:ext cx="107263" cy="199342"/>
              </a:xfrm>
              <a:custGeom>
                <a:avLst/>
                <a:gdLst/>
                <a:ahLst/>
                <a:cxnLst/>
                <a:rect l="l" t="t" r="r" b="b"/>
                <a:pathLst>
                  <a:path w="1215" h="2258" extrusionOk="0">
                    <a:moveTo>
                      <a:pt x="533" y="0"/>
                    </a:moveTo>
                    <a:cubicBezTo>
                      <a:pt x="533" y="0"/>
                      <a:pt x="469" y="53"/>
                      <a:pt x="384" y="149"/>
                    </a:cubicBezTo>
                    <a:cubicBezTo>
                      <a:pt x="341" y="192"/>
                      <a:pt x="310" y="235"/>
                      <a:pt x="267" y="287"/>
                    </a:cubicBezTo>
                    <a:cubicBezTo>
                      <a:pt x="235" y="341"/>
                      <a:pt x="203" y="405"/>
                      <a:pt x="171" y="469"/>
                    </a:cubicBezTo>
                    <a:cubicBezTo>
                      <a:pt x="139" y="512"/>
                      <a:pt x="118" y="554"/>
                      <a:pt x="107" y="607"/>
                    </a:cubicBezTo>
                    <a:cubicBezTo>
                      <a:pt x="75" y="671"/>
                      <a:pt x="54" y="746"/>
                      <a:pt x="33" y="820"/>
                    </a:cubicBezTo>
                    <a:lnTo>
                      <a:pt x="33" y="831"/>
                    </a:lnTo>
                    <a:cubicBezTo>
                      <a:pt x="22" y="884"/>
                      <a:pt x="12" y="926"/>
                      <a:pt x="12" y="980"/>
                    </a:cubicBezTo>
                    <a:cubicBezTo>
                      <a:pt x="1" y="1065"/>
                      <a:pt x="1" y="1150"/>
                      <a:pt x="1" y="1236"/>
                    </a:cubicBezTo>
                    <a:cubicBezTo>
                      <a:pt x="1" y="1288"/>
                      <a:pt x="1" y="1331"/>
                      <a:pt x="12" y="1374"/>
                    </a:cubicBezTo>
                    <a:cubicBezTo>
                      <a:pt x="22" y="1480"/>
                      <a:pt x="33" y="1587"/>
                      <a:pt x="64" y="1683"/>
                    </a:cubicBezTo>
                    <a:cubicBezTo>
                      <a:pt x="75" y="1736"/>
                      <a:pt x="86" y="1789"/>
                      <a:pt x="107" y="1832"/>
                    </a:cubicBezTo>
                    <a:cubicBezTo>
                      <a:pt x="161" y="1991"/>
                      <a:pt x="246" y="2130"/>
                      <a:pt x="341" y="2225"/>
                    </a:cubicBezTo>
                    <a:cubicBezTo>
                      <a:pt x="618" y="2225"/>
                      <a:pt x="852" y="2236"/>
                      <a:pt x="991" y="2247"/>
                    </a:cubicBezTo>
                    <a:cubicBezTo>
                      <a:pt x="1087" y="2247"/>
                      <a:pt x="1129" y="2258"/>
                      <a:pt x="1129" y="2258"/>
                    </a:cubicBezTo>
                    <a:lnTo>
                      <a:pt x="1151" y="1789"/>
                    </a:lnTo>
                    <a:lnTo>
                      <a:pt x="1151" y="1640"/>
                    </a:lnTo>
                    <a:lnTo>
                      <a:pt x="1162" y="1491"/>
                    </a:lnTo>
                    <a:lnTo>
                      <a:pt x="1162" y="1331"/>
                    </a:lnTo>
                    <a:lnTo>
                      <a:pt x="1172" y="1139"/>
                    </a:lnTo>
                    <a:lnTo>
                      <a:pt x="1183" y="980"/>
                    </a:lnTo>
                    <a:lnTo>
                      <a:pt x="1183" y="746"/>
                    </a:lnTo>
                    <a:lnTo>
                      <a:pt x="1193" y="597"/>
                    </a:lnTo>
                    <a:lnTo>
                      <a:pt x="1214" y="22"/>
                    </a:lnTo>
                    <a:lnTo>
                      <a:pt x="53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968;p56">
                <a:extLst>
                  <a:ext uri="{FF2B5EF4-FFF2-40B4-BE49-F238E27FC236}">
                    <a16:creationId xmlns:a16="http://schemas.microsoft.com/office/drawing/2014/main" id="{08906904-B285-A74B-84B6-A348925DEBEB}"/>
                  </a:ext>
                </a:extLst>
              </p:cNvPr>
              <p:cNvSpPr/>
              <p:nvPr/>
            </p:nvSpPr>
            <p:spPr>
              <a:xfrm>
                <a:off x="2985761" y="3202898"/>
                <a:ext cx="160851" cy="198459"/>
              </a:xfrm>
              <a:custGeom>
                <a:avLst/>
                <a:gdLst/>
                <a:ahLst/>
                <a:cxnLst/>
                <a:rect l="l" t="t" r="r" b="b"/>
                <a:pathLst>
                  <a:path w="1822" h="2248" extrusionOk="0">
                    <a:moveTo>
                      <a:pt x="1214" y="1"/>
                    </a:moveTo>
                    <a:cubicBezTo>
                      <a:pt x="1119" y="11"/>
                      <a:pt x="1023" y="75"/>
                      <a:pt x="927" y="181"/>
                    </a:cubicBezTo>
                    <a:cubicBezTo>
                      <a:pt x="757" y="150"/>
                      <a:pt x="565" y="128"/>
                      <a:pt x="384" y="128"/>
                    </a:cubicBezTo>
                    <a:cubicBezTo>
                      <a:pt x="341" y="171"/>
                      <a:pt x="310" y="214"/>
                      <a:pt x="267" y="266"/>
                    </a:cubicBezTo>
                    <a:cubicBezTo>
                      <a:pt x="459" y="288"/>
                      <a:pt x="639" y="320"/>
                      <a:pt x="831" y="330"/>
                    </a:cubicBezTo>
                    <a:cubicBezTo>
                      <a:pt x="810" y="373"/>
                      <a:pt x="788" y="416"/>
                      <a:pt x="767" y="469"/>
                    </a:cubicBezTo>
                    <a:cubicBezTo>
                      <a:pt x="646" y="449"/>
                      <a:pt x="517" y="441"/>
                      <a:pt x="390" y="441"/>
                    </a:cubicBezTo>
                    <a:cubicBezTo>
                      <a:pt x="315" y="441"/>
                      <a:pt x="242" y="444"/>
                      <a:pt x="171" y="448"/>
                    </a:cubicBezTo>
                    <a:cubicBezTo>
                      <a:pt x="139" y="491"/>
                      <a:pt x="118" y="533"/>
                      <a:pt x="107" y="586"/>
                    </a:cubicBezTo>
                    <a:cubicBezTo>
                      <a:pt x="225" y="586"/>
                      <a:pt x="341" y="597"/>
                      <a:pt x="459" y="607"/>
                    </a:cubicBezTo>
                    <a:cubicBezTo>
                      <a:pt x="544" y="607"/>
                      <a:pt x="639" y="629"/>
                      <a:pt x="725" y="629"/>
                    </a:cubicBezTo>
                    <a:cubicBezTo>
                      <a:pt x="714" y="703"/>
                      <a:pt x="703" y="789"/>
                      <a:pt x="693" y="874"/>
                    </a:cubicBezTo>
                    <a:cubicBezTo>
                      <a:pt x="490" y="810"/>
                      <a:pt x="256" y="810"/>
                      <a:pt x="33" y="810"/>
                    </a:cubicBezTo>
                    <a:cubicBezTo>
                      <a:pt x="22" y="863"/>
                      <a:pt x="12" y="905"/>
                      <a:pt x="12" y="959"/>
                    </a:cubicBezTo>
                    <a:cubicBezTo>
                      <a:pt x="43" y="956"/>
                      <a:pt x="75" y="954"/>
                      <a:pt x="108" y="954"/>
                    </a:cubicBezTo>
                    <a:cubicBezTo>
                      <a:pt x="186" y="954"/>
                      <a:pt x="266" y="962"/>
                      <a:pt x="341" y="969"/>
                    </a:cubicBezTo>
                    <a:cubicBezTo>
                      <a:pt x="459" y="980"/>
                      <a:pt x="565" y="1002"/>
                      <a:pt x="682" y="1012"/>
                    </a:cubicBezTo>
                    <a:cubicBezTo>
                      <a:pt x="672" y="1076"/>
                      <a:pt x="672" y="1140"/>
                      <a:pt x="672" y="1204"/>
                    </a:cubicBezTo>
                    <a:cubicBezTo>
                      <a:pt x="576" y="1194"/>
                      <a:pt x="475" y="1189"/>
                      <a:pt x="372" y="1189"/>
                    </a:cubicBezTo>
                    <a:cubicBezTo>
                      <a:pt x="246" y="1189"/>
                      <a:pt x="118" y="1197"/>
                      <a:pt x="1" y="1215"/>
                    </a:cubicBezTo>
                    <a:cubicBezTo>
                      <a:pt x="1" y="1267"/>
                      <a:pt x="1" y="1310"/>
                      <a:pt x="12" y="1353"/>
                    </a:cubicBezTo>
                    <a:lnTo>
                      <a:pt x="682" y="1353"/>
                    </a:lnTo>
                    <a:cubicBezTo>
                      <a:pt x="682" y="1438"/>
                      <a:pt x="693" y="1534"/>
                      <a:pt x="703" y="1608"/>
                    </a:cubicBezTo>
                    <a:cubicBezTo>
                      <a:pt x="490" y="1629"/>
                      <a:pt x="277" y="1651"/>
                      <a:pt x="64" y="1662"/>
                    </a:cubicBezTo>
                    <a:cubicBezTo>
                      <a:pt x="75" y="1715"/>
                      <a:pt x="86" y="1768"/>
                      <a:pt x="107" y="1811"/>
                    </a:cubicBezTo>
                    <a:cubicBezTo>
                      <a:pt x="310" y="1790"/>
                      <a:pt x="523" y="1779"/>
                      <a:pt x="725" y="1757"/>
                    </a:cubicBezTo>
                    <a:cubicBezTo>
                      <a:pt x="767" y="1991"/>
                      <a:pt x="852" y="2173"/>
                      <a:pt x="991" y="2226"/>
                    </a:cubicBezTo>
                    <a:cubicBezTo>
                      <a:pt x="1001" y="2226"/>
                      <a:pt x="1013" y="2226"/>
                      <a:pt x="1023" y="2237"/>
                    </a:cubicBezTo>
                    <a:cubicBezTo>
                      <a:pt x="1059" y="2244"/>
                      <a:pt x="1094" y="2248"/>
                      <a:pt x="1129" y="2248"/>
                    </a:cubicBezTo>
                    <a:cubicBezTo>
                      <a:pt x="1334" y="2248"/>
                      <a:pt x="1498" y="2115"/>
                      <a:pt x="1598" y="1896"/>
                    </a:cubicBezTo>
                    <a:cubicBezTo>
                      <a:pt x="1609" y="1853"/>
                      <a:pt x="1630" y="1811"/>
                      <a:pt x="1640" y="1768"/>
                    </a:cubicBezTo>
                    <a:cubicBezTo>
                      <a:pt x="1715" y="1523"/>
                      <a:pt x="1822" y="884"/>
                      <a:pt x="1662" y="427"/>
                    </a:cubicBezTo>
                    <a:cubicBezTo>
                      <a:pt x="1598" y="245"/>
                      <a:pt x="1491" y="96"/>
                      <a:pt x="1321" y="11"/>
                    </a:cubicBezTo>
                    <a:cubicBezTo>
                      <a:pt x="1289" y="1"/>
                      <a:pt x="1257" y="1"/>
                      <a:pt x="12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969;p56">
                <a:extLst>
                  <a:ext uri="{FF2B5EF4-FFF2-40B4-BE49-F238E27FC236}">
                    <a16:creationId xmlns:a16="http://schemas.microsoft.com/office/drawing/2014/main" id="{2F536A6F-D6C0-384B-880A-1D9AF7F69FD6}"/>
                  </a:ext>
                </a:extLst>
              </p:cNvPr>
              <p:cNvSpPr/>
              <p:nvPr/>
            </p:nvSpPr>
            <p:spPr>
              <a:xfrm>
                <a:off x="3064686" y="3233002"/>
                <a:ext cx="80955" cy="141958"/>
              </a:xfrm>
              <a:custGeom>
                <a:avLst/>
                <a:gdLst/>
                <a:ahLst/>
                <a:cxnLst/>
                <a:rect l="l" t="t" r="r" b="b"/>
                <a:pathLst>
                  <a:path w="917" h="1608" extrusionOk="0">
                    <a:moveTo>
                      <a:pt x="438" y="0"/>
                    </a:moveTo>
                    <a:cubicBezTo>
                      <a:pt x="438" y="0"/>
                      <a:pt x="171" y="202"/>
                      <a:pt x="86" y="586"/>
                    </a:cubicBezTo>
                    <a:cubicBezTo>
                      <a:pt x="1" y="959"/>
                      <a:pt x="107" y="1395"/>
                      <a:pt x="299" y="1576"/>
                    </a:cubicBezTo>
                    <a:cubicBezTo>
                      <a:pt x="630" y="1576"/>
                      <a:pt x="874" y="1608"/>
                      <a:pt x="874" y="1608"/>
                    </a:cubicBezTo>
                    <a:lnTo>
                      <a:pt x="917" y="11"/>
                    </a:lnTo>
                    <a:lnTo>
                      <a:pt x="4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970;p56">
                <a:extLst>
                  <a:ext uri="{FF2B5EF4-FFF2-40B4-BE49-F238E27FC236}">
                    <a16:creationId xmlns:a16="http://schemas.microsoft.com/office/drawing/2014/main" id="{48420D71-FFC6-274A-8F1D-043B43986701}"/>
                  </a:ext>
                </a:extLst>
              </p:cNvPr>
              <p:cNvSpPr/>
              <p:nvPr/>
            </p:nvSpPr>
            <p:spPr>
              <a:xfrm>
                <a:off x="3055328" y="3233885"/>
                <a:ext cx="135425" cy="141782"/>
              </a:xfrm>
              <a:custGeom>
                <a:avLst/>
                <a:gdLst/>
                <a:ahLst/>
                <a:cxnLst/>
                <a:rect l="l" t="t" r="r" b="b"/>
                <a:pathLst>
                  <a:path w="1534" h="1606" extrusionOk="0">
                    <a:moveTo>
                      <a:pt x="1051" y="0"/>
                    </a:moveTo>
                    <a:cubicBezTo>
                      <a:pt x="951" y="0"/>
                      <a:pt x="814" y="86"/>
                      <a:pt x="736" y="289"/>
                    </a:cubicBezTo>
                    <a:cubicBezTo>
                      <a:pt x="587" y="267"/>
                      <a:pt x="437" y="246"/>
                      <a:pt x="299" y="203"/>
                    </a:cubicBezTo>
                    <a:cubicBezTo>
                      <a:pt x="292" y="201"/>
                      <a:pt x="286" y="201"/>
                      <a:pt x="279" y="201"/>
                    </a:cubicBezTo>
                    <a:cubicBezTo>
                      <a:pt x="218" y="201"/>
                      <a:pt x="188" y="291"/>
                      <a:pt x="246" y="320"/>
                    </a:cubicBezTo>
                    <a:cubicBezTo>
                      <a:pt x="384" y="374"/>
                      <a:pt x="533" y="427"/>
                      <a:pt x="682" y="448"/>
                    </a:cubicBezTo>
                    <a:cubicBezTo>
                      <a:pt x="672" y="490"/>
                      <a:pt x="661" y="554"/>
                      <a:pt x="661" y="618"/>
                    </a:cubicBezTo>
                    <a:cubicBezTo>
                      <a:pt x="480" y="597"/>
                      <a:pt x="288" y="608"/>
                      <a:pt x="97" y="597"/>
                    </a:cubicBezTo>
                    <a:cubicBezTo>
                      <a:pt x="0" y="597"/>
                      <a:pt x="12" y="746"/>
                      <a:pt x="107" y="746"/>
                    </a:cubicBezTo>
                    <a:cubicBezTo>
                      <a:pt x="253" y="755"/>
                      <a:pt x="398" y="770"/>
                      <a:pt x="544" y="770"/>
                    </a:cubicBezTo>
                    <a:cubicBezTo>
                      <a:pt x="579" y="770"/>
                      <a:pt x="615" y="770"/>
                      <a:pt x="650" y="767"/>
                    </a:cubicBezTo>
                    <a:lnTo>
                      <a:pt x="650" y="949"/>
                    </a:lnTo>
                    <a:cubicBezTo>
                      <a:pt x="480" y="949"/>
                      <a:pt x="310" y="970"/>
                      <a:pt x="150" y="970"/>
                    </a:cubicBezTo>
                    <a:cubicBezTo>
                      <a:pt x="57" y="970"/>
                      <a:pt x="64" y="1120"/>
                      <a:pt x="152" y="1120"/>
                    </a:cubicBezTo>
                    <a:cubicBezTo>
                      <a:pt x="155" y="1120"/>
                      <a:pt x="158" y="1119"/>
                      <a:pt x="161" y="1119"/>
                    </a:cubicBezTo>
                    <a:cubicBezTo>
                      <a:pt x="320" y="1119"/>
                      <a:pt x="490" y="1119"/>
                      <a:pt x="661" y="1108"/>
                    </a:cubicBezTo>
                    <a:cubicBezTo>
                      <a:pt x="661" y="1151"/>
                      <a:pt x="672" y="1193"/>
                      <a:pt x="682" y="1247"/>
                    </a:cubicBezTo>
                    <a:cubicBezTo>
                      <a:pt x="533" y="1257"/>
                      <a:pt x="395" y="1268"/>
                      <a:pt x="256" y="1278"/>
                    </a:cubicBezTo>
                    <a:cubicBezTo>
                      <a:pt x="164" y="1289"/>
                      <a:pt x="161" y="1439"/>
                      <a:pt x="247" y="1439"/>
                    </a:cubicBezTo>
                    <a:cubicBezTo>
                      <a:pt x="250" y="1439"/>
                      <a:pt x="253" y="1439"/>
                      <a:pt x="256" y="1439"/>
                    </a:cubicBezTo>
                    <a:cubicBezTo>
                      <a:pt x="416" y="1417"/>
                      <a:pt x="565" y="1406"/>
                      <a:pt x="714" y="1385"/>
                    </a:cubicBezTo>
                    <a:cubicBezTo>
                      <a:pt x="757" y="1502"/>
                      <a:pt x="821" y="1577"/>
                      <a:pt x="895" y="1598"/>
                    </a:cubicBezTo>
                    <a:cubicBezTo>
                      <a:pt x="921" y="1603"/>
                      <a:pt x="946" y="1606"/>
                      <a:pt x="970" y="1606"/>
                    </a:cubicBezTo>
                    <a:cubicBezTo>
                      <a:pt x="1145" y="1606"/>
                      <a:pt x="1276" y="1473"/>
                      <a:pt x="1332" y="1257"/>
                    </a:cubicBezTo>
                    <a:cubicBezTo>
                      <a:pt x="1406" y="1013"/>
                      <a:pt x="1534" y="203"/>
                      <a:pt x="1108" y="12"/>
                    </a:cubicBezTo>
                    <a:cubicBezTo>
                      <a:pt x="1091" y="4"/>
                      <a:pt x="1072" y="0"/>
                      <a:pt x="10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971;p56">
                <a:extLst>
                  <a:ext uri="{FF2B5EF4-FFF2-40B4-BE49-F238E27FC236}">
                    <a16:creationId xmlns:a16="http://schemas.microsoft.com/office/drawing/2014/main" id="{86EA06C5-9496-5049-A176-B8091D345F18}"/>
                  </a:ext>
                </a:extLst>
              </p:cNvPr>
              <p:cNvSpPr/>
              <p:nvPr/>
            </p:nvSpPr>
            <p:spPr>
              <a:xfrm>
                <a:off x="3281949" y="2513943"/>
                <a:ext cx="300425" cy="324615"/>
              </a:xfrm>
              <a:custGeom>
                <a:avLst/>
                <a:gdLst/>
                <a:ahLst/>
                <a:cxnLst/>
                <a:rect l="l" t="t" r="r" b="b"/>
                <a:pathLst>
                  <a:path w="3403" h="3677" extrusionOk="0">
                    <a:moveTo>
                      <a:pt x="531" y="0"/>
                    </a:moveTo>
                    <a:cubicBezTo>
                      <a:pt x="354" y="0"/>
                      <a:pt x="170" y="42"/>
                      <a:pt x="107" y="234"/>
                    </a:cubicBezTo>
                    <a:cubicBezTo>
                      <a:pt x="43" y="425"/>
                      <a:pt x="192" y="574"/>
                      <a:pt x="351" y="659"/>
                    </a:cubicBezTo>
                    <a:cubicBezTo>
                      <a:pt x="138" y="692"/>
                      <a:pt x="0" y="787"/>
                      <a:pt x="64" y="1022"/>
                    </a:cubicBezTo>
                    <a:cubicBezTo>
                      <a:pt x="128" y="1224"/>
                      <a:pt x="415" y="1341"/>
                      <a:pt x="596" y="1426"/>
                    </a:cubicBezTo>
                    <a:cubicBezTo>
                      <a:pt x="639" y="1447"/>
                      <a:pt x="682" y="1459"/>
                      <a:pt x="724" y="1480"/>
                    </a:cubicBezTo>
                    <a:cubicBezTo>
                      <a:pt x="682" y="1501"/>
                      <a:pt x="649" y="1522"/>
                      <a:pt x="607" y="1544"/>
                    </a:cubicBezTo>
                    <a:cubicBezTo>
                      <a:pt x="479" y="1629"/>
                      <a:pt x="362" y="1799"/>
                      <a:pt x="447" y="1959"/>
                    </a:cubicBezTo>
                    <a:cubicBezTo>
                      <a:pt x="543" y="2129"/>
                      <a:pt x="777" y="2161"/>
                      <a:pt x="947" y="2193"/>
                    </a:cubicBezTo>
                    <a:cubicBezTo>
                      <a:pt x="1025" y="2201"/>
                      <a:pt x="1105" y="2206"/>
                      <a:pt x="1185" y="2206"/>
                    </a:cubicBezTo>
                    <a:cubicBezTo>
                      <a:pt x="1323" y="2206"/>
                      <a:pt x="1462" y="2191"/>
                      <a:pt x="1597" y="2150"/>
                    </a:cubicBezTo>
                    <a:cubicBezTo>
                      <a:pt x="1779" y="2484"/>
                      <a:pt x="2173" y="2770"/>
                      <a:pt x="2567" y="2770"/>
                    </a:cubicBezTo>
                    <a:cubicBezTo>
                      <a:pt x="2588" y="2770"/>
                      <a:pt x="2609" y="2769"/>
                      <a:pt x="2630" y="2768"/>
                    </a:cubicBezTo>
                    <a:cubicBezTo>
                      <a:pt x="2726" y="2917"/>
                      <a:pt x="2811" y="3066"/>
                      <a:pt x="2907" y="3215"/>
                    </a:cubicBezTo>
                    <a:cubicBezTo>
                      <a:pt x="3013" y="3375"/>
                      <a:pt x="3119" y="3567"/>
                      <a:pt x="3280" y="3662"/>
                    </a:cubicBezTo>
                    <a:cubicBezTo>
                      <a:pt x="3294" y="3672"/>
                      <a:pt x="3308" y="3676"/>
                      <a:pt x="3322" y="3676"/>
                    </a:cubicBezTo>
                    <a:cubicBezTo>
                      <a:pt x="3368" y="3676"/>
                      <a:pt x="3403" y="3627"/>
                      <a:pt x="3386" y="3577"/>
                    </a:cubicBezTo>
                    <a:cubicBezTo>
                      <a:pt x="3344" y="3385"/>
                      <a:pt x="3183" y="3215"/>
                      <a:pt x="3067" y="3066"/>
                    </a:cubicBezTo>
                    <a:cubicBezTo>
                      <a:pt x="2981" y="2959"/>
                      <a:pt x="2896" y="2853"/>
                      <a:pt x="2800" y="2736"/>
                    </a:cubicBezTo>
                    <a:cubicBezTo>
                      <a:pt x="2832" y="2725"/>
                      <a:pt x="2864" y="2715"/>
                      <a:pt x="2885" y="2704"/>
                    </a:cubicBezTo>
                    <a:cubicBezTo>
                      <a:pt x="2981" y="2661"/>
                      <a:pt x="2970" y="2534"/>
                      <a:pt x="2854" y="2523"/>
                    </a:cubicBezTo>
                    <a:cubicBezTo>
                      <a:pt x="2417" y="2523"/>
                      <a:pt x="2023" y="2448"/>
                      <a:pt x="1735" y="2086"/>
                    </a:cubicBezTo>
                    <a:cubicBezTo>
                      <a:pt x="1776" y="2036"/>
                      <a:pt x="1769" y="1947"/>
                      <a:pt x="1695" y="1947"/>
                    </a:cubicBezTo>
                    <a:cubicBezTo>
                      <a:pt x="1691" y="1947"/>
                      <a:pt x="1687" y="1948"/>
                      <a:pt x="1682" y="1948"/>
                    </a:cubicBezTo>
                    <a:cubicBezTo>
                      <a:pt x="1504" y="1962"/>
                      <a:pt x="1335" y="1985"/>
                      <a:pt x="1163" y="1985"/>
                    </a:cubicBezTo>
                    <a:cubicBezTo>
                      <a:pt x="1068" y="1985"/>
                      <a:pt x="972" y="1978"/>
                      <a:pt x="873" y="1959"/>
                    </a:cubicBezTo>
                    <a:cubicBezTo>
                      <a:pt x="831" y="1948"/>
                      <a:pt x="756" y="1948"/>
                      <a:pt x="713" y="1916"/>
                    </a:cubicBezTo>
                    <a:cubicBezTo>
                      <a:pt x="607" y="1831"/>
                      <a:pt x="682" y="1724"/>
                      <a:pt x="777" y="1660"/>
                    </a:cubicBezTo>
                    <a:cubicBezTo>
                      <a:pt x="831" y="1618"/>
                      <a:pt x="894" y="1586"/>
                      <a:pt x="969" y="1575"/>
                    </a:cubicBezTo>
                    <a:cubicBezTo>
                      <a:pt x="1096" y="1618"/>
                      <a:pt x="1224" y="1639"/>
                      <a:pt x="1363" y="1639"/>
                    </a:cubicBezTo>
                    <a:cubicBezTo>
                      <a:pt x="1448" y="1639"/>
                      <a:pt x="1480" y="1511"/>
                      <a:pt x="1395" y="1480"/>
                    </a:cubicBezTo>
                    <a:cubicBezTo>
                      <a:pt x="1118" y="1352"/>
                      <a:pt x="820" y="1298"/>
                      <a:pt x="543" y="1160"/>
                    </a:cubicBezTo>
                    <a:cubicBezTo>
                      <a:pt x="479" y="1128"/>
                      <a:pt x="394" y="1107"/>
                      <a:pt x="351" y="1054"/>
                    </a:cubicBezTo>
                    <a:cubicBezTo>
                      <a:pt x="245" y="936"/>
                      <a:pt x="351" y="841"/>
                      <a:pt x="479" y="820"/>
                    </a:cubicBezTo>
                    <a:cubicBezTo>
                      <a:pt x="575" y="809"/>
                      <a:pt x="670" y="809"/>
                      <a:pt x="777" y="809"/>
                    </a:cubicBezTo>
                    <a:cubicBezTo>
                      <a:pt x="981" y="864"/>
                      <a:pt x="1193" y="896"/>
                      <a:pt x="1392" y="896"/>
                    </a:cubicBezTo>
                    <a:cubicBezTo>
                      <a:pt x="1421" y="896"/>
                      <a:pt x="1451" y="895"/>
                      <a:pt x="1480" y="894"/>
                    </a:cubicBezTo>
                    <a:cubicBezTo>
                      <a:pt x="1565" y="894"/>
                      <a:pt x="1576" y="777"/>
                      <a:pt x="1491" y="745"/>
                    </a:cubicBezTo>
                    <a:cubicBezTo>
                      <a:pt x="1299" y="692"/>
                      <a:pt x="1086" y="671"/>
                      <a:pt x="883" y="617"/>
                    </a:cubicBezTo>
                    <a:cubicBezTo>
                      <a:pt x="777" y="596"/>
                      <a:pt x="670" y="574"/>
                      <a:pt x="564" y="532"/>
                    </a:cubicBezTo>
                    <a:cubicBezTo>
                      <a:pt x="469" y="510"/>
                      <a:pt x="107" y="383"/>
                      <a:pt x="394" y="202"/>
                    </a:cubicBezTo>
                    <a:cubicBezTo>
                      <a:pt x="438" y="177"/>
                      <a:pt x="504" y="167"/>
                      <a:pt x="577" y="167"/>
                    </a:cubicBezTo>
                    <a:cubicBezTo>
                      <a:pt x="751" y="167"/>
                      <a:pt x="971" y="219"/>
                      <a:pt x="1075" y="234"/>
                    </a:cubicBezTo>
                    <a:cubicBezTo>
                      <a:pt x="1342" y="255"/>
                      <a:pt x="1597" y="287"/>
                      <a:pt x="1863" y="330"/>
                    </a:cubicBezTo>
                    <a:cubicBezTo>
                      <a:pt x="1866" y="330"/>
                      <a:pt x="1869" y="331"/>
                      <a:pt x="1872" y="331"/>
                    </a:cubicBezTo>
                    <a:cubicBezTo>
                      <a:pt x="1920" y="331"/>
                      <a:pt x="1945" y="254"/>
                      <a:pt x="1884" y="234"/>
                    </a:cubicBezTo>
                    <a:cubicBezTo>
                      <a:pt x="1491" y="117"/>
                      <a:pt x="1107" y="32"/>
                      <a:pt x="703" y="10"/>
                    </a:cubicBezTo>
                    <a:cubicBezTo>
                      <a:pt x="649" y="5"/>
                      <a:pt x="591" y="0"/>
                      <a:pt x="531" y="0"/>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972;p56">
                <a:extLst>
                  <a:ext uri="{FF2B5EF4-FFF2-40B4-BE49-F238E27FC236}">
                    <a16:creationId xmlns:a16="http://schemas.microsoft.com/office/drawing/2014/main" id="{BD453073-ECF0-C34E-8279-578B85423CDA}"/>
                  </a:ext>
                </a:extLst>
              </p:cNvPr>
              <p:cNvSpPr/>
              <p:nvPr/>
            </p:nvSpPr>
            <p:spPr>
              <a:xfrm>
                <a:off x="2576925" y="2109434"/>
                <a:ext cx="206846" cy="221236"/>
              </a:xfrm>
              <a:custGeom>
                <a:avLst/>
                <a:gdLst/>
                <a:ahLst/>
                <a:cxnLst/>
                <a:rect l="l" t="t" r="r" b="b"/>
                <a:pathLst>
                  <a:path w="2343" h="2506" extrusionOk="0">
                    <a:moveTo>
                      <a:pt x="1156" y="229"/>
                    </a:moveTo>
                    <a:cubicBezTo>
                      <a:pt x="1323" y="229"/>
                      <a:pt x="1567" y="344"/>
                      <a:pt x="1661" y="407"/>
                    </a:cubicBezTo>
                    <a:cubicBezTo>
                      <a:pt x="1735" y="461"/>
                      <a:pt x="1810" y="525"/>
                      <a:pt x="1874" y="578"/>
                    </a:cubicBezTo>
                    <a:cubicBezTo>
                      <a:pt x="1927" y="631"/>
                      <a:pt x="1981" y="674"/>
                      <a:pt x="2023" y="727"/>
                    </a:cubicBezTo>
                    <a:cubicBezTo>
                      <a:pt x="2130" y="844"/>
                      <a:pt x="2097" y="951"/>
                      <a:pt x="1917" y="1046"/>
                    </a:cubicBezTo>
                    <a:lnTo>
                      <a:pt x="1895" y="1046"/>
                    </a:lnTo>
                    <a:cubicBezTo>
                      <a:pt x="1661" y="727"/>
                      <a:pt x="1352" y="546"/>
                      <a:pt x="990" y="450"/>
                    </a:cubicBezTo>
                    <a:cubicBezTo>
                      <a:pt x="960" y="284"/>
                      <a:pt x="1040" y="229"/>
                      <a:pt x="1156" y="229"/>
                    </a:cubicBezTo>
                    <a:close/>
                    <a:moveTo>
                      <a:pt x="607" y="535"/>
                    </a:moveTo>
                    <a:cubicBezTo>
                      <a:pt x="692" y="535"/>
                      <a:pt x="777" y="546"/>
                      <a:pt x="862" y="567"/>
                    </a:cubicBezTo>
                    <a:cubicBezTo>
                      <a:pt x="883" y="578"/>
                      <a:pt x="895" y="589"/>
                      <a:pt x="916" y="589"/>
                    </a:cubicBezTo>
                    <a:cubicBezTo>
                      <a:pt x="1107" y="653"/>
                      <a:pt x="1299" y="759"/>
                      <a:pt x="1448" y="887"/>
                    </a:cubicBezTo>
                    <a:cubicBezTo>
                      <a:pt x="1586" y="1015"/>
                      <a:pt x="2087" y="1568"/>
                      <a:pt x="1810" y="1749"/>
                    </a:cubicBezTo>
                    <a:cubicBezTo>
                      <a:pt x="1789" y="1739"/>
                      <a:pt x="1768" y="1717"/>
                      <a:pt x="1746" y="1696"/>
                    </a:cubicBezTo>
                    <a:cubicBezTo>
                      <a:pt x="1416" y="1398"/>
                      <a:pt x="1033" y="1174"/>
                      <a:pt x="618" y="1036"/>
                    </a:cubicBezTo>
                    <a:cubicBezTo>
                      <a:pt x="596" y="1025"/>
                      <a:pt x="585" y="1015"/>
                      <a:pt x="554" y="1015"/>
                    </a:cubicBezTo>
                    <a:lnTo>
                      <a:pt x="543" y="1015"/>
                    </a:lnTo>
                    <a:cubicBezTo>
                      <a:pt x="521" y="918"/>
                      <a:pt x="511" y="823"/>
                      <a:pt x="532" y="717"/>
                    </a:cubicBezTo>
                    <a:cubicBezTo>
                      <a:pt x="543" y="653"/>
                      <a:pt x="575" y="589"/>
                      <a:pt x="607" y="535"/>
                    </a:cubicBezTo>
                    <a:close/>
                    <a:moveTo>
                      <a:pt x="564" y="1195"/>
                    </a:moveTo>
                    <a:cubicBezTo>
                      <a:pt x="788" y="1292"/>
                      <a:pt x="1001" y="1419"/>
                      <a:pt x="1214" y="1557"/>
                    </a:cubicBezTo>
                    <a:cubicBezTo>
                      <a:pt x="1320" y="1632"/>
                      <a:pt x="1437" y="1717"/>
                      <a:pt x="1533" y="1803"/>
                    </a:cubicBezTo>
                    <a:cubicBezTo>
                      <a:pt x="1619" y="1877"/>
                      <a:pt x="1991" y="2196"/>
                      <a:pt x="1650" y="2292"/>
                    </a:cubicBezTo>
                    <a:cubicBezTo>
                      <a:pt x="1635" y="2296"/>
                      <a:pt x="1619" y="2298"/>
                      <a:pt x="1601" y="2298"/>
                    </a:cubicBezTo>
                    <a:cubicBezTo>
                      <a:pt x="1479" y="2298"/>
                      <a:pt x="1296" y="2212"/>
                      <a:pt x="1203" y="2175"/>
                    </a:cubicBezTo>
                    <a:cubicBezTo>
                      <a:pt x="1075" y="2122"/>
                      <a:pt x="947" y="2068"/>
                      <a:pt x="820" y="2004"/>
                    </a:cubicBezTo>
                    <a:cubicBezTo>
                      <a:pt x="543" y="1855"/>
                      <a:pt x="245" y="1675"/>
                      <a:pt x="266" y="1323"/>
                    </a:cubicBezTo>
                    <a:lnTo>
                      <a:pt x="266" y="1313"/>
                    </a:lnTo>
                    <a:cubicBezTo>
                      <a:pt x="330" y="1270"/>
                      <a:pt x="394" y="1238"/>
                      <a:pt x="469" y="1217"/>
                    </a:cubicBezTo>
                    <a:cubicBezTo>
                      <a:pt x="490" y="1206"/>
                      <a:pt x="532" y="1206"/>
                      <a:pt x="564" y="1195"/>
                    </a:cubicBezTo>
                    <a:close/>
                    <a:moveTo>
                      <a:pt x="1219" y="1"/>
                    </a:moveTo>
                    <a:cubicBezTo>
                      <a:pt x="1157" y="1"/>
                      <a:pt x="1095" y="11"/>
                      <a:pt x="1033" y="35"/>
                    </a:cubicBezTo>
                    <a:cubicBezTo>
                      <a:pt x="873" y="88"/>
                      <a:pt x="756" y="248"/>
                      <a:pt x="777" y="407"/>
                    </a:cubicBezTo>
                    <a:cubicBezTo>
                      <a:pt x="734" y="397"/>
                      <a:pt x="703" y="397"/>
                      <a:pt x="660" y="386"/>
                    </a:cubicBezTo>
                    <a:cubicBezTo>
                      <a:pt x="652" y="355"/>
                      <a:pt x="617" y="331"/>
                      <a:pt x="582" y="331"/>
                    </a:cubicBezTo>
                    <a:cubicBezTo>
                      <a:pt x="569" y="331"/>
                      <a:pt x="555" y="334"/>
                      <a:pt x="543" y="343"/>
                    </a:cubicBezTo>
                    <a:cubicBezTo>
                      <a:pt x="330" y="471"/>
                      <a:pt x="308" y="833"/>
                      <a:pt x="415" y="1046"/>
                    </a:cubicBezTo>
                    <a:cubicBezTo>
                      <a:pt x="308" y="1100"/>
                      <a:pt x="192" y="1174"/>
                      <a:pt x="149" y="1206"/>
                    </a:cubicBezTo>
                    <a:cubicBezTo>
                      <a:pt x="117" y="1228"/>
                      <a:pt x="117" y="1259"/>
                      <a:pt x="117" y="1292"/>
                    </a:cubicBezTo>
                    <a:lnTo>
                      <a:pt x="117" y="1302"/>
                    </a:lnTo>
                    <a:cubicBezTo>
                      <a:pt x="0" y="1675"/>
                      <a:pt x="308" y="1962"/>
                      <a:pt x="607" y="2132"/>
                    </a:cubicBezTo>
                    <a:cubicBezTo>
                      <a:pt x="809" y="2260"/>
                      <a:pt x="1033" y="2356"/>
                      <a:pt x="1267" y="2420"/>
                    </a:cubicBezTo>
                    <a:cubicBezTo>
                      <a:pt x="1382" y="2461"/>
                      <a:pt x="1514" y="2505"/>
                      <a:pt x="1641" y="2505"/>
                    </a:cubicBezTo>
                    <a:cubicBezTo>
                      <a:pt x="1715" y="2505"/>
                      <a:pt x="1787" y="2491"/>
                      <a:pt x="1853" y="2452"/>
                    </a:cubicBezTo>
                    <a:cubicBezTo>
                      <a:pt x="2055" y="2335"/>
                      <a:pt x="2033" y="2122"/>
                      <a:pt x="1938" y="1952"/>
                    </a:cubicBezTo>
                    <a:cubicBezTo>
                      <a:pt x="2182" y="1855"/>
                      <a:pt x="2108" y="1472"/>
                      <a:pt x="1991" y="1228"/>
                    </a:cubicBezTo>
                    <a:cubicBezTo>
                      <a:pt x="2140" y="1228"/>
                      <a:pt x="2268" y="1131"/>
                      <a:pt x="2300" y="961"/>
                    </a:cubicBezTo>
                    <a:cubicBezTo>
                      <a:pt x="2343" y="642"/>
                      <a:pt x="2033" y="418"/>
                      <a:pt x="1810" y="248"/>
                    </a:cubicBezTo>
                    <a:cubicBezTo>
                      <a:pt x="1637" y="124"/>
                      <a:pt x="1432" y="1"/>
                      <a:pt x="1219" y="1"/>
                    </a:cubicBezTo>
                    <a:close/>
                  </a:path>
                </a:pathLst>
              </a:custGeom>
              <a:solidFill>
                <a:srgbClr val="F79E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973;p56">
                <a:extLst>
                  <a:ext uri="{FF2B5EF4-FFF2-40B4-BE49-F238E27FC236}">
                    <a16:creationId xmlns:a16="http://schemas.microsoft.com/office/drawing/2014/main" id="{60C8C8F5-0D98-3441-9D80-F9F6CFB10C8F}"/>
                  </a:ext>
                </a:extLst>
              </p:cNvPr>
              <p:cNvSpPr/>
              <p:nvPr/>
            </p:nvSpPr>
            <p:spPr>
              <a:xfrm>
                <a:off x="2743249" y="2168848"/>
                <a:ext cx="191838" cy="210730"/>
              </a:xfrm>
              <a:custGeom>
                <a:avLst/>
                <a:gdLst/>
                <a:ahLst/>
                <a:cxnLst/>
                <a:rect l="l" t="t" r="r" b="b"/>
                <a:pathLst>
                  <a:path w="2173" h="2387" extrusionOk="0">
                    <a:moveTo>
                      <a:pt x="831" y="1"/>
                    </a:moveTo>
                    <a:cubicBezTo>
                      <a:pt x="575" y="533"/>
                      <a:pt x="0" y="1928"/>
                      <a:pt x="0" y="1928"/>
                    </a:cubicBezTo>
                    <a:lnTo>
                      <a:pt x="298" y="2024"/>
                    </a:lnTo>
                    <a:lnTo>
                      <a:pt x="970" y="2237"/>
                    </a:lnTo>
                    <a:lnTo>
                      <a:pt x="1406" y="2386"/>
                    </a:lnTo>
                    <a:lnTo>
                      <a:pt x="2173" y="544"/>
                    </a:lnTo>
                    <a:lnTo>
                      <a:pt x="1885" y="427"/>
                    </a:lnTo>
                    <a:lnTo>
                      <a:pt x="1172" y="139"/>
                    </a:lnTo>
                    <a:lnTo>
                      <a:pt x="83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974;p56">
                <a:extLst>
                  <a:ext uri="{FF2B5EF4-FFF2-40B4-BE49-F238E27FC236}">
                    <a16:creationId xmlns:a16="http://schemas.microsoft.com/office/drawing/2014/main" id="{544FA54A-AC47-5B4D-A098-45606B4B8215}"/>
                  </a:ext>
                </a:extLst>
              </p:cNvPr>
              <p:cNvSpPr/>
              <p:nvPr/>
            </p:nvSpPr>
            <p:spPr>
              <a:xfrm>
                <a:off x="2769557" y="2181031"/>
                <a:ext cx="140193" cy="185305"/>
              </a:xfrm>
              <a:custGeom>
                <a:avLst/>
                <a:gdLst/>
                <a:ahLst/>
                <a:cxnLst/>
                <a:rect l="l" t="t" r="r" b="b"/>
                <a:pathLst>
                  <a:path w="1588" h="2099" extrusionOk="0">
                    <a:moveTo>
                      <a:pt x="874" y="1"/>
                    </a:moveTo>
                    <a:lnTo>
                      <a:pt x="0" y="1886"/>
                    </a:lnTo>
                    <a:lnTo>
                      <a:pt x="672" y="2099"/>
                    </a:lnTo>
                    <a:cubicBezTo>
                      <a:pt x="895" y="1609"/>
                      <a:pt x="1375" y="682"/>
                      <a:pt x="1587" y="289"/>
                    </a:cubicBezTo>
                    <a:lnTo>
                      <a:pt x="87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975;p56">
                <a:extLst>
                  <a:ext uri="{FF2B5EF4-FFF2-40B4-BE49-F238E27FC236}">
                    <a16:creationId xmlns:a16="http://schemas.microsoft.com/office/drawing/2014/main" id="{D34D9C4F-524E-D142-A69D-CEA25FCC06B8}"/>
                  </a:ext>
                </a:extLst>
              </p:cNvPr>
              <p:cNvSpPr/>
              <p:nvPr/>
            </p:nvSpPr>
            <p:spPr>
              <a:xfrm>
                <a:off x="1936700" y="3886291"/>
                <a:ext cx="2648210" cy="79013"/>
              </a:xfrm>
              <a:custGeom>
                <a:avLst/>
                <a:gdLst/>
                <a:ahLst/>
                <a:cxnLst/>
                <a:rect l="l" t="t" r="r" b="b"/>
                <a:pathLst>
                  <a:path w="29997" h="895" extrusionOk="0">
                    <a:moveTo>
                      <a:pt x="0" y="0"/>
                    </a:moveTo>
                    <a:lnTo>
                      <a:pt x="0" y="895"/>
                    </a:lnTo>
                    <a:lnTo>
                      <a:pt x="29996" y="895"/>
                    </a:lnTo>
                    <a:lnTo>
                      <a:pt x="299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976;p56">
                <a:extLst>
                  <a:ext uri="{FF2B5EF4-FFF2-40B4-BE49-F238E27FC236}">
                    <a16:creationId xmlns:a16="http://schemas.microsoft.com/office/drawing/2014/main" id="{CE5D1238-F8A8-C44A-B078-F3ABB90CEE2A}"/>
                  </a:ext>
                </a:extLst>
              </p:cNvPr>
              <p:cNvSpPr/>
              <p:nvPr/>
            </p:nvSpPr>
            <p:spPr>
              <a:xfrm>
                <a:off x="1936700" y="3965215"/>
                <a:ext cx="189101" cy="635546"/>
              </a:xfrm>
              <a:custGeom>
                <a:avLst/>
                <a:gdLst/>
                <a:ahLst/>
                <a:cxnLst/>
                <a:rect l="l" t="t" r="r" b="b"/>
                <a:pathLst>
                  <a:path w="2142" h="7199" extrusionOk="0">
                    <a:moveTo>
                      <a:pt x="0" y="1"/>
                    </a:moveTo>
                    <a:lnTo>
                      <a:pt x="0" y="7199"/>
                    </a:lnTo>
                    <a:lnTo>
                      <a:pt x="2141" y="7199"/>
                    </a:lnTo>
                    <a:lnTo>
                      <a:pt x="144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977;p56">
                <a:extLst>
                  <a:ext uri="{FF2B5EF4-FFF2-40B4-BE49-F238E27FC236}">
                    <a16:creationId xmlns:a16="http://schemas.microsoft.com/office/drawing/2014/main" id="{0DB79730-2923-B54E-B9DF-36DB9BFAD5EB}"/>
                  </a:ext>
                </a:extLst>
              </p:cNvPr>
              <p:cNvSpPr/>
              <p:nvPr/>
            </p:nvSpPr>
            <p:spPr>
              <a:xfrm>
                <a:off x="4364822" y="3965215"/>
                <a:ext cx="220088" cy="635546"/>
              </a:xfrm>
              <a:custGeom>
                <a:avLst/>
                <a:gdLst/>
                <a:ahLst/>
                <a:cxnLst/>
                <a:rect l="l" t="t" r="r" b="b"/>
                <a:pathLst>
                  <a:path w="2493" h="7199" extrusionOk="0">
                    <a:moveTo>
                      <a:pt x="810" y="1"/>
                    </a:moveTo>
                    <a:lnTo>
                      <a:pt x="1" y="7199"/>
                    </a:lnTo>
                    <a:lnTo>
                      <a:pt x="2492" y="7199"/>
                    </a:lnTo>
                    <a:lnTo>
                      <a:pt x="249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978;p56">
                <a:extLst>
                  <a:ext uri="{FF2B5EF4-FFF2-40B4-BE49-F238E27FC236}">
                    <a16:creationId xmlns:a16="http://schemas.microsoft.com/office/drawing/2014/main" id="{A794BF68-20A9-6B47-94E5-AA1F2DB0F322}"/>
                  </a:ext>
                </a:extLst>
              </p:cNvPr>
              <p:cNvSpPr/>
              <p:nvPr/>
            </p:nvSpPr>
            <p:spPr>
              <a:xfrm>
                <a:off x="3361756" y="3417247"/>
                <a:ext cx="874350" cy="630778"/>
              </a:xfrm>
              <a:custGeom>
                <a:avLst/>
                <a:gdLst/>
                <a:ahLst/>
                <a:cxnLst/>
                <a:rect l="l" t="t" r="r" b="b"/>
                <a:pathLst>
                  <a:path w="9904" h="7145" extrusionOk="0">
                    <a:moveTo>
                      <a:pt x="4856" y="0"/>
                    </a:moveTo>
                    <a:cubicBezTo>
                      <a:pt x="4856" y="0"/>
                      <a:pt x="299" y="1853"/>
                      <a:pt x="1" y="1917"/>
                    </a:cubicBezTo>
                    <a:lnTo>
                      <a:pt x="3100" y="5313"/>
                    </a:lnTo>
                    <a:lnTo>
                      <a:pt x="4761" y="7145"/>
                    </a:lnTo>
                    <a:lnTo>
                      <a:pt x="7838" y="5313"/>
                    </a:lnTo>
                    <a:lnTo>
                      <a:pt x="9903" y="4078"/>
                    </a:lnTo>
                    <a:lnTo>
                      <a:pt x="485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979;p56">
                <a:extLst>
                  <a:ext uri="{FF2B5EF4-FFF2-40B4-BE49-F238E27FC236}">
                    <a16:creationId xmlns:a16="http://schemas.microsoft.com/office/drawing/2014/main" id="{E2315E55-4D69-F340-BD6E-2DB2F095942E}"/>
                  </a:ext>
                </a:extLst>
              </p:cNvPr>
              <p:cNvSpPr/>
              <p:nvPr/>
            </p:nvSpPr>
            <p:spPr>
              <a:xfrm>
                <a:off x="3468225" y="3474807"/>
                <a:ext cx="303162" cy="149109"/>
              </a:xfrm>
              <a:custGeom>
                <a:avLst/>
                <a:gdLst/>
                <a:ahLst/>
                <a:cxnLst/>
                <a:rect l="l" t="t" r="r" b="b"/>
                <a:pathLst>
                  <a:path w="3434" h="1689" extrusionOk="0">
                    <a:moveTo>
                      <a:pt x="3218" y="1"/>
                    </a:moveTo>
                    <a:cubicBezTo>
                      <a:pt x="3203" y="1"/>
                      <a:pt x="3188" y="3"/>
                      <a:pt x="3171" y="9"/>
                    </a:cubicBezTo>
                    <a:cubicBezTo>
                      <a:pt x="2639" y="211"/>
                      <a:pt x="2128" y="487"/>
                      <a:pt x="1606" y="733"/>
                    </a:cubicBezTo>
                    <a:cubicBezTo>
                      <a:pt x="1116" y="967"/>
                      <a:pt x="616" y="1211"/>
                      <a:pt x="115" y="1446"/>
                    </a:cubicBezTo>
                    <a:cubicBezTo>
                      <a:pt x="1" y="1503"/>
                      <a:pt x="74" y="1688"/>
                      <a:pt x="182" y="1688"/>
                    </a:cubicBezTo>
                    <a:cubicBezTo>
                      <a:pt x="195" y="1688"/>
                      <a:pt x="208" y="1686"/>
                      <a:pt x="222" y="1680"/>
                    </a:cubicBezTo>
                    <a:cubicBezTo>
                      <a:pt x="744" y="1446"/>
                      <a:pt x="1276" y="1211"/>
                      <a:pt x="1797" y="977"/>
                    </a:cubicBezTo>
                    <a:cubicBezTo>
                      <a:pt x="2298" y="743"/>
                      <a:pt x="2820" y="541"/>
                      <a:pt x="3299" y="274"/>
                    </a:cubicBezTo>
                    <a:cubicBezTo>
                      <a:pt x="3433" y="198"/>
                      <a:pt x="3352" y="1"/>
                      <a:pt x="32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980;p56">
                <a:extLst>
                  <a:ext uri="{FF2B5EF4-FFF2-40B4-BE49-F238E27FC236}">
                    <a16:creationId xmlns:a16="http://schemas.microsoft.com/office/drawing/2014/main" id="{3F331516-230F-454B-9E13-6977216DEF4B}"/>
                  </a:ext>
                </a:extLst>
              </p:cNvPr>
              <p:cNvSpPr/>
              <p:nvPr/>
            </p:nvSpPr>
            <p:spPr>
              <a:xfrm>
                <a:off x="3518899" y="3515682"/>
                <a:ext cx="285152" cy="165000"/>
              </a:xfrm>
              <a:custGeom>
                <a:avLst/>
                <a:gdLst/>
                <a:ahLst/>
                <a:cxnLst/>
                <a:rect l="l" t="t" r="r" b="b"/>
                <a:pathLst>
                  <a:path w="3230" h="1869" extrusionOk="0">
                    <a:moveTo>
                      <a:pt x="3057" y="1"/>
                    </a:moveTo>
                    <a:cubicBezTo>
                      <a:pt x="3039" y="1"/>
                      <a:pt x="3021" y="5"/>
                      <a:pt x="3002" y="14"/>
                    </a:cubicBezTo>
                    <a:cubicBezTo>
                      <a:pt x="2011" y="493"/>
                      <a:pt x="1107" y="1153"/>
                      <a:pt x="116" y="1633"/>
                    </a:cubicBezTo>
                    <a:cubicBezTo>
                      <a:pt x="1" y="1695"/>
                      <a:pt x="78" y="1868"/>
                      <a:pt x="188" y="1868"/>
                    </a:cubicBezTo>
                    <a:cubicBezTo>
                      <a:pt x="209" y="1868"/>
                      <a:pt x="232" y="1861"/>
                      <a:pt x="255" y="1846"/>
                    </a:cubicBezTo>
                    <a:cubicBezTo>
                      <a:pt x="1181" y="1249"/>
                      <a:pt x="2203" y="823"/>
                      <a:pt x="3130" y="206"/>
                    </a:cubicBezTo>
                    <a:cubicBezTo>
                      <a:pt x="3230" y="142"/>
                      <a:pt x="3159" y="1"/>
                      <a:pt x="30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981;p56">
                <a:extLst>
                  <a:ext uri="{FF2B5EF4-FFF2-40B4-BE49-F238E27FC236}">
                    <a16:creationId xmlns:a16="http://schemas.microsoft.com/office/drawing/2014/main" id="{F6C365EA-1786-A247-AB5D-999C6B9253D2}"/>
                  </a:ext>
                </a:extLst>
              </p:cNvPr>
              <p:cNvSpPr/>
              <p:nvPr/>
            </p:nvSpPr>
            <p:spPr>
              <a:xfrm>
                <a:off x="3561628" y="3569358"/>
                <a:ext cx="295482" cy="161027"/>
              </a:xfrm>
              <a:custGeom>
                <a:avLst/>
                <a:gdLst/>
                <a:ahLst/>
                <a:cxnLst/>
                <a:rect l="l" t="t" r="r" b="b"/>
                <a:pathLst>
                  <a:path w="3347" h="1824" extrusionOk="0">
                    <a:moveTo>
                      <a:pt x="3208" y="0"/>
                    </a:moveTo>
                    <a:cubicBezTo>
                      <a:pt x="3192" y="0"/>
                      <a:pt x="3175" y="4"/>
                      <a:pt x="3157" y="13"/>
                    </a:cubicBezTo>
                    <a:cubicBezTo>
                      <a:pt x="2656" y="215"/>
                      <a:pt x="2199" y="545"/>
                      <a:pt x="1719" y="801"/>
                    </a:cubicBezTo>
                    <a:cubicBezTo>
                      <a:pt x="1198" y="1077"/>
                      <a:pt x="665" y="1333"/>
                      <a:pt x="122" y="1567"/>
                    </a:cubicBezTo>
                    <a:cubicBezTo>
                      <a:pt x="0" y="1633"/>
                      <a:pt x="35" y="1824"/>
                      <a:pt x="155" y="1824"/>
                    </a:cubicBezTo>
                    <a:cubicBezTo>
                      <a:pt x="171" y="1824"/>
                      <a:pt x="188" y="1820"/>
                      <a:pt x="207" y="1813"/>
                    </a:cubicBezTo>
                    <a:cubicBezTo>
                      <a:pt x="718" y="1589"/>
                      <a:pt x="1229" y="1344"/>
                      <a:pt x="1740" y="1089"/>
                    </a:cubicBezTo>
                    <a:cubicBezTo>
                      <a:pt x="2241" y="833"/>
                      <a:pt x="2816" y="588"/>
                      <a:pt x="3263" y="226"/>
                    </a:cubicBezTo>
                    <a:cubicBezTo>
                      <a:pt x="3346" y="161"/>
                      <a:pt x="3309" y="0"/>
                      <a:pt x="3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982;p56">
                <a:extLst>
                  <a:ext uri="{FF2B5EF4-FFF2-40B4-BE49-F238E27FC236}">
                    <a16:creationId xmlns:a16="http://schemas.microsoft.com/office/drawing/2014/main" id="{39A21243-1482-BD44-A718-911B7FA012D6}"/>
                  </a:ext>
                </a:extLst>
              </p:cNvPr>
              <p:cNvSpPr/>
              <p:nvPr/>
            </p:nvSpPr>
            <p:spPr>
              <a:xfrm>
                <a:off x="3650264" y="3627889"/>
                <a:ext cx="263435" cy="157408"/>
              </a:xfrm>
              <a:custGeom>
                <a:avLst/>
                <a:gdLst/>
                <a:ahLst/>
                <a:cxnLst/>
                <a:rect l="l" t="t" r="r" b="b"/>
                <a:pathLst>
                  <a:path w="2984" h="1783" extrusionOk="0">
                    <a:moveTo>
                      <a:pt x="2864" y="0"/>
                    </a:moveTo>
                    <a:cubicBezTo>
                      <a:pt x="2852" y="0"/>
                      <a:pt x="2838" y="3"/>
                      <a:pt x="2823" y="10"/>
                    </a:cubicBezTo>
                    <a:cubicBezTo>
                      <a:pt x="2355" y="201"/>
                      <a:pt x="1919" y="489"/>
                      <a:pt x="1493" y="745"/>
                    </a:cubicBezTo>
                    <a:cubicBezTo>
                      <a:pt x="1034" y="1011"/>
                      <a:pt x="577" y="1277"/>
                      <a:pt x="119" y="1554"/>
                    </a:cubicBezTo>
                    <a:cubicBezTo>
                      <a:pt x="1" y="1618"/>
                      <a:pt x="85" y="1783"/>
                      <a:pt x="198" y="1783"/>
                    </a:cubicBezTo>
                    <a:cubicBezTo>
                      <a:pt x="217" y="1783"/>
                      <a:pt x="238" y="1778"/>
                      <a:pt x="258" y="1767"/>
                    </a:cubicBezTo>
                    <a:lnTo>
                      <a:pt x="1599" y="1001"/>
                    </a:lnTo>
                    <a:cubicBezTo>
                      <a:pt x="2035" y="745"/>
                      <a:pt x="2504" y="521"/>
                      <a:pt x="2909" y="201"/>
                    </a:cubicBezTo>
                    <a:cubicBezTo>
                      <a:pt x="2983" y="146"/>
                      <a:pt x="2952" y="0"/>
                      <a:pt x="2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983;p56">
                <a:extLst>
                  <a:ext uri="{FF2B5EF4-FFF2-40B4-BE49-F238E27FC236}">
                    <a16:creationId xmlns:a16="http://schemas.microsoft.com/office/drawing/2014/main" id="{DDA649B7-B0CA-3B4C-A641-2636B2EC46E6}"/>
                  </a:ext>
                </a:extLst>
              </p:cNvPr>
              <p:cNvSpPr/>
              <p:nvPr/>
            </p:nvSpPr>
            <p:spPr>
              <a:xfrm>
                <a:off x="3708530" y="3652608"/>
                <a:ext cx="322319" cy="203756"/>
              </a:xfrm>
              <a:custGeom>
                <a:avLst/>
                <a:gdLst/>
                <a:ahLst/>
                <a:cxnLst/>
                <a:rect l="l" t="t" r="r" b="b"/>
                <a:pathLst>
                  <a:path w="3651" h="2308" extrusionOk="0">
                    <a:moveTo>
                      <a:pt x="3414" y="0"/>
                    </a:moveTo>
                    <a:cubicBezTo>
                      <a:pt x="3392" y="0"/>
                      <a:pt x="3369" y="5"/>
                      <a:pt x="3346" y="18"/>
                    </a:cubicBezTo>
                    <a:cubicBezTo>
                      <a:pt x="2185" y="593"/>
                      <a:pt x="1099" y="1317"/>
                      <a:pt x="87" y="2105"/>
                    </a:cubicBezTo>
                    <a:cubicBezTo>
                      <a:pt x="0" y="2174"/>
                      <a:pt x="56" y="2308"/>
                      <a:pt x="142" y="2308"/>
                    </a:cubicBezTo>
                    <a:cubicBezTo>
                      <a:pt x="162" y="2308"/>
                      <a:pt x="183" y="2301"/>
                      <a:pt x="204" y="2285"/>
                    </a:cubicBezTo>
                    <a:cubicBezTo>
                      <a:pt x="1259" y="1530"/>
                      <a:pt x="2366" y="880"/>
                      <a:pt x="3505" y="273"/>
                    </a:cubicBezTo>
                    <a:cubicBezTo>
                      <a:pt x="3651" y="191"/>
                      <a:pt x="3547" y="0"/>
                      <a:pt x="34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37129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2"/>
        <p:cNvGrpSpPr/>
        <p:nvPr/>
      </p:nvGrpSpPr>
      <p:grpSpPr>
        <a:xfrm>
          <a:off x="0" y="0"/>
          <a:ext cx="0" cy="0"/>
          <a:chOff x="0" y="0"/>
          <a:chExt cx="0" cy="0"/>
        </a:xfrm>
      </p:grpSpPr>
      <p:sp>
        <p:nvSpPr>
          <p:cNvPr id="2186" name="Google Shape;2186;p4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latin typeface="Calibri" panose="020F0502020204030204" pitchFamily="34" charset="0"/>
                <a:cs typeface="Calibri" panose="020F0502020204030204" pitchFamily="34" charset="0"/>
              </a:rPr>
              <a:t>BIỂU HIỆN TÔN TRỌNG NGƯỜI KHÁC</a:t>
            </a:r>
            <a:endParaRPr b="1">
              <a:latin typeface="Calibri" panose="020F0502020204030204" pitchFamily="34" charset="0"/>
              <a:cs typeface="Calibri" panose="020F0502020204030204" pitchFamily="34" charset="0"/>
            </a:endParaRPr>
          </a:p>
        </p:txBody>
      </p:sp>
      <p:sp>
        <p:nvSpPr>
          <p:cNvPr id="2187" name="Google Shape;2187;p49"/>
          <p:cNvSpPr/>
          <p:nvPr/>
        </p:nvSpPr>
        <p:spPr>
          <a:xfrm>
            <a:off x="970706" y="1888297"/>
            <a:ext cx="6414398" cy="709079"/>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algn="just"/>
            <a:r>
              <a:rPr lang="de-DE" sz="2000" dirty="0">
                <a:latin typeface="Calibri Light" panose="020F0302020204030204" pitchFamily="34" charset="0"/>
                <a:cs typeface="Calibri Light" panose="020F0302020204030204" pitchFamily="34" charset="0"/>
              </a:rPr>
              <a:t>Biết cư xử lễ phép, lịch sự với người khác.</a:t>
            </a:r>
            <a:endParaRPr lang="en-US" sz="2000" dirty="0">
              <a:latin typeface="Calibri Light" panose="020F0302020204030204" pitchFamily="34" charset="0"/>
              <a:cs typeface="Calibri Light" panose="020F0302020204030204" pitchFamily="34" charset="0"/>
            </a:endParaRPr>
          </a:p>
        </p:txBody>
      </p:sp>
      <p:sp>
        <p:nvSpPr>
          <p:cNvPr id="2188" name="Google Shape;2188;p49"/>
          <p:cNvSpPr/>
          <p:nvPr/>
        </p:nvSpPr>
        <p:spPr>
          <a:xfrm>
            <a:off x="970705" y="2647704"/>
            <a:ext cx="6414399" cy="709079"/>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algn="just"/>
            <a:r>
              <a:rPr lang="de-DE" sz="2000" dirty="0">
                <a:latin typeface="Calibri Light" panose="020F0302020204030204" pitchFamily="34" charset="0"/>
                <a:cs typeface="Calibri Light" panose="020F0302020204030204" pitchFamily="34" charset="0"/>
              </a:rPr>
              <a:t>Biết thừa nhận và học hỏi các điểm mạnh của người khác.</a:t>
            </a:r>
            <a:endParaRPr lang="en-US" sz="2000" dirty="0">
              <a:latin typeface="Calibri Light" panose="020F0302020204030204" pitchFamily="34" charset="0"/>
              <a:cs typeface="Calibri Light" panose="020F0302020204030204" pitchFamily="34" charset="0"/>
            </a:endParaRPr>
          </a:p>
        </p:txBody>
      </p:sp>
      <p:sp>
        <p:nvSpPr>
          <p:cNvPr id="2189" name="Google Shape;2189;p49"/>
          <p:cNvSpPr/>
          <p:nvPr/>
        </p:nvSpPr>
        <p:spPr>
          <a:xfrm>
            <a:off x="970705" y="3376323"/>
            <a:ext cx="6414398" cy="709023"/>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algn="just"/>
            <a:r>
              <a:rPr lang="de-DE" sz="2000" dirty="0">
                <a:latin typeface="Calibri Light" panose="020F0302020204030204" pitchFamily="34" charset="0"/>
                <a:cs typeface="Calibri Light" panose="020F0302020204030204" pitchFamily="34" charset="0"/>
              </a:rPr>
              <a:t>Không xâm phạm tài sản, thư từ, nhật kí, sự riêng tư của người khác.</a:t>
            </a:r>
            <a:endParaRPr lang="en-US" sz="2000" dirty="0">
              <a:latin typeface="Calibri Light" panose="020F0302020204030204" pitchFamily="34" charset="0"/>
              <a:cs typeface="Calibri Light" panose="020F0302020204030204" pitchFamily="34" charset="0"/>
            </a:endParaRPr>
          </a:p>
        </p:txBody>
      </p:sp>
      <p:sp>
        <p:nvSpPr>
          <p:cNvPr id="2190" name="Google Shape;2190;p49"/>
          <p:cNvSpPr/>
          <p:nvPr/>
        </p:nvSpPr>
        <p:spPr>
          <a:xfrm>
            <a:off x="970705" y="4179426"/>
            <a:ext cx="6414398" cy="709023"/>
          </a:xfrm>
          <a:prstGeom prst="roundRect">
            <a:avLst>
              <a:gd name="adj" fmla="val 50000"/>
            </a:avLst>
          </a:prstGeom>
          <a:solidFill>
            <a:schemeClr val="dk1"/>
          </a:solidFill>
          <a:ln>
            <a:noFill/>
          </a:ln>
        </p:spPr>
        <p:txBody>
          <a:bodyPr spcFirstLastPara="1" wrap="square" lIns="91425" tIns="91425" rIns="91425" bIns="91425" anchor="ctr" anchorCtr="0">
            <a:noAutofit/>
          </a:bodyPr>
          <a:lstStyle/>
          <a:p>
            <a:pPr lvl="0" algn="just"/>
            <a:r>
              <a:rPr lang="de-DE" sz="2000" dirty="0">
                <a:solidFill>
                  <a:schemeClr val="bg1"/>
                </a:solidFill>
                <a:latin typeface="Calibri Light" panose="020F0302020204030204" pitchFamily="34" charset="0"/>
                <a:cs typeface="Calibri Light" panose="020F0302020204030204" pitchFamily="34" charset="0"/>
              </a:rPr>
              <a:t>Tôn trọng những sở thích, thói quen, bản sắc riêng của người khác.</a:t>
            </a:r>
            <a:endParaRPr sz="2000" dirty="0">
              <a:solidFill>
                <a:schemeClr val="bg1"/>
              </a:solidFill>
              <a:latin typeface="Calibri Light" panose="020F0302020204030204" pitchFamily="34" charset="0"/>
              <a:cs typeface="Calibri Light" panose="020F0302020204030204" pitchFamily="34" charset="0"/>
            </a:endParaRPr>
          </a:p>
        </p:txBody>
      </p:sp>
      <p:sp>
        <p:nvSpPr>
          <p:cNvPr id="2193" name="Google Shape;2193;p49"/>
          <p:cNvSpPr/>
          <p:nvPr/>
        </p:nvSpPr>
        <p:spPr>
          <a:xfrm>
            <a:off x="970704" y="1122977"/>
            <a:ext cx="6414399" cy="709079"/>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algn="just"/>
            <a:r>
              <a:rPr lang="de-DE" sz="2000" dirty="0">
                <a:latin typeface="Calibri Light" panose="020F0302020204030204" pitchFamily="34" charset="0"/>
                <a:cs typeface="Calibri Light" panose="020F0302020204030204" pitchFamily="34" charset="0"/>
              </a:rPr>
              <a:t>Biết lắng nghe ng</a:t>
            </a:r>
            <a:r>
              <a:rPr lang="vi-VN" sz="2000" dirty="0">
                <a:latin typeface="Calibri Light" panose="020F0302020204030204" pitchFamily="34" charset="0"/>
                <a:cs typeface="Calibri Light" panose="020F0302020204030204" pitchFamily="34" charset="0"/>
              </a:rPr>
              <a:t>ười</a:t>
            </a:r>
            <a:r>
              <a:rPr lang="en-US" sz="2000" dirty="0">
                <a:latin typeface="Calibri Light" panose="020F0302020204030204" pitchFamily="34" charset="0"/>
                <a:cs typeface="Calibri Light" panose="020F0302020204030204" pitchFamily="34" charset="0"/>
              </a:rPr>
              <a:t> </a:t>
            </a:r>
            <a:r>
              <a:rPr lang="en-US" sz="2000" dirty="0" err="1">
                <a:latin typeface="Calibri Light" panose="020F0302020204030204" pitchFamily="34" charset="0"/>
                <a:cs typeface="Calibri Light" panose="020F0302020204030204" pitchFamily="34" charset="0"/>
              </a:rPr>
              <a:t>khác</a:t>
            </a:r>
            <a:r>
              <a:rPr lang="de-DE" sz="2000" dirty="0">
                <a:latin typeface="Calibri Light" panose="020F0302020204030204" pitchFamily="34" charset="0"/>
                <a:cs typeface="Calibri Light" panose="020F0302020204030204" pitchFamily="34" charset="0"/>
              </a:rPr>
              <a:t>.</a:t>
            </a:r>
            <a:endParaRPr lang="en-US" sz="2000" dirty="0">
              <a:latin typeface="Calibri Light" panose="020F0302020204030204" pitchFamily="34" charset="0"/>
              <a:cs typeface="Calibri Light" panose="020F0302020204030204" pitchFamily="34" charset="0"/>
            </a:endParaRPr>
          </a:p>
        </p:txBody>
      </p:sp>
      <p:sp>
        <p:nvSpPr>
          <p:cNvPr id="2462" name="Google Shape;2462;p49"/>
          <p:cNvSpPr/>
          <p:nvPr/>
        </p:nvSpPr>
        <p:spPr>
          <a:xfrm>
            <a:off x="7554995" y="2825854"/>
            <a:ext cx="618300" cy="475800"/>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1800">
                <a:solidFill>
                  <a:srgbClr val="FFFBE8"/>
                </a:solidFill>
              </a:rPr>
              <a:t>3</a:t>
            </a:r>
            <a:endParaRPr sz="1800">
              <a:solidFill>
                <a:srgbClr val="FFFBE8"/>
              </a:solidFill>
            </a:endParaRPr>
          </a:p>
        </p:txBody>
      </p:sp>
      <p:sp>
        <p:nvSpPr>
          <p:cNvPr id="2463" name="Google Shape;2463;p49"/>
          <p:cNvSpPr/>
          <p:nvPr/>
        </p:nvSpPr>
        <p:spPr>
          <a:xfrm>
            <a:off x="7554995" y="2049157"/>
            <a:ext cx="618300" cy="4758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1800">
                <a:solidFill>
                  <a:srgbClr val="FFFBE8"/>
                </a:solidFill>
              </a:rPr>
              <a:t>2</a:t>
            </a:r>
            <a:endParaRPr sz="1800">
              <a:solidFill>
                <a:srgbClr val="FFFBE8"/>
              </a:solidFill>
            </a:endParaRPr>
          </a:p>
        </p:txBody>
      </p:sp>
      <p:sp>
        <p:nvSpPr>
          <p:cNvPr id="2464" name="Google Shape;2464;p49"/>
          <p:cNvSpPr/>
          <p:nvPr/>
        </p:nvSpPr>
        <p:spPr>
          <a:xfrm>
            <a:off x="7554995" y="1297026"/>
            <a:ext cx="618300" cy="475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1800">
                <a:solidFill>
                  <a:srgbClr val="FFFBE8"/>
                </a:solidFill>
              </a:rPr>
              <a:t>1</a:t>
            </a:r>
            <a:endParaRPr sz="1800">
              <a:solidFill>
                <a:srgbClr val="FFFBE8"/>
              </a:solidFill>
            </a:endParaRPr>
          </a:p>
        </p:txBody>
      </p:sp>
      <p:sp>
        <p:nvSpPr>
          <p:cNvPr id="2465" name="Google Shape;2465;p49"/>
          <p:cNvSpPr/>
          <p:nvPr/>
        </p:nvSpPr>
        <p:spPr>
          <a:xfrm>
            <a:off x="7554995" y="4351019"/>
            <a:ext cx="618300" cy="475800"/>
          </a:xfrm>
          <a:prstGeom prst="roundRect">
            <a:avLst>
              <a:gd name="adj" fmla="val 50000"/>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1800">
                <a:solidFill>
                  <a:srgbClr val="FFFBE8"/>
                </a:solidFill>
              </a:rPr>
              <a:t>5</a:t>
            </a:r>
            <a:endParaRPr sz="1800">
              <a:solidFill>
                <a:srgbClr val="FFFBE8"/>
              </a:solidFill>
            </a:endParaRPr>
          </a:p>
        </p:txBody>
      </p:sp>
      <p:sp>
        <p:nvSpPr>
          <p:cNvPr id="2466" name="Google Shape;2466;p49"/>
          <p:cNvSpPr/>
          <p:nvPr/>
        </p:nvSpPr>
        <p:spPr>
          <a:xfrm>
            <a:off x="7554995" y="3567327"/>
            <a:ext cx="618300" cy="4758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1800">
                <a:solidFill>
                  <a:srgbClr val="FFFBE8"/>
                </a:solidFill>
              </a:rPr>
              <a:t>4</a:t>
            </a:r>
            <a:endParaRPr sz="1800">
              <a:solidFill>
                <a:srgbClr val="FFFBE8"/>
              </a:solidFill>
            </a:endParaRPr>
          </a:p>
        </p:txBody>
      </p:sp>
    </p:spTree>
    <p:extLst>
      <p:ext uri="{BB962C8B-B14F-4D97-AF65-F5344CB8AC3E}">
        <p14:creationId xmlns:p14="http://schemas.microsoft.com/office/powerpoint/2010/main" val="428977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93"/>
                                        </p:tgtEl>
                                        <p:attrNameLst>
                                          <p:attrName>style.visibility</p:attrName>
                                        </p:attrNameLst>
                                      </p:cBhvr>
                                      <p:to>
                                        <p:strVal val="visible"/>
                                      </p:to>
                                    </p:set>
                                    <p:anim calcmode="lin" valueType="num">
                                      <p:cBhvr additive="base">
                                        <p:cTn id="7" dur="500" fill="hold"/>
                                        <p:tgtEl>
                                          <p:spTgt spid="2193"/>
                                        </p:tgtEl>
                                        <p:attrNameLst>
                                          <p:attrName>ppt_x</p:attrName>
                                        </p:attrNameLst>
                                      </p:cBhvr>
                                      <p:tavLst>
                                        <p:tav tm="0">
                                          <p:val>
                                            <p:strVal val="#ppt_x"/>
                                          </p:val>
                                        </p:tav>
                                        <p:tav tm="100000">
                                          <p:val>
                                            <p:strVal val="#ppt_x"/>
                                          </p:val>
                                        </p:tav>
                                      </p:tavLst>
                                    </p:anim>
                                    <p:anim calcmode="lin" valueType="num">
                                      <p:cBhvr additive="base">
                                        <p:cTn id="8" dur="500" fill="hold"/>
                                        <p:tgtEl>
                                          <p:spTgt spid="219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64"/>
                                        </p:tgtEl>
                                        <p:attrNameLst>
                                          <p:attrName>style.visibility</p:attrName>
                                        </p:attrNameLst>
                                      </p:cBhvr>
                                      <p:to>
                                        <p:strVal val="visible"/>
                                      </p:to>
                                    </p:set>
                                    <p:anim calcmode="lin" valueType="num">
                                      <p:cBhvr additive="base">
                                        <p:cTn id="11" dur="500" fill="hold"/>
                                        <p:tgtEl>
                                          <p:spTgt spid="2464"/>
                                        </p:tgtEl>
                                        <p:attrNameLst>
                                          <p:attrName>ppt_x</p:attrName>
                                        </p:attrNameLst>
                                      </p:cBhvr>
                                      <p:tavLst>
                                        <p:tav tm="0">
                                          <p:val>
                                            <p:strVal val="#ppt_x"/>
                                          </p:val>
                                        </p:tav>
                                        <p:tav tm="100000">
                                          <p:val>
                                            <p:strVal val="#ppt_x"/>
                                          </p:val>
                                        </p:tav>
                                      </p:tavLst>
                                    </p:anim>
                                    <p:anim calcmode="lin" valueType="num">
                                      <p:cBhvr additive="base">
                                        <p:cTn id="12" dur="500" fill="hold"/>
                                        <p:tgtEl>
                                          <p:spTgt spid="246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87"/>
                                        </p:tgtEl>
                                        <p:attrNameLst>
                                          <p:attrName>style.visibility</p:attrName>
                                        </p:attrNameLst>
                                      </p:cBhvr>
                                      <p:to>
                                        <p:strVal val="visible"/>
                                      </p:to>
                                    </p:set>
                                    <p:anim calcmode="lin" valueType="num">
                                      <p:cBhvr additive="base">
                                        <p:cTn id="17" dur="500" fill="hold"/>
                                        <p:tgtEl>
                                          <p:spTgt spid="2187"/>
                                        </p:tgtEl>
                                        <p:attrNameLst>
                                          <p:attrName>ppt_x</p:attrName>
                                        </p:attrNameLst>
                                      </p:cBhvr>
                                      <p:tavLst>
                                        <p:tav tm="0">
                                          <p:val>
                                            <p:strVal val="#ppt_x"/>
                                          </p:val>
                                        </p:tav>
                                        <p:tav tm="100000">
                                          <p:val>
                                            <p:strVal val="#ppt_x"/>
                                          </p:val>
                                        </p:tav>
                                      </p:tavLst>
                                    </p:anim>
                                    <p:anim calcmode="lin" valueType="num">
                                      <p:cBhvr additive="base">
                                        <p:cTn id="18" dur="500" fill="hold"/>
                                        <p:tgtEl>
                                          <p:spTgt spid="218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463"/>
                                        </p:tgtEl>
                                        <p:attrNameLst>
                                          <p:attrName>style.visibility</p:attrName>
                                        </p:attrNameLst>
                                      </p:cBhvr>
                                      <p:to>
                                        <p:strVal val="visible"/>
                                      </p:to>
                                    </p:set>
                                    <p:anim calcmode="lin" valueType="num">
                                      <p:cBhvr additive="base">
                                        <p:cTn id="21" dur="500" fill="hold"/>
                                        <p:tgtEl>
                                          <p:spTgt spid="2463"/>
                                        </p:tgtEl>
                                        <p:attrNameLst>
                                          <p:attrName>ppt_x</p:attrName>
                                        </p:attrNameLst>
                                      </p:cBhvr>
                                      <p:tavLst>
                                        <p:tav tm="0">
                                          <p:val>
                                            <p:strVal val="#ppt_x"/>
                                          </p:val>
                                        </p:tav>
                                        <p:tav tm="100000">
                                          <p:val>
                                            <p:strVal val="#ppt_x"/>
                                          </p:val>
                                        </p:tav>
                                      </p:tavLst>
                                    </p:anim>
                                    <p:anim calcmode="lin" valueType="num">
                                      <p:cBhvr additive="base">
                                        <p:cTn id="22" dur="500" fill="hold"/>
                                        <p:tgtEl>
                                          <p:spTgt spid="246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88"/>
                                        </p:tgtEl>
                                        <p:attrNameLst>
                                          <p:attrName>style.visibility</p:attrName>
                                        </p:attrNameLst>
                                      </p:cBhvr>
                                      <p:to>
                                        <p:strVal val="visible"/>
                                      </p:to>
                                    </p:set>
                                    <p:animEffect transition="in" filter="wipe(down)">
                                      <p:cBhvr>
                                        <p:cTn id="27" dur="500"/>
                                        <p:tgtEl>
                                          <p:spTgt spid="2188"/>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462"/>
                                        </p:tgtEl>
                                        <p:attrNameLst>
                                          <p:attrName>style.visibility</p:attrName>
                                        </p:attrNameLst>
                                      </p:cBhvr>
                                      <p:to>
                                        <p:strVal val="visible"/>
                                      </p:to>
                                    </p:set>
                                    <p:animEffect transition="in" filter="wipe(down)">
                                      <p:cBhvr>
                                        <p:cTn id="30" dur="500"/>
                                        <p:tgtEl>
                                          <p:spTgt spid="2462"/>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89"/>
                                        </p:tgtEl>
                                        <p:attrNameLst>
                                          <p:attrName>style.visibility</p:attrName>
                                        </p:attrNameLst>
                                      </p:cBhvr>
                                      <p:to>
                                        <p:strVal val="visible"/>
                                      </p:to>
                                    </p:set>
                                    <p:anim calcmode="lin" valueType="num">
                                      <p:cBhvr additive="base">
                                        <p:cTn id="35" dur="500" fill="hold"/>
                                        <p:tgtEl>
                                          <p:spTgt spid="2189"/>
                                        </p:tgtEl>
                                        <p:attrNameLst>
                                          <p:attrName>ppt_x</p:attrName>
                                        </p:attrNameLst>
                                      </p:cBhvr>
                                      <p:tavLst>
                                        <p:tav tm="0">
                                          <p:val>
                                            <p:strVal val="#ppt_x"/>
                                          </p:val>
                                        </p:tav>
                                        <p:tav tm="100000">
                                          <p:val>
                                            <p:strVal val="#ppt_x"/>
                                          </p:val>
                                        </p:tav>
                                      </p:tavLst>
                                    </p:anim>
                                    <p:anim calcmode="lin" valueType="num">
                                      <p:cBhvr additive="base">
                                        <p:cTn id="36" dur="500" fill="hold"/>
                                        <p:tgtEl>
                                          <p:spTgt spid="218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466"/>
                                        </p:tgtEl>
                                        <p:attrNameLst>
                                          <p:attrName>style.visibility</p:attrName>
                                        </p:attrNameLst>
                                      </p:cBhvr>
                                      <p:to>
                                        <p:strVal val="visible"/>
                                      </p:to>
                                    </p:set>
                                    <p:anim calcmode="lin" valueType="num">
                                      <p:cBhvr additive="base">
                                        <p:cTn id="39" dur="500" fill="hold"/>
                                        <p:tgtEl>
                                          <p:spTgt spid="2466"/>
                                        </p:tgtEl>
                                        <p:attrNameLst>
                                          <p:attrName>ppt_x</p:attrName>
                                        </p:attrNameLst>
                                      </p:cBhvr>
                                      <p:tavLst>
                                        <p:tav tm="0">
                                          <p:val>
                                            <p:strVal val="#ppt_x"/>
                                          </p:val>
                                        </p:tav>
                                        <p:tav tm="100000">
                                          <p:val>
                                            <p:strVal val="#ppt_x"/>
                                          </p:val>
                                        </p:tav>
                                      </p:tavLst>
                                    </p:anim>
                                    <p:anim calcmode="lin" valueType="num">
                                      <p:cBhvr additive="base">
                                        <p:cTn id="40" dur="500" fill="hold"/>
                                        <p:tgtEl>
                                          <p:spTgt spid="246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190"/>
                                        </p:tgtEl>
                                        <p:attrNameLst>
                                          <p:attrName>style.visibility</p:attrName>
                                        </p:attrNameLst>
                                      </p:cBhvr>
                                      <p:to>
                                        <p:strVal val="visible"/>
                                      </p:to>
                                    </p:set>
                                    <p:anim calcmode="lin" valueType="num">
                                      <p:cBhvr additive="base">
                                        <p:cTn id="45" dur="500" fill="hold"/>
                                        <p:tgtEl>
                                          <p:spTgt spid="2190"/>
                                        </p:tgtEl>
                                        <p:attrNameLst>
                                          <p:attrName>ppt_x</p:attrName>
                                        </p:attrNameLst>
                                      </p:cBhvr>
                                      <p:tavLst>
                                        <p:tav tm="0">
                                          <p:val>
                                            <p:strVal val="#ppt_x"/>
                                          </p:val>
                                        </p:tav>
                                        <p:tav tm="100000">
                                          <p:val>
                                            <p:strVal val="#ppt_x"/>
                                          </p:val>
                                        </p:tav>
                                      </p:tavLst>
                                    </p:anim>
                                    <p:anim calcmode="lin" valueType="num">
                                      <p:cBhvr additive="base">
                                        <p:cTn id="46" dur="500" fill="hold"/>
                                        <p:tgtEl>
                                          <p:spTgt spid="219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465"/>
                                        </p:tgtEl>
                                        <p:attrNameLst>
                                          <p:attrName>style.visibility</p:attrName>
                                        </p:attrNameLst>
                                      </p:cBhvr>
                                      <p:to>
                                        <p:strVal val="visible"/>
                                      </p:to>
                                    </p:set>
                                    <p:anim calcmode="lin" valueType="num">
                                      <p:cBhvr additive="base">
                                        <p:cTn id="49" dur="500" fill="hold"/>
                                        <p:tgtEl>
                                          <p:spTgt spid="2465"/>
                                        </p:tgtEl>
                                        <p:attrNameLst>
                                          <p:attrName>ppt_x</p:attrName>
                                        </p:attrNameLst>
                                      </p:cBhvr>
                                      <p:tavLst>
                                        <p:tav tm="0">
                                          <p:val>
                                            <p:strVal val="#ppt_x"/>
                                          </p:val>
                                        </p:tav>
                                        <p:tav tm="100000">
                                          <p:val>
                                            <p:strVal val="#ppt_x"/>
                                          </p:val>
                                        </p:tav>
                                      </p:tavLst>
                                    </p:anim>
                                    <p:anim calcmode="lin" valueType="num">
                                      <p:cBhvr additive="base">
                                        <p:cTn id="50" dur="500" fill="hold"/>
                                        <p:tgtEl>
                                          <p:spTgt spid="24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7" grpId="0" animBg="1"/>
      <p:bldP spid="2188" grpId="0" animBg="1"/>
      <p:bldP spid="2189" grpId="0" animBg="1"/>
      <p:bldP spid="2190" grpId="0" animBg="1"/>
      <p:bldP spid="2193" grpId="0" animBg="1"/>
      <p:bldP spid="2462" grpId="0" animBg="1"/>
      <p:bldP spid="2463" grpId="0" animBg="1"/>
      <p:bldP spid="2464" grpId="0" animBg="1"/>
      <p:bldP spid="2465" grpId="0" animBg="1"/>
      <p:bldP spid="2466" grpId="0" animBg="1"/>
    </p:bldLst>
  </p:timing>
</p:sld>
</file>

<file path=ppt/theme/theme1.xml><?xml version="1.0" encoding="utf-8"?>
<a:theme xmlns:a="http://schemas.openxmlformats.org/drawingml/2006/main" name="Science Subject for Elementary - 2nd Grade: Chemistry by Slidesgo">
  <a:themeElements>
    <a:clrScheme name="Simple Light">
      <a:dk1>
        <a:srgbClr val="505FBF"/>
      </a:dk1>
      <a:lt1>
        <a:srgbClr val="FFFBE8"/>
      </a:lt1>
      <a:dk2>
        <a:srgbClr val="FAF2CC"/>
      </a:dk2>
      <a:lt2>
        <a:srgbClr val="FFE053"/>
      </a:lt2>
      <a:accent1>
        <a:srgbClr val="AEB1E9"/>
      </a:accent1>
      <a:accent2>
        <a:srgbClr val="294096"/>
      </a:accent2>
      <a:accent3>
        <a:srgbClr val="FF9797"/>
      </a:accent3>
      <a:accent4>
        <a:srgbClr val="F56E6E"/>
      </a:accent4>
      <a:accent5>
        <a:srgbClr val="FFFFFF"/>
      </a:accent5>
      <a:accent6>
        <a:srgbClr val="FFFFFF"/>
      </a:accent6>
      <a:hlink>
        <a:srgbClr val="505FB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1101</Words>
  <Application>Microsoft Office PowerPoint</Application>
  <PresentationFormat>On-screen Show (16:9)</PresentationFormat>
  <Paragraphs>100</Paragraphs>
  <Slides>21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Barlow</vt:lpstr>
      <vt:lpstr>Calibri</vt:lpstr>
      <vt:lpstr>Calibri Light</vt:lpstr>
      <vt:lpstr>Fredoka One</vt:lpstr>
      <vt:lpstr>Open Sans</vt:lpstr>
      <vt:lpstr>Oxygen</vt:lpstr>
      <vt:lpstr>Roboto Condensed</vt:lpstr>
      <vt:lpstr>Tahoma</vt:lpstr>
      <vt:lpstr>Science Subject for Elementary - 2nd Grade: Chemistry by Slidesgo</vt:lpstr>
      <vt:lpstr>  BÀI 3:TÔN TRỌNG NGƯỜI KHÁC</vt:lpstr>
      <vt:lpstr>KHỞI ĐỘNG</vt:lpstr>
      <vt:lpstr>An và Hoa là bạn thân học chung lớp. Một hôm, An phát hiện bố của Hoa chạy xe ôm, từ đó An không chơi với Hoa và luôn nói xấu gia đình Hoa với các bạn khác. Lan biết vậy đã giải thích cho An biết làm như vậy là không đúng, không tôn trọng Hoa và gia đình Hoa. An đã nhận ra lỗi của mình và xin lỗi Hoa, hai bạn lại chơi thân với nhau như cũ.</vt:lpstr>
      <vt:lpstr>KHÁM PHÁ</vt:lpstr>
      <vt:lpstr>TÌNH HUỐNG SGK</vt:lpstr>
      <vt:lpstr>TÔN TRỌNG NGƯỜI KHÁC LÀ GÌ?</vt:lpstr>
      <vt:lpstr>1. KHÁI NIỆM TÔN TRỌNG NGƯỜI KHÁC</vt:lpstr>
      <vt:lpstr>2. BIỂU HIỆN  TÔN TRỌNG NGƯỜI KHÁC</vt:lpstr>
      <vt:lpstr>BIỂU HIỆN TÔN TRỌNG NGƯỜI KHÁC</vt:lpstr>
      <vt:lpstr>3. Ý NGHĨA CỦA TÔN TRỌNG NGƯỜI KHÁC</vt:lpstr>
      <vt:lpstr>PowerPoint Presentation</vt:lpstr>
      <vt:lpstr>4. CHÚNG TA PHẢI RÈN LUYỆN TÍNH TÔN TRỌNG NGƯỜI KHÁC NTN?</vt:lpstr>
      <vt:lpstr>RÈN LUYỆN TÍNH TÔN TRỌNG NGƯỜI KHÁC</vt:lpstr>
      <vt:lpstr>LUYỆN TẬP</vt:lpstr>
      <vt:lpstr>Bài tập </vt:lpstr>
      <vt:lpstr>Bài tập </vt:lpstr>
      <vt:lpstr>Bài tập </vt:lpstr>
      <vt:lpstr>VẬN DỤNG</vt:lpstr>
      <vt:lpstr>VẬN DỤNG</vt:lpstr>
      <vt:lpstr>THANKS!</vt:lpstr>
      <vt:lpstr>LUYỆN TẬP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SUBJECT FOR ELEMENTARY: CHEMISTRY</dc:title>
  <dc:creator>Administrator</dc:creator>
  <cp:lastModifiedBy>21AK22</cp:lastModifiedBy>
  <cp:revision>36</cp:revision>
  <dcterms:modified xsi:type="dcterms:W3CDTF">2021-10-02T00:05:05Z</dcterms:modified>
</cp:coreProperties>
</file>