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59" r:id="rId3"/>
    <p:sldId id="303" r:id="rId4"/>
    <p:sldId id="263" r:id="rId5"/>
    <p:sldId id="264" r:id="rId6"/>
    <p:sldId id="266" r:id="rId7"/>
    <p:sldId id="267" r:id="rId8"/>
    <p:sldId id="268" r:id="rId9"/>
    <p:sldId id="273" r:id="rId10"/>
    <p:sldId id="274" r:id="rId11"/>
    <p:sldId id="275" r:id="rId12"/>
    <p:sldId id="276" r:id="rId13"/>
    <p:sldId id="269" r:id="rId14"/>
    <p:sldId id="277" r:id="rId15"/>
    <p:sldId id="292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9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4473D-7119-4B1B-BE2B-B8BAA7D33354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A39EC-4750-4ADA-A4F1-CE0296D78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84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E32DF6-97C6-4CA2-9FFB-689C15FFF6B7}" type="slidenum">
              <a:rPr lang="en-US"/>
              <a:pPr/>
              <a:t>2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06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EB9-F137-45F2-8CA4-2B25D9E79DE3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B747D-D517-41A5-8CAA-7D3950C2E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EB9-F137-45F2-8CA4-2B25D9E79DE3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B747D-D517-41A5-8CAA-7D3950C2E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EB9-F137-45F2-8CA4-2B25D9E79DE3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B747D-D517-41A5-8CAA-7D3950C2E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6689F-75E2-48A5-BFC1-E09E60123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EB9-F137-45F2-8CA4-2B25D9E79DE3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B747D-D517-41A5-8CAA-7D3950C2E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EB9-F137-45F2-8CA4-2B25D9E79DE3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B747D-D517-41A5-8CAA-7D3950C2E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EB9-F137-45F2-8CA4-2B25D9E79DE3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B747D-D517-41A5-8CAA-7D3950C2E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EB9-F137-45F2-8CA4-2B25D9E79DE3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B747D-D517-41A5-8CAA-7D3950C2E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EB9-F137-45F2-8CA4-2B25D9E79DE3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B747D-D517-41A5-8CAA-7D3950C2E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EB9-F137-45F2-8CA4-2B25D9E79DE3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B747D-D517-41A5-8CAA-7D3950C2E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EB9-F137-45F2-8CA4-2B25D9E79DE3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B747D-D517-41A5-8CAA-7D3950C2E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9EB9-F137-45F2-8CA4-2B25D9E79DE3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B747D-D517-41A5-8CAA-7D3950C2E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B9EB9-F137-45F2-8CA4-2B25D9E79DE3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B747D-D517-41A5-8CAA-7D3950C2E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06" name="Picture 2" descr="image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52400"/>
            <a:ext cx="6858000" cy="33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107" name="Picture 3" descr="image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0700" y="1295401"/>
            <a:ext cx="6858000" cy="227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108" name="Picture 4" descr="image0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08163" y="3305175"/>
            <a:ext cx="61499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109" name="Picture 5" descr="image00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5625" y="2590800"/>
            <a:ext cx="73183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110" name="Picture 6" descr="image00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79588" y="3355974"/>
            <a:ext cx="7135812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111" name="Picture 7" descr="image00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90700" y="3355974"/>
            <a:ext cx="7505700" cy="205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112" name="Picture 8" descr="image00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2162081"/>
            <a:ext cx="2331546" cy="205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5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3810000" y="762000"/>
            <a:ext cx="0" cy="624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5596" y="-14466"/>
            <a:ext cx="9092808" cy="8617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latin typeface=".VnTime" pitchFamily="34" charset="0"/>
              </a:rPr>
              <a:t>II.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châm</a:t>
            </a:r>
            <a:endParaRPr lang="en-US" sz="3200" b="1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https://www.youtube.com/watch?v=xzb3eklJBz8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0" y="685800"/>
            <a:ext cx="3657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4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2400" b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038600" y="685800"/>
            <a:ext cx="52578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C3: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21.3)</a:t>
            </a:r>
            <a:r>
              <a:rPr lang="en-US" sz="2400" b="1" dirty="0">
                <a:solidFill>
                  <a:srgbClr val="0000FF"/>
                </a:solidFill>
                <a:latin typeface=".VnTime" pitchFamily="34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solidFill>
                  <a:srgbClr val="0000FF"/>
                </a:solidFill>
                <a:latin typeface=".VnTime" pitchFamily="34" charset="0"/>
              </a:rPr>
              <a:t>.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038600" y="3733800"/>
            <a:ext cx="51054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C4:Đổi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400" b="1" dirty="0">
                <a:solidFill>
                  <a:srgbClr val="0000FF"/>
                </a:solidFill>
                <a:latin typeface=".VnTime" pitchFamily="34" charset="0"/>
              </a:rPr>
              <a:t>?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 rot="9546167">
            <a:off x="4572000" y="2349500"/>
            <a:ext cx="2667000" cy="139700"/>
            <a:chOff x="1296" y="2544"/>
            <a:chExt cx="3340" cy="192"/>
          </a:xfrm>
        </p:grpSpPr>
        <p:sp>
          <p:nvSpPr>
            <p:cNvPr id="11322" name="AutoShape 13"/>
            <p:cNvSpPr>
              <a:spLocks noChangeArrowheads="1"/>
            </p:cNvSpPr>
            <p:nvPr/>
          </p:nvSpPr>
          <p:spPr bwMode="auto">
            <a:xfrm>
              <a:off x="1296" y="2544"/>
              <a:ext cx="1728" cy="192"/>
            </a:xfrm>
            <a:prstGeom prst="triangle">
              <a:avLst>
                <a:gd name="adj" fmla="val 93347"/>
              </a:avLst>
            </a:prstGeom>
            <a:solidFill>
              <a:srgbClr val="FF3300"/>
            </a:solidFill>
            <a:ln w="9525">
              <a:miter lim="800000"/>
              <a:headEnd/>
              <a:tailEnd/>
            </a:ln>
            <a:scene3d>
              <a:camera prst="legacyObliqueBottomLeft"/>
              <a:lightRig rig="legacyFlat3" dir="t"/>
            </a:scene3d>
            <a:sp3d extrusionH="36500" prstMaterial="legacyMatte">
              <a:bevelT w="13500" h="13500" prst="angle"/>
              <a:bevelB w="13500" h="13500" prst="angle"/>
              <a:extrusionClr>
                <a:srgbClr val="FF33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1323" name="AutoShape 14"/>
            <p:cNvSpPr>
              <a:spLocks noChangeArrowheads="1"/>
            </p:cNvSpPr>
            <p:nvPr/>
          </p:nvSpPr>
          <p:spPr bwMode="auto">
            <a:xfrm flipV="1">
              <a:off x="2908" y="2544"/>
              <a:ext cx="1728" cy="192"/>
            </a:xfrm>
            <a:prstGeom prst="triangle">
              <a:avLst>
                <a:gd name="adj" fmla="val 6597"/>
              </a:avLst>
            </a:prstGeom>
            <a:solidFill>
              <a:srgbClr val="3333FF"/>
            </a:solidFill>
            <a:ln w="9525">
              <a:miter lim="800000"/>
              <a:headEnd/>
              <a:tailEnd/>
            </a:ln>
            <a:scene3d>
              <a:camera prst="legacyObliqueBottomLeft"/>
              <a:lightRig rig="legacyFlat3" dir="t"/>
            </a:scene3d>
            <a:sp3d extrusionH="36500" prstMaterial="legacyMatte">
              <a:bevelT w="13500" h="13500" prst="angle"/>
              <a:bevelB w="13500" h="13500" prst="angle"/>
              <a:extrusionClr>
                <a:srgbClr val="3333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</p:grpSp>
      <p:sp>
        <p:nvSpPr>
          <p:cNvPr id="15375" name="AutoShape 15"/>
          <p:cNvSpPr>
            <a:spLocks noChangeArrowheads="1"/>
          </p:cNvSpPr>
          <p:nvPr/>
        </p:nvSpPr>
        <p:spPr bwMode="auto">
          <a:xfrm flipV="1">
            <a:off x="5867400" y="2489200"/>
            <a:ext cx="69850" cy="1306513"/>
          </a:xfrm>
          <a:custGeom>
            <a:avLst/>
            <a:gdLst>
              <a:gd name="T0" fmla="*/ 61119 w 21600"/>
              <a:gd name="T1" fmla="*/ 653257 h 21600"/>
              <a:gd name="T2" fmla="*/ 34925 w 21600"/>
              <a:gd name="T3" fmla="*/ 1306513 h 21600"/>
              <a:gd name="T4" fmla="*/ 8731 w 21600"/>
              <a:gd name="T5" fmla="*/ 653257 h 21600"/>
              <a:gd name="T6" fmla="*/ 34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auto">
          <a:xfrm>
            <a:off x="5372100" y="3441700"/>
            <a:ext cx="1052513" cy="344488"/>
          </a:xfrm>
          <a:prstGeom prst="ellipse">
            <a:avLst/>
          </a:prstGeom>
          <a:solidFill>
            <a:schemeClr val="bg2"/>
          </a:solidFill>
          <a:ln w="9525">
            <a:round/>
            <a:headEnd/>
            <a:tailEnd/>
          </a:ln>
          <a:scene3d>
            <a:camera prst="legacyPerspectiveFront">
              <a:rot lat="19799998" lon="0" rev="0"/>
            </a:camera>
            <a:lightRig rig="legacyFlat2" dir="t"/>
          </a:scene3d>
          <a:sp3d extrusionH="365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 rot="10800000">
            <a:off x="7645400" y="2273300"/>
            <a:ext cx="1371600" cy="152400"/>
            <a:chOff x="3360" y="3744"/>
            <a:chExt cx="864" cy="96"/>
          </a:xfrm>
        </p:grpSpPr>
        <p:sp>
          <p:nvSpPr>
            <p:cNvPr id="11320" name="Rectangle 18"/>
            <p:cNvSpPr>
              <a:spLocks noChangeArrowheads="1"/>
            </p:cNvSpPr>
            <p:nvPr/>
          </p:nvSpPr>
          <p:spPr bwMode="auto">
            <a:xfrm>
              <a:off x="3360" y="3744"/>
              <a:ext cx="432" cy="96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FF33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1321" name="Rectangle 19"/>
            <p:cNvSpPr>
              <a:spLocks noChangeArrowheads="1"/>
            </p:cNvSpPr>
            <p:nvPr/>
          </p:nvSpPr>
          <p:spPr bwMode="auto">
            <a:xfrm>
              <a:off x="3792" y="3744"/>
              <a:ext cx="432" cy="96"/>
            </a:xfrm>
            <a:prstGeom prst="rect">
              <a:avLst/>
            </a:prstGeom>
            <a:solidFill>
              <a:srgbClr val="3333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3333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 rot="10666633">
            <a:off x="8545513" y="2095500"/>
            <a:ext cx="1195387" cy="584200"/>
            <a:chOff x="957" y="1034"/>
            <a:chExt cx="837" cy="409"/>
          </a:xfrm>
        </p:grpSpPr>
        <p:sp>
          <p:nvSpPr>
            <p:cNvPr id="11310" name="Freeform 21"/>
            <p:cNvSpPr>
              <a:spLocks/>
            </p:cNvSpPr>
            <p:nvPr/>
          </p:nvSpPr>
          <p:spPr bwMode="auto">
            <a:xfrm>
              <a:off x="1100" y="1034"/>
              <a:ext cx="694" cy="409"/>
            </a:xfrm>
            <a:custGeom>
              <a:avLst/>
              <a:gdLst>
                <a:gd name="T0" fmla="*/ 395 w 694"/>
                <a:gd name="T1" fmla="*/ 307 h 409"/>
                <a:gd name="T2" fmla="*/ 435 w 694"/>
                <a:gd name="T3" fmla="*/ 326 h 409"/>
                <a:gd name="T4" fmla="*/ 480 w 694"/>
                <a:gd name="T5" fmla="*/ 336 h 409"/>
                <a:gd name="T6" fmla="*/ 543 w 694"/>
                <a:gd name="T7" fmla="*/ 338 h 409"/>
                <a:gd name="T8" fmla="*/ 570 w 694"/>
                <a:gd name="T9" fmla="*/ 365 h 409"/>
                <a:gd name="T10" fmla="*/ 530 w 694"/>
                <a:gd name="T11" fmla="*/ 383 h 409"/>
                <a:gd name="T12" fmla="*/ 464 w 694"/>
                <a:gd name="T13" fmla="*/ 409 h 409"/>
                <a:gd name="T14" fmla="*/ 398 w 694"/>
                <a:gd name="T15" fmla="*/ 405 h 409"/>
                <a:gd name="T16" fmla="*/ 303 w 694"/>
                <a:gd name="T17" fmla="*/ 395 h 409"/>
                <a:gd name="T18" fmla="*/ 246 w 694"/>
                <a:gd name="T19" fmla="*/ 374 h 409"/>
                <a:gd name="T20" fmla="*/ 211 w 694"/>
                <a:gd name="T21" fmla="*/ 364 h 409"/>
                <a:gd name="T22" fmla="*/ 174 w 694"/>
                <a:gd name="T23" fmla="*/ 352 h 409"/>
                <a:gd name="T24" fmla="*/ 141 w 694"/>
                <a:gd name="T25" fmla="*/ 345 h 409"/>
                <a:gd name="T26" fmla="*/ 91 w 694"/>
                <a:gd name="T27" fmla="*/ 344 h 409"/>
                <a:gd name="T28" fmla="*/ 51 w 694"/>
                <a:gd name="T29" fmla="*/ 351 h 409"/>
                <a:gd name="T30" fmla="*/ 11 w 694"/>
                <a:gd name="T31" fmla="*/ 345 h 409"/>
                <a:gd name="T32" fmla="*/ 8 w 694"/>
                <a:gd name="T33" fmla="*/ 328 h 409"/>
                <a:gd name="T34" fmla="*/ 27 w 694"/>
                <a:gd name="T35" fmla="*/ 285 h 409"/>
                <a:gd name="T36" fmla="*/ 27 w 694"/>
                <a:gd name="T37" fmla="*/ 223 h 409"/>
                <a:gd name="T38" fmla="*/ 33 w 694"/>
                <a:gd name="T39" fmla="*/ 157 h 409"/>
                <a:gd name="T40" fmla="*/ 41 w 694"/>
                <a:gd name="T41" fmla="*/ 122 h 409"/>
                <a:gd name="T42" fmla="*/ 75 w 694"/>
                <a:gd name="T43" fmla="*/ 117 h 409"/>
                <a:gd name="T44" fmla="*/ 111 w 694"/>
                <a:gd name="T45" fmla="*/ 125 h 409"/>
                <a:gd name="T46" fmla="*/ 137 w 694"/>
                <a:gd name="T47" fmla="*/ 125 h 409"/>
                <a:gd name="T48" fmla="*/ 235 w 694"/>
                <a:gd name="T49" fmla="*/ 74 h 409"/>
                <a:gd name="T50" fmla="*/ 312 w 694"/>
                <a:gd name="T51" fmla="*/ 38 h 409"/>
                <a:gd name="T52" fmla="*/ 359 w 694"/>
                <a:gd name="T53" fmla="*/ 25 h 409"/>
                <a:gd name="T54" fmla="*/ 400 w 694"/>
                <a:gd name="T55" fmla="*/ 3 h 409"/>
                <a:gd name="T56" fmla="*/ 430 w 694"/>
                <a:gd name="T57" fmla="*/ 3 h 409"/>
                <a:gd name="T58" fmla="*/ 472 w 694"/>
                <a:gd name="T59" fmla="*/ 19 h 409"/>
                <a:gd name="T60" fmla="*/ 530 w 694"/>
                <a:gd name="T61" fmla="*/ 50 h 409"/>
                <a:gd name="T62" fmla="*/ 575 w 694"/>
                <a:gd name="T63" fmla="*/ 76 h 409"/>
                <a:gd name="T64" fmla="*/ 607 w 694"/>
                <a:gd name="T65" fmla="*/ 88 h 409"/>
                <a:gd name="T66" fmla="*/ 636 w 694"/>
                <a:gd name="T67" fmla="*/ 128 h 409"/>
                <a:gd name="T68" fmla="*/ 655 w 694"/>
                <a:gd name="T69" fmla="*/ 155 h 409"/>
                <a:gd name="T70" fmla="*/ 671 w 694"/>
                <a:gd name="T71" fmla="*/ 185 h 409"/>
                <a:gd name="T72" fmla="*/ 692 w 694"/>
                <a:gd name="T73" fmla="*/ 247 h 409"/>
                <a:gd name="T74" fmla="*/ 694 w 694"/>
                <a:gd name="T75" fmla="*/ 299 h 409"/>
                <a:gd name="T76" fmla="*/ 687 w 694"/>
                <a:gd name="T77" fmla="*/ 328 h 409"/>
                <a:gd name="T78" fmla="*/ 655 w 694"/>
                <a:gd name="T79" fmla="*/ 320 h 409"/>
                <a:gd name="T80" fmla="*/ 641 w 694"/>
                <a:gd name="T81" fmla="*/ 293 h 409"/>
                <a:gd name="T82" fmla="*/ 636 w 694"/>
                <a:gd name="T83" fmla="*/ 256 h 409"/>
                <a:gd name="T84" fmla="*/ 590 w 694"/>
                <a:gd name="T85" fmla="*/ 207 h 409"/>
                <a:gd name="T86" fmla="*/ 570 w 694"/>
                <a:gd name="T87" fmla="*/ 179 h 409"/>
                <a:gd name="T88" fmla="*/ 536 w 694"/>
                <a:gd name="T89" fmla="*/ 176 h 409"/>
                <a:gd name="T90" fmla="*/ 501 w 694"/>
                <a:gd name="T91" fmla="*/ 169 h 409"/>
                <a:gd name="T92" fmla="*/ 470 w 694"/>
                <a:gd name="T93" fmla="*/ 175 h 409"/>
                <a:gd name="T94" fmla="*/ 434 w 694"/>
                <a:gd name="T95" fmla="*/ 201 h 409"/>
                <a:gd name="T96" fmla="*/ 397 w 694"/>
                <a:gd name="T97" fmla="*/ 236 h 409"/>
                <a:gd name="T98" fmla="*/ 385 w 694"/>
                <a:gd name="T99" fmla="*/ 287 h 4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94"/>
                <a:gd name="T151" fmla="*/ 0 h 409"/>
                <a:gd name="T152" fmla="*/ 694 w 694"/>
                <a:gd name="T153" fmla="*/ 409 h 40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94" h="409">
                  <a:moveTo>
                    <a:pt x="385" y="287"/>
                  </a:moveTo>
                  <a:lnTo>
                    <a:pt x="395" y="307"/>
                  </a:lnTo>
                  <a:lnTo>
                    <a:pt x="409" y="317"/>
                  </a:lnTo>
                  <a:lnTo>
                    <a:pt x="435" y="326"/>
                  </a:lnTo>
                  <a:lnTo>
                    <a:pt x="457" y="339"/>
                  </a:lnTo>
                  <a:lnTo>
                    <a:pt x="480" y="336"/>
                  </a:lnTo>
                  <a:lnTo>
                    <a:pt x="516" y="331"/>
                  </a:lnTo>
                  <a:lnTo>
                    <a:pt x="543" y="338"/>
                  </a:lnTo>
                  <a:lnTo>
                    <a:pt x="563" y="351"/>
                  </a:lnTo>
                  <a:lnTo>
                    <a:pt x="570" y="365"/>
                  </a:lnTo>
                  <a:lnTo>
                    <a:pt x="553" y="374"/>
                  </a:lnTo>
                  <a:lnTo>
                    <a:pt x="530" y="383"/>
                  </a:lnTo>
                  <a:lnTo>
                    <a:pt x="493" y="396"/>
                  </a:lnTo>
                  <a:lnTo>
                    <a:pt x="464" y="409"/>
                  </a:lnTo>
                  <a:lnTo>
                    <a:pt x="428" y="406"/>
                  </a:lnTo>
                  <a:lnTo>
                    <a:pt x="398" y="405"/>
                  </a:lnTo>
                  <a:lnTo>
                    <a:pt x="375" y="403"/>
                  </a:lnTo>
                  <a:lnTo>
                    <a:pt x="303" y="395"/>
                  </a:lnTo>
                  <a:lnTo>
                    <a:pt x="276" y="383"/>
                  </a:lnTo>
                  <a:lnTo>
                    <a:pt x="246" y="374"/>
                  </a:lnTo>
                  <a:lnTo>
                    <a:pt x="231" y="368"/>
                  </a:lnTo>
                  <a:lnTo>
                    <a:pt x="211" y="364"/>
                  </a:lnTo>
                  <a:lnTo>
                    <a:pt x="190" y="356"/>
                  </a:lnTo>
                  <a:lnTo>
                    <a:pt x="174" y="352"/>
                  </a:lnTo>
                  <a:lnTo>
                    <a:pt x="157" y="346"/>
                  </a:lnTo>
                  <a:lnTo>
                    <a:pt x="141" y="345"/>
                  </a:lnTo>
                  <a:lnTo>
                    <a:pt x="120" y="342"/>
                  </a:lnTo>
                  <a:lnTo>
                    <a:pt x="91" y="344"/>
                  </a:lnTo>
                  <a:lnTo>
                    <a:pt x="70" y="348"/>
                  </a:lnTo>
                  <a:lnTo>
                    <a:pt x="51" y="351"/>
                  </a:lnTo>
                  <a:lnTo>
                    <a:pt x="32" y="349"/>
                  </a:lnTo>
                  <a:lnTo>
                    <a:pt x="11" y="345"/>
                  </a:lnTo>
                  <a:lnTo>
                    <a:pt x="0" y="343"/>
                  </a:lnTo>
                  <a:lnTo>
                    <a:pt x="8" y="328"/>
                  </a:lnTo>
                  <a:lnTo>
                    <a:pt x="16" y="313"/>
                  </a:lnTo>
                  <a:lnTo>
                    <a:pt x="27" y="285"/>
                  </a:lnTo>
                  <a:lnTo>
                    <a:pt x="26" y="244"/>
                  </a:lnTo>
                  <a:lnTo>
                    <a:pt x="27" y="223"/>
                  </a:lnTo>
                  <a:lnTo>
                    <a:pt x="31" y="181"/>
                  </a:lnTo>
                  <a:lnTo>
                    <a:pt x="33" y="157"/>
                  </a:lnTo>
                  <a:lnTo>
                    <a:pt x="35" y="134"/>
                  </a:lnTo>
                  <a:lnTo>
                    <a:pt x="41" y="122"/>
                  </a:lnTo>
                  <a:lnTo>
                    <a:pt x="31" y="109"/>
                  </a:lnTo>
                  <a:lnTo>
                    <a:pt x="75" y="117"/>
                  </a:lnTo>
                  <a:lnTo>
                    <a:pt x="91" y="118"/>
                  </a:lnTo>
                  <a:lnTo>
                    <a:pt x="111" y="125"/>
                  </a:lnTo>
                  <a:lnTo>
                    <a:pt x="125" y="126"/>
                  </a:lnTo>
                  <a:lnTo>
                    <a:pt x="137" y="125"/>
                  </a:lnTo>
                  <a:lnTo>
                    <a:pt x="161" y="113"/>
                  </a:lnTo>
                  <a:lnTo>
                    <a:pt x="235" y="74"/>
                  </a:lnTo>
                  <a:lnTo>
                    <a:pt x="275" y="54"/>
                  </a:lnTo>
                  <a:lnTo>
                    <a:pt x="312" y="38"/>
                  </a:lnTo>
                  <a:lnTo>
                    <a:pt x="334" y="33"/>
                  </a:lnTo>
                  <a:lnTo>
                    <a:pt x="359" y="25"/>
                  </a:lnTo>
                  <a:lnTo>
                    <a:pt x="379" y="15"/>
                  </a:lnTo>
                  <a:lnTo>
                    <a:pt x="400" y="3"/>
                  </a:lnTo>
                  <a:lnTo>
                    <a:pt x="416" y="0"/>
                  </a:lnTo>
                  <a:lnTo>
                    <a:pt x="430" y="3"/>
                  </a:lnTo>
                  <a:lnTo>
                    <a:pt x="452" y="14"/>
                  </a:lnTo>
                  <a:lnTo>
                    <a:pt x="472" y="19"/>
                  </a:lnTo>
                  <a:lnTo>
                    <a:pt x="490" y="25"/>
                  </a:lnTo>
                  <a:lnTo>
                    <a:pt x="530" y="50"/>
                  </a:lnTo>
                  <a:lnTo>
                    <a:pt x="551" y="59"/>
                  </a:lnTo>
                  <a:lnTo>
                    <a:pt x="575" y="76"/>
                  </a:lnTo>
                  <a:lnTo>
                    <a:pt x="595" y="83"/>
                  </a:lnTo>
                  <a:lnTo>
                    <a:pt x="607" y="88"/>
                  </a:lnTo>
                  <a:lnTo>
                    <a:pt x="622" y="109"/>
                  </a:lnTo>
                  <a:lnTo>
                    <a:pt x="636" y="128"/>
                  </a:lnTo>
                  <a:lnTo>
                    <a:pt x="649" y="144"/>
                  </a:lnTo>
                  <a:lnTo>
                    <a:pt x="655" y="155"/>
                  </a:lnTo>
                  <a:lnTo>
                    <a:pt x="664" y="170"/>
                  </a:lnTo>
                  <a:lnTo>
                    <a:pt x="671" y="185"/>
                  </a:lnTo>
                  <a:lnTo>
                    <a:pt x="689" y="220"/>
                  </a:lnTo>
                  <a:lnTo>
                    <a:pt x="692" y="247"/>
                  </a:lnTo>
                  <a:lnTo>
                    <a:pt x="692" y="276"/>
                  </a:lnTo>
                  <a:lnTo>
                    <a:pt x="694" y="299"/>
                  </a:lnTo>
                  <a:lnTo>
                    <a:pt x="692" y="317"/>
                  </a:lnTo>
                  <a:lnTo>
                    <a:pt x="687" y="328"/>
                  </a:lnTo>
                  <a:lnTo>
                    <a:pt x="675" y="331"/>
                  </a:lnTo>
                  <a:lnTo>
                    <a:pt x="655" y="320"/>
                  </a:lnTo>
                  <a:lnTo>
                    <a:pt x="645" y="306"/>
                  </a:lnTo>
                  <a:lnTo>
                    <a:pt x="641" y="293"/>
                  </a:lnTo>
                  <a:lnTo>
                    <a:pt x="636" y="275"/>
                  </a:lnTo>
                  <a:lnTo>
                    <a:pt x="636" y="256"/>
                  </a:lnTo>
                  <a:lnTo>
                    <a:pt x="612" y="231"/>
                  </a:lnTo>
                  <a:lnTo>
                    <a:pt x="590" y="207"/>
                  </a:lnTo>
                  <a:lnTo>
                    <a:pt x="580" y="190"/>
                  </a:lnTo>
                  <a:lnTo>
                    <a:pt x="570" y="179"/>
                  </a:lnTo>
                  <a:lnTo>
                    <a:pt x="553" y="180"/>
                  </a:lnTo>
                  <a:lnTo>
                    <a:pt x="536" y="176"/>
                  </a:lnTo>
                  <a:lnTo>
                    <a:pt x="515" y="175"/>
                  </a:lnTo>
                  <a:lnTo>
                    <a:pt x="501" y="169"/>
                  </a:lnTo>
                  <a:lnTo>
                    <a:pt x="482" y="171"/>
                  </a:lnTo>
                  <a:lnTo>
                    <a:pt x="470" y="175"/>
                  </a:lnTo>
                  <a:lnTo>
                    <a:pt x="453" y="188"/>
                  </a:lnTo>
                  <a:lnTo>
                    <a:pt x="434" y="201"/>
                  </a:lnTo>
                  <a:lnTo>
                    <a:pt x="412" y="215"/>
                  </a:lnTo>
                  <a:lnTo>
                    <a:pt x="397" y="236"/>
                  </a:lnTo>
                  <a:lnTo>
                    <a:pt x="381" y="252"/>
                  </a:lnTo>
                  <a:lnTo>
                    <a:pt x="385" y="287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1" name="Freeform 22"/>
            <p:cNvSpPr>
              <a:spLocks/>
            </p:cNvSpPr>
            <p:nvPr/>
          </p:nvSpPr>
          <p:spPr bwMode="auto">
            <a:xfrm rot="2180584" flipH="1">
              <a:off x="1590" y="1083"/>
              <a:ext cx="111" cy="53"/>
            </a:xfrm>
            <a:custGeom>
              <a:avLst/>
              <a:gdLst>
                <a:gd name="T0" fmla="*/ 0 w 138"/>
                <a:gd name="T1" fmla="*/ 0 h 66"/>
                <a:gd name="T2" fmla="*/ 66 w 138"/>
                <a:gd name="T3" fmla="*/ 27 h 66"/>
                <a:gd name="T4" fmla="*/ 138 w 138"/>
                <a:gd name="T5" fmla="*/ 66 h 66"/>
                <a:gd name="T6" fmla="*/ 0 60000 65536"/>
                <a:gd name="T7" fmla="*/ 0 60000 65536"/>
                <a:gd name="T8" fmla="*/ 0 60000 65536"/>
                <a:gd name="T9" fmla="*/ 0 w 138"/>
                <a:gd name="T10" fmla="*/ 0 h 66"/>
                <a:gd name="T11" fmla="*/ 138 w 138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8" h="66">
                  <a:moveTo>
                    <a:pt x="0" y="0"/>
                  </a:moveTo>
                  <a:lnTo>
                    <a:pt x="66" y="27"/>
                  </a:lnTo>
                  <a:lnTo>
                    <a:pt x="138" y="6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2" name="Freeform 23"/>
            <p:cNvSpPr>
              <a:spLocks/>
            </p:cNvSpPr>
            <p:nvPr/>
          </p:nvSpPr>
          <p:spPr bwMode="auto">
            <a:xfrm rot="3423405" flipH="1">
              <a:off x="1629" y="1374"/>
              <a:ext cx="16" cy="54"/>
            </a:xfrm>
            <a:custGeom>
              <a:avLst/>
              <a:gdLst>
                <a:gd name="T0" fmla="*/ 23 w 70"/>
                <a:gd name="T1" fmla="*/ 0 h 169"/>
                <a:gd name="T2" fmla="*/ 53 w 70"/>
                <a:gd name="T3" fmla="*/ 52 h 169"/>
                <a:gd name="T4" fmla="*/ 69 w 70"/>
                <a:gd name="T5" fmla="*/ 83 h 169"/>
                <a:gd name="T6" fmla="*/ 70 w 70"/>
                <a:gd name="T7" fmla="*/ 113 h 169"/>
                <a:gd name="T8" fmla="*/ 58 w 70"/>
                <a:gd name="T9" fmla="*/ 140 h 169"/>
                <a:gd name="T10" fmla="*/ 27 w 70"/>
                <a:gd name="T11" fmla="*/ 158 h 169"/>
                <a:gd name="T12" fmla="*/ 0 w 70"/>
                <a:gd name="T13" fmla="*/ 169 h 1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169"/>
                <a:gd name="T23" fmla="*/ 70 w 70"/>
                <a:gd name="T24" fmla="*/ 169 h 16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169">
                  <a:moveTo>
                    <a:pt x="23" y="0"/>
                  </a:moveTo>
                  <a:lnTo>
                    <a:pt x="53" y="52"/>
                  </a:lnTo>
                  <a:lnTo>
                    <a:pt x="69" y="83"/>
                  </a:lnTo>
                  <a:lnTo>
                    <a:pt x="70" y="113"/>
                  </a:lnTo>
                  <a:lnTo>
                    <a:pt x="58" y="140"/>
                  </a:lnTo>
                  <a:lnTo>
                    <a:pt x="27" y="158"/>
                  </a:lnTo>
                  <a:lnTo>
                    <a:pt x="0" y="16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3" name="Freeform 24"/>
            <p:cNvSpPr>
              <a:spLocks/>
            </p:cNvSpPr>
            <p:nvPr/>
          </p:nvSpPr>
          <p:spPr bwMode="auto">
            <a:xfrm rot="3012925" flipH="1">
              <a:off x="1676" y="1190"/>
              <a:ext cx="13" cy="33"/>
            </a:xfrm>
            <a:custGeom>
              <a:avLst/>
              <a:gdLst>
                <a:gd name="T0" fmla="*/ 0 w 50"/>
                <a:gd name="T1" fmla="*/ 0 h 93"/>
                <a:gd name="T2" fmla="*/ 0 w 50"/>
                <a:gd name="T3" fmla="*/ 32 h 93"/>
                <a:gd name="T4" fmla="*/ 6 w 50"/>
                <a:gd name="T5" fmla="*/ 57 h 93"/>
                <a:gd name="T6" fmla="*/ 25 w 50"/>
                <a:gd name="T7" fmla="*/ 82 h 93"/>
                <a:gd name="T8" fmla="*/ 50 w 50"/>
                <a:gd name="T9" fmla="*/ 93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93"/>
                <a:gd name="T17" fmla="*/ 50 w 5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93">
                  <a:moveTo>
                    <a:pt x="0" y="0"/>
                  </a:moveTo>
                  <a:lnTo>
                    <a:pt x="0" y="32"/>
                  </a:lnTo>
                  <a:lnTo>
                    <a:pt x="6" y="57"/>
                  </a:lnTo>
                  <a:lnTo>
                    <a:pt x="25" y="82"/>
                  </a:lnTo>
                  <a:lnTo>
                    <a:pt x="50" y="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4" name="Freeform 25"/>
            <p:cNvSpPr>
              <a:spLocks/>
            </p:cNvSpPr>
            <p:nvPr/>
          </p:nvSpPr>
          <p:spPr bwMode="auto">
            <a:xfrm rot="3892858" flipH="1">
              <a:off x="1736" y="1271"/>
              <a:ext cx="10" cy="25"/>
            </a:xfrm>
            <a:custGeom>
              <a:avLst/>
              <a:gdLst>
                <a:gd name="T0" fmla="*/ 0 w 19"/>
                <a:gd name="T1" fmla="*/ 0 h 43"/>
                <a:gd name="T2" fmla="*/ 0 w 19"/>
                <a:gd name="T3" fmla="*/ 14 h 43"/>
                <a:gd name="T4" fmla="*/ 4 w 19"/>
                <a:gd name="T5" fmla="*/ 28 h 43"/>
                <a:gd name="T6" fmla="*/ 19 w 19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43"/>
                <a:gd name="T14" fmla="*/ 19 w 19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43">
                  <a:moveTo>
                    <a:pt x="0" y="0"/>
                  </a:moveTo>
                  <a:lnTo>
                    <a:pt x="0" y="14"/>
                  </a:lnTo>
                  <a:lnTo>
                    <a:pt x="4" y="28"/>
                  </a:lnTo>
                  <a:lnTo>
                    <a:pt x="19" y="4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6"/>
            <p:cNvGrpSpPr>
              <a:grpSpLocks/>
            </p:cNvGrpSpPr>
            <p:nvPr/>
          </p:nvGrpSpPr>
          <p:grpSpPr bwMode="auto">
            <a:xfrm rot="11405476" flipH="1">
              <a:off x="957" y="1115"/>
              <a:ext cx="261" cy="307"/>
              <a:chOff x="2457" y="2549"/>
              <a:chExt cx="557" cy="547"/>
            </a:xfrm>
          </p:grpSpPr>
          <p:sp>
            <p:nvSpPr>
              <p:cNvPr id="11318" name="Freeform 27"/>
              <p:cNvSpPr>
                <a:spLocks/>
              </p:cNvSpPr>
              <p:nvPr/>
            </p:nvSpPr>
            <p:spPr bwMode="auto">
              <a:xfrm>
                <a:off x="2457" y="2549"/>
                <a:ext cx="557" cy="547"/>
              </a:xfrm>
              <a:custGeom>
                <a:avLst/>
                <a:gdLst>
                  <a:gd name="T0" fmla="*/ 1112 w 1112"/>
                  <a:gd name="T1" fmla="*/ 140 h 1094"/>
                  <a:gd name="T2" fmla="*/ 1056 w 1112"/>
                  <a:gd name="T3" fmla="*/ 271 h 1094"/>
                  <a:gd name="T4" fmla="*/ 1017 w 1112"/>
                  <a:gd name="T5" fmla="*/ 373 h 1094"/>
                  <a:gd name="T6" fmla="*/ 971 w 1112"/>
                  <a:gd name="T7" fmla="*/ 476 h 1094"/>
                  <a:gd name="T8" fmla="*/ 943 w 1112"/>
                  <a:gd name="T9" fmla="*/ 588 h 1094"/>
                  <a:gd name="T10" fmla="*/ 924 w 1112"/>
                  <a:gd name="T11" fmla="*/ 702 h 1094"/>
                  <a:gd name="T12" fmla="*/ 905 w 1112"/>
                  <a:gd name="T13" fmla="*/ 814 h 1094"/>
                  <a:gd name="T14" fmla="*/ 905 w 1112"/>
                  <a:gd name="T15" fmla="*/ 916 h 1094"/>
                  <a:gd name="T16" fmla="*/ 905 w 1112"/>
                  <a:gd name="T17" fmla="*/ 1001 h 1094"/>
                  <a:gd name="T18" fmla="*/ 905 w 1112"/>
                  <a:gd name="T19" fmla="*/ 1038 h 1094"/>
                  <a:gd name="T20" fmla="*/ 242 w 1112"/>
                  <a:gd name="T21" fmla="*/ 1094 h 1094"/>
                  <a:gd name="T22" fmla="*/ 130 w 1112"/>
                  <a:gd name="T23" fmla="*/ 448 h 1094"/>
                  <a:gd name="T24" fmla="*/ 28 w 1112"/>
                  <a:gd name="T25" fmla="*/ 65 h 1094"/>
                  <a:gd name="T26" fmla="*/ 0 w 1112"/>
                  <a:gd name="T27" fmla="*/ 0 h 1094"/>
                  <a:gd name="T28" fmla="*/ 420 w 1112"/>
                  <a:gd name="T29" fmla="*/ 75 h 1094"/>
                  <a:gd name="T30" fmla="*/ 765 w 1112"/>
                  <a:gd name="T31" fmla="*/ 103 h 1094"/>
                  <a:gd name="T32" fmla="*/ 989 w 1112"/>
                  <a:gd name="T33" fmla="*/ 103 h 1094"/>
                  <a:gd name="T34" fmla="*/ 1112 w 1112"/>
                  <a:gd name="T35" fmla="*/ 140 h 109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2"/>
                  <a:gd name="T55" fmla="*/ 0 h 1094"/>
                  <a:gd name="T56" fmla="*/ 1112 w 1112"/>
                  <a:gd name="T57" fmla="*/ 1094 h 109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2" h="1094">
                    <a:moveTo>
                      <a:pt x="1112" y="140"/>
                    </a:moveTo>
                    <a:lnTo>
                      <a:pt x="1056" y="271"/>
                    </a:lnTo>
                    <a:lnTo>
                      <a:pt x="1017" y="373"/>
                    </a:lnTo>
                    <a:lnTo>
                      <a:pt x="971" y="476"/>
                    </a:lnTo>
                    <a:lnTo>
                      <a:pt x="943" y="588"/>
                    </a:lnTo>
                    <a:lnTo>
                      <a:pt x="924" y="702"/>
                    </a:lnTo>
                    <a:lnTo>
                      <a:pt x="905" y="814"/>
                    </a:lnTo>
                    <a:lnTo>
                      <a:pt x="905" y="916"/>
                    </a:lnTo>
                    <a:lnTo>
                      <a:pt x="905" y="1001"/>
                    </a:lnTo>
                    <a:lnTo>
                      <a:pt x="905" y="1038"/>
                    </a:lnTo>
                    <a:lnTo>
                      <a:pt x="242" y="1094"/>
                    </a:lnTo>
                    <a:lnTo>
                      <a:pt x="130" y="448"/>
                    </a:lnTo>
                    <a:lnTo>
                      <a:pt x="28" y="65"/>
                    </a:lnTo>
                    <a:lnTo>
                      <a:pt x="0" y="0"/>
                    </a:lnTo>
                    <a:lnTo>
                      <a:pt x="420" y="75"/>
                    </a:lnTo>
                    <a:lnTo>
                      <a:pt x="765" y="103"/>
                    </a:lnTo>
                    <a:lnTo>
                      <a:pt x="989" y="103"/>
                    </a:lnTo>
                    <a:lnTo>
                      <a:pt x="1112" y="140"/>
                    </a:lnTo>
                    <a:close/>
                  </a:path>
                </a:pathLst>
              </a:custGeom>
              <a:solidFill>
                <a:srgbClr val="5F7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9" name="Oval 28"/>
              <p:cNvSpPr>
                <a:spLocks noChangeArrowheads="1"/>
              </p:cNvSpPr>
              <p:nvPr/>
            </p:nvSpPr>
            <p:spPr bwMode="auto">
              <a:xfrm>
                <a:off x="2793" y="2961"/>
                <a:ext cx="61" cy="7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16" name="Freeform 29"/>
            <p:cNvSpPr>
              <a:spLocks/>
            </p:cNvSpPr>
            <p:nvPr/>
          </p:nvSpPr>
          <p:spPr bwMode="auto">
            <a:xfrm rot="8068401" flipH="1">
              <a:off x="1546" y="1379"/>
              <a:ext cx="15" cy="10"/>
            </a:xfrm>
            <a:custGeom>
              <a:avLst/>
              <a:gdLst>
                <a:gd name="T0" fmla="*/ 55 w 55"/>
                <a:gd name="T1" fmla="*/ 33 h 33"/>
                <a:gd name="T2" fmla="*/ 26 w 55"/>
                <a:gd name="T3" fmla="*/ 22 h 33"/>
                <a:gd name="T4" fmla="*/ 7 w 55"/>
                <a:gd name="T5" fmla="*/ 8 h 33"/>
                <a:gd name="T6" fmla="*/ 0 w 55"/>
                <a:gd name="T7" fmla="*/ 0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33"/>
                <a:gd name="T14" fmla="*/ 55 w 55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33">
                  <a:moveTo>
                    <a:pt x="55" y="33"/>
                  </a:moveTo>
                  <a:lnTo>
                    <a:pt x="26" y="22"/>
                  </a:ln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Freeform 30"/>
            <p:cNvSpPr>
              <a:spLocks/>
            </p:cNvSpPr>
            <p:nvPr/>
          </p:nvSpPr>
          <p:spPr bwMode="auto">
            <a:xfrm rot="2668401" flipH="1">
              <a:off x="1554" y="1050"/>
              <a:ext cx="51" cy="32"/>
            </a:xfrm>
            <a:custGeom>
              <a:avLst/>
              <a:gdLst>
                <a:gd name="T0" fmla="*/ 0 w 53"/>
                <a:gd name="T1" fmla="*/ 0 h 34"/>
                <a:gd name="T2" fmla="*/ 17 w 53"/>
                <a:gd name="T3" fmla="*/ 8 h 34"/>
                <a:gd name="T4" fmla="*/ 53 w 53"/>
                <a:gd name="T5" fmla="*/ 34 h 34"/>
                <a:gd name="T6" fmla="*/ 0 60000 65536"/>
                <a:gd name="T7" fmla="*/ 0 60000 65536"/>
                <a:gd name="T8" fmla="*/ 0 60000 65536"/>
                <a:gd name="T9" fmla="*/ 0 w 53"/>
                <a:gd name="T10" fmla="*/ 0 h 34"/>
                <a:gd name="T11" fmla="*/ 53 w 53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3" h="34">
                  <a:moveTo>
                    <a:pt x="0" y="0"/>
                  </a:moveTo>
                  <a:lnTo>
                    <a:pt x="17" y="8"/>
                  </a:lnTo>
                  <a:lnTo>
                    <a:pt x="53" y="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6400800" y="1828800"/>
            <a:ext cx="3048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N</a:t>
            </a:r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4648200" y="2057400"/>
            <a:ext cx="3048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99"/>
                </a:solidFill>
              </a:rPr>
              <a:t>S</a:t>
            </a:r>
          </a:p>
        </p:txBody>
      </p:sp>
      <p:sp>
        <p:nvSpPr>
          <p:cNvPr id="15393" name="Rectangle 33"/>
          <p:cNvSpPr>
            <a:spLocks noChangeArrowheads="1"/>
          </p:cNvSpPr>
          <p:nvPr/>
        </p:nvSpPr>
        <p:spPr bwMode="auto">
          <a:xfrm>
            <a:off x="7620000" y="2514600"/>
            <a:ext cx="304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N</a:t>
            </a:r>
          </a:p>
        </p:txBody>
      </p:sp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6553200" y="2590800"/>
            <a:ext cx="3048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99"/>
                </a:solidFill>
              </a:rPr>
              <a:t>S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 rot="9386387">
            <a:off x="4406900" y="5410200"/>
            <a:ext cx="2667000" cy="139700"/>
            <a:chOff x="1296" y="2544"/>
            <a:chExt cx="3340" cy="192"/>
          </a:xfrm>
        </p:grpSpPr>
        <p:sp>
          <p:nvSpPr>
            <p:cNvPr id="11308" name="AutoShape 36"/>
            <p:cNvSpPr>
              <a:spLocks noChangeArrowheads="1"/>
            </p:cNvSpPr>
            <p:nvPr/>
          </p:nvSpPr>
          <p:spPr bwMode="auto">
            <a:xfrm>
              <a:off x="1296" y="2544"/>
              <a:ext cx="1728" cy="192"/>
            </a:xfrm>
            <a:prstGeom prst="triangle">
              <a:avLst>
                <a:gd name="adj" fmla="val 93347"/>
              </a:avLst>
            </a:prstGeom>
            <a:solidFill>
              <a:srgbClr val="FF3300"/>
            </a:solidFill>
            <a:ln w="9525">
              <a:miter lim="800000"/>
              <a:headEnd/>
              <a:tailEnd/>
            </a:ln>
            <a:scene3d>
              <a:camera prst="legacyObliqueBottomLeft"/>
              <a:lightRig rig="legacyFlat3" dir="t"/>
            </a:scene3d>
            <a:sp3d extrusionH="36500" prstMaterial="legacyMatte">
              <a:bevelT w="13500" h="13500" prst="angle"/>
              <a:bevelB w="13500" h="13500" prst="angle"/>
              <a:extrusionClr>
                <a:srgbClr val="FF33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1309" name="AutoShape 37"/>
            <p:cNvSpPr>
              <a:spLocks noChangeArrowheads="1"/>
            </p:cNvSpPr>
            <p:nvPr/>
          </p:nvSpPr>
          <p:spPr bwMode="auto">
            <a:xfrm flipV="1">
              <a:off x="2908" y="2544"/>
              <a:ext cx="1728" cy="192"/>
            </a:xfrm>
            <a:prstGeom prst="triangle">
              <a:avLst>
                <a:gd name="adj" fmla="val 6597"/>
              </a:avLst>
            </a:prstGeom>
            <a:solidFill>
              <a:srgbClr val="3333FF"/>
            </a:solidFill>
            <a:ln w="9525">
              <a:miter lim="800000"/>
              <a:headEnd/>
              <a:tailEnd/>
            </a:ln>
            <a:scene3d>
              <a:camera prst="legacyObliqueBottomLeft"/>
              <a:lightRig rig="legacyFlat3" dir="t"/>
            </a:scene3d>
            <a:sp3d extrusionH="36500" prstMaterial="legacyMatte">
              <a:bevelT w="13500" h="13500" prst="angle"/>
              <a:bevelB w="13500" h="13500" prst="angle"/>
              <a:extrusionClr>
                <a:srgbClr val="3333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</p:grpSp>
      <p:sp>
        <p:nvSpPr>
          <p:cNvPr id="15398" name="AutoShape 38"/>
          <p:cNvSpPr>
            <a:spLocks noChangeArrowheads="1"/>
          </p:cNvSpPr>
          <p:nvPr/>
        </p:nvSpPr>
        <p:spPr bwMode="auto">
          <a:xfrm flipV="1">
            <a:off x="5738813" y="5551488"/>
            <a:ext cx="69850" cy="1306512"/>
          </a:xfrm>
          <a:custGeom>
            <a:avLst/>
            <a:gdLst>
              <a:gd name="T0" fmla="*/ 61119 w 21600"/>
              <a:gd name="T1" fmla="*/ 653256 h 21600"/>
              <a:gd name="T2" fmla="*/ 34925 w 21600"/>
              <a:gd name="T3" fmla="*/ 1306512 h 21600"/>
              <a:gd name="T4" fmla="*/ 8731 w 21600"/>
              <a:gd name="T5" fmla="*/ 653256 h 21600"/>
              <a:gd name="T6" fmla="*/ 3492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Oval 39"/>
          <p:cNvSpPr>
            <a:spLocks noChangeArrowheads="1"/>
          </p:cNvSpPr>
          <p:nvPr/>
        </p:nvSpPr>
        <p:spPr bwMode="auto">
          <a:xfrm>
            <a:off x="5272088" y="6638925"/>
            <a:ext cx="1052512" cy="344488"/>
          </a:xfrm>
          <a:prstGeom prst="ellipse">
            <a:avLst/>
          </a:prstGeom>
          <a:solidFill>
            <a:schemeClr val="bg2"/>
          </a:solidFill>
          <a:ln w="9525">
            <a:round/>
            <a:headEnd/>
            <a:tailEnd/>
          </a:ln>
          <a:scene3d>
            <a:camera prst="legacyPerspectiveFront">
              <a:rot lat="19799998" lon="0" rev="0"/>
            </a:camera>
            <a:lightRig rig="legacyFlat2" dir="t"/>
          </a:scene3d>
          <a:sp3d extrusionH="365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pSp>
        <p:nvGrpSpPr>
          <p:cNvPr id="7" name="Group 40"/>
          <p:cNvGrpSpPr>
            <a:grpSpLocks/>
          </p:cNvGrpSpPr>
          <p:nvPr/>
        </p:nvGrpSpPr>
        <p:grpSpPr bwMode="auto">
          <a:xfrm rot="10800000" flipH="1" flipV="1">
            <a:off x="7907338" y="5186363"/>
            <a:ext cx="1371600" cy="152400"/>
            <a:chOff x="3360" y="3744"/>
            <a:chExt cx="864" cy="96"/>
          </a:xfrm>
        </p:grpSpPr>
        <p:sp>
          <p:nvSpPr>
            <p:cNvPr id="11306" name="Rectangle 41"/>
            <p:cNvSpPr>
              <a:spLocks noChangeArrowheads="1"/>
            </p:cNvSpPr>
            <p:nvPr/>
          </p:nvSpPr>
          <p:spPr bwMode="auto">
            <a:xfrm>
              <a:off x="3360" y="3744"/>
              <a:ext cx="432" cy="96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FF33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1307" name="Rectangle 42"/>
            <p:cNvSpPr>
              <a:spLocks noChangeArrowheads="1"/>
            </p:cNvSpPr>
            <p:nvPr/>
          </p:nvSpPr>
          <p:spPr bwMode="auto">
            <a:xfrm>
              <a:off x="3792" y="3744"/>
              <a:ext cx="432" cy="96"/>
            </a:xfrm>
            <a:prstGeom prst="rect">
              <a:avLst/>
            </a:prstGeom>
            <a:solidFill>
              <a:srgbClr val="3333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3333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</p:grpSp>
      <p:grpSp>
        <p:nvGrpSpPr>
          <p:cNvPr id="8" name="Group 43"/>
          <p:cNvGrpSpPr>
            <a:grpSpLocks/>
          </p:cNvGrpSpPr>
          <p:nvPr/>
        </p:nvGrpSpPr>
        <p:grpSpPr bwMode="auto">
          <a:xfrm rot="10666633">
            <a:off x="8839200" y="5029200"/>
            <a:ext cx="1195388" cy="584200"/>
            <a:chOff x="957" y="1034"/>
            <a:chExt cx="837" cy="409"/>
          </a:xfrm>
        </p:grpSpPr>
        <p:sp>
          <p:nvSpPr>
            <p:cNvPr id="11296" name="Freeform 44"/>
            <p:cNvSpPr>
              <a:spLocks/>
            </p:cNvSpPr>
            <p:nvPr/>
          </p:nvSpPr>
          <p:spPr bwMode="auto">
            <a:xfrm>
              <a:off x="1100" y="1034"/>
              <a:ext cx="694" cy="409"/>
            </a:xfrm>
            <a:custGeom>
              <a:avLst/>
              <a:gdLst>
                <a:gd name="T0" fmla="*/ 395 w 694"/>
                <a:gd name="T1" fmla="*/ 307 h 409"/>
                <a:gd name="T2" fmla="*/ 435 w 694"/>
                <a:gd name="T3" fmla="*/ 326 h 409"/>
                <a:gd name="T4" fmla="*/ 480 w 694"/>
                <a:gd name="T5" fmla="*/ 336 h 409"/>
                <a:gd name="T6" fmla="*/ 543 w 694"/>
                <a:gd name="T7" fmla="*/ 338 h 409"/>
                <a:gd name="T8" fmla="*/ 570 w 694"/>
                <a:gd name="T9" fmla="*/ 365 h 409"/>
                <a:gd name="T10" fmla="*/ 530 w 694"/>
                <a:gd name="T11" fmla="*/ 383 h 409"/>
                <a:gd name="T12" fmla="*/ 464 w 694"/>
                <a:gd name="T13" fmla="*/ 409 h 409"/>
                <a:gd name="T14" fmla="*/ 398 w 694"/>
                <a:gd name="T15" fmla="*/ 405 h 409"/>
                <a:gd name="T16" fmla="*/ 303 w 694"/>
                <a:gd name="T17" fmla="*/ 395 h 409"/>
                <a:gd name="T18" fmla="*/ 246 w 694"/>
                <a:gd name="T19" fmla="*/ 374 h 409"/>
                <a:gd name="T20" fmla="*/ 211 w 694"/>
                <a:gd name="T21" fmla="*/ 364 h 409"/>
                <a:gd name="T22" fmla="*/ 174 w 694"/>
                <a:gd name="T23" fmla="*/ 352 h 409"/>
                <a:gd name="T24" fmla="*/ 141 w 694"/>
                <a:gd name="T25" fmla="*/ 345 h 409"/>
                <a:gd name="T26" fmla="*/ 91 w 694"/>
                <a:gd name="T27" fmla="*/ 344 h 409"/>
                <a:gd name="T28" fmla="*/ 51 w 694"/>
                <a:gd name="T29" fmla="*/ 351 h 409"/>
                <a:gd name="T30" fmla="*/ 11 w 694"/>
                <a:gd name="T31" fmla="*/ 345 h 409"/>
                <a:gd name="T32" fmla="*/ 8 w 694"/>
                <a:gd name="T33" fmla="*/ 328 h 409"/>
                <a:gd name="T34" fmla="*/ 27 w 694"/>
                <a:gd name="T35" fmla="*/ 285 h 409"/>
                <a:gd name="T36" fmla="*/ 27 w 694"/>
                <a:gd name="T37" fmla="*/ 223 h 409"/>
                <a:gd name="T38" fmla="*/ 33 w 694"/>
                <a:gd name="T39" fmla="*/ 157 h 409"/>
                <a:gd name="T40" fmla="*/ 41 w 694"/>
                <a:gd name="T41" fmla="*/ 122 h 409"/>
                <a:gd name="T42" fmla="*/ 75 w 694"/>
                <a:gd name="T43" fmla="*/ 117 h 409"/>
                <a:gd name="T44" fmla="*/ 111 w 694"/>
                <a:gd name="T45" fmla="*/ 125 h 409"/>
                <a:gd name="T46" fmla="*/ 137 w 694"/>
                <a:gd name="T47" fmla="*/ 125 h 409"/>
                <a:gd name="T48" fmla="*/ 235 w 694"/>
                <a:gd name="T49" fmla="*/ 74 h 409"/>
                <a:gd name="T50" fmla="*/ 312 w 694"/>
                <a:gd name="T51" fmla="*/ 38 h 409"/>
                <a:gd name="T52" fmla="*/ 359 w 694"/>
                <a:gd name="T53" fmla="*/ 25 h 409"/>
                <a:gd name="T54" fmla="*/ 400 w 694"/>
                <a:gd name="T55" fmla="*/ 3 h 409"/>
                <a:gd name="T56" fmla="*/ 430 w 694"/>
                <a:gd name="T57" fmla="*/ 3 h 409"/>
                <a:gd name="T58" fmla="*/ 472 w 694"/>
                <a:gd name="T59" fmla="*/ 19 h 409"/>
                <a:gd name="T60" fmla="*/ 530 w 694"/>
                <a:gd name="T61" fmla="*/ 50 h 409"/>
                <a:gd name="T62" fmla="*/ 575 w 694"/>
                <a:gd name="T63" fmla="*/ 76 h 409"/>
                <a:gd name="T64" fmla="*/ 607 w 694"/>
                <a:gd name="T65" fmla="*/ 88 h 409"/>
                <a:gd name="T66" fmla="*/ 636 w 694"/>
                <a:gd name="T67" fmla="*/ 128 h 409"/>
                <a:gd name="T68" fmla="*/ 655 w 694"/>
                <a:gd name="T69" fmla="*/ 155 h 409"/>
                <a:gd name="T70" fmla="*/ 671 w 694"/>
                <a:gd name="T71" fmla="*/ 185 h 409"/>
                <a:gd name="T72" fmla="*/ 692 w 694"/>
                <a:gd name="T73" fmla="*/ 247 h 409"/>
                <a:gd name="T74" fmla="*/ 694 w 694"/>
                <a:gd name="T75" fmla="*/ 299 h 409"/>
                <a:gd name="T76" fmla="*/ 687 w 694"/>
                <a:gd name="T77" fmla="*/ 328 h 409"/>
                <a:gd name="T78" fmla="*/ 655 w 694"/>
                <a:gd name="T79" fmla="*/ 320 h 409"/>
                <a:gd name="T80" fmla="*/ 641 w 694"/>
                <a:gd name="T81" fmla="*/ 293 h 409"/>
                <a:gd name="T82" fmla="*/ 636 w 694"/>
                <a:gd name="T83" fmla="*/ 256 h 409"/>
                <a:gd name="T84" fmla="*/ 590 w 694"/>
                <a:gd name="T85" fmla="*/ 207 h 409"/>
                <a:gd name="T86" fmla="*/ 570 w 694"/>
                <a:gd name="T87" fmla="*/ 179 h 409"/>
                <a:gd name="T88" fmla="*/ 536 w 694"/>
                <a:gd name="T89" fmla="*/ 176 h 409"/>
                <a:gd name="T90" fmla="*/ 501 w 694"/>
                <a:gd name="T91" fmla="*/ 169 h 409"/>
                <a:gd name="T92" fmla="*/ 470 w 694"/>
                <a:gd name="T93" fmla="*/ 175 h 409"/>
                <a:gd name="T94" fmla="*/ 434 w 694"/>
                <a:gd name="T95" fmla="*/ 201 h 409"/>
                <a:gd name="T96" fmla="*/ 397 w 694"/>
                <a:gd name="T97" fmla="*/ 236 h 409"/>
                <a:gd name="T98" fmla="*/ 385 w 694"/>
                <a:gd name="T99" fmla="*/ 287 h 4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94"/>
                <a:gd name="T151" fmla="*/ 0 h 409"/>
                <a:gd name="T152" fmla="*/ 694 w 694"/>
                <a:gd name="T153" fmla="*/ 409 h 40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94" h="409">
                  <a:moveTo>
                    <a:pt x="385" y="287"/>
                  </a:moveTo>
                  <a:lnTo>
                    <a:pt x="395" y="307"/>
                  </a:lnTo>
                  <a:lnTo>
                    <a:pt x="409" y="317"/>
                  </a:lnTo>
                  <a:lnTo>
                    <a:pt x="435" y="326"/>
                  </a:lnTo>
                  <a:lnTo>
                    <a:pt x="457" y="339"/>
                  </a:lnTo>
                  <a:lnTo>
                    <a:pt x="480" y="336"/>
                  </a:lnTo>
                  <a:lnTo>
                    <a:pt x="516" y="331"/>
                  </a:lnTo>
                  <a:lnTo>
                    <a:pt x="543" y="338"/>
                  </a:lnTo>
                  <a:lnTo>
                    <a:pt x="563" y="351"/>
                  </a:lnTo>
                  <a:lnTo>
                    <a:pt x="570" y="365"/>
                  </a:lnTo>
                  <a:lnTo>
                    <a:pt x="553" y="374"/>
                  </a:lnTo>
                  <a:lnTo>
                    <a:pt x="530" y="383"/>
                  </a:lnTo>
                  <a:lnTo>
                    <a:pt x="493" y="396"/>
                  </a:lnTo>
                  <a:lnTo>
                    <a:pt x="464" y="409"/>
                  </a:lnTo>
                  <a:lnTo>
                    <a:pt x="428" y="406"/>
                  </a:lnTo>
                  <a:lnTo>
                    <a:pt x="398" y="405"/>
                  </a:lnTo>
                  <a:lnTo>
                    <a:pt x="375" y="403"/>
                  </a:lnTo>
                  <a:lnTo>
                    <a:pt x="303" y="395"/>
                  </a:lnTo>
                  <a:lnTo>
                    <a:pt x="276" y="383"/>
                  </a:lnTo>
                  <a:lnTo>
                    <a:pt x="246" y="374"/>
                  </a:lnTo>
                  <a:lnTo>
                    <a:pt x="231" y="368"/>
                  </a:lnTo>
                  <a:lnTo>
                    <a:pt x="211" y="364"/>
                  </a:lnTo>
                  <a:lnTo>
                    <a:pt x="190" y="356"/>
                  </a:lnTo>
                  <a:lnTo>
                    <a:pt x="174" y="352"/>
                  </a:lnTo>
                  <a:lnTo>
                    <a:pt x="157" y="346"/>
                  </a:lnTo>
                  <a:lnTo>
                    <a:pt x="141" y="345"/>
                  </a:lnTo>
                  <a:lnTo>
                    <a:pt x="120" y="342"/>
                  </a:lnTo>
                  <a:lnTo>
                    <a:pt x="91" y="344"/>
                  </a:lnTo>
                  <a:lnTo>
                    <a:pt x="70" y="348"/>
                  </a:lnTo>
                  <a:lnTo>
                    <a:pt x="51" y="351"/>
                  </a:lnTo>
                  <a:lnTo>
                    <a:pt x="32" y="349"/>
                  </a:lnTo>
                  <a:lnTo>
                    <a:pt x="11" y="345"/>
                  </a:lnTo>
                  <a:lnTo>
                    <a:pt x="0" y="343"/>
                  </a:lnTo>
                  <a:lnTo>
                    <a:pt x="8" y="328"/>
                  </a:lnTo>
                  <a:lnTo>
                    <a:pt x="16" y="313"/>
                  </a:lnTo>
                  <a:lnTo>
                    <a:pt x="27" y="285"/>
                  </a:lnTo>
                  <a:lnTo>
                    <a:pt x="26" y="244"/>
                  </a:lnTo>
                  <a:lnTo>
                    <a:pt x="27" y="223"/>
                  </a:lnTo>
                  <a:lnTo>
                    <a:pt x="31" y="181"/>
                  </a:lnTo>
                  <a:lnTo>
                    <a:pt x="33" y="157"/>
                  </a:lnTo>
                  <a:lnTo>
                    <a:pt x="35" y="134"/>
                  </a:lnTo>
                  <a:lnTo>
                    <a:pt x="41" y="122"/>
                  </a:lnTo>
                  <a:lnTo>
                    <a:pt x="31" y="109"/>
                  </a:lnTo>
                  <a:lnTo>
                    <a:pt x="75" y="117"/>
                  </a:lnTo>
                  <a:lnTo>
                    <a:pt x="91" y="118"/>
                  </a:lnTo>
                  <a:lnTo>
                    <a:pt x="111" y="125"/>
                  </a:lnTo>
                  <a:lnTo>
                    <a:pt x="125" y="126"/>
                  </a:lnTo>
                  <a:lnTo>
                    <a:pt x="137" y="125"/>
                  </a:lnTo>
                  <a:lnTo>
                    <a:pt x="161" y="113"/>
                  </a:lnTo>
                  <a:lnTo>
                    <a:pt x="235" y="74"/>
                  </a:lnTo>
                  <a:lnTo>
                    <a:pt x="275" y="54"/>
                  </a:lnTo>
                  <a:lnTo>
                    <a:pt x="312" y="38"/>
                  </a:lnTo>
                  <a:lnTo>
                    <a:pt x="334" y="33"/>
                  </a:lnTo>
                  <a:lnTo>
                    <a:pt x="359" y="25"/>
                  </a:lnTo>
                  <a:lnTo>
                    <a:pt x="379" y="15"/>
                  </a:lnTo>
                  <a:lnTo>
                    <a:pt x="400" y="3"/>
                  </a:lnTo>
                  <a:lnTo>
                    <a:pt x="416" y="0"/>
                  </a:lnTo>
                  <a:lnTo>
                    <a:pt x="430" y="3"/>
                  </a:lnTo>
                  <a:lnTo>
                    <a:pt x="452" y="14"/>
                  </a:lnTo>
                  <a:lnTo>
                    <a:pt x="472" y="19"/>
                  </a:lnTo>
                  <a:lnTo>
                    <a:pt x="490" y="25"/>
                  </a:lnTo>
                  <a:lnTo>
                    <a:pt x="530" y="50"/>
                  </a:lnTo>
                  <a:lnTo>
                    <a:pt x="551" y="59"/>
                  </a:lnTo>
                  <a:lnTo>
                    <a:pt x="575" y="76"/>
                  </a:lnTo>
                  <a:lnTo>
                    <a:pt x="595" y="83"/>
                  </a:lnTo>
                  <a:lnTo>
                    <a:pt x="607" y="88"/>
                  </a:lnTo>
                  <a:lnTo>
                    <a:pt x="622" y="109"/>
                  </a:lnTo>
                  <a:lnTo>
                    <a:pt x="636" y="128"/>
                  </a:lnTo>
                  <a:lnTo>
                    <a:pt x="649" y="144"/>
                  </a:lnTo>
                  <a:lnTo>
                    <a:pt x="655" y="155"/>
                  </a:lnTo>
                  <a:lnTo>
                    <a:pt x="664" y="170"/>
                  </a:lnTo>
                  <a:lnTo>
                    <a:pt x="671" y="185"/>
                  </a:lnTo>
                  <a:lnTo>
                    <a:pt x="689" y="220"/>
                  </a:lnTo>
                  <a:lnTo>
                    <a:pt x="692" y="247"/>
                  </a:lnTo>
                  <a:lnTo>
                    <a:pt x="692" y="276"/>
                  </a:lnTo>
                  <a:lnTo>
                    <a:pt x="694" y="299"/>
                  </a:lnTo>
                  <a:lnTo>
                    <a:pt x="692" y="317"/>
                  </a:lnTo>
                  <a:lnTo>
                    <a:pt x="687" y="328"/>
                  </a:lnTo>
                  <a:lnTo>
                    <a:pt x="675" y="331"/>
                  </a:lnTo>
                  <a:lnTo>
                    <a:pt x="655" y="320"/>
                  </a:lnTo>
                  <a:lnTo>
                    <a:pt x="645" y="306"/>
                  </a:lnTo>
                  <a:lnTo>
                    <a:pt x="641" y="293"/>
                  </a:lnTo>
                  <a:lnTo>
                    <a:pt x="636" y="275"/>
                  </a:lnTo>
                  <a:lnTo>
                    <a:pt x="636" y="256"/>
                  </a:lnTo>
                  <a:lnTo>
                    <a:pt x="612" y="231"/>
                  </a:lnTo>
                  <a:lnTo>
                    <a:pt x="590" y="207"/>
                  </a:lnTo>
                  <a:lnTo>
                    <a:pt x="580" y="190"/>
                  </a:lnTo>
                  <a:lnTo>
                    <a:pt x="570" y="179"/>
                  </a:lnTo>
                  <a:lnTo>
                    <a:pt x="553" y="180"/>
                  </a:lnTo>
                  <a:lnTo>
                    <a:pt x="536" y="176"/>
                  </a:lnTo>
                  <a:lnTo>
                    <a:pt x="515" y="175"/>
                  </a:lnTo>
                  <a:lnTo>
                    <a:pt x="501" y="169"/>
                  </a:lnTo>
                  <a:lnTo>
                    <a:pt x="482" y="171"/>
                  </a:lnTo>
                  <a:lnTo>
                    <a:pt x="470" y="175"/>
                  </a:lnTo>
                  <a:lnTo>
                    <a:pt x="453" y="188"/>
                  </a:lnTo>
                  <a:lnTo>
                    <a:pt x="434" y="201"/>
                  </a:lnTo>
                  <a:lnTo>
                    <a:pt x="412" y="215"/>
                  </a:lnTo>
                  <a:lnTo>
                    <a:pt x="397" y="236"/>
                  </a:lnTo>
                  <a:lnTo>
                    <a:pt x="381" y="252"/>
                  </a:lnTo>
                  <a:lnTo>
                    <a:pt x="385" y="287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Freeform 45"/>
            <p:cNvSpPr>
              <a:spLocks/>
            </p:cNvSpPr>
            <p:nvPr/>
          </p:nvSpPr>
          <p:spPr bwMode="auto">
            <a:xfrm rot="2180584" flipH="1">
              <a:off x="1590" y="1083"/>
              <a:ext cx="111" cy="53"/>
            </a:xfrm>
            <a:custGeom>
              <a:avLst/>
              <a:gdLst>
                <a:gd name="T0" fmla="*/ 0 w 138"/>
                <a:gd name="T1" fmla="*/ 0 h 66"/>
                <a:gd name="T2" fmla="*/ 66 w 138"/>
                <a:gd name="T3" fmla="*/ 27 h 66"/>
                <a:gd name="T4" fmla="*/ 138 w 138"/>
                <a:gd name="T5" fmla="*/ 66 h 66"/>
                <a:gd name="T6" fmla="*/ 0 60000 65536"/>
                <a:gd name="T7" fmla="*/ 0 60000 65536"/>
                <a:gd name="T8" fmla="*/ 0 60000 65536"/>
                <a:gd name="T9" fmla="*/ 0 w 138"/>
                <a:gd name="T10" fmla="*/ 0 h 66"/>
                <a:gd name="T11" fmla="*/ 138 w 138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8" h="66">
                  <a:moveTo>
                    <a:pt x="0" y="0"/>
                  </a:moveTo>
                  <a:lnTo>
                    <a:pt x="66" y="27"/>
                  </a:lnTo>
                  <a:lnTo>
                    <a:pt x="138" y="6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Freeform 46"/>
            <p:cNvSpPr>
              <a:spLocks/>
            </p:cNvSpPr>
            <p:nvPr/>
          </p:nvSpPr>
          <p:spPr bwMode="auto">
            <a:xfrm rot="3423405" flipH="1">
              <a:off x="1629" y="1374"/>
              <a:ext cx="16" cy="54"/>
            </a:xfrm>
            <a:custGeom>
              <a:avLst/>
              <a:gdLst>
                <a:gd name="T0" fmla="*/ 23 w 70"/>
                <a:gd name="T1" fmla="*/ 0 h 169"/>
                <a:gd name="T2" fmla="*/ 53 w 70"/>
                <a:gd name="T3" fmla="*/ 52 h 169"/>
                <a:gd name="T4" fmla="*/ 69 w 70"/>
                <a:gd name="T5" fmla="*/ 83 h 169"/>
                <a:gd name="T6" fmla="*/ 70 w 70"/>
                <a:gd name="T7" fmla="*/ 113 h 169"/>
                <a:gd name="T8" fmla="*/ 58 w 70"/>
                <a:gd name="T9" fmla="*/ 140 h 169"/>
                <a:gd name="T10" fmla="*/ 27 w 70"/>
                <a:gd name="T11" fmla="*/ 158 h 169"/>
                <a:gd name="T12" fmla="*/ 0 w 70"/>
                <a:gd name="T13" fmla="*/ 169 h 1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169"/>
                <a:gd name="T23" fmla="*/ 70 w 70"/>
                <a:gd name="T24" fmla="*/ 169 h 16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169">
                  <a:moveTo>
                    <a:pt x="23" y="0"/>
                  </a:moveTo>
                  <a:lnTo>
                    <a:pt x="53" y="52"/>
                  </a:lnTo>
                  <a:lnTo>
                    <a:pt x="69" y="83"/>
                  </a:lnTo>
                  <a:lnTo>
                    <a:pt x="70" y="113"/>
                  </a:lnTo>
                  <a:lnTo>
                    <a:pt x="58" y="140"/>
                  </a:lnTo>
                  <a:lnTo>
                    <a:pt x="27" y="158"/>
                  </a:lnTo>
                  <a:lnTo>
                    <a:pt x="0" y="16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Freeform 47"/>
            <p:cNvSpPr>
              <a:spLocks/>
            </p:cNvSpPr>
            <p:nvPr/>
          </p:nvSpPr>
          <p:spPr bwMode="auto">
            <a:xfrm rot="3012925" flipH="1">
              <a:off x="1676" y="1190"/>
              <a:ext cx="13" cy="33"/>
            </a:xfrm>
            <a:custGeom>
              <a:avLst/>
              <a:gdLst>
                <a:gd name="T0" fmla="*/ 0 w 50"/>
                <a:gd name="T1" fmla="*/ 0 h 93"/>
                <a:gd name="T2" fmla="*/ 0 w 50"/>
                <a:gd name="T3" fmla="*/ 32 h 93"/>
                <a:gd name="T4" fmla="*/ 6 w 50"/>
                <a:gd name="T5" fmla="*/ 57 h 93"/>
                <a:gd name="T6" fmla="*/ 25 w 50"/>
                <a:gd name="T7" fmla="*/ 82 h 93"/>
                <a:gd name="T8" fmla="*/ 50 w 50"/>
                <a:gd name="T9" fmla="*/ 93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93"/>
                <a:gd name="T17" fmla="*/ 50 w 5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93">
                  <a:moveTo>
                    <a:pt x="0" y="0"/>
                  </a:moveTo>
                  <a:lnTo>
                    <a:pt x="0" y="32"/>
                  </a:lnTo>
                  <a:lnTo>
                    <a:pt x="6" y="57"/>
                  </a:lnTo>
                  <a:lnTo>
                    <a:pt x="25" y="82"/>
                  </a:lnTo>
                  <a:lnTo>
                    <a:pt x="50" y="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Freeform 48"/>
            <p:cNvSpPr>
              <a:spLocks/>
            </p:cNvSpPr>
            <p:nvPr/>
          </p:nvSpPr>
          <p:spPr bwMode="auto">
            <a:xfrm rot="3892858" flipH="1">
              <a:off x="1736" y="1271"/>
              <a:ext cx="10" cy="25"/>
            </a:xfrm>
            <a:custGeom>
              <a:avLst/>
              <a:gdLst>
                <a:gd name="T0" fmla="*/ 0 w 19"/>
                <a:gd name="T1" fmla="*/ 0 h 43"/>
                <a:gd name="T2" fmla="*/ 0 w 19"/>
                <a:gd name="T3" fmla="*/ 14 h 43"/>
                <a:gd name="T4" fmla="*/ 4 w 19"/>
                <a:gd name="T5" fmla="*/ 28 h 43"/>
                <a:gd name="T6" fmla="*/ 19 w 19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43"/>
                <a:gd name="T14" fmla="*/ 19 w 19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43">
                  <a:moveTo>
                    <a:pt x="0" y="0"/>
                  </a:moveTo>
                  <a:lnTo>
                    <a:pt x="0" y="14"/>
                  </a:lnTo>
                  <a:lnTo>
                    <a:pt x="4" y="28"/>
                  </a:lnTo>
                  <a:lnTo>
                    <a:pt x="19" y="4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49"/>
            <p:cNvGrpSpPr>
              <a:grpSpLocks/>
            </p:cNvGrpSpPr>
            <p:nvPr/>
          </p:nvGrpSpPr>
          <p:grpSpPr bwMode="auto">
            <a:xfrm rot="11405476" flipH="1">
              <a:off x="957" y="1115"/>
              <a:ext cx="261" cy="307"/>
              <a:chOff x="2457" y="2549"/>
              <a:chExt cx="557" cy="547"/>
            </a:xfrm>
          </p:grpSpPr>
          <p:sp>
            <p:nvSpPr>
              <p:cNvPr id="11304" name="Freeform 50"/>
              <p:cNvSpPr>
                <a:spLocks/>
              </p:cNvSpPr>
              <p:nvPr/>
            </p:nvSpPr>
            <p:spPr bwMode="auto">
              <a:xfrm>
                <a:off x="2457" y="2549"/>
                <a:ext cx="557" cy="547"/>
              </a:xfrm>
              <a:custGeom>
                <a:avLst/>
                <a:gdLst>
                  <a:gd name="T0" fmla="*/ 1112 w 1112"/>
                  <a:gd name="T1" fmla="*/ 140 h 1094"/>
                  <a:gd name="T2" fmla="*/ 1056 w 1112"/>
                  <a:gd name="T3" fmla="*/ 271 h 1094"/>
                  <a:gd name="T4" fmla="*/ 1017 w 1112"/>
                  <a:gd name="T5" fmla="*/ 373 h 1094"/>
                  <a:gd name="T6" fmla="*/ 971 w 1112"/>
                  <a:gd name="T7" fmla="*/ 476 h 1094"/>
                  <a:gd name="T8" fmla="*/ 943 w 1112"/>
                  <a:gd name="T9" fmla="*/ 588 h 1094"/>
                  <a:gd name="T10" fmla="*/ 924 w 1112"/>
                  <a:gd name="T11" fmla="*/ 702 h 1094"/>
                  <a:gd name="T12" fmla="*/ 905 w 1112"/>
                  <a:gd name="T13" fmla="*/ 814 h 1094"/>
                  <a:gd name="T14" fmla="*/ 905 w 1112"/>
                  <a:gd name="T15" fmla="*/ 916 h 1094"/>
                  <a:gd name="T16" fmla="*/ 905 w 1112"/>
                  <a:gd name="T17" fmla="*/ 1001 h 1094"/>
                  <a:gd name="T18" fmla="*/ 905 w 1112"/>
                  <a:gd name="T19" fmla="*/ 1038 h 1094"/>
                  <a:gd name="T20" fmla="*/ 242 w 1112"/>
                  <a:gd name="T21" fmla="*/ 1094 h 1094"/>
                  <a:gd name="T22" fmla="*/ 130 w 1112"/>
                  <a:gd name="T23" fmla="*/ 448 h 1094"/>
                  <a:gd name="T24" fmla="*/ 28 w 1112"/>
                  <a:gd name="T25" fmla="*/ 65 h 1094"/>
                  <a:gd name="T26" fmla="*/ 0 w 1112"/>
                  <a:gd name="T27" fmla="*/ 0 h 1094"/>
                  <a:gd name="T28" fmla="*/ 420 w 1112"/>
                  <a:gd name="T29" fmla="*/ 75 h 1094"/>
                  <a:gd name="T30" fmla="*/ 765 w 1112"/>
                  <a:gd name="T31" fmla="*/ 103 h 1094"/>
                  <a:gd name="T32" fmla="*/ 989 w 1112"/>
                  <a:gd name="T33" fmla="*/ 103 h 1094"/>
                  <a:gd name="T34" fmla="*/ 1112 w 1112"/>
                  <a:gd name="T35" fmla="*/ 140 h 109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2"/>
                  <a:gd name="T55" fmla="*/ 0 h 1094"/>
                  <a:gd name="T56" fmla="*/ 1112 w 1112"/>
                  <a:gd name="T57" fmla="*/ 1094 h 109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2" h="1094">
                    <a:moveTo>
                      <a:pt x="1112" y="140"/>
                    </a:moveTo>
                    <a:lnTo>
                      <a:pt x="1056" y="271"/>
                    </a:lnTo>
                    <a:lnTo>
                      <a:pt x="1017" y="373"/>
                    </a:lnTo>
                    <a:lnTo>
                      <a:pt x="971" y="476"/>
                    </a:lnTo>
                    <a:lnTo>
                      <a:pt x="943" y="588"/>
                    </a:lnTo>
                    <a:lnTo>
                      <a:pt x="924" y="702"/>
                    </a:lnTo>
                    <a:lnTo>
                      <a:pt x="905" y="814"/>
                    </a:lnTo>
                    <a:lnTo>
                      <a:pt x="905" y="916"/>
                    </a:lnTo>
                    <a:lnTo>
                      <a:pt x="905" y="1001"/>
                    </a:lnTo>
                    <a:lnTo>
                      <a:pt x="905" y="1038"/>
                    </a:lnTo>
                    <a:lnTo>
                      <a:pt x="242" y="1094"/>
                    </a:lnTo>
                    <a:lnTo>
                      <a:pt x="130" y="448"/>
                    </a:lnTo>
                    <a:lnTo>
                      <a:pt x="28" y="65"/>
                    </a:lnTo>
                    <a:lnTo>
                      <a:pt x="0" y="0"/>
                    </a:lnTo>
                    <a:lnTo>
                      <a:pt x="420" y="75"/>
                    </a:lnTo>
                    <a:lnTo>
                      <a:pt x="765" y="103"/>
                    </a:lnTo>
                    <a:lnTo>
                      <a:pt x="989" y="103"/>
                    </a:lnTo>
                    <a:lnTo>
                      <a:pt x="1112" y="140"/>
                    </a:lnTo>
                    <a:close/>
                  </a:path>
                </a:pathLst>
              </a:custGeom>
              <a:solidFill>
                <a:srgbClr val="5F7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5" name="Oval 51"/>
              <p:cNvSpPr>
                <a:spLocks noChangeArrowheads="1"/>
              </p:cNvSpPr>
              <p:nvPr/>
            </p:nvSpPr>
            <p:spPr bwMode="auto">
              <a:xfrm>
                <a:off x="2793" y="2961"/>
                <a:ext cx="61" cy="7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02" name="Freeform 52"/>
            <p:cNvSpPr>
              <a:spLocks/>
            </p:cNvSpPr>
            <p:nvPr/>
          </p:nvSpPr>
          <p:spPr bwMode="auto">
            <a:xfrm rot="8068401" flipH="1">
              <a:off x="1546" y="1379"/>
              <a:ext cx="15" cy="10"/>
            </a:xfrm>
            <a:custGeom>
              <a:avLst/>
              <a:gdLst>
                <a:gd name="T0" fmla="*/ 55 w 55"/>
                <a:gd name="T1" fmla="*/ 33 h 33"/>
                <a:gd name="T2" fmla="*/ 26 w 55"/>
                <a:gd name="T3" fmla="*/ 22 h 33"/>
                <a:gd name="T4" fmla="*/ 7 w 55"/>
                <a:gd name="T5" fmla="*/ 8 h 33"/>
                <a:gd name="T6" fmla="*/ 0 w 55"/>
                <a:gd name="T7" fmla="*/ 0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33"/>
                <a:gd name="T14" fmla="*/ 55 w 55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33">
                  <a:moveTo>
                    <a:pt x="55" y="33"/>
                  </a:moveTo>
                  <a:lnTo>
                    <a:pt x="26" y="22"/>
                  </a:lnTo>
                  <a:lnTo>
                    <a:pt x="7" y="8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Freeform 53"/>
            <p:cNvSpPr>
              <a:spLocks/>
            </p:cNvSpPr>
            <p:nvPr/>
          </p:nvSpPr>
          <p:spPr bwMode="auto">
            <a:xfrm rot="2668401" flipH="1">
              <a:off x="1554" y="1050"/>
              <a:ext cx="51" cy="32"/>
            </a:xfrm>
            <a:custGeom>
              <a:avLst/>
              <a:gdLst>
                <a:gd name="T0" fmla="*/ 0 w 53"/>
                <a:gd name="T1" fmla="*/ 0 h 34"/>
                <a:gd name="T2" fmla="*/ 17 w 53"/>
                <a:gd name="T3" fmla="*/ 8 h 34"/>
                <a:gd name="T4" fmla="*/ 53 w 53"/>
                <a:gd name="T5" fmla="*/ 34 h 34"/>
                <a:gd name="T6" fmla="*/ 0 60000 65536"/>
                <a:gd name="T7" fmla="*/ 0 60000 65536"/>
                <a:gd name="T8" fmla="*/ 0 60000 65536"/>
                <a:gd name="T9" fmla="*/ 0 w 53"/>
                <a:gd name="T10" fmla="*/ 0 h 34"/>
                <a:gd name="T11" fmla="*/ 53 w 53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3" h="34">
                  <a:moveTo>
                    <a:pt x="0" y="0"/>
                  </a:moveTo>
                  <a:lnTo>
                    <a:pt x="17" y="8"/>
                  </a:lnTo>
                  <a:lnTo>
                    <a:pt x="53" y="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14" name="Rectangle 54"/>
          <p:cNvSpPr>
            <a:spLocks noChangeArrowheads="1"/>
          </p:cNvSpPr>
          <p:nvPr/>
        </p:nvSpPr>
        <p:spPr bwMode="auto">
          <a:xfrm flipV="1">
            <a:off x="5867400" y="4800600"/>
            <a:ext cx="3048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N</a:t>
            </a:r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7086600" y="4800600"/>
            <a:ext cx="304800" cy="304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N</a:t>
            </a:r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8305800" y="5486400"/>
            <a:ext cx="3048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99"/>
                </a:solidFill>
              </a:rPr>
              <a:t>S</a:t>
            </a:r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4572000" y="5562600"/>
            <a:ext cx="3048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99"/>
                </a:solidFill>
              </a:rPr>
              <a:t>S</a:t>
            </a:r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0" y="1905000"/>
            <a:ext cx="37338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NX 3: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419" name="Rectangle 59"/>
          <p:cNvSpPr>
            <a:spLocks noChangeArrowheads="1"/>
          </p:cNvSpPr>
          <p:nvPr/>
        </p:nvSpPr>
        <p:spPr bwMode="auto">
          <a:xfrm>
            <a:off x="0" y="4114800"/>
            <a:ext cx="36576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NX 4: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-0.1 -1.11111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111E-6 L -0.09861 -1.11111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20000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4" dur="5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-0.1 -1.11111E-6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111E-6 L -0.09861 -1.11111E-6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20000">
                                      <p:cBhvr>
                                        <p:cTn id="10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5" dur="500"/>
                                        <p:tgtEl>
                                          <p:spTgt spid="1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0" dur="500"/>
                                        <p:tgtEl>
                                          <p:spTgt spid="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3" dur="500"/>
                                        <p:tgtEl>
                                          <p:spTgt spid="1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6" dur="500"/>
                                        <p:tgtEl>
                                          <p:spTgt spid="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154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154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70" grpId="0"/>
      <p:bldP spid="15371" grpId="0"/>
      <p:bldP spid="15375" grpId="0" animBg="1"/>
      <p:bldP spid="15376" grpId="0" animBg="1"/>
      <p:bldP spid="15391" grpId="0" animBg="1"/>
      <p:bldP spid="15392" grpId="0" animBg="1"/>
      <p:bldP spid="15393" grpId="0" animBg="1"/>
      <p:bldP spid="15394" grpId="0" animBg="1"/>
      <p:bldP spid="15398" grpId="0" animBg="1"/>
      <p:bldP spid="15399" grpId="0" animBg="1"/>
      <p:bldP spid="15414" grpId="0" animBg="1"/>
      <p:bldP spid="15415" grpId="0" animBg="1"/>
      <p:bldP spid="15416" grpId="0" animBg="1"/>
      <p:bldP spid="15417" grpId="0" animBg="1"/>
      <p:bldP spid="15418" grpId="0"/>
      <p:bldP spid="154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0" y="228600"/>
            <a:ext cx="44196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chemeClr val="hlink"/>
                </a:solidFill>
                <a:latin typeface=".VnTime" pitchFamily="34" charset="0"/>
              </a:rPr>
              <a:t>2.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3200" b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0" y="2895600"/>
            <a:ext cx="8915400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  <a:sym typeface="Wingdings" pitchFamily="2" charset="2"/>
              </a:rPr>
              <a:t></a:t>
            </a:r>
            <a:r>
              <a:rPr lang="en-US" sz="3600" dirty="0"/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cua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0066"/>
              </a:solidFill>
              <a:latin typeface=".VnTime" pitchFamily="34" charset="0"/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0" y="914400"/>
            <a:ext cx="88392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Qua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nhận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xét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trên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em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hãy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nêu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itchFamily="18" charset="0"/>
              </a:rPr>
              <a:t>kết</a:t>
            </a:r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itchFamily="18" charset="0"/>
              </a:rPr>
              <a:t>luận</a:t>
            </a:r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về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sự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tương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tác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giữa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nam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Times New Roman" pitchFamily="18" charset="0"/>
              </a:rPr>
              <a:t>châm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/>
      <p:bldP spid="16395" grpId="0"/>
      <p:bldP spid="163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41" name="Text Box 13"/>
          <p:cNvSpPr txBox="1">
            <a:spLocks noChangeArrowheads="1"/>
          </p:cNvSpPr>
          <p:nvPr/>
        </p:nvSpPr>
        <p:spPr bwMode="auto">
          <a:xfrm>
            <a:off x="762000" y="304800"/>
            <a:ext cx="76771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Qua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.VnTime" pitchFamily="34" charset="0"/>
            </a:endParaRPr>
          </a:p>
        </p:txBody>
      </p:sp>
      <p:pic>
        <p:nvPicPr>
          <p:cNvPr id="124943" name="Picture 15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83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46" name="Text Box 18" descr="Papyrus"/>
          <p:cNvSpPr txBox="1">
            <a:spLocks noChangeArrowheads="1"/>
          </p:cNvSpPr>
          <p:nvPr/>
        </p:nvSpPr>
        <p:spPr bwMode="auto">
          <a:xfrm>
            <a:off x="914400" y="1828800"/>
            <a:ext cx="74676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 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S)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châm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châm</a:t>
            </a:r>
            <a:endParaRPr lang="en-US" sz="2800" b="1" dirty="0">
              <a:latin typeface=".VnTime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4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4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4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4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457200" y="4572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endParaRPr lang="en-US" sz="2800" b="1" dirty="0">
              <a:solidFill>
                <a:srgbClr val="FF0000"/>
              </a:solidFill>
              <a:latin typeface=".VnTimeH" pitchFamily="34" charset="0"/>
            </a:endParaRPr>
          </a:p>
        </p:txBody>
      </p:sp>
      <p:pic>
        <p:nvPicPr>
          <p:cNvPr id="18435" name="Picture 5" descr="1347078701_436650385_1-Hinh-anh-ca--noi-bt-dau-nam-cham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19200"/>
            <a:ext cx="3200400" cy="273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6" descr="1310013753_224187613_1-Hinh-anh-ca--BaN-NAM-CHaM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8675" y="1219200"/>
            <a:ext cx="35147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7" descr="1327817904_41935378_1-Hinh-anh-ca--ban-nam-cham-may-tuyen-t-rulo-t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4038600"/>
            <a:ext cx="3505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8" descr="1300248322_177828968_1-Hinh-anh-ca--nam-cham-dien-nam-cham-deo-nam-cham-thanh-nam-cham-chiu-nhiet-gia-sieu-re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4572000"/>
            <a:ext cx="28575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143000" y="685800"/>
            <a:ext cx="731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số hình ảnh của nam châm dùng trong kĩ thuật</a:t>
            </a:r>
          </a:p>
        </p:txBody>
      </p:sp>
      <p:pic>
        <p:nvPicPr>
          <p:cNvPr id="20483" name="Picture 7" descr="E:\Desktop\wnf13954849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219200"/>
            <a:ext cx="3457575" cy="240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10" descr="E:\Desktop\fuw139548496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038600"/>
            <a:ext cx="3821113" cy="24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9" descr="E: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1752600"/>
            <a:ext cx="130175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7" descr="E:\Desktop\wnf13954849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3886200"/>
            <a:ext cx="3457575" cy="240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8" descr="E:\Desktop\1prv8m1s__11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5400" y="1295400"/>
            <a:ext cx="28194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6553200" cy="1524000"/>
          </a:xfrm>
        </p:spPr>
        <p:txBody>
          <a:bodyPr>
            <a:noAutofit/>
          </a:bodyPr>
          <a:lstStyle/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khổng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lồ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bắc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E1A4-C74F-41FB-9180-4370FCB31BAE}" type="slidenum">
              <a:rPr lang="en-US"/>
              <a:pPr/>
              <a:t>15</a:t>
            </a:fld>
            <a:endParaRPr lang="en-US"/>
          </a:p>
        </p:txBody>
      </p:sp>
      <p:grpSp>
        <p:nvGrpSpPr>
          <p:cNvPr id="2" name="Group 20"/>
          <p:cNvGrpSpPr/>
          <p:nvPr/>
        </p:nvGrpSpPr>
        <p:grpSpPr>
          <a:xfrm>
            <a:off x="5715000" y="990600"/>
            <a:ext cx="3048000" cy="3124200"/>
            <a:chOff x="7391400" y="990600"/>
            <a:chExt cx="2743200" cy="2895600"/>
          </a:xfrm>
        </p:grpSpPr>
        <p:pic>
          <p:nvPicPr>
            <p:cNvPr id="1027" name="Picture 3" descr="D:\Documents\tu truong\tu truong1.jpeg"/>
            <p:cNvPicPr>
              <a:picLocks noChangeAspect="1" noChangeArrowheads="1"/>
            </p:cNvPicPr>
            <p:nvPr/>
          </p:nvPicPr>
          <p:blipFill>
            <a:blip r:embed="rId2"/>
            <a:srcRect l="15559" t="12000" r="14423" b="12000"/>
            <a:stretch>
              <a:fillRect/>
            </a:stretch>
          </p:blipFill>
          <p:spPr bwMode="auto">
            <a:xfrm>
              <a:off x="7391400" y="990600"/>
              <a:ext cx="2743200" cy="2895600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grpSp>
          <p:nvGrpSpPr>
            <p:cNvPr id="4" name="Group 11"/>
            <p:cNvGrpSpPr/>
            <p:nvPr/>
          </p:nvGrpSpPr>
          <p:grpSpPr>
            <a:xfrm rot="600000">
              <a:off x="8668205" y="2066023"/>
              <a:ext cx="158568" cy="677333"/>
              <a:chOff x="6705600" y="4495800"/>
              <a:chExt cx="152400" cy="6096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6705600" y="4495800"/>
                <a:ext cx="1524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705600" y="4495800"/>
                <a:ext cx="152400" cy="3048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4" name="Content Placeholder 2"/>
          <p:cNvSpPr txBox="1">
            <a:spLocks/>
          </p:cNvSpPr>
          <p:nvPr/>
        </p:nvSpPr>
        <p:spPr>
          <a:xfrm>
            <a:off x="0" y="4343400"/>
            <a:ext cx="9144000" cy="1447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dụng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gió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mặt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trời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thay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đổi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điện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gây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bão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ảnh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đến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khoẻ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hệ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thống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thông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tin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17"/>
          <p:cNvGrpSpPr/>
          <p:nvPr/>
        </p:nvGrpSpPr>
        <p:grpSpPr>
          <a:xfrm>
            <a:off x="6705600" y="609600"/>
            <a:ext cx="1295400" cy="3962400"/>
            <a:chOff x="6248400" y="762000"/>
            <a:chExt cx="1219200" cy="3429000"/>
          </a:xfrm>
        </p:grpSpPr>
        <p:sp>
          <p:nvSpPr>
            <p:cNvPr id="16" name="TextBox 15"/>
            <p:cNvSpPr txBox="1"/>
            <p:nvPr/>
          </p:nvSpPr>
          <p:spPr>
            <a:xfrm>
              <a:off x="6248400" y="37293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934200" y="7620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9" name="Picture 15" descr="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6563" y="5041900"/>
            <a:ext cx="2087562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8" name="Picture 14" descr="Cov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648200"/>
            <a:ext cx="3500437" cy="671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135503">
            <a:off x="3208599" y="3827897"/>
            <a:ext cx="2297112" cy="184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8513" y="3714750"/>
            <a:ext cx="2476500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845885">
            <a:off x="5727802" y="4678785"/>
            <a:ext cx="3909708" cy="78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958578">
            <a:off x="6342074" y="3046219"/>
            <a:ext cx="250666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98513" y="3513138"/>
            <a:ext cx="6100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343400" y="2209800"/>
            <a:ext cx="448945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237038" y="1371600"/>
            <a:ext cx="4624126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191000" y="0"/>
            <a:ext cx="3962400" cy="283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371600" y="2133600"/>
            <a:ext cx="37433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2286000"/>
            <a:ext cx="2006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61950" y="538966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TIẾT 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21. Bài 21 </a:t>
            </a:r>
            <a:endParaRPr lang="en-US" sz="32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NAM CHÂM </a:t>
            </a: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VĨNH CỬU</a:t>
            </a:r>
            <a:endParaRPr lang="en-US" sz="2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54" name="Picture 339" descr="ANI1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2895600"/>
            <a:ext cx="3962400" cy="3200400"/>
            <a:chOff x="288" y="1152"/>
            <a:chExt cx="1987" cy="2256"/>
          </a:xfrm>
        </p:grpSpPr>
        <p:pic>
          <p:nvPicPr>
            <p:cNvPr id="2057" name="Picture 8" descr="Tdung cua TT len Dd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" y="1152"/>
              <a:ext cx="1987" cy="2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9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" y="1152"/>
              <a:ext cx="1506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88" y="1488"/>
              <a:ext cx="1482" cy="239"/>
              <a:chOff x="3262" y="2877"/>
              <a:chExt cx="1482" cy="239"/>
            </a:xfrm>
          </p:grpSpPr>
          <p:sp>
            <p:nvSpPr>
              <p:cNvPr id="2060" name="AutoShape 11"/>
              <p:cNvSpPr>
                <a:spLocks noChangeArrowheads="1"/>
              </p:cNvSpPr>
              <p:nvPr/>
            </p:nvSpPr>
            <p:spPr bwMode="auto">
              <a:xfrm>
                <a:off x="3262" y="2877"/>
                <a:ext cx="813" cy="239"/>
              </a:xfrm>
              <a:prstGeom prst="cube">
                <a:avLst>
                  <a:gd name="adj" fmla="val 25000"/>
                </a:avLst>
              </a:prstGeom>
              <a:solidFill>
                <a:srgbClr val="0000FF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r>
                  <a:rPr lang="en-US">
                    <a:latin typeface="Verdana" pitchFamily="34" charset="0"/>
                  </a:rPr>
                  <a:t>N</a:t>
                </a:r>
              </a:p>
            </p:txBody>
          </p:sp>
          <p:sp>
            <p:nvSpPr>
              <p:cNvPr id="2061" name="AutoShape 12"/>
              <p:cNvSpPr>
                <a:spLocks noChangeArrowheads="1"/>
              </p:cNvSpPr>
              <p:nvPr/>
            </p:nvSpPr>
            <p:spPr bwMode="auto">
              <a:xfrm>
                <a:off x="4027" y="2877"/>
                <a:ext cx="717" cy="239"/>
              </a:xfrm>
              <a:prstGeom prst="cube">
                <a:avLst>
                  <a:gd name="adj" fmla="val 25000"/>
                </a:avLst>
              </a:prstGeom>
              <a:solidFill>
                <a:srgbClr val="FF00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eaLnBrk="0" hangingPunct="0"/>
                <a:r>
                  <a:rPr lang="en-US">
                    <a:solidFill>
                      <a:srgbClr val="0000CC"/>
                    </a:solidFill>
                    <a:latin typeface="Verdana" pitchFamily="34" charset="0"/>
                  </a:rPr>
                  <a:t>S</a:t>
                </a:r>
              </a:p>
            </p:txBody>
          </p:sp>
        </p:grpSp>
      </p:grpSp>
      <p:pic>
        <p:nvPicPr>
          <p:cNvPr id="14" name="Picture 6" descr="atom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81600" y="4191000"/>
            <a:ext cx="3276600" cy="2330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5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úa"/>
          <p:cNvPicPr>
            <a:picLocks noChangeAspect="1" noChangeArrowheads="1"/>
          </p:cNvPicPr>
          <p:nvPr/>
        </p:nvPicPr>
        <p:blipFill>
          <a:blip r:embed="rId2"/>
          <a:srcRect l="5000" t="4256" r="5000" b="425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191000" y="304800"/>
            <a:ext cx="4495800" cy="59093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 dirty="0">
                <a:latin typeface=".VnAristote" pitchFamily="34" charset="0"/>
              </a:rPr>
              <a:t>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V.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Nam ?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1219200"/>
            <a:ext cx="2895600" cy="4052888"/>
            <a:chOff x="528" y="960"/>
            <a:chExt cx="1824" cy="2235"/>
          </a:xfrm>
        </p:grpSpPr>
        <p:pic>
          <p:nvPicPr>
            <p:cNvPr id="5125" name="Picture 5" descr="Zu_Chongzhi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EDD098"/>
                </a:clrFrom>
                <a:clrTo>
                  <a:srgbClr val="EDD098">
                    <a:alpha val="0"/>
                  </a:srgbClr>
                </a:clrTo>
              </a:clrChange>
              <a:lum bright="-2000" contrast="10000"/>
            </a:blip>
            <a:srcRect/>
            <a:stretch>
              <a:fillRect/>
            </a:stretch>
          </p:blipFill>
          <p:spPr bwMode="auto">
            <a:xfrm>
              <a:off x="624" y="960"/>
              <a:ext cx="1472" cy="1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528" y="2976"/>
              <a:ext cx="1824" cy="21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BF0D1E"/>
                  </a:solidFill>
                  <a:latin typeface=".VnAristote" pitchFamily="34" charset="0"/>
                </a:rPr>
                <a:t>      </a:t>
              </a:r>
              <a:r>
                <a:rPr lang="en-US" sz="2600" dirty="0" err="1">
                  <a:solidFill>
                    <a:srgbClr val="BF0D1E"/>
                  </a:solidFill>
                  <a:latin typeface="Times New Roman" pitchFamily="18" charset="0"/>
                  <a:cs typeface="Times New Roman" pitchFamily="18" charset="0"/>
                </a:rPr>
                <a:t>Tổ</a:t>
              </a:r>
              <a:r>
                <a:rPr lang="en-US" sz="2600" dirty="0">
                  <a:solidFill>
                    <a:srgbClr val="BF0D1E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>
                  <a:solidFill>
                    <a:srgbClr val="BF0D1E"/>
                  </a:solidFill>
                  <a:latin typeface="Times New Roman" pitchFamily="18" charset="0"/>
                  <a:cs typeface="Times New Roman" pitchFamily="18" charset="0"/>
                </a:rPr>
                <a:t>Xung</a:t>
              </a:r>
              <a:r>
                <a:rPr lang="en-US" sz="2600" dirty="0">
                  <a:solidFill>
                    <a:srgbClr val="BF0D1E"/>
                  </a:solidFill>
                  <a:latin typeface="Times New Roman" pitchFamily="18" charset="0"/>
                  <a:cs typeface="Times New Roman" pitchFamily="18" charset="0"/>
                </a:rPr>
                <a:t> Chi</a:t>
              </a:r>
              <a:endParaRPr lang="vi-VN" sz="2600" dirty="0">
                <a:solidFill>
                  <a:srgbClr val="BF0D1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089287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28600" y="838200"/>
            <a:ext cx="441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0" y="1676400"/>
            <a:ext cx="8153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C1/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0" y="3733800"/>
            <a:ext cx="8839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châm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04800" y="304800"/>
            <a:ext cx="792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I- TỪ TÍNH CỦA NAM CHÂM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0" y="2133600"/>
            <a:ext cx="9144000" cy="230832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lệch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buông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https://www.youtube.com/watch?v=YcmDkxxhHIM</a:t>
            </a:r>
          </a:p>
          <a:p>
            <a:pPr algn="just">
              <a:spcBef>
                <a:spcPct val="50000"/>
              </a:spcBef>
            </a:pPr>
            <a:endParaRPr lang="en-US" sz="2400" b="1" dirty="0">
              <a:solidFill>
                <a:srgbClr val="0000FF"/>
              </a:solidFill>
            </a:endParaRPr>
          </a:p>
        </p:txBody>
      </p:sp>
      <p:grpSp>
        <p:nvGrpSpPr>
          <p:cNvPr id="12" name="Group 9"/>
          <p:cNvGrpSpPr>
            <a:grpSpLocks/>
          </p:cNvGrpSpPr>
          <p:nvPr/>
        </p:nvGrpSpPr>
        <p:grpSpPr bwMode="auto">
          <a:xfrm>
            <a:off x="4648200" y="4343400"/>
            <a:ext cx="1444625" cy="1447800"/>
            <a:chOff x="1953" y="1968"/>
            <a:chExt cx="910" cy="912"/>
          </a:xfrm>
        </p:grpSpPr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1953" y="1968"/>
              <a:ext cx="910" cy="912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>
              <a:prstShdw prst="shdw18" dist="17961" dir="13500000">
                <a:srgbClr val="333333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2289" y="2256"/>
              <a:ext cx="336" cy="288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767600"/>
                </a:gs>
                <a:gs pos="100000">
                  <a:srgbClr val="FFFF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16"/>
          <p:cNvGrpSpPr>
            <a:grpSpLocks/>
          </p:cNvGrpSpPr>
          <p:nvPr/>
        </p:nvGrpSpPr>
        <p:grpSpPr bwMode="auto">
          <a:xfrm rot="263657">
            <a:off x="3741862" y="4856172"/>
            <a:ext cx="3452812" cy="342900"/>
            <a:chOff x="2337" y="1941"/>
            <a:chExt cx="2397" cy="387"/>
          </a:xfrm>
        </p:grpSpPr>
        <p:sp>
          <p:nvSpPr>
            <p:cNvPr id="16" name="AutoShape 17"/>
            <p:cNvSpPr>
              <a:spLocks noChangeArrowheads="1"/>
            </p:cNvSpPr>
            <p:nvPr/>
          </p:nvSpPr>
          <p:spPr bwMode="auto">
            <a:xfrm rot="-5400000">
              <a:off x="2746" y="1535"/>
              <a:ext cx="382" cy="1200"/>
            </a:xfrm>
            <a:prstGeom prst="triangle">
              <a:avLst>
                <a:gd name="adj" fmla="val 50000"/>
              </a:avLst>
            </a:prstGeom>
            <a:solidFill>
              <a:srgbClr val="BF0D1E"/>
            </a:solidFill>
            <a:ln w="9525" algn="ctr">
              <a:noFill/>
              <a:miter lim="800000"/>
              <a:headEnd/>
              <a:tailEnd/>
            </a:ln>
            <a:effectLst>
              <a:outerShdw dist="80322" dir="11906097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18"/>
            <p:cNvSpPr>
              <a:spLocks noChangeArrowheads="1"/>
            </p:cNvSpPr>
            <p:nvPr/>
          </p:nvSpPr>
          <p:spPr bwMode="auto">
            <a:xfrm rot="5400000" flipH="1">
              <a:off x="3937" y="1525"/>
              <a:ext cx="382" cy="1199"/>
            </a:xfrm>
            <a:prstGeom prst="triangle">
              <a:avLst>
                <a:gd name="adj" fmla="val 50000"/>
              </a:avLst>
            </a:prstGeom>
            <a:solidFill>
              <a:srgbClr val="006600"/>
            </a:solidFill>
            <a:ln w="9525" algn="ctr">
              <a:noFill/>
              <a:miter lim="800000"/>
              <a:headEnd/>
              <a:tailEnd/>
            </a:ln>
            <a:effectLst>
              <a:outerShdw dist="80322" dir="11906097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2"/>
          <p:cNvGrpSpPr>
            <a:grpSpLocks/>
          </p:cNvGrpSpPr>
          <p:nvPr/>
        </p:nvGrpSpPr>
        <p:grpSpPr bwMode="auto">
          <a:xfrm rot="-738298">
            <a:off x="2631736" y="3915805"/>
            <a:ext cx="6016625" cy="1747838"/>
            <a:chOff x="2580" y="2666"/>
            <a:chExt cx="3790" cy="1101"/>
          </a:xfrm>
        </p:grpSpPr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2580" y="2811"/>
              <a:ext cx="3168" cy="9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2688" y="2666"/>
              <a:ext cx="617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.VnTime" pitchFamily="34" charset="0"/>
                </a:rPr>
                <a:t>Bắc</a:t>
              </a:r>
              <a:endParaRPr lang="vi-VN" sz="2200" b="1" dirty="0">
                <a:solidFill>
                  <a:srgbClr val="FF0000"/>
                </a:solidFill>
                <a:latin typeface=".VnTime" pitchFamily="34" charset="0"/>
              </a:endParaRP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5867" y="3588"/>
              <a:ext cx="503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lang="en-US" sz="2200" b="1" dirty="0">
                  <a:solidFill>
                    <a:srgbClr val="0000FF"/>
                  </a:solidFill>
                  <a:latin typeface=".VnTime" pitchFamily="34" charset="0"/>
                </a:rPr>
                <a:t>Nam</a:t>
              </a:r>
              <a:endParaRPr lang="vi-VN" sz="2200" b="1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28600" y="45720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C2: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h. 21.1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0500" y="1597186"/>
            <a:ext cx="891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repeatCount="500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8" presetClass="emph" presetSubtype="0" repeatCount="300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600000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" presetID="8" presetClass="emph" presetSubtype="0" repeatCount="200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0"/>
                            </p:stCondLst>
                            <p:childTnLst>
                              <p:par>
                                <p:cTn id="19" presetID="8" presetClass="emph" presetSubtype="0" repeatCount="300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943600" y="3048000"/>
            <a:ext cx="1444625" cy="1447800"/>
            <a:chOff x="1953" y="1968"/>
            <a:chExt cx="910" cy="912"/>
          </a:xfrm>
        </p:grpSpPr>
        <p:sp>
          <p:nvSpPr>
            <p:cNvPr id="181253" name="Oval 5"/>
            <p:cNvSpPr>
              <a:spLocks noChangeArrowheads="1"/>
            </p:cNvSpPr>
            <p:nvPr/>
          </p:nvSpPr>
          <p:spPr bwMode="auto">
            <a:xfrm>
              <a:off x="1953" y="1968"/>
              <a:ext cx="910" cy="912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50000">
                  <a:srgbClr val="333333"/>
                </a:gs>
                <a:gs pos="100000">
                  <a:schemeClr val="bg2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>
              <a:prstShdw prst="shdw18" dist="17961" dir="13500000">
                <a:srgbClr val="333333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2" name="Oval 6"/>
            <p:cNvSpPr>
              <a:spLocks noChangeArrowheads="1"/>
            </p:cNvSpPr>
            <p:nvPr/>
          </p:nvSpPr>
          <p:spPr bwMode="auto">
            <a:xfrm>
              <a:off x="2289" y="2256"/>
              <a:ext cx="336" cy="288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767600"/>
                </a:gs>
                <a:gs pos="100000">
                  <a:srgbClr val="FFFF00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419600" y="2667000"/>
            <a:ext cx="4724400" cy="2001838"/>
            <a:chOff x="2580" y="2640"/>
            <a:chExt cx="3180" cy="1342"/>
          </a:xfrm>
        </p:grpSpPr>
        <p:sp>
          <p:nvSpPr>
            <p:cNvPr id="8218" name="Line 8"/>
            <p:cNvSpPr>
              <a:spLocks noChangeShapeType="1"/>
            </p:cNvSpPr>
            <p:nvPr/>
          </p:nvSpPr>
          <p:spPr bwMode="auto">
            <a:xfrm>
              <a:off x="2580" y="2811"/>
              <a:ext cx="3168" cy="9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Text Box 9"/>
            <p:cNvSpPr txBox="1">
              <a:spLocks noChangeArrowheads="1"/>
            </p:cNvSpPr>
            <p:nvPr/>
          </p:nvSpPr>
          <p:spPr bwMode="auto">
            <a:xfrm>
              <a:off x="2688" y="2640"/>
              <a:ext cx="335" cy="19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vi-VN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20" name="Text Box 10"/>
            <p:cNvSpPr txBox="1">
              <a:spLocks noChangeArrowheads="1"/>
            </p:cNvSpPr>
            <p:nvPr/>
          </p:nvSpPr>
          <p:spPr bwMode="auto">
            <a:xfrm>
              <a:off x="5257" y="3791"/>
              <a:ext cx="503" cy="1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lang="en-US" sz="2200" b="1">
                  <a:solidFill>
                    <a:srgbClr val="0000FF"/>
                  </a:solidFill>
                  <a:latin typeface=".VnTime" pitchFamily="34" charset="0"/>
                </a:rPr>
                <a:t>Nam</a:t>
              </a:r>
              <a:endParaRPr lang="vi-VN" sz="2200" b="1">
                <a:solidFill>
                  <a:srgbClr val="0000FF"/>
                </a:solidFill>
                <a:latin typeface=".VnTime" pitchFamily="34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 rot="997279">
            <a:off x="5029200" y="3429000"/>
            <a:ext cx="3452813" cy="342900"/>
            <a:chOff x="2337" y="1941"/>
            <a:chExt cx="2397" cy="387"/>
          </a:xfrm>
        </p:grpSpPr>
        <p:sp>
          <p:nvSpPr>
            <p:cNvPr id="8216" name="AutoShape 12"/>
            <p:cNvSpPr>
              <a:spLocks noChangeArrowheads="1"/>
            </p:cNvSpPr>
            <p:nvPr/>
          </p:nvSpPr>
          <p:spPr bwMode="auto">
            <a:xfrm rot="-5400000">
              <a:off x="2739" y="1533"/>
              <a:ext cx="382" cy="1199"/>
            </a:xfrm>
            <a:prstGeom prst="triangle">
              <a:avLst>
                <a:gd name="adj" fmla="val 50000"/>
              </a:avLst>
            </a:prstGeom>
            <a:solidFill>
              <a:srgbClr val="BF0D1E"/>
            </a:solidFill>
            <a:ln w="9525" algn="ctr">
              <a:noFill/>
              <a:miter lim="800000"/>
              <a:headEnd/>
              <a:tailEnd/>
            </a:ln>
            <a:effectLst>
              <a:outerShdw dist="80322" dir="11906097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AutoShape 13"/>
            <p:cNvSpPr>
              <a:spLocks noChangeArrowheads="1"/>
            </p:cNvSpPr>
            <p:nvPr/>
          </p:nvSpPr>
          <p:spPr bwMode="auto">
            <a:xfrm rot="5400000" flipH="1">
              <a:off x="3938" y="1527"/>
              <a:ext cx="382" cy="1198"/>
            </a:xfrm>
            <a:prstGeom prst="triangle">
              <a:avLst>
                <a:gd name="adj" fmla="val 50000"/>
              </a:avLst>
            </a:prstGeom>
            <a:solidFill>
              <a:srgbClr val="006600"/>
            </a:solidFill>
            <a:ln w="9525" algn="ctr">
              <a:noFill/>
              <a:miter lim="800000"/>
              <a:headEnd/>
              <a:tailEnd/>
            </a:ln>
            <a:effectLst>
              <a:outerShdw dist="80322" dir="11906097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81262" name="Picture 14" descr="tay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20100"/>
              </a:clrFrom>
              <a:clrTo>
                <a:srgbClr val="020100">
                  <a:alpha val="0"/>
                </a:srgbClr>
              </a:clrTo>
            </a:clrChange>
          </a:blip>
          <a:srcRect l="4239"/>
          <a:stretch>
            <a:fillRect/>
          </a:stretch>
        </p:blipFill>
        <p:spPr bwMode="auto">
          <a:xfrm rot="415280">
            <a:off x="8153400" y="3657600"/>
            <a:ext cx="712788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5"/>
          <p:cNvGrpSpPr>
            <a:grpSpLocks/>
          </p:cNvGrpSpPr>
          <p:nvPr/>
        </p:nvGrpSpPr>
        <p:grpSpPr bwMode="auto">
          <a:xfrm rot="774926">
            <a:off x="5105400" y="3352800"/>
            <a:ext cx="3452813" cy="511175"/>
            <a:chOff x="2337" y="1941"/>
            <a:chExt cx="2397" cy="387"/>
          </a:xfrm>
        </p:grpSpPr>
        <p:sp>
          <p:nvSpPr>
            <p:cNvPr id="8214" name="AutoShape 16"/>
            <p:cNvSpPr>
              <a:spLocks noChangeArrowheads="1"/>
            </p:cNvSpPr>
            <p:nvPr/>
          </p:nvSpPr>
          <p:spPr bwMode="auto">
            <a:xfrm rot="-5400000">
              <a:off x="2742" y="1532"/>
              <a:ext cx="387" cy="1200"/>
            </a:xfrm>
            <a:prstGeom prst="triangle">
              <a:avLst>
                <a:gd name="adj" fmla="val 50000"/>
              </a:avLst>
            </a:prstGeom>
            <a:solidFill>
              <a:srgbClr val="BF0D1E"/>
            </a:solidFill>
            <a:ln w="9525" algn="ctr">
              <a:noFill/>
              <a:miter lim="800000"/>
              <a:headEnd/>
              <a:tailEnd/>
            </a:ln>
            <a:effectLst>
              <a:outerShdw dist="80322" dir="11906097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AutoShape 17"/>
            <p:cNvSpPr>
              <a:spLocks noChangeArrowheads="1"/>
            </p:cNvSpPr>
            <p:nvPr/>
          </p:nvSpPr>
          <p:spPr bwMode="auto">
            <a:xfrm rot="5400000" flipH="1">
              <a:off x="3936" y="1527"/>
              <a:ext cx="387" cy="1199"/>
            </a:xfrm>
            <a:prstGeom prst="triangle">
              <a:avLst>
                <a:gd name="adj" fmla="val 50000"/>
              </a:avLst>
            </a:prstGeom>
            <a:solidFill>
              <a:srgbClr val="006600"/>
            </a:solidFill>
            <a:ln w="9525" algn="ctr">
              <a:noFill/>
              <a:miter lim="800000"/>
              <a:headEnd/>
              <a:tailEnd/>
            </a:ln>
            <a:effectLst>
              <a:outerShdw dist="80322" dir="11906097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78" name="Text Box 30"/>
          <p:cNvSpPr txBox="1">
            <a:spLocks noChangeArrowheads="1"/>
          </p:cNvSpPr>
          <p:nvPr/>
        </p:nvSpPr>
        <p:spPr bwMode="auto">
          <a:xfrm>
            <a:off x="228600" y="3124200"/>
            <a:ext cx="4419600" cy="188359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just">
              <a:lnSpc>
                <a:spcPct val="85000"/>
              </a:lnSpc>
              <a:spcBef>
                <a:spcPct val="50000"/>
              </a:spcBef>
            </a:pPr>
            <a:r>
              <a:rPr lang="en-US" sz="2400" b="1">
                <a:solidFill>
                  <a:srgbClr val="990099"/>
                </a:solidFill>
                <a:latin typeface=".VnTime" pitchFamily="34" charset="0"/>
              </a:rPr>
              <a:t>+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Xoay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lệch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1283" name="Text Box 35"/>
          <p:cNvSpPr txBox="1">
            <a:spLocks noChangeArrowheads="1"/>
          </p:cNvSpPr>
          <p:nvPr/>
        </p:nvSpPr>
        <p:spPr bwMode="auto">
          <a:xfrm>
            <a:off x="152400" y="1219200"/>
            <a:ext cx="8763000" cy="7332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85000"/>
              </a:lnSpc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Nam –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6200" y="228600"/>
            <a:ext cx="883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đứng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cân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kim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nam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châm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dọc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</a:rPr>
              <a:t> Nam - </a:t>
            </a:r>
            <a:r>
              <a:rPr lang="en-US" sz="2800" dirty="0" err="1">
                <a:latin typeface="Times New Roman" pitchFamily="18" charset="0"/>
              </a:rPr>
              <a:t>Bắc</a:t>
            </a:r>
            <a:r>
              <a:rPr lang="en-US" sz="2800" dirty="0">
                <a:latin typeface="Times New Roman" pitchFamily="18" charset="0"/>
              </a:rPr>
              <a:t>. </a:t>
            </a:r>
            <a:endParaRPr lang="en-US" sz="2800" dirty="0"/>
          </a:p>
        </p:txBody>
      </p:sp>
      <p:sp>
        <p:nvSpPr>
          <p:cNvPr id="32" name="Text Box 38"/>
          <p:cNvSpPr txBox="1">
            <a:spLocks noChangeArrowheads="1"/>
          </p:cNvSpPr>
          <p:nvPr/>
        </p:nvSpPr>
        <p:spPr bwMode="auto">
          <a:xfrm>
            <a:off x="762000" y="5638800"/>
            <a:ext cx="746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Qua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.VnTime" pitchFamily="34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58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023 L 0.01441 -0.03353 C 0.01771 -0.04047 0.01945 -0.0511 0.01945 -0.0622 C 0.01945 -0.07468 0.01771 -0.08463 0.01441 -0.09203 L -0.00069 -0.12601 " pathEditMode="relative" rAng="-10800000" ptsTypes="FffFF">
                                      <p:cBhvr>
                                        <p:cTn id="14" dur="20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" y="-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500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2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20"/>
                            </p:stCondLst>
                            <p:childTnLst>
                              <p:par>
                                <p:cTn id="31" presetID="8" presetClass="emph" presetSubtype="0" repeatCount="300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020"/>
                            </p:stCondLst>
                            <p:childTnLst>
                              <p:par>
                                <p:cTn id="3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40000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2000"/>
                                        <p:tgtEl>
                                          <p:spTgt spid="181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8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78" grpId="0"/>
      <p:bldP spid="181283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438400" y="3810000"/>
            <a:ext cx="4724400" cy="2667000"/>
            <a:chOff x="2640" y="2640"/>
            <a:chExt cx="3120" cy="1680"/>
          </a:xfrm>
        </p:grpSpPr>
        <p:sp>
          <p:nvSpPr>
            <p:cNvPr id="9222" name="Line 31"/>
            <p:cNvSpPr>
              <a:spLocks noChangeShapeType="1"/>
            </p:cNvSpPr>
            <p:nvPr/>
          </p:nvSpPr>
          <p:spPr bwMode="auto">
            <a:xfrm flipV="1">
              <a:off x="2928" y="2865"/>
              <a:ext cx="2496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Rectangle 32"/>
            <p:cNvSpPr>
              <a:spLocks noChangeArrowheads="1"/>
            </p:cNvSpPr>
            <p:nvPr/>
          </p:nvSpPr>
          <p:spPr bwMode="auto">
            <a:xfrm>
              <a:off x="2640" y="3600"/>
              <a:ext cx="3120" cy="720"/>
            </a:xfrm>
            <a:prstGeom prst="rect">
              <a:avLst/>
            </a:prstGeom>
            <a:solidFill>
              <a:srgbClr val="00CCFF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3"/>
            <p:cNvGrpSpPr>
              <a:grpSpLocks/>
            </p:cNvGrpSpPr>
            <p:nvPr/>
          </p:nvGrpSpPr>
          <p:grpSpPr bwMode="auto">
            <a:xfrm>
              <a:off x="3660" y="3204"/>
              <a:ext cx="768" cy="876"/>
              <a:chOff x="1488" y="2916"/>
              <a:chExt cx="768" cy="876"/>
            </a:xfrm>
          </p:grpSpPr>
          <p:sp>
            <p:nvSpPr>
              <p:cNvPr id="13" name="AutoShape 34"/>
              <p:cNvSpPr>
                <a:spLocks noChangeArrowheads="1"/>
              </p:cNvSpPr>
              <p:nvPr/>
            </p:nvSpPr>
            <p:spPr bwMode="auto">
              <a:xfrm>
                <a:off x="1488" y="3600"/>
                <a:ext cx="759" cy="192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utoShape 35"/>
              <p:cNvSpPr>
                <a:spLocks noChangeArrowheads="1"/>
              </p:cNvSpPr>
              <p:nvPr/>
            </p:nvSpPr>
            <p:spPr bwMode="auto">
              <a:xfrm>
                <a:off x="1536" y="3522"/>
                <a:ext cx="666" cy="162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shade val="46275"/>
                      <a:invGamma/>
                    </a:schemeClr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" name="Group 36"/>
              <p:cNvGrpSpPr>
                <a:grpSpLocks/>
              </p:cNvGrpSpPr>
              <p:nvPr/>
            </p:nvGrpSpPr>
            <p:grpSpPr bwMode="auto">
              <a:xfrm>
                <a:off x="1794" y="2916"/>
                <a:ext cx="144" cy="672"/>
                <a:chOff x="1746" y="2640"/>
                <a:chExt cx="144" cy="672"/>
              </a:xfrm>
            </p:grpSpPr>
            <p:sp>
              <p:nvSpPr>
                <p:cNvPr id="9233" name="AutoShape 37"/>
                <p:cNvSpPr>
                  <a:spLocks noChangeArrowheads="1"/>
                </p:cNvSpPr>
                <p:nvPr/>
              </p:nvSpPr>
              <p:spPr bwMode="auto">
                <a:xfrm>
                  <a:off x="1746" y="3168"/>
                  <a:ext cx="144" cy="144"/>
                </a:xfrm>
                <a:prstGeom prst="can">
                  <a:avLst>
                    <a:gd name="adj" fmla="val 25000"/>
                  </a:avLst>
                </a:prstGeom>
                <a:gradFill rotWithShape="1">
                  <a:gsLst>
                    <a:gs pos="0">
                      <a:srgbClr val="0A3634"/>
                    </a:gs>
                    <a:gs pos="50000">
                      <a:srgbClr val="157570"/>
                    </a:gs>
                    <a:gs pos="100000">
                      <a:srgbClr val="0A3634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4" name="AutoShape 38"/>
                <p:cNvSpPr>
                  <a:spLocks noChangeArrowheads="1"/>
                </p:cNvSpPr>
                <p:nvPr/>
              </p:nvSpPr>
              <p:spPr bwMode="auto">
                <a:xfrm>
                  <a:off x="1746" y="2640"/>
                  <a:ext cx="144" cy="573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A3634"/>
                    </a:gs>
                    <a:gs pos="50000">
                      <a:srgbClr val="157570"/>
                    </a:gs>
                    <a:gs pos="100000">
                      <a:srgbClr val="0A3634"/>
                    </a:gs>
                  </a:gsLst>
                  <a:lin ang="0" scaled="1"/>
                </a:gra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 rot="394197">
              <a:off x="3312" y="2982"/>
              <a:ext cx="1440" cy="576"/>
              <a:chOff x="1248" y="1449"/>
              <a:chExt cx="2139" cy="903"/>
            </a:xfrm>
          </p:grpSpPr>
          <p:sp>
            <p:nvSpPr>
              <p:cNvPr id="9228" name="Freeform 40"/>
              <p:cNvSpPr>
                <a:spLocks/>
              </p:cNvSpPr>
              <p:nvPr/>
            </p:nvSpPr>
            <p:spPr bwMode="auto">
              <a:xfrm>
                <a:off x="1248" y="1872"/>
                <a:ext cx="1296" cy="480"/>
              </a:xfrm>
              <a:custGeom>
                <a:avLst/>
                <a:gdLst>
                  <a:gd name="T0" fmla="*/ 864 w 1296"/>
                  <a:gd name="T1" fmla="*/ 0 h 480"/>
                  <a:gd name="T2" fmla="*/ 0 w 1296"/>
                  <a:gd name="T3" fmla="*/ 480 h 480"/>
                  <a:gd name="T4" fmla="*/ 1296 w 1296"/>
                  <a:gd name="T5" fmla="*/ 48 h 480"/>
                  <a:gd name="T6" fmla="*/ 864 w 1296"/>
                  <a:gd name="T7" fmla="*/ 0 h 4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96"/>
                  <a:gd name="T13" fmla="*/ 0 h 480"/>
                  <a:gd name="T14" fmla="*/ 1296 w 1296"/>
                  <a:gd name="T15" fmla="*/ 480 h 4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96" h="480">
                    <a:moveTo>
                      <a:pt x="864" y="0"/>
                    </a:moveTo>
                    <a:lnTo>
                      <a:pt x="0" y="480"/>
                    </a:lnTo>
                    <a:lnTo>
                      <a:pt x="1296" y="48"/>
                    </a:lnTo>
                    <a:lnTo>
                      <a:pt x="864" y="0"/>
                    </a:lnTo>
                    <a:close/>
                  </a:path>
                </a:pathLst>
              </a:custGeom>
              <a:solidFill>
                <a:srgbClr val="DB0F2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9" name="Freeform 41"/>
              <p:cNvSpPr>
                <a:spLocks/>
              </p:cNvSpPr>
              <p:nvPr/>
            </p:nvSpPr>
            <p:spPr bwMode="auto">
              <a:xfrm rot="10800000">
                <a:off x="2091" y="1449"/>
                <a:ext cx="1296" cy="480"/>
              </a:xfrm>
              <a:custGeom>
                <a:avLst/>
                <a:gdLst>
                  <a:gd name="T0" fmla="*/ 864 w 1296"/>
                  <a:gd name="T1" fmla="*/ 0 h 480"/>
                  <a:gd name="T2" fmla="*/ 0 w 1296"/>
                  <a:gd name="T3" fmla="*/ 480 h 480"/>
                  <a:gd name="T4" fmla="*/ 1296 w 1296"/>
                  <a:gd name="T5" fmla="*/ 48 h 480"/>
                  <a:gd name="T6" fmla="*/ 864 w 1296"/>
                  <a:gd name="T7" fmla="*/ 0 h 4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96"/>
                  <a:gd name="T13" fmla="*/ 0 h 480"/>
                  <a:gd name="T14" fmla="*/ 1296 w 1296"/>
                  <a:gd name="T15" fmla="*/ 480 h 4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96" h="480">
                    <a:moveTo>
                      <a:pt x="864" y="0"/>
                    </a:moveTo>
                    <a:lnTo>
                      <a:pt x="0" y="480"/>
                    </a:lnTo>
                    <a:lnTo>
                      <a:pt x="1296" y="48"/>
                    </a:lnTo>
                    <a:lnTo>
                      <a:pt x="86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6" name="Text Box 42"/>
            <p:cNvSpPr txBox="1">
              <a:spLocks noChangeArrowheads="1"/>
            </p:cNvSpPr>
            <p:nvPr/>
          </p:nvSpPr>
          <p:spPr bwMode="auto">
            <a:xfrm>
              <a:off x="4944" y="2640"/>
              <a:ext cx="480" cy="181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lnSpc>
                  <a:spcPct val="85000"/>
                </a:lnSpc>
                <a:spcBef>
                  <a:spcPct val="50000"/>
                </a:spcBef>
              </a:pPr>
              <a:r>
                <a:rPr lang="en-US" sz="2200" b="1" dirty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Nam</a:t>
              </a:r>
              <a:endParaRPr lang="vi-VN" sz="22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27" name="Text Box 43"/>
            <p:cNvSpPr txBox="1">
              <a:spLocks noChangeArrowheads="1"/>
            </p:cNvSpPr>
            <p:nvPr/>
          </p:nvSpPr>
          <p:spPr bwMode="auto">
            <a:xfrm>
              <a:off x="2688" y="3264"/>
              <a:ext cx="480" cy="181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lnSpc>
                  <a:spcPct val="85000"/>
                </a:lnSpc>
                <a:spcBef>
                  <a:spcPct val="50000"/>
                </a:spcBef>
              </a:pPr>
              <a:r>
                <a:rPr lang="en-US" sz="2200" b="1" dirty="0" err="1">
                  <a:solidFill>
                    <a:srgbClr val="BF0D1E"/>
                  </a:solidFill>
                  <a:latin typeface="Times New Roman" pitchFamily="18" charset="0"/>
                  <a:cs typeface="Times New Roman" pitchFamily="18" charset="0"/>
                </a:rPr>
                <a:t>Bắc</a:t>
              </a:r>
              <a:endParaRPr lang="vi-VN" sz="2200" b="1" dirty="0">
                <a:solidFill>
                  <a:srgbClr val="BF0D1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19075" y="255588"/>
            <a:ext cx="3962400" cy="430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246062" y="800100"/>
            <a:ext cx="8669337" cy="119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730250" eaLnBrk="1" hangingPunct="1">
              <a:lnSpc>
                <a:spcPct val="85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(N),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(S)</a:t>
            </a:r>
            <a:endParaRPr lang="vi-VN" sz="28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152400" y="2133600"/>
            <a:ext cx="8763000" cy="18320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85000"/>
              </a:lnSpc>
              <a:spcBef>
                <a:spcPct val="20000"/>
              </a:spcBef>
            </a:pPr>
            <a:r>
              <a:rPr lang="en-US" sz="2400" b="1" dirty="0">
                <a:latin typeface=".VnTime" pitchFamily="34" charset="0"/>
              </a:rPr>
              <a:t>*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Nam –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Nam (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Nam)</a:t>
            </a:r>
            <a:r>
              <a:rPr lang="en-US" sz="2800" dirty="0">
                <a:latin typeface=".VnTime" pitchFamily="34" charset="0"/>
                <a:cs typeface="Times New Roman" pitchFamily="18" charset="0"/>
              </a:rPr>
              <a:t>.</a:t>
            </a:r>
            <a:endParaRPr lang="vi-VN" sz="2800" i="1" dirty="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84" name="Text Box 16"/>
          <p:cNvSpPr txBox="1">
            <a:spLocks noChangeArrowheads="1"/>
          </p:cNvSpPr>
          <p:nvPr/>
        </p:nvSpPr>
        <p:spPr bwMode="auto">
          <a:xfrm rot="2337764">
            <a:off x="6858000" y="5157788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60785" name="Text Box 17"/>
          <p:cNvSpPr txBox="1">
            <a:spLocks noChangeArrowheads="1"/>
          </p:cNvSpPr>
          <p:nvPr/>
        </p:nvSpPr>
        <p:spPr bwMode="auto">
          <a:xfrm>
            <a:off x="7900988" y="55149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0248" name="Text Box 18"/>
          <p:cNvSpPr txBox="1">
            <a:spLocks noChangeArrowheads="1"/>
          </p:cNvSpPr>
          <p:nvPr/>
        </p:nvSpPr>
        <p:spPr bwMode="auto">
          <a:xfrm>
            <a:off x="3854450" y="4572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0249" name="Text Box 19"/>
          <p:cNvSpPr txBox="1">
            <a:spLocks noChangeArrowheads="1"/>
          </p:cNvSpPr>
          <p:nvPr/>
        </p:nvSpPr>
        <p:spPr bwMode="auto">
          <a:xfrm>
            <a:off x="5461000" y="45593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60791" name="Text Box 23"/>
          <p:cNvSpPr txBox="1">
            <a:spLocks noChangeArrowheads="1"/>
          </p:cNvSpPr>
          <p:nvPr/>
        </p:nvSpPr>
        <p:spPr bwMode="auto">
          <a:xfrm>
            <a:off x="3879850" y="51689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60792" name="Text Box 24"/>
          <p:cNvSpPr txBox="1">
            <a:spLocks noChangeArrowheads="1"/>
          </p:cNvSpPr>
          <p:nvPr/>
        </p:nvSpPr>
        <p:spPr bwMode="auto">
          <a:xfrm>
            <a:off x="5486400" y="5156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160795" name="Text Box 27"/>
          <p:cNvSpPr txBox="1">
            <a:spLocks noChangeArrowheads="1"/>
          </p:cNvSpPr>
          <p:nvPr/>
        </p:nvSpPr>
        <p:spPr bwMode="auto">
          <a:xfrm>
            <a:off x="685800" y="457200"/>
            <a:ext cx="6500497" cy="16681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1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châm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10000"/>
              </a:spcBef>
            </a:pP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(N)</a:t>
            </a:r>
          </a:p>
          <a:p>
            <a:pPr>
              <a:spcBef>
                <a:spcPct val="10000"/>
              </a:spcBef>
            </a:pP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nhạt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Nam (S)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990600" y="4267200"/>
            <a:ext cx="2867025" cy="457200"/>
            <a:chOff x="432" y="2832"/>
            <a:chExt cx="1806" cy="288"/>
          </a:xfrm>
        </p:grpSpPr>
        <p:sp>
          <p:nvSpPr>
            <p:cNvPr id="160797" name="AutoShape 29"/>
            <p:cNvSpPr>
              <a:spLocks noChangeArrowheads="1"/>
            </p:cNvSpPr>
            <p:nvPr/>
          </p:nvSpPr>
          <p:spPr bwMode="auto">
            <a:xfrm>
              <a:off x="432" y="2832"/>
              <a:ext cx="942" cy="288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vi-VN" sz="2400">
                <a:solidFill>
                  <a:schemeClr val="bg1"/>
                </a:solidFill>
                <a:latin typeface=".VnVogueH" pitchFamily="34" charset="0"/>
              </a:endParaRPr>
            </a:p>
          </p:txBody>
        </p:sp>
        <p:sp>
          <p:nvSpPr>
            <p:cNvPr id="10269" name="AutoShape 30"/>
            <p:cNvSpPr>
              <a:spLocks noChangeArrowheads="1"/>
            </p:cNvSpPr>
            <p:nvPr/>
          </p:nvSpPr>
          <p:spPr bwMode="auto">
            <a:xfrm>
              <a:off x="1296" y="2832"/>
              <a:ext cx="942" cy="288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5E1F05"/>
                </a:gs>
                <a:gs pos="100000">
                  <a:srgbClr val="CB420B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vi-VN" sz="2400">
                <a:solidFill>
                  <a:schemeClr val="bg1"/>
                </a:solidFill>
                <a:latin typeface=".VnVogueH" pitchFamily="34" charset="0"/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5105400" y="4343400"/>
            <a:ext cx="2867025" cy="457200"/>
            <a:chOff x="432" y="2832"/>
            <a:chExt cx="1806" cy="288"/>
          </a:xfrm>
        </p:grpSpPr>
        <p:sp>
          <p:nvSpPr>
            <p:cNvPr id="10266" name="AutoShape 32"/>
            <p:cNvSpPr>
              <a:spLocks noChangeArrowheads="1"/>
            </p:cNvSpPr>
            <p:nvPr/>
          </p:nvSpPr>
          <p:spPr bwMode="auto">
            <a:xfrm>
              <a:off x="432" y="2832"/>
              <a:ext cx="942" cy="288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EBECED"/>
                </a:gs>
                <a:gs pos="100000">
                  <a:srgbClr val="6D6D6E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vi-VN" sz="2400">
                <a:latin typeface=".VnVogueH" pitchFamily="34" charset="0"/>
              </a:endParaRPr>
            </a:p>
          </p:txBody>
        </p:sp>
        <p:sp>
          <p:nvSpPr>
            <p:cNvPr id="10267" name="AutoShape 33"/>
            <p:cNvSpPr>
              <a:spLocks noChangeArrowheads="1"/>
            </p:cNvSpPr>
            <p:nvPr/>
          </p:nvSpPr>
          <p:spPr bwMode="auto">
            <a:xfrm>
              <a:off x="1296" y="2832"/>
              <a:ext cx="942" cy="288"/>
            </a:xfrm>
            <a:prstGeom prst="cube">
              <a:avLst>
                <a:gd name="adj" fmla="val 25000"/>
              </a:avLst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vi-VN" sz="2400">
                <a:solidFill>
                  <a:schemeClr val="bg1"/>
                </a:solidFill>
                <a:latin typeface=".VnVogueH" pitchFamily="34" charset="0"/>
              </a:endParaRP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429000" y="5334000"/>
            <a:ext cx="2819400" cy="457200"/>
            <a:chOff x="3360" y="1680"/>
            <a:chExt cx="1536" cy="192"/>
          </a:xfrm>
        </p:grpSpPr>
        <p:sp>
          <p:nvSpPr>
            <p:cNvPr id="10264" name="Rectangle 35"/>
            <p:cNvSpPr>
              <a:spLocks noChangeArrowheads="1"/>
            </p:cNvSpPr>
            <p:nvPr/>
          </p:nvSpPr>
          <p:spPr bwMode="auto">
            <a:xfrm>
              <a:off x="3360" y="1680"/>
              <a:ext cx="768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Rectangle 36" descr="Wide upward diagonal"/>
            <p:cNvSpPr>
              <a:spLocks noChangeArrowheads="1"/>
            </p:cNvSpPr>
            <p:nvPr/>
          </p:nvSpPr>
          <p:spPr bwMode="auto">
            <a:xfrm>
              <a:off x="4128" y="1680"/>
              <a:ext cx="768" cy="192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0805" name="Rectangle 37"/>
          <p:cNvSpPr>
            <a:spLocks noChangeArrowheads="1"/>
          </p:cNvSpPr>
          <p:nvPr/>
        </p:nvSpPr>
        <p:spPr bwMode="auto">
          <a:xfrm>
            <a:off x="1600200" y="4343400"/>
            <a:ext cx="3810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2000">
                <a:solidFill>
                  <a:schemeClr val="accent1"/>
                </a:solidFill>
                <a:latin typeface=".VnVogueH" pitchFamily="34" charset="0"/>
              </a:rPr>
              <a:t>S</a:t>
            </a:r>
            <a:endParaRPr lang="vi-VN" sz="2000">
              <a:solidFill>
                <a:schemeClr val="accent1"/>
              </a:solidFill>
              <a:latin typeface=".VnVogueH" pitchFamily="34" charset="0"/>
            </a:endParaRPr>
          </a:p>
        </p:txBody>
      </p:sp>
      <p:sp>
        <p:nvSpPr>
          <p:cNvPr id="160806" name="Rectangle 38"/>
          <p:cNvSpPr>
            <a:spLocks noChangeArrowheads="1"/>
          </p:cNvSpPr>
          <p:nvPr/>
        </p:nvSpPr>
        <p:spPr bwMode="auto">
          <a:xfrm>
            <a:off x="2819400" y="4343400"/>
            <a:ext cx="3810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2000">
                <a:solidFill>
                  <a:srgbClr val="FF0000"/>
                </a:solidFill>
                <a:latin typeface=".VnVogueH" pitchFamily="34" charset="0"/>
              </a:rPr>
              <a:t>N</a:t>
            </a:r>
            <a:endParaRPr lang="vi-VN" sz="2000">
              <a:solidFill>
                <a:srgbClr val="FF0000"/>
              </a:solidFill>
              <a:latin typeface=".VnVogueH" pitchFamily="34" charset="0"/>
            </a:endParaRPr>
          </a:p>
        </p:txBody>
      </p:sp>
      <p:sp>
        <p:nvSpPr>
          <p:cNvPr id="160807" name="Rectangle 39"/>
          <p:cNvSpPr>
            <a:spLocks noChangeArrowheads="1"/>
          </p:cNvSpPr>
          <p:nvPr/>
        </p:nvSpPr>
        <p:spPr bwMode="auto">
          <a:xfrm>
            <a:off x="6934200" y="4419600"/>
            <a:ext cx="3810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2000">
                <a:solidFill>
                  <a:srgbClr val="FF0000"/>
                </a:solidFill>
                <a:latin typeface=".VnVogueH" pitchFamily="34" charset="0"/>
              </a:rPr>
              <a:t>N</a:t>
            </a:r>
            <a:endParaRPr lang="vi-VN" sz="2000">
              <a:solidFill>
                <a:srgbClr val="FF0000"/>
              </a:solidFill>
              <a:latin typeface=".VnVogueH" pitchFamily="34" charset="0"/>
            </a:endParaRPr>
          </a:p>
        </p:txBody>
      </p:sp>
      <p:sp>
        <p:nvSpPr>
          <p:cNvPr id="160808" name="Rectangle 40"/>
          <p:cNvSpPr>
            <a:spLocks noChangeArrowheads="1"/>
          </p:cNvSpPr>
          <p:nvPr/>
        </p:nvSpPr>
        <p:spPr bwMode="auto">
          <a:xfrm>
            <a:off x="5334000" y="5334000"/>
            <a:ext cx="3810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2000">
                <a:solidFill>
                  <a:srgbClr val="FF0000"/>
                </a:solidFill>
                <a:latin typeface=".VnVogueH" pitchFamily="34" charset="0"/>
              </a:rPr>
              <a:t>N</a:t>
            </a:r>
            <a:endParaRPr lang="vi-VN" sz="2000">
              <a:solidFill>
                <a:srgbClr val="FF0000"/>
              </a:solidFill>
              <a:latin typeface=".VnVogueH" pitchFamily="34" charset="0"/>
            </a:endParaRPr>
          </a:p>
        </p:txBody>
      </p:sp>
      <p:sp>
        <p:nvSpPr>
          <p:cNvPr id="160809" name="Rectangle 41"/>
          <p:cNvSpPr>
            <a:spLocks noChangeArrowheads="1"/>
          </p:cNvSpPr>
          <p:nvPr/>
        </p:nvSpPr>
        <p:spPr bwMode="auto">
          <a:xfrm>
            <a:off x="5562600" y="4419600"/>
            <a:ext cx="3810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2000">
                <a:solidFill>
                  <a:schemeClr val="tx2"/>
                </a:solidFill>
                <a:latin typeface=".VnVogueH" pitchFamily="34" charset="0"/>
              </a:rPr>
              <a:t>S</a:t>
            </a:r>
            <a:endParaRPr lang="vi-VN" sz="2000">
              <a:solidFill>
                <a:schemeClr val="tx2"/>
              </a:solidFill>
              <a:latin typeface=".VnVogueH" pitchFamily="34" charset="0"/>
            </a:endParaRPr>
          </a:p>
        </p:txBody>
      </p:sp>
      <p:sp>
        <p:nvSpPr>
          <p:cNvPr id="160810" name="Rectangle 42"/>
          <p:cNvSpPr>
            <a:spLocks noChangeArrowheads="1"/>
          </p:cNvSpPr>
          <p:nvPr/>
        </p:nvSpPr>
        <p:spPr bwMode="auto">
          <a:xfrm>
            <a:off x="3886200" y="5410200"/>
            <a:ext cx="3810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2000">
                <a:solidFill>
                  <a:schemeClr val="tx2"/>
                </a:solidFill>
                <a:latin typeface=".VnVogueH" pitchFamily="34" charset="0"/>
              </a:rPr>
              <a:t>S</a:t>
            </a:r>
            <a:endParaRPr lang="vi-VN" sz="2000">
              <a:solidFill>
                <a:schemeClr val="tx2"/>
              </a:solidFill>
              <a:latin typeface=".VnVogueH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60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0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0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0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0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0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0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0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0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0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0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0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0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0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0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60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4" grpId="0"/>
      <p:bldP spid="160785" grpId="0"/>
      <p:bldP spid="160791" grpId="0"/>
      <p:bldP spid="160792" grpId="0"/>
      <p:bldP spid="160795" grpId="0"/>
      <p:bldP spid="160805" grpId="0"/>
      <p:bldP spid="160806" grpId="0"/>
      <p:bldP spid="160807" grpId="0"/>
      <p:bldP spid="160808" grpId="0"/>
      <p:bldP spid="160809" grpId="0"/>
      <p:bldP spid="1608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1752600"/>
            <a:ext cx="8405813" cy="3048000"/>
            <a:chOff x="465" y="1872"/>
            <a:chExt cx="5295" cy="192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 rot="-1413613">
              <a:off x="465" y="2984"/>
              <a:ext cx="1680" cy="88"/>
              <a:chOff x="1296" y="2544"/>
              <a:chExt cx="3340" cy="192"/>
            </a:xfrm>
          </p:grpSpPr>
          <p:sp>
            <p:nvSpPr>
              <p:cNvPr id="10266" name="AutoShape 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728" cy="192"/>
              </a:xfrm>
              <a:prstGeom prst="triangle">
                <a:avLst>
                  <a:gd name="adj" fmla="val 93347"/>
                </a:avLst>
              </a:prstGeom>
              <a:solidFill>
                <a:srgbClr val="FF3300"/>
              </a:solidFill>
              <a:ln w="9525">
                <a:miter lim="800000"/>
                <a:headEnd/>
                <a:tailEnd/>
              </a:ln>
              <a:scene3d>
                <a:camera prst="legacyObliqueBottomLeft"/>
                <a:lightRig rig="legacyFlat3" dir="t"/>
              </a:scene3d>
              <a:sp3d extrusionH="36500" prstMaterial="legacyMatte">
                <a:bevelT w="13500" h="13500" prst="angle"/>
                <a:bevelB w="13500" h="13500" prst="angle"/>
                <a:extrusionClr>
                  <a:srgbClr val="FF3300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0267" name="AutoShape 7"/>
              <p:cNvSpPr>
                <a:spLocks noChangeArrowheads="1"/>
              </p:cNvSpPr>
              <p:nvPr/>
            </p:nvSpPr>
            <p:spPr bwMode="auto">
              <a:xfrm flipV="1">
                <a:off x="2908" y="2544"/>
                <a:ext cx="1728" cy="192"/>
              </a:xfrm>
              <a:prstGeom prst="triangle">
                <a:avLst>
                  <a:gd name="adj" fmla="val 6597"/>
                </a:avLst>
              </a:prstGeom>
              <a:solidFill>
                <a:srgbClr val="3333FF"/>
              </a:solidFill>
              <a:ln w="9525">
                <a:miter lim="800000"/>
                <a:headEnd/>
                <a:tailEnd/>
              </a:ln>
              <a:scene3d>
                <a:camera prst="legacyObliqueBottomLeft"/>
                <a:lightRig rig="legacyFlat3" dir="t"/>
              </a:scene3d>
              <a:sp3d extrusionH="36500" prstMaterial="legacyMatte">
                <a:bevelT w="13500" h="13500" prst="angle"/>
                <a:bevelB w="13500" h="13500" prst="angle"/>
                <a:extrusionClr>
                  <a:srgbClr val="3333FF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</p:grpSp>
        <p:sp>
          <p:nvSpPr>
            <p:cNvPr id="10245" name="Text Box 8"/>
            <p:cNvSpPr txBox="1">
              <a:spLocks noChangeArrowheads="1"/>
            </p:cNvSpPr>
            <p:nvPr/>
          </p:nvSpPr>
          <p:spPr bwMode="auto">
            <a:xfrm>
              <a:off x="624" y="1872"/>
              <a:ext cx="240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nam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châm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828" y="1968"/>
              <a:ext cx="1932" cy="1824"/>
              <a:chOff x="3828" y="2033"/>
              <a:chExt cx="1932" cy="1824"/>
            </a:xfrm>
          </p:grpSpPr>
          <p:pic>
            <p:nvPicPr>
              <p:cNvPr id="10256" name="Picture 10" descr="U"/>
              <p:cNvPicPr>
                <a:picLocks noChangeAspect="1" noChangeArrowheads="1"/>
              </p:cNvPicPr>
              <p:nvPr/>
            </p:nvPicPr>
            <p:blipFill>
              <a:blip r:embed="rId2"/>
              <a:srcRect l="15082" r="9525" b="16016"/>
              <a:stretch>
                <a:fillRect/>
              </a:stretch>
            </p:blipFill>
            <p:spPr bwMode="auto">
              <a:xfrm rot="-1722961">
                <a:off x="4128" y="2519"/>
                <a:ext cx="1207" cy="10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257" name="Rectangle 11"/>
              <p:cNvSpPr>
                <a:spLocks noChangeArrowheads="1"/>
              </p:cNvSpPr>
              <p:nvPr/>
            </p:nvSpPr>
            <p:spPr bwMode="auto">
              <a:xfrm>
                <a:off x="4080" y="3360"/>
                <a:ext cx="1248" cy="48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Rectangle 12"/>
              <p:cNvSpPr>
                <a:spLocks noChangeArrowheads="1"/>
              </p:cNvSpPr>
              <p:nvPr/>
            </p:nvSpPr>
            <p:spPr bwMode="auto">
              <a:xfrm>
                <a:off x="5280" y="2723"/>
                <a:ext cx="258" cy="86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Rectangle 13"/>
              <p:cNvSpPr>
                <a:spLocks noChangeArrowheads="1"/>
              </p:cNvSpPr>
              <p:nvPr/>
            </p:nvSpPr>
            <p:spPr bwMode="auto">
              <a:xfrm>
                <a:off x="4002" y="2675"/>
                <a:ext cx="315" cy="72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0" name="Rectangle 14"/>
              <p:cNvSpPr>
                <a:spLocks noChangeArrowheads="1"/>
              </p:cNvSpPr>
              <p:nvPr/>
            </p:nvSpPr>
            <p:spPr bwMode="auto">
              <a:xfrm rot="1907021">
                <a:off x="4116" y="2531"/>
                <a:ext cx="240" cy="38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1" name="AutoShape 15"/>
              <p:cNvSpPr>
                <a:spLocks noChangeArrowheads="1"/>
              </p:cNvSpPr>
              <p:nvPr/>
            </p:nvSpPr>
            <p:spPr bwMode="auto">
              <a:xfrm rot="5400000">
                <a:off x="4416" y="3002"/>
                <a:ext cx="750" cy="384"/>
              </a:xfrm>
              <a:prstGeom prst="flowChartOnlineStorage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2" name="AutoShape 16"/>
              <p:cNvSpPr>
                <a:spLocks noChangeArrowheads="1"/>
              </p:cNvSpPr>
              <p:nvPr/>
            </p:nvSpPr>
            <p:spPr bwMode="auto">
              <a:xfrm rot="6298051">
                <a:off x="4842" y="2171"/>
                <a:ext cx="288" cy="528"/>
              </a:xfrm>
              <a:prstGeom prst="flowChartOnlineStorage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3" name="AutoShape 17"/>
              <p:cNvSpPr>
                <a:spLocks noChangeArrowheads="1"/>
              </p:cNvSpPr>
              <p:nvPr/>
            </p:nvSpPr>
            <p:spPr bwMode="auto">
              <a:xfrm>
                <a:off x="3828" y="2033"/>
                <a:ext cx="1932" cy="1824"/>
              </a:xfrm>
              <a:custGeom>
                <a:avLst/>
                <a:gdLst>
                  <a:gd name="T0" fmla="*/ 966 w 21600"/>
                  <a:gd name="T1" fmla="*/ 0 h 21600"/>
                  <a:gd name="T2" fmla="*/ 242 w 21600"/>
                  <a:gd name="T3" fmla="*/ 912 h 21600"/>
                  <a:gd name="T4" fmla="*/ 966 w 21600"/>
                  <a:gd name="T5" fmla="*/ 456 h 21600"/>
                  <a:gd name="T6" fmla="*/ 1691 w 21600"/>
                  <a:gd name="T7" fmla="*/ 91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70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4" name="Text Box 18"/>
              <p:cNvSpPr txBox="1">
                <a:spLocks noChangeArrowheads="1"/>
              </p:cNvSpPr>
              <p:nvPr/>
            </p:nvSpPr>
            <p:spPr bwMode="auto">
              <a:xfrm>
                <a:off x="4284" y="3089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bg1"/>
                    </a:solidFill>
                  </a:rPr>
                  <a:t>N</a:t>
                </a:r>
              </a:p>
            </p:txBody>
          </p:sp>
          <p:sp>
            <p:nvSpPr>
              <p:cNvPr id="10265" name="Text Box 19"/>
              <p:cNvSpPr txBox="1">
                <a:spLocks noChangeArrowheads="1"/>
              </p:cNvSpPr>
              <p:nvPr/>
            </p:nvSpPr>
            <p:spPr bwMode="auto">
              <a:xfrm>
                <a:off x="4986" y="3050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bg1"/>
                    </a:solidFill>
                  </a:rPr>
                  <a:t>S</a:t>
                </a:r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2332" y="2920"/>
              <a:ext cx="1444" cy="296"/>
              <a:chOff x="2332" y="3448"/>
              <a:chExt cx="1444" cy="296"/>
            </a:xfrm>
          </p:grpSpPr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2352" y="3504"/>
                <a:ext cx="1248" cy="192"/>
                <a:chOff x="1296" y="2688"/>
                <a:chExt cx="1056" cy="144"/>
              </a:xfrm>
            </p:grpSpPr>
            <p:sp>
              <p:nvSpPr>
                <p:cNvPr id="10254" name="Rectangle 22"/>
                <p:cNvSpPr>
                  <a:spLocks noChangeArrowheads="1"/>
                </p:cNvSpPr>
                <p:nvPr/>
              </p:nvSpPr>
              <p:spPr bwMode="auto">
                <a:xfrm>
                  <a:off x="1296" y="2688"/>
                  <a:ext cx="528" cy="144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125400" prstMaterial="legacyMatte">
                  <a:bevelT w="13500" h="13500" prst="angle"/>
                  <a:bevelB w="13500" h="13500" prst="angle"/>
                  <a:extrusionClr>
                    <a:srgbClr val="FF0000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10255" name="Rectangle 23"/>
                <p:cNvSpPr>
                  <a:spLocks noChangeArrowheads="1"/>
                </p:cNvSpPr>
                <p:nvPr/>
              </p:nvSpPr>
              <p:spPr bwMode="auto">
                <a:xfrm>
                  <a:off x="1824" y="2688"/>
                  <a:ext cx="528" cy="144"/>
                </a:xfrm>
                <a:prstGeom prst="rect">
                  <a:avLst/>
                </a:prstGeom>
                <a:solidFill>
                  <a:srgbClr val="6600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125400" prstMaterial="legacyMatte">
                  <a:bevelT w="13500" h="13500" prst="angle"/>
                  <a:bevelB w="13500" h="13500" prst="angle"/>
                  <a:extrusionClr>
                    <a:srgbClr val="6600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0252" name="Text Box 24"/>
              <p:cNvSpPr txBox="1">
                <a:spLocks noChangeArrowheads="1"/>
              </p:cNvSpPr>
              <p:nvPr/>
            </p:nvSpPr>
            <p:spPr bwMode="auto">
              <a:xfrm>
                <a:off x="2332" y="3456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bg1"/>
                    </a:solidFill>
                  </a:rPr>
                  <a:t>N</a:t>
                </a:r>
              </a:p>
            </p:txBody>
          </p:sp>
          <p:sp>
            <p:nvSpPr>
              <p:cNvPr id="10253" name="Text Box 25"/>
              <p:cNvSpPr txBox="1">
                <a:spLocks noChangeArrowheads="1"/>
              </p:cNvSpPr>
              <p:nvPr/>
            </p:nvSpPr>
            <p:spPr bwMode="auto">
              <a:xfrm>
                <a:off x="3344" y="3448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bg1"/>
                    </a:solidFill>
                  </a:rPr>
                  <a:t>S</a:t>
                </a:r>
              </a:p>
            </p:txBody>
          </p:sp>
        </p:grpSp>
        <p:sp>
          <p:nvSpPr>
            <p:cNvPr id="10248" name="Text Box 26"/>
            <p:cNvSpPr txBox="1">
              <a:spLocks noChangeArrowheads="1"/>
            </p:cNvSpPr>
            <p:nvPr/>
          </p:nvSpPr>
          <p:spPr bwMode="auto">
            <a:xfrm>
              <a:off x="528" y="3408"/>
              <a:ext cx="152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Kim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nam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châm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49" name="Text Box 27"/>
            <p:cNvSpPr txBox="1">
              <a:spLocks noChangeArrowheads="1"/>
            </p:cNvSpPr>
            <p:nvPr/>
          </p:nvSpPr>
          <p:spPr bwMode="auto">
            <a:xfrm>
              <a:off x="2208" y="3408"/>
              <a:ext cx="14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Nam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châm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thẳng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50" name="Text Box 28"/>
            <p:cNvSpPr txBox="1">
              <a:spLocks noChangeArrowheads="1"/>
            </p:cNvSpPr>
            <p:nvPr/>
          </p:nvSpPr>
          <p:spPr bwMode="auto">
            <a:xfrm>
              <a:off x="3888" y="3408"/>
              <a:ext cx="18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Nam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châm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852</Words>
  <Application>Microsoft Office PowerPoint</Application>
  <PresentationFormat>On-screen Show (4:3)</PresentationFormat>
  <Paragraphs>92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.VnAristote</vt:lpstr>
      <vt:lpstr>.VnTime</vt:lpstr>
      <vt:lpstr>.VnTimeH</vt:lpstr>
      <vt:lpstr>.VnVogueH</vt:lpstr>
      <vt:lpstr>Arial</vt:lpstr>
      <vt:lpstr>Calibri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Nguyễn Thị Minh Châu (AAS – GV)</cp:lastModifiedBy>
  <cp:revision>55</cp:revision>
  <dcterms:created xsi:type="dcterms:W3CDTF">2020-11-02T07:41:06Z</dcterms:created>
  <dcterms:modified xsi:type="dcterms:W3CDTF">2023-11-22T16:27:17Z</dcterms:modified>
</cp:coreProperties>
</file>