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11" r:id="rId2"/>
    <p:sldMasterId id="2147483725" r:id="rId3"/>
    <p:sldMasterId id="2147483749" r:id="rId4"/>
    <p:sldMasterId id="2147483807" r:id="rId5"/>
    <p:sldMasterId id="2147483819" r:id="rId6"/>
    <p:sldMasterId id="2147483843" r:id="rId7"/>
    <p:sldMasterId id="2147483855" r:id="rId8"/>
  </p:sldMasterIdLst>
  <p:notesMasterIdLst>
    <p:notesMasterId r:id="rId34"/>
  </p:notesMasterIdLst>
  <p:sldIdLst>
    <p:sldId id="640" r:id="rId9"/>
    <p:sldId id="641" r:id="rId10"/>
    <p:sldId id="642" r:id="rId11"/>
    <p:sldId id="643" r:id="rId12"/>
    <p:sldId id="644" r:id="rId13"/>
    <p:sldId id="256" r:id="rId14"/>
    <p:sldId id="260" r:id="rId15"/>
    <p:sldId id="382" r:id="rId16"/>
    <p:sldId id="391" r:id="rId17"/>
    <p:sldId id="386" r:id="rId18"/>
    <p:sldId id="11088805" r:id="rId19"/>
    <p:sldId id="390" r:id="rId20"/>
    <p:sldId id="387" r:id="rId21"/>
    <p:sldId id="11088812" r:id="rId22"/>
    <p:sldId id="11088813" r:id="rId23"/>
    <p:sldId id="384" r:id="rId24"/>
    <p:sldId id="11088603" r:id="rId25"/>
    <p:sldId id="11088814" r:id="rId26"/>
    <p:sldId id="11088818" r:id="rId27"/>
    <p:sldId id="406" r:id="rId28"/>
    <p:sldId id="11088815" r:id="rId29"/>
    <p:sldId id="407" r:id="rId30"/>
    <p:sldId id="11088816" r:id="rId31"/>
    <p:sldId id="11088817" r:id="rId32"/>
    <p:sldId id="381" r:id="rId3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Bebas Neue" panose="020B0606020202050201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Karla" pitchFamily="2" charset="0"/>
      <p:regular r:id="rId44"/>
      <p:bold r:id="rId45"/>
      <p:italic r:id="rId46"/>
      <p:boldItalic r:id="rId47"/>
    </p:embeddedFont>
    <p:embeddedFont>
      <p:font typeface="Libre Baskerville" panose="02000000000000000000" pitchFamily="2" charset="0"/>
      <p:regular r:id="rId48"/>
      <p:bold r:id="rId49"/>
      <p:italic r:id="rId50"/>
    </p:embeddedFont>
    <p:embeddedFont>
      <p:font typeface="Roboto Slab" pitchFamily="2" charset="0"/>
      <p:regular r:id="rId51"/>
      <p:bold r:id="rId52"/>
    </p:embeddedFont>
    <p:embeddedFont>
      <p:font typeface="Roboto Slab Light" pitchFamily="2" charset="0"/>
      <p:regular r:id="rId53"/>
    </p:embeddedFont>
    <p:embeddedFont>
      <p:font typeface="Roboto Slab SemiBold" pitchFamily="2" charset="0"/>
      <p:bold r:id="rId54"/>
    </p:embeddedFont>
    <p:embeddedFont>
      <p:font typeface="Sitka Banner" panose="02000505000000020004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63BA6-EBFD-4943-9D03-4076D6D84128}">
  <a:tblStyle styleId="{1ED63BA6-EBFD-4943-9D03-4076D6D841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0"/>
  </p:normalViewPr>
  <p:slideViewPr>
    <p:cSldViewPr snapToGrid="0" snapToObjects="1" showGuides="1">
      <p:cViewPr varScale="1">
        <p:scale>
          <a:sx n="87" d="100"/>
          <a:sy n="87" d="100"/>
        </p:scale>
        <p:origin x="90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幻灯片图像占位符 1">
            <a:extLst>
              <a:ext uri="{FF2B5EF4-FFF2-40B4-BE49-F238E27FC236}">
                <a16:creationId xmlns:a16="http://schemas.microsoft.com/office/drawing/2014/main" id="{7438EC7B-EFDB-3353-47EA-75C7044DB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备注占位符 2">
            <a:extLst>
              <a:ext uri="{FF2B5EF4-FFF2-40B4-BE49-F238E27FC236}">
                <a16:creationId xmlns:a16="http://schemas.microsoft.com/office/drawing/2014/main" id="{3E6B5014-6A2A-F7DF-111C-20C3D9464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15715" name="灯片编号占位符 3">
            <a:extLst>
              <a:ext uri="{FF2B5EF4-FFF2-40B4-BE49-F238E27FC236}">
                <a16:creationId xmlns:a16="http://schemas.microsoft.com/office/drawing/2014/main" id="{595126CB-F86E-84CC-BA00-2A188AB6F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248301-5362-5A46-B258-8D032782F1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Google Shape;1537;ga5787b2493_0_73:notes">
            <a:extLst>
              <a:ext uri="{FF2B5EF4-FFF2-40B4-BE49-F238E27FC236}">
                <a16:creationId xmlns:a16="http://schemas.microsoft.com/office/drawing/2014/main" id="{8AEA36D2-46E3-8193-4609-574F4D5FE6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Google Shape;1538;ga5787b2493_0_73:notes">
            <a:extLst>
              <a:ext uri="{FF2B5EF4-FFF2-40B4-BE49-F238E27FC236}">
                <a16:creationId xmlns:a16="http://schemas.microsoft.com/office/drawing/2014/main" id="{0268C10A-9550-BEC0-CF5C-591CEB510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VN" altLang="en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>
            <a:extLst>
              <a:ext uri="{FF2B5EF4-FFF2-40B4-BE49-F238E27FC236}">
                <a16:creationId xmlns:a16="http://schemas.microsoft.com/office/drawing/2014/main" id="{C0CFF44A-2C32-A2B7-E530-5ED71BF6D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>
            <a:extLst>
              <a:ext uri="{FF2B5EF4-FFF2-40B4-BE49-F238E27FC236}">
                <a16:creationId xmlns:a16="http://schemas.microsoft.com/office/drawing/2014/main" id="{5FEFC83F-9BB1-B56E-E797-6844C18CA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VN"/>
              <a:t>HD chỉnh sửa: Thầy cô nhập câu hỏi và các đáp án vào các ô (Căn chỉnh size chữ cho phù hợp với độ dài câu hỏi)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VN"/>
              <a:t>Thầy cô nhấp chuột phải hoặc phím -&gt; để hiện câu hỏi và các đáp án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VN"/>
              <a:t>Sau khi HS chọn đáp án, thầy cô nhấp vào PHẦN ĐẤT chứa đáp án đó.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VN"/>
              <a:t>Sau khi ở phần kiểm tra đúng sai, thầy cô nhấp &lt; để trở về câu hỏi.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VN"/>
              <a:t>Sau khi hoàn thành xong câu hỏi, thầy cô nhấp hình &gt; hoặc chuột trái, phím -&gt; để chuyển sang câu hỏi tiếp theo.</a:t>
            </a:r>
          </a:p>
        </p:txBody>
      </p:sp>
      <p:sp>
        <p:nvSpPr>
          <p:cNvPr id="117763" name="Slide Number Placeholder 3">
            <a:extLst>
              <a:ext uri="{FF2B5EF4-FFF2-40B4-BE49-F238E27FC236}">
                <a16:creationId xmlns:a16="http://schemas.microsoft.com/office/drawing/2014/main" id="{1F1E25BE-3A22-A607-3CD1-E4791B397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AE728-A935-B94B-9474-0C06F7244500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a20668b8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a20668b8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75BBE-EDDC-624A-9014-3EA911C4E44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6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75BBE-EDDC-624A-9014-3EA911C4E44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5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ad6db7fc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ad6db7fc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63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75BBE-EDDC-624A-9014-3EA911C4E44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086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75BBE-EDDC-624A-9014-3EA911C4E44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6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88825" y="1362450"/>
            <a:ext cx="3882900" cy="19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8823" y="3305250"/>
            <a:ext cx="4251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2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7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33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44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28846-7DB1-3509-48D3-7AFB3ECF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48D7-44B5-B60D-2AB0-B2C6778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DE26B-356D-ECA7-56FB-8760AB6F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240A-0364-274D-A102-29996B1B73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064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501C4-BEED-B4EF-1DEC-30D82029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05F6-0898-F54D-810C-984369F7F4F4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5F25-9EEB-05EB-5ACB-15A1D3A9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5142B-4698-F4E6-D142-316084B8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C1FAF-5E3C-B14F-9E52-9DF642B79A57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7191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EBC504-968E-4AA5-ABE0-BECF599A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2323-9AAB-044B-9A68-52712B892208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F76359-2886-594D-15B8-243D613C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D0280E-0BA3-9E64-85AE-D7134C8D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415AE-094B-1940-A0FA-490A7877BB92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98624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0994EB-C69A-F0C0-C3FB-9396982F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940B-8F53-6A42-93FD-601636220C3D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10CE85-1066-C784-FDF0-819BCD12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F7EE2D-1EB2-E913-CB1F-B945EAA4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175D-3C13-B14C-B17E-ACAE87E4639B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82469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0FD2E44-CBE6-F104-44A5-8F4A52380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2D91-A3EF-0A42-AC50-91EA7716497D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E7BBE4-28B6-CED2-5D8B-42548FF2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EE94F4-B203-D602-3E3F-66BDEBA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578DA-5429-5A46-99B0-426671DFC1BB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40878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0078CE-C500-138D-BDA1-4117655A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6A06-B9EA-1E44-9823-B634365366A0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67D08C-CA83-5D2B-B14F-BC30426F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DC0AFB-E5DD-6CE3-3059-890BD7A2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49E9-B4F4-D243-B2F1-F802B2985851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451232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C6F153-3C85-AAA7-BC5E-9B4753BF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1E60F-C90F-C24C-B94E-29B3A0FFEA8F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EB00E7-D3E1-0361-698B-24662E5E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CD5F48-A04C-E015-1587-D3D0B60F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4DEC-5AB2-9E4B-9C95-BB8E58E10E9F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7254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EC30D6-30FC-0CD6-14E4-9979BA24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B65D1-8515-414F-B842-2B1EC10A85D9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7E4A-9C01-CA37-9333-096F1245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73AB5B-3904-6066-4C9A-71C6C4C9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9162-B913-CC4A-B03B-2D783BFC1C3A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71861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00455-7715-4699-3D90-47ED0C6B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38A1D-D8E6-5E4B-B567-4B1750985936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CA26-F258-ADDA-B67B-5F3C52F7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9CE85-A55B-D3EA-88C8-5D550A41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5523-D7FC-F948-9378-6215D3BAC3F2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6290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E6C52-DC87-FC3C-13AF-C2A26B6D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FD08D-DF9F-254A-80BF-A29EAC7D648B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AA43-878F-271B-9A1F-AE4A1D11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F6736-3F32-F965-51BB-FA009DCF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20E9-5918-2748-8319-39CA627F4F20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3162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09E6-CA58-6632-EECC-DAE78E0F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F0105-9051-B9CC-6633-419A81F76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8F3-F959-A85B-96B4-160E5C67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597D-EFBD-F6D0-8622-770955D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7ABF-3B34-6985-079D-03FE4B4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F5D44F-16C0-6FA4-5753-D07D4977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5BB59-BB86-C737-96D7-99E7F9F1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BDC698-B2FC-7DA1-97F5-3A4F64F4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6BC8-2E89-0042-B593-1A9B02C059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272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461-4A99-BA9D-4D39-511DCA61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613F-D158-71A0-AFCD-37500270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EE02-0F6D-B30D-AB9B-0D34C45F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7A13-5C76-7B3D-0E6A-A2AFEE5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43C7-2FDC-816E-A9DF-7C38CBD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53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4449-03E8-FA2E-7A38-FA664E2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72730-EBEB-A06B-EFA4-D456166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20B4-AA48-605E-C19B-3FF7F4D5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81B8C-48F2-9BDE-12CE-A99660D7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D1BC-954A-9A0C-0079-E72F49A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25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295F-E722-ADC0-3ABA-C3E0C08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7209-6E77-F103-DBA0-7E2EF765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2C833-432B-DC49-2FDF-3EC29A8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70F3B-4500-B491-5CFF-99558F6A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BD7C-7465-EE00-558A-320A21E1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94EA-EB52-E248-F33E-F3E2A2C1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812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1CB8-0C31-1A36-73C1-1A68BD6E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0A7C-2C72-8738-97E9-147F9DB2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0CED-9DDA-8D7F-3EAC-DDA2196E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85D3D-A0E0-B735-8545-165647C1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2198E-94BE-1FBE-4D39-D862DCE1C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029C9-C91D-F738-D0BD-04831F3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FDC3D-0106-251B-2949-BE0AD48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1C48C-A912-F741-E637-A5DB0D51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676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DAA-B437-627D-5B7B-589AEA7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1500F-5E2A-DBDA-3F94-178E26B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AC9B-EF36-3043-F6F9-1327E4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B205A-C848-B2B0-1994-962029DD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8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EBF2B-A03E-2374-2762-9C963E07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ABCC-5978-5A86-3D0F-E7E02A5E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7C15-8A81-836E-3B20-4421DC9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531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110-6428-57ED-DCCD-CB3AC6F8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D9ECD-8D91-84AA-078A-E858A72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AB036-8D7D-8496-5241-2ED0C6B5E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8C252-C4E8-50FB-4712-AB4D9767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DF1A-5868-3A45-F1BA-94D1666F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7A569-0F48-8857-BD82-394316C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35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6601-F9E6-5C2F-0E7F-316DECA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1C22-04DD-801E-A3A4-4051EBD8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E7C94-F42D-0C2F-3596-189B36EC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404B-2EF1-36FB-01B6-3E1EB44B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BDECE-AD52-DEE8-A5A9-5F5DDC2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432-2164-D152-8284-133CC9C7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91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25FF-4959-15CF-1083-917E5A6C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94E5-4268-AE39-148A-68C82176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6CC2-865B-F20B-1F62-D6E18174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51FB-CE6F-E4D0-1B92-EA26FAF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79A48-83AC-87AE-87E6-3CB5EFF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15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8EF7-0D2E-C2A1-F696-5A108E3D2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2C419-9985-DD65-2A3E-86629B18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BE18-A5E1-AFE7-2EBA-8749F32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BAA5-4005-8F1F-58C2-C486F454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76AA-52DB-E6EE-972E-E4D3195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46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E177B3-417A-0D87-63E6-75A08A5F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0B7D72-06DC-B0C2-34C4-5FAB9A46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788D6C-D339-759A-1194-0E36FE85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06F9-B383-9247-BDAB-EF3CDFC00D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464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43C2C7-AB3F-E02D-3A3A-8CCA0A40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EF5246-AD21-B497-62FE-35EBC2E5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B4623B-0611-A868-F81A-52BA5433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45D8-EEC6-D34E-9C0E-038AA9E17A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7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0B1F68B8-C0B4-2CB2-A5D1-F4F496746EE6}"/>
              </a:ext>
            </a:extLst>
          </p:cNvPr>
          <p:cNvSpPr/>
          <p:nvPr userDrawn="1"/>
        </p:nvSpPr>
        <p:spPr>
          <a:xfrm>
            <a:off x="854869" y="773907"/>
            <a:ext cx="7434263" cy="321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anchor="ctr"/>
          <a:lstStyle/>
          <a:p>
            <a:pPr algn="ctr" defTabSz="685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ECE39EB5-917A-F28C-B272-4B797D47ADB4}"/>
              </a:ext>
            </a:extLst>
          </p:cNvPr>
          <p:cNvSpPr/>
          <p:nvPr userDrawn="1"/>
        </p:nvSpPr>
        <p:spPr>
          <a:xfrm>
            <a:off x="4425554" y="4838700"/>
            <a:ext cx="292894" cy="1666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anchor="ctr"/>
          <a:lstStyle/>
          <a:p>
            <a:pPr algn="ctr" defTabSz="685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2C2183BF-5EE8-0DF9-B2BC-F6465818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9073-8FFE-4F18-B513-07581FC6638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90FFCDCE-9770-CE45-A5C1-5F64D41552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797029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370B8099-B582-C34A-A668-75BA9A582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2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36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7C806A-AB9B-1219-F781-432AF194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F34A70-2C60-4084-DBBB-195E0603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06E916-75A5-F4DE-D7C0-4CD7476A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4670-4F92-3D4B-AF3B-B810F58373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2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24"/>
            </a:lvl1pPr>
            <a:lvl2pPr marL="457055" indent="0">
              <a:buNone/>
              <a:defRPr sz="2849"/>
            </a:lvl2pPr>
            <a:lvl3pPr marL="914111" indent="0">
              <a:buNone/>
              <a:defRPr sz="2399"/>
            </a:lvl3pPr>
            <a:lvl4pPr marL="1371166" indent="0">
              <a:buNone/>
              <a:defRPr sz="2024"/>
            </a:lvl4pPr>
            <a:lvl5pPr marL="1828221" indent="0">
              <a:buNone/>
              <a:defRPr sz="2024"/>
            </a:lvl5pPr>
            <a:lvl6pPr marL="2285276" indent="0">
              <a:buNone/>
              <a:defRPr sz="2024"/>
            </a:lvl6pPr>
            <a:lvl7pPr marL="2742332" indent="0">
              <a:buNone/>
              <a:defRPr sz="2024"/>
            </a:lvl7pPr>
            <a:lvl8pPr marL="3199386" indent="0">
              <a:buNone/>
              <a:defRPr sz="2024"/>
            </a:lvl8pPr>
            <a:lvl9pPr marL="3656441" indent="0">
              <a:buNone/>
              <a:defRPr sz="202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8C3E03-106E-55D9-80F3-A6CDB5DC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E3447A-D6B7-CC4F-F441-2C52D7F8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AA08B4-EB00-BC11-F57D-F30A9D63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0F341-CDBB-1843-818C-451DA7F69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3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C182A-6919-8326-5AD5-BFD25952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FEB6C-8B2C-C874-ADB5-E1B95005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5D20A-B7FF-7366-2ECD-AA7CCCE4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D549-6C16-B342-A60D-4FC4EC2900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12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D97E7-82EE-FBC2-B4CB-E545FDEB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09B4C-A068-2F9C-FA6D-EC52059D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8494-0652-45E8-8C52-5A4D74CC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BB40D-CF82-E142-A0AF-7CF86825D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9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175" y="2463456"/>
            <a:ext cx="4357800" cy="13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287725" y="1232531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3100" y="3828256"/>
            <a:ext cx="4357800" cy="4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3;p3">
            <a:extLst>
              <a:ext uri="{FF2B5EF4-FFF2-40B4-BE49-F238E27FC236}">
                <a16:creationId xmlns:a16="http://schemas.microsoft.com/office/drawing/2014/main" id="{4A5D5379-230C-17F9-B18D-07B7936C3830}"/>
              </a:ext>
            </a:extLst>
          </p:cNvPr>
          <p:cNvSpPr/>
          <p:nvPr/>
        </p:nvSpPr>
        <p:spPr>
          <a:xfrm>
            <a:off x="0" y="1"/>
            <a:ext cx="9144000" cy="5136356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04;p3">
            <a:extLst>
              <a:ext uri="{FF2B5EF4-FFF2-40B4-BE49-F238E27FC236}">
                <a16:creationId xmlns:a16="http://schemas.microsoft.com/office/drawing/2014/main" id="{3264EE21-5ED1-FC56-49B6-7B1887CE43E8}"/>
              </a:ext>
            </a:extLst>
          </p:cNvPr>
          <p:cNvSpPr/>
          <p:nvPr/>
        </p:nvSpPr>
        <p:spPr>
          <a:xfrm>
            <a:off x="332185" y="170260"/>
            <a:ext cx="8532019" cy="4789884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05;p3">
            <a:extLst>
              <a:ext uri="{FF2B5EF4-FFF2-40B4-BE49-F238E27FC236}">
                <a16:creationId xmlns:a16="http://schemas.microsoft.com/office/drawing/2014/main" id="{5C683567-4EE6-97BC-051A-EE4DB8D993C2}"/>
              </a:ext>
            </a:extLst>
          </p:cNvPr>
          <p:cNvSpPr/>
          <p:nvPr/>
        </p:nvSpPr>
        <p:spPr>
          <a:xfrm>
            <a:off x="311944" y="151210"/>
            <a:ext cx="8567738" cy="4817269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07;p3">
            <a:extLst>
              <a:ext uri="{FF2B5EF4-FFF2-40B4-BE49-F238E27FC236}">
                <a16:creationId xmlns:a16="http://schemas.microsoft.com/office/drawing/2014/main" id="{C2C0A4E1-8BD5-D1B7-B167-2C39025AAE6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 bwMode="auto">
          <a:xfrm>
            <a:off x="8472487" y="4663679"/>
            <a:ext cx="548879" cy="392906"/>
          </a:xfrm>
        </p:spPr>
        <p:txBody>
          <a:bodyPr wrap="square" lIns="91425" tIns="91425" rIns="91425" bIns="91425" numCol="1" anchorCtr="0" compatLnSpc="1">
            <a:prstTxWarp prst="textNoShape">
              <a:avLst/>
            </a:prstTxWarp>
          </a:bodyPr>
          <a:lstStyle>
            <a:lvl1pPr defTabSz="913210">
              <a:buClr>
                <a:srgbClr val="000000"/>
              </a:buClr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C3FF5275-E0FF-A446-912F-9A8D0FFDB7D7}" type="slidenum">
              <a:rPr lang="en-VN" altLang="en-VN"/>
              <a:pPr>
                <a:defRPr/>
              </a:pPr>
              <a:t>‹#›</a:t>
            </a:fld>
            <a:endParaRPr lang="en-VN" altLang="en-VN"/>
          </a:p>
        </p:txBody>
      </p:sp>
    </p:spTree>
    <p:extLst>
      <p:ext uri="{BB962C8B-B14F-4D97-AF65-F5344CB8AC3E}">
        <p14:creationId xmlns:p14="http://schemas.microsoft.com/office/powerpoint/2010/main" val="2550574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E473D-CED6-859D-09A9-92AEFDE8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57AB-94A3-BC43-B89C-2360EF324E03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5BF10-2A47-2D58-FC3E-86668284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5F8D-B209-9FAA-03E5-61D0778D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0ACD-75C2-CC42-BF33-A699CA55A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37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ACE13-7A80-8E15-D734-FFA994F5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8BB4-C3F3-0D49-B31C-7099C284D506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B3A22-578F-FE21-5C5A-16683B0E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18410-F434-22AE-4D65-B1D3849B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DED2-5316-D444-AD84-78D2A2450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76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55E4E-6FAD-5B4F-88C2-705505B5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5811-9AA1-DC46-AEC9-33B4D2F94C3D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DD1D-035E-EF21-C7BF-053FAE39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604D-B0C8-0276-ADA7-A6E4302F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677E-159A-0E41-8E58-BBB7B12F9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45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334E85-EA68-C783-0921-757B029B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8283-0B1C-9B4F-92F1-D428A2CE6908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24FCC3-FD0C-23C4-5DF7-ADDDBD73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D43AA6-DF91-BFBF-65C9-44CB9475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B977F-FA69-F24A-9D66-6DB8AE2A6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24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B7E037-F02A-416F-282C-BBCF2716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CFCF-EB3A-9640-B8CA-954950ACC22B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CF489B-0961-A555-B69F-A6E4C33E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048D66-E4B2-53C4-6C6F-83FE6591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5788-1D8C-AA45-9C63-69A99D622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6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0B50EB-FC41-0F2C-2844-4440AFA5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7F5FC-D7BF-3341-BEBE-8679A27D688D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EC45361-4DEB-FAA4-AF34-015D30B93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75F59A-3E1B-D3F3-3E5A-87389106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42C8-1802-3D44-B868-A4A28CAD3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3F652EE-1E84-344A-ECCD-50421F94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0F5AD-D6B2-954C-9C09-1E1D79B84BF6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A27FAE-6AB1-5AB5-250E-BF302CC2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B6803B-376C-4DF3-03AD-7B3ECB78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4DD9-F1ED-A84B-91C1-8321070DE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20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37E63E-3CF1-109B-7193-4EFE7ECE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07CE-AFD6-4240-B2C7-8EA4B7F22BFF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930C95-7248-FDB8-37DB-990CA805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5C9D93-A13D-3C59-159C-4DE0F946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FD1CB-6C52-F64F-87DB-A59604A8E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1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574716-A5AD-3A7C-AA2D-15C6D4A5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08D5-D1E4-8144-AFC5-805387B4948A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F24C9C-B828-098C-106E-0E02D758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9452D8-C11E-51F3-8206-A5E0CED2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FA57-F8DD-944D-B98A-457071F04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049E8-679A-2054-63A8-594DC18B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EEAC1-C119-FE48-8089-BF825EA19D04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74CD4-38C8-2484-D221-1BE54306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90B7D-A725-D74F-0C24-95A2B793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1ADE-A257-F749-9CDD-0C2C59F6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2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9103-BBB7-8F86-87A1-E7466A5D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0A60-EE8E-4640-9045-39A920D9882A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5BB7-3F4F-CBA7-719F-D960B843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3F854-8731-19A8-3793-1C51003B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060D-52AE-0649-B4EE-30E925EB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3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01435" y="1063150"/>
            <a:ext cx="3690900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01560" y="3589649"/>
            <a:ext cx="36909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7306713" y="3266934"/>
            <a:ext cx="3161519" cy="3369484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-332128" y="-1304663"/>
            <a:ext cx="2512033" cy="20551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-797525" y="2016701"/>
            <a:ext cx="1758312" cy="155369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5432407" y="-1300082"/>
            <a:ext cx="1456632" cy="1725903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639132" y="1280622"/>
            <a:ext cx="883853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2946942" y="4586406"/>
            <a:ext cx="2549830" cy="1944062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-1017267" y="-602682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-2700000">
            <a:off x="518003" y="4369514"/>
            <a:ext cx="1000371" cy="1985283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-9352694">
            <a:off x="8770736" y="809474"/>
            <a:ext cx="1059678" cy="136441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rot="346474">
            <a:off x="7930467" y="-992260"/>
            <a:ext cx="2214506" cy="18118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2717415" y="4351335"/>
            <a:ext cx="1572202" cy="193720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-1427086" y="-943701"/>
            <a:ext cx="2549813" cy="377705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-5578358">
            <a:off x="8100435" y="4644098"/>
            <a:ext cx="795784" cy="108049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-10453457">
            <a:off x="7749178" y="-1174865"/>
            <a:ext cx="1572224" cy="193722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58243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1588" y="2249313"/>
            <a:ext cx="45951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853288" y="730900"/>
            <a:ext cx="1451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82338" y="3418100"/>
            <a:ext cx="45936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402387" y="3789738"/>
            <a:ext cx="1784574" cy="3301703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/>
          <p:nvPr/>
        </p:nvSpPr>
        <p:spPr>
          <a:xfrm rot="1472604">
            <a:off x="7236859" y="-419073"/>
            <a:ext cx="2157518" cy="1765223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3"/>
          <p:cNvSpPr/>
          <p:nvPr/>
        </p:nvSpPr>
        <p:spPr>
          <a:xfrm rot="-9327432">
            <a:off x="6911393" y="-1058416"/>
            <a:ext cx="1844029" cy="227213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3"/>
          <p:cNvSpPr/>
          <p:nvPr/>
        </p:nvSpPr>
        <p:spPr>
          <a:xfrm rot="-8100000">
            <a:off x="8219427" y="1095466"/>
            <a:ext cx="1103395" cy="142070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3"/>
          <p:cNvSpPr/>
          <p:nvPr/>
        </p:nvSpPr>
        <p:spPr>
          <a:xfrm rot="-5400000">
            <a:off x="2861907" y="4540664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rot="-6692913">
            <a:off x="1508113" y="3960001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51763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169175"/>
            <a:ext cx="770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6201385" flipH="1">
            <a:off x="8556043" y="605520"/>
            <a:ext cx="1877671" cy="17554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7615731" y="-310207"/>
            <a:ext cx="626782" cy="8510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7241115" y="-1288513"/>
            <a:ext cx="1376011" cy="192135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8831400" y="1940520"/>
            <a:ext cx="709433" cy="686352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 rot="-5400000">
            <a:off x="1010485" y="4236597"/>
            <a:ext cx="1623621" cy="220458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 rot="512381">
            <a:off x="313475" y="4529824"/>
            <a:ext cx="733192" cy="91294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811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721931" y="1244946"/>
            <a:ext cx="7704027" cy="3349468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217392" y="1569400"/>
            <a:ext cx="1008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4833201" y="1567900"/>
            <a:ext cx="114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217392" y="2309974"/>
            <a:ext cx="2952000" cy="17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4833188" y="2309075"/>
            <a:ext cx="29520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 rot="-5135544">
            <a:off x="7170149" y="-1232210"/>
            <a:ext cx="2791506" cy="2975121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5"/>
          <p:cNvSpPr/>
          <p:nvPr/>
        </p:nvSpPr>
        <p:spPr>
          <a:xfrm rot="5392794">
            <a:off x="6973884" y="-298209"/>
            <a:ext cx="646915" cy="87836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 rot="10521380">
            <a:off x="6674793" y="-978010"/>
            <a:ext cx="1278109" cy="15748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 rot="-4699260">
            <a:off x="353374" y="3872174"/>
            <a:ext cx="733256" cy="912958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5910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696238" y="-153801"/>
            <a:ext cx="1506595" cy="204553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6"/>
          <p:cNvSpPr/>
          <p:nvPr/>
        </p:nvSpPr>
        <p:spPr>
          <a:xfrm rot="5108359">
            <a:off x="-730056" y="1395157"/>
            <a:ext cx="1108907" cy="136623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6"/>
          <p:cNvSpPr/>
          <p:nvPr/>
        </p:nvSpPr>
        <p:spPr>
          <a:xfrm rot="-98339">
            <a:off x="-67486" y="1767103"/>
            <a:ext cx="480267" cy="65209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6"/>
          <p:cNvSpPr/>
          <p:nvPr/>
        </p:nvSpPr>
        <p:spPr>
          <a:xfrm rot="-5665778">
            <a:off x="7662246" y="4433535"/>
            <a:ext cx="887743" cy="120535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6"/>
          <p:cNvSpPr/>
          <p:nvPr/>
        </p:nvSpPr>
        <p:spPr>
          <a:xfrm rot="-243309">
            <a:off x="6594928" y="4644196"/>
            <a:ext cx="1339682" cy="165058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04628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720000" y="1716300"/>
            <a:ext cx="4614000" cy="25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07373" y="-1593202"/>
            <a:ext cx="2512033" cy="20551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7"/>
          <p:cNvSpPr/>
          <p:nvPr/>
        </p:nvSpPr>
        <p:spPr>
          <a:xfrm>
            <a:off x="-950592" y="-450282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7"/>
          <p:cNvSpPr/>
          <p:nvPr/>
        </p:nvSpPr>
        <p:spPr>
          <a:xfrm>
            <a:off x="-115616" y="1559423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7"/>
          <p:cNvSpPr/>
          <p:nvPr/>
        </p:nvSpPr>
        <p:spPr>
          <a:xfrm rot="-1292913">
            <a:off x="-1169162" y="-85987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75413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388100" y="118693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 flipH="1">
            <a:off x="7839895" y="419093"/>
            <a:ext cx="1923222" cy="169929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8"/>
          <p:cNvSpPr/>
          <p:nvPr/>
        </p:nvSpPr>
        <p:spPr>
          <a:xfrm flipH="1">
            <a:off x="8710900" y="2018851"/>
            <a:ext cx="633825" cy="86051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122214" y="3376204"/>
            <a:ext cx="840634" cy="166827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1725034" y="-974831"/>
            <a:ext cx="1839506" cy="150503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348265" y="4038229"/>
            <a:ext cx="1502927" cy="204047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2498914" y="-1299487"/>
            <a:ext cx="1572279" cy="193729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8710855" y="1711547"/>
            <a:ext cx="1127483" cy="138923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8"/>
          <p:cNvSpPr/>
          <p:nvPr/>
        </p:nvSpPr>
        <p:spPr>
          <a:xfrm flipH="1">
            <a:off x="5438852" y="4582087"/>
            <a:ext cx="2317048" cy="1766690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8"/>
          <p:cNvSpPr/>
          <p:nvPr/>
        </p:nvSpPr>
        <p:spPr>
          <a:xfrm flipH="1">
            <a:off x="5292093" y="4461561"/>
            <a:ext cx="1428737" cy="176042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11339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75987" y="4454111"/>
            <a:ext cx="2335566" cy="21835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1540525"/>
            <a:ext cx="29364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20000" y="2160600"/>
            <a:ext cx="29364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5400000" flipH="1">
            <a:off x="2170311" y="4628917"/>
            <a:ext cx="721609" cy="9797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1938189" y="4608890"/>
            <a:ext cx="1283669" cy="15816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9"/>
          <p:cNvSpPr/>
          <p:nvPr/>
        </p:nvSpPr>
        <p:spPr>
          <a:xfrm rot="5400000">
            <a:off x="2887045" y="-668563"/>
            <a:ext cx="1824816" cy="161234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8322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966025" y="732875"/>
            <a:ext cx="5592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6362529" y="4429024"/>
            <a:ext cx="2130787" cy="1992139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10"/>
          <p:cNvSpPr/>
          <p:nvPr/>
        </p:nvSpPr>
        <p:spPr>
          <a:xfrm rot="5890238">
            <a:off x="8074767" y="4075905"/>
            <a:ext cx="69846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5321982" y="4647289"/>
            <a:ext cx="549284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4993757" y="4509894"/>
            <a:ext cx="1205731" cy="1683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10"/>
          <p:cNvSpPr/>
          <p:nvPr/>
        </p:nvSpPr>
        <p:spPr>
          <a:xfrm>
            <a:off x="-843113" y="-259307"/>
            <a:ext cx="2686852" cy="1202180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6178456" y="-1057092"/>
            <a:ext cx="1205772" cy="1683764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6530107" y="-223225"/>
            <a:ext cx="549284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10"/>
          <p:cNvSpPr/>
          <p:nvPr/>
        </p:nvSpPr>
        <p:spPr>
          <a:xfrm rot="5400000">
            <a:off x="1266269" y="-615038"/>
            <a:ext cx="1513519" cy="133729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73049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2300848" y="1363500"/>
            <a:ext cx="45423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2300398" y="2914398"/>
            <a:ext cx="45432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2453960" flipH="1">
            <a:off x="-255095" y="3466308"/>
            <a:ext cx="819138" cy="162561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337734" y="3993173"/>
            <a:ext cx="1502930" cy="204047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11"/>
          <p:cNvSpPr/>
          <p:nvPr/>
        </p:nvSpPr>
        <p:spPr>
          <a:xfrm flipH="1">
            <a:off x="8518429" y="1784707"/>
            <a:ext cx="617377" cy="8382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8518334" y="1485419"/>
            <a:ext cx="1098250" cy="135321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62903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056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0625" y="1717092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0625" y="1195840"/>
            <a:ext cx="10080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10625" y="224100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3937847" y="1717092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7850" y="1195850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937850" y="2241003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3937847" y="3506679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3937850" y="2984925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0625" y="3506679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710625" y="2984925"/>
            <a:ext cx="10080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710625" y="403054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7846077" y="-344773"/>
            <a:ext cx="1506422" cy="1457479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3"/>
          <p:cNvSpPr/>
          <p:nvPr/>
        </p:nvSpPr>
        <p:spPr>
          <a:xfrm rot="-8100000">
            <a:off x="7996178" y="-428601"/>
            <a:ext cx="1572201" cy="193720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3937850" y="403054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549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1626450" y="3553300"/>
            <a:ext cx="5891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1626450" y="1569975"/>
            <a:ext cx="5891100" cy="1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1352873" y="-1515202"/>
            <a:ext cx="2512033" cy="20551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14"/>
          <p:cNvSpPr/>
          <p:nvPr/>
        </p:nvSpPr>
        <p:spPr>
          <a:xfrm>
            <a:off x="-758650" y="2495426"/>
            <a:ext cx="1478659" cy="130649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14"/>
          <p:cNvSpPr/>
          <p:nvPr/>
        </p:nvSpPr>
        <p:spPr>
          <a:xfrm>
            <a:off x="-135803" y="1609333"/>
            <a:ext cx="524935" cy="71274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14"/>
          <p:cNvSpPr/>
          <p:nvPr/>
        </p:nvSpPr>
        <p:spPr>
          <a:xfrm rot="1472601">
            <a:off x="8002560" y="-500336"/>
            <a:ext cx="1546715" cy="126548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14"/>
          <p:cNvSpPr/>
          <p:nvPr/>
        </p:nvSpPr>
        <p:spPr>
          <a:xfrm rot="-5636126">
            <a:off x="6839245" y="4271999"/>
            <a:ext cx="1381271" cy="187537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4"/>
          <p:cNvSpPr/>
          <p:nvPr/>
        </p:nvSpPr>
        <p:spPr>
          <a:xfrm rot="-9327472">
            <a:off x="7787680" y="-944843"/>
            <a:ext cx="1322004" cy="162891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4"/>
          <p:cNvSpPr/>
          <p:nvPr/>
        </p:nvSpPr>
        <p:spPr>
          <a:xfrm rot="5276689">
            <a:off x="-544581" y="1354837"/>
            <a:ext cx="933808" cy="115059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14"/>
          <p:cNvSpPr/>
          <p:nvPr/>
        </p:nvSpPr>
        <p:spPr>
          <a:xfrm>
            <a:off x="2137475" y="4646750"/>
            <a:ext cx="2074626" cy="1581861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14"/>
          <p:cNvSpPr/>
          <p:nvPr/>
        </p:nvSpPr>
        <p:spPr>
          <a:xfrm>
            <a:off x="3038768" y="4538251"/>
            <a:ext cx="1279253" cy="157624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4"/>
          <p:cNvSpPr/>
          <p:nvPr/>
        </p:nvSpPr>
        <p:spPr>
          <a:xfrm>
            <a:off x="3485400" y="-245901"/>
            <a:ext cx="650153" cy="53193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05033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4350519" y="2092325"/>
            <a:ext cx="36579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720000" y="2361600"/>
            <a:ext cx="3142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rot="-5400000">
            <a:off x="808450" y="4571029"/>
            <a:ext cx="1326098" cy="117169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15"/>
          <p:cNvSpPr/>
          <p:nvPr/>
        </p:nvSpPr>
        <p:spPr>
          <a:xfrm>
            <a:off x="-200950" y="-1414875"/>
            <a:ext cx="2208237" cy="2497438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15"/>
          <p:cNvSpPr/>
          <p:nvPr/>
        </p:nvSpPr>
        <p:spPr>
          <a:xfrm>
            <a:off x="-817363" y="-171432"/>
            <a:ext cx="2686852" cy="1202180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6470027" y="4618143"/>
            <a:ext cx="1969936" cy="184175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15"/>
          <p:cNvSpPr/>
          <p:nvPr/>
        </p:nvSpPr>
        <p:spPr>
          <a:xfrm rot="5890238">
            <a:off x="7982917" y="4187130"/>
            <a:ext cx="69846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15"/>
          <p:cNvSpPr/>
          <p:nvPr/>
        </p:nvSpPr>
        <p:spPr>
          <a:xfrm>
            <a:off x="5879636" y="-397734"/>
            <a:ext cx="1566852" cy="128195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15"/>
          <p:cNvSpPr/>
          <p:nvPr/>
        </p:nvSpPr>
        <p:spPr>
          <a:xfrm>
            <a:off x="-83927" y="3599111"/>
            <a:ext cx="721609" cy="9797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15"/>
          <p:cNvSpPr/>
          <p:nvPr/>
        </p:nvSpPr>
        <p:spPr>
          <a:xfrm rot="5276756">
            <a:off x="-645880" y="3325453"/>
            <a:ext cx="1283669" cy="15816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6266697" y="4761579"/>
            <a:ext cx="529711" cy="7192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5174717" y="-766004"/>
            <a:ext cx="1447038" cy="178286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5914067" y="4634097"/>
            <a:ext cx="1162884" cy="162379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4406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009500" y="1761600"/>
            <a:ext cx="2016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5146488" y="1761610"/>
            <a:ext cx="2016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009500" y="2527400"/>
            <a:ext cx="2952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5146495" y="2527400"/>
            <a:ext cx="2952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 rot="5400000">
            <a:off x="7172827" y="-588442"/>
            <a:ext cx="1410354" cy="124614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16"/>
          <p:cNvSpPr/>
          <p:nvPr/>
        </p:nvSpPr>
        <p:spPr>
          <a:xfrm rot="-4840669">
            <a:off x="1684362" y="3865860"/>
            <a:ext cx="1784560" cy="3301676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6"/>
          <p:cNvSpPr/>
          <p:nvPr/>
        </p:nvSpPr>
        <p:spPr>
          <a:xfrm rot="-5400000">
            <a:off x="4588543" y="4531015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6"/>
          <p:cNvSpPr/>
          <p:nvPr/>
        </p:nvSpPr>
        <p:spPr>
          <a:xfrm rot="-6692913">
            <a:off x="3306864" y="4059801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38438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952200" y="2880525"/>
            <a:ext cx="198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952200" y="3314682"/>
            <a:ext cx="19800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3636000" y="2880513"/>
            <a:ext cx="198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3636000" y="3314654"/>
            <a:ext cx="1980000" cy="8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6319800" y="2880513"/>
            <a:ext cx="198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6319800" y="3314638"/>
            <a:ext cx="19800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952200" y="-1387424"/>
            <a:ext cx="2164686" cy="177108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17"/>
          <p:cNvSpPr/>
          <p:nvPr/>
        </p:nvSpPr>
        <p:spPr>
          <a:xfrm rot="-5400000">
            <a:off x="471830" y="4456158"/>
            <a:ext cx="1530113" cy="135207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7"/>
          <p:cNvSpPr/>
          <p:nvPr/>
        </p:nvSpPr>
        <p:spPr>
          <a:xfrm rot="-5779075">
            <a:off x="5742842" y="4586985"/>
            <a:ext cx="653061" cy="88670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7"/>
          <p:cNvSpPr/>
          <p:nvPr/>
        </p:nvSpPr>
        <p:spPr>
          <a:xfrm>
            <a:off x="-958667" y="-349758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7"/>
          <p:cNvSpPr/>
          <p:nvPr/>
        </p:nvSpPr>
        <p:spPr>
          <a:xfrm rot="2347016">
            <a:off x="8398905" y="226111"/>
            <a:ext cx="1824882" cy="149312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7"/>
          <p:cNvSpPr/>
          <p:nvPr/>
        </p:nvSpPr>
        <p:spPr>
          <a:xfrm rot="10019787">
            <a:off x="2483315" y="-1072571"/>
            <a:ext cx="1213498" cy="149522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7"/>
          <p:cNvSpPr/>
          <p:nvPr/>
        </p:nvSpPr>
        <p:spPr>
          <a:xfrm rot="-6332028">
            <a:off x="8704350" y="1550439"/>
            <a:ext cx="632296" cy="81412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7"/>
          <p:cNvSpPr/>
          <p:nvPr/>
        </p:nvSpPr>
        <p:spPr>
          <a:xfrm rot="-5801112">
            <a:off x="4710850" y="4150417"/>
            <a:ext cx="1882378" cy="2788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36808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958667" y="-349758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803548" y="1165050"/>
            <a:ext cx="270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803548" y="2189579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5644643" y="1165050"/>
            <a:ext cx="270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5525093" y="2189575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803548" y="2996225"/>
            <a:ext cx="270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803548" y="402085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5644643" y="2996225"/>
            <a:ext cx="270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5525093" y="402085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803548" y="1736558"/>
            <a:ext cx="2138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6193193" y="1737150"/>
            <a:ext cx="2139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803548" y="3567738"/>
            <a:ext cx="2138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6194693" y="3567738"/>
            <a:ext cx="2138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/>
          <p:nvPr/>
        </p:nvSpPr>
        <p:spPr>
          <a:xfrm rot="-5400000" flipH="1">
            <a:off x="1619187" y="-309195"/>
            <a:ext cx="556771" cy="755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364619" y="-758208"/>
            <a:ext cx="990532" cy="122049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8"/>
          <p:cNvSpPr/>
          <p:nvPr/>
        </p:nvSpPr>
        <p:spPr>
          <a:xfrm rot="-5636141">
            <a:off x="3126057" y="4277850"/>
            <a:ext cx="1297003" cy="17610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8"/>
          <p:cNvSpPr/>
          <p:nvPr/>
        </p:nvSpPr>
        <p:spPr>
          <a:xfrm rot="-5400000">
            <a:off x="5130088" y="4612445"/>
            <a:ext cx="621680" cy="84410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8"/>
          <p:cNvSpPr/>
          <p:nvPr/>
        </p:nvSpPr>
        <p:spPr>
          <a:xfrm rot="-6692855">
            <a:off x="3760291" y="4125266"/>
            <a:ext cx="1906981" cy="282482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34150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694963" y="1609625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694963" y="2213525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694963" y="3117113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694963" y="3721025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3348000" y="3117125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3348000" y="3721025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6001038" y="1609625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6001038" y="2213513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3348000" y="1609638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3348000" y="2213538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6001038" y="3117125"/>
            <a:ext cx="244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6001038" y="3721025"/>
            <a:ext cx="24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720025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/>
          <p:nvPr/>
        </p:nvSpPr>
        <p:spPr>
          <a:xfrm rot="-5400000" flipH="1">
            <a:off x="-722330" y="-407920"/>
            <a:ext cx="1603564" cy="141685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9"/>
          <p:cNvSpPr/>
          <p:nvPr/>
        </p:nvSpPr>
        <p:spPr>
          <a:xfrm flipH="1">
            <a:off x="8661545" y="3893015"/>
            <a:ext cx="598216" cy="81224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8661451" y="3602985"/>
            <a:ext cx="1064156" cy="131120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1032994" y="-337224"/>
            <a:ext cx="598216" cy="81224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9"/>
          <p:cNvSpPr/>
          <p:nvPr/>
        </p:nvSpPr>
        <p:spPr>
          <a:xfrm rot="2699788">
            <a:off x="8740115" y="2853225"/>
            <a:ext cx="716611" cy="92138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4962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245566" y="1431775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5628475" y="1528181"/>
            <a:ext cx="208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245566" y="2556838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5628477" y="2655337"/>
            <a:ext cx="2088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245566" y="3681900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5628477" y="3782344"/>
            <a:ext cx="2088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459774" y="-776687"/>
            <a:ext cx="1592909" cy="21626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7890470" y="4415401"/>
            <a:ext cx="1839499" cy="15050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7049376" y="4528962"/>
            <a:ext cx="1572235" cy="19372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" name="Google Shape;226;p20"/>
          <p:cNvSpPr/>
          <p:nvPr/>
        </p:nvSpPr>
        <p:spPr>
          <a:xfrm rot="5400000">
            <a:off x="-616586" y="959937"/>
            <a:ext cx="1161607" cy="14312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0"/>
          <p:cNvSpPr/>
          <p:nvPr/>
        </p:nvSpPr>
        <p:spPr>
          <a:xfrm>
            <a:off x="-93122" y="1330562"/>
            <a:ext cx="567442" cy="7704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2311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196250" y="2488150"/>
            <a:ext cx="54000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196250" y="1013874"/>
            <a:ext cx="18000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196250" y="3656950"/>
            <a:ext cx="54000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rot="5400000" flipH="1">
            <a:off x="4425052" y="-1282682"/>
            <a:ext cx="2330900" cy="217923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6556657" y="-239380"/>
            <a:ext cx="626810" cy="85106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6182089" y="-1153771"/>
            <a:ext cx="1375953" cy="1921404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21"/>
          <p:cNvSpPr/>
          <p:nvPr/>
        </p:nvSpPr>
        <p:spPr>
          <a:xfrm rot="-5400000">
            <a:off x="6962869" y="3849016"/>
            <a:ext cx="1995515" cy="176316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09459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3045100" y="1599056"/>
            <a:ext cx="4680000" cy="1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742350" y="2213106"/>
            <a:ext cx="18000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3045100" y="3505775"/>
            <a:ext cx="46800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/>
          <p:nvPr/>
        </p:nvSpPr>
        <p:spPr>
          <a:xfrm rot="-9986465">
            <a:off x="2986706" y="263225"/>
            <a:ext cx="644829" cy="829253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6629308" y="4447513"/>
            <a:ext cx="2903576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22"/>
          <p:cNvSpPr/>
          <p:nvPr/>
        </p:nvSpPr>
        <p:spPr>
          <a:xfrm>
            <a:off x="1660111" y="-568384"/>
            <a:ext cx="1566852" cy="128195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6456259" y="4705553"/>
            <a:ext cx="572984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004142" y="-955705"/>
            <a:ext cx="1447038" cy="178286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6113840" y="4586742"/>
            <a:ext cx="1257807" cy="175644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7190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3052825" y="2249325"/>
            <a:ext cx="48651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6117806" y="730289"/>
            <a:ext cx="18000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3231025" y="3418088"/>
            <a:ext cx="46869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/>
          <p:nvPr/>
        </p:nvSpPr>
        <p:spPr>
          <a:xfrm rot="121126">
            <a:off x="-868656" y="-970600"/>
            <a:ext cx="2698037" cy="220746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" name="Google Shape;251;p23"/>
          <p:cNvSpPr/>
          <p:nvPr/>
        </p:nvSpPr>
        <p:spPr>
          <a:xfrm rot="10507337">
            <a:off x="706115" y="4211948"/>
            <a:ext cx="1904127" cy="155790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" name="Google Shape;252;p23"/>
          <p:cNvSpPr/>
          <p:nvPr/>
        </p:nvSpPr>
        <p:spPr>
          <a:xfrm rot="5400000">
            <a:off x="1370085" y="-480851"/>
            <a:ext cx="1709302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3" name="Google Shape;253;p23"/>
          <p:cNvSpPr/>
          <p:nvPr/>
        </p:nvSpPr>
        <p:spPr>
          <a:xfrm rot="5400000">
            <a:off x="2774138" y="-125950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3"/>
          <p:cNvSpPr/>
          <p:nvPr/>
        </p:nvSpPr>
        <p:spPr>
          <a:xfrm rot="4107087">
            <a:off x="2909164" y="-1423487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3"/>
          <p:cNvSpPr/>
          <p:nvPr/>
        </p:nvSpPr>
        <p:spPr>
          <a:xfrm>
            <a:off x="2156014" y="4520201"/>
            <a:ext cx="1313129" cy="16179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3"/>
          <p:cNvSpPr/>
          <p:nvPr/>
        </p:nvSpPr>
        <p:spPr>
          <a:xfrm rot="-5400000">
            <a:off x="2548675" y="4590664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15497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 rot="-5400000">
            <a:off x="6115901" y="4517162"/>
            <a:ext cx="1514163" cy="133786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24"/>
          <p:cNvSpPr/>
          <p:nvPr/>
        </p:nvSpPr>
        <p:spPr>
          <a:xfrm rot="-5776797">
            <a:off x="5601514" y="4630770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24"/>
          <p:cNvSpPr/>
          <p:nvPr/>
        </p:nvSpPr>
        <p:spPr>
          <a:xfrm rot="-30068">
            <a:off x="5335733" y="4620511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24"/>
          <p:cNvSpPr/>
          <p:nvPr/>
        </p:nvSpPr>
        <p:spPr>
          <a:xfrm>
            <a:off x="644236" y="-702359"/>
            <a:ext cx="1566852" cy="128195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262267" y="-1099304"/>
            <a:ext cx="1447038" cy="178286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12807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 flipH="1">
            <a:off x="6601584" y="4680863"/>
            <a:ext cx="2903576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787288" y="515"/>
            <a:ext cx="1566871" cy="128197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6509809" y="4756053"/>
            <a:ext cx="572984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926059" y="682702"/>
            <a:ext cx="1299747" cy="16013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5"/>
          <p:cNvSpPr/>
          <p:nvPr/>
        </p:nvSpPr>
        <p:spPr>
          <a:xfrm rot="-6299965">
            <a:off x="5405782" y="4284217"/>
            <a:ext cx="1580886" cy="23417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233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/>
          <p:nvPr/>
        </p:nvSpPr>
        <p:spPr>
          <a:xfrm rot="5400000">
            <a:off x="-334811" y="-326743"/>
            <a:ext cx="1378195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6"/>
          <p:cNvSpPr/>
          <p:nvPr/>
        </p:nvSpPr>
        <p:spPr>
          <a:xfrm rot="5400000">
            <a:off x="1049636" y="-162551"/>
            <a:ext cx="515385" cy="6997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6"/>
          <p:cNvSpPr/>
          <p:nvPr/>
        </p:nvSpPr>
        <p:spPr>
          <a:xfrm rot="4107173">
            <a:off x="1080966" y="-1405006"/>
            <a:ext cx="1580824" cy="2341688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6" name="Google Shape;276;p26"/>
          <p:cNvSpPr/>
          <p:nvPr/>
        </p:nvSpPr>
        <p:spPr>
          <a:xfrm>
            <a:off x="6651726" y="4659980"/>
            <a:ext cx="1997788" cy="152327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26"/>
          <p:cNvSpPr/>
          <p:nvPr/>
        </p:nvSpPr>
        <p:spPr>
          <a:xfrm>
            <a:off x="7598435" y="4659975"/>
            <a:ext cx="1118509" cy="137818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71021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7"/>
          <p:cNvSpPr/>
          <p:nvPr/>
        </p:nvSpPr>
        <p:spPr>
          <a:xfrm rot="-10251937" flipH="1">
            <a:off x="-435302" y="4297820"/>
            <a:ext cx="1603575" cy="141686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08128" y="3353384"/>
            <a:ext cx="598199" cy="81221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2" name="Google Shape;282;p27"/>
          <p:cNvSpPr/>
          <p:nvPr/>
        </p:nvSpPr>
        <p:spPr>
          <a:xfrm rot="5163990">
            <a:off x="8391969" y="27813"/>
            <a:ext cx="1788928" cy="146365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7"/>
          <p:cNvSpPr/>
          <p:nvPr/>
        </p:nvSpPr>
        <p:spPr>
          <a:xfrm rot="10443156">
            <a:off x="8622894" y="1418940"/>
            <a:ext cx="1133458" cy="100148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7"/>
          <p:cNvSpPr/>
          <p:nvPr/>
        </p:nvSpPr>
        <p:spPr>
          <a:xfrm rot="10443177">
            <a:off x="8897778" y="2211077"/>
            <a:ext cx="390912" cy="53077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" name="Google Shape;285;p27"/>
          <p:cNvSpPr/>
          <p:nvPr/>
        </p:nvSpPr>
        <p:spPr>
          <a:xfrm rot="9150381">
            <a:off x="8781398" y="2054674"/>
            <a:ext cx="1198973" cy="177604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19976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925538" y="2110975"/>
            <a:ext cx="30294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925538" y="1267900"/>
            <a:ext cx="3029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/>
          <p:nvPr/>
        </p:nvSpPr>
        <p:spPr>
          <a:xfrm rot="-5400000" flipH="1">
            <a:off x="-258217" y="4317313"/>
            <a:ext cx="2903576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28"/>
          <p:cNvSpPr/>
          <p:nvPr/>
        </p:nvSpPr>
        <p:spPr>
          <a:xfrm>
            <a:off x="3977973" y="-741959"/>
            <a:ext cx="1566852" cy="128195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2447110" y="4594288"/>
            <a:ext cx="527942" cy="71682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3468542" y="-1215080"/>
            <a:ext cx="1447038" cy="178286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131650" y="4484824"/>
            <a:ext cx="1158900" cy="16184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06349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7379897" y="2977315"/>
            <a:ext cx="3161501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7704000" cy="23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/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/>
          <p:nvPr/>
        </p:nvSpPr>
        <p:spPr>
          <a:xfrm rot="-5400000" flipH="1">
            <a:off x="-655861" y="-407313"/>
            <a:ext cx="1613983" cy="142606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29"/>
          <p:cNvSpPr/>
          <p:nvPr/>
        </p:nvSpPr>
        <p:spPr>
          <a:xfrm flipH="1">
            <a:off x="8696922" y="3442429"/>
            <a:ext cx="513793" cy="69761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8696796" y="3193349"/>
            <a:ext cx="913994" cy="112618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9"/>
          <p:cNvSpPr/>
          <p:nvPr/>
        </p:nvSpPr>
        <p:spPr>
          <a:xfrm rot="10800000">
            <a:off x="916250" y="-826164"/>
            <a:ext cx="1076479" cy="132639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2241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6707114" y="-442318"/>
            <a:ext cx="1378195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720000" y="1518050"/>
            <a:ext cx="3739200" cy="21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4684825" y="1518050"/>
            <a:ext cx="3739200" cy="21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/>
          <p:nvPr/>
        </p:nvSpPr>
        <p:spPr>
          <a:xfrm rot="5023203">
            <a:off x="8107433" y="-165768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8" name="Google Shape;308;p30"/>
          <p:cNvSpPr/>
          <p:nvPr/>
        </p:nvSpPr>
        <p:spPr>
          <a:xfrm rot="10769932">
            <a:off x="7841583" y="-742114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9" name="Google Shape;309;p30"/>
          <p:cNvSpPr/>
          <p:nvPr/>
        </p:nvSpPr>
        <p:spPr>
          <a:xfrm rot="-5400000">
            <a:off x="3423069" y="4540640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" name="Google Shape;310;p30"/>
          <p:cNvSpPr/>
          <p:nvPr/>
        </p:nvSpPr>
        <p:spPr>
          <a:xfrm rot="-6692913">
            <a:off x="2151039" y="3992376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1" name="Google Shape;311;p30"/>
          <p:cNvSpPr/>
          <p:nvPr/>
        </p:nvSpPr>
        <p:spPr>
          <a:xfrm rot="9973307">
            <a:off x="281840" y="4509887"/>
            <a:ext cx="2698045" cy="220746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43550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720000" y="561096"/>
            <a:ext cx="44895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732025" y="1831175"/>
            <a:ext cx="41607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-901692" y="-326283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31"/>
          <p:cNvSpPr/>
          <p:nvPr/>
        </p:nvSpPr>
        <p:spPr>
          <a:xfrm rot="5399745">
            <a:off x="643120" y="-454340"/>
            <a:ext cx="795775" cy="10804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367278" y="-1286165"/>
            <a:ext cx="1572224" cy="193722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31"/>
          <p:cNvSpPr txBox="1"/>
          <p:nvPr/>
        </p:nvSpPr>
        <p:spPr>
          <a:xfrm>
            <a:off x="720000" y="3730700"/>
            <a:ext cx="43947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000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000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000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000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00">
              <a:solidFill>
                <a:schemeClr val="accent2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8479712" y="3352713"/>
            <a:ext cx="931237" cy="1848083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31"/>
          <p:cNvSpPr/>
          <p:nvPr/>
        </p:nvSpPr>
        <p:spPr>
          <a:xfrm rot="-5636081">
            <a:off x="7144027" y="4033706"/>
            <a:ext cx="1592887" cy="216269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31"/>
          <p:cNvSpPr/>
          <p:nvPr/>
        </p:nvSpPr>
        <p:spPr>
          <a:xfrm rot="346474">
            <a:off x="7239679" y="-701185"/>
            <a:ext cx="2214506" cy="18118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2" name="Google Shape;322;p31"/>
          <p:cNvSpPr/>
          <p:nvPr/>
        </p:nvSpPr>
        <p:spPr>
          <a:xfrm rot="10800000">
            <a:off x="8528019" y="212312"/>
            <a:ext cx="883853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31"/>
          <p:cNvSpPr/>
          <p:nvPr/>
        </p:nvSpPr>
        <p:spPr>
          <a:xfrm rot="10800000">
            <a:off x="8011039" y="-1"/>
            <a:ext cx="2549813" cy="377705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48394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604570" y="-287805"/>
            <a:ext cx="1982909" cy="175203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" name="Google Shape;326;p32"/>
          <p:cNvSpPr/>
          <p:nvPr/>
        </p:nvSpPr>
        <p:spPr>
          <a:xfrm rot="5400000">
            <a:off x="-731079" y="3085340"/>
            <a:ext cx="3161501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32"/>
          <p:cNvSpPr/>
          <p:nvPr/>
        </p:nvSpPr>
        <p:spPr>
          <a:xfrm rot="5399722">
            <a:off x="7111831" y="-534439"/>
            <a:ext cx="1458134" cy="197981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367232" y="354382"/>
            <a:ext cx="8274219" cy="438663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32"/>
          <p:cNvSpPr/>
          <p:nvPr/>
        </p:nvSpPr>
        <p:spPr>
          <a:xfrm rot="9973307">
            <a:off x="7074990" y="3601512"/>
            <a:ext cx="2698045" cy="220746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32"/>
          <p:cNvSpPr/>
          <p:nvPr/>
        </p:nvSpPr>
        <p:spPr>
          <a:xfrm rot="-5400000">
            <a:off x="7115223" y="4441079"/>
            <a:ext cx="683878" cy="9285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32"/>
          <p:cNvSpPr/>
          <p:nvPr/>
        </p:nvSpPr>
        <p:spPr>
          <a:xfrm rot="-6692850">
            <a:off x="5544800" y="3767473"/>
            <a:ext cx="2097729" cy="3107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32"/>
          <p:cNvSpPr/>
          <p:nvPr/>
        </p:nvSpPr>
        <p:spPr>
          <a:xfrm rot="-9352694">
            <a:off x="806961" y="3975548"/>
            <a:ext cx="1059678" cy="136441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32"/>
          <p:cNvSpPr/>
          <p:nvPr/>
        </p:nvSpPr>
        <p:spPr>
          <a:xfrm rot="5023203">
            <a:off x="2456783" y="-130368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190933" y="-706714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32"/>
          <p:cNvSpPr/>
          <p:nvPr/>
        </p:nvSpPr>
        <p:spPr>
          <a:xfrm rot="-3804836">
            <a:off x="6400291" y="62621"/>
            <a:ext cx="684650" cy="88153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9826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7112718" y="-879303"/>
            <a:ext cx="2893764" cy="23675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33"/>
          <p:cNvSpPr/>
          <p:nvPr/>
        </p:nvSpPr>
        <p:spPr>
          <a:xfrm rot="-5633934">
            <a:off x="29525" y="-489049"/>
            <a:ext cx="1681905" cy="2297137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33"/>
          <p:cNvSpPr/>
          <p:nvPr/>
        </p:nvSpPr>
        <p:spPr>
          <a:xfrm rot="129738">
            <a:off x="370018" y="367849"/>
            <a:ext cx="8274187" cy="440781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33"/>
          <p:cNvSpPr/>
          <p:nvPr/>
        </p:nvSpPr>
        <p:spPr>
          <a:xfrm rot="5400000">
            <a:off x="6669469" y="-295538"/>
            <a:ext cx="883853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33"/>
          <p:cNvSpPr/>
          <p:nvPr/>
        </p:nvSpPr>
        <p:spPr>
          <a:xfrm rot="10800000">
            <a:off x="745613" y="-344150"/>
            <a:ext cx="389850" cy="721275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33"/>
          <p:cNvSpPr/>
          <p:nvPr/>
        </p:nvSpPr>
        <p:spPr>
          <a:xfrm rot="10800000">
            <a:off x="611376" y="-344150"/>
            <a:ext cx="658325" cy="1496775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33"/>
          <p:cNvSpPr/>
          <p:nvPr/>
        </p:nvSpPr>
        <p:spPr>
          <a:xfrm rot="-5400000">
            <a:off x="6565650" y="4104074"/>
            <a:ext cx="1709302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33"/>
          <p:cNvSpPr/>
          <p:nvPr/>
        </p:nvSpPr>
        <p:spPr>
          <a:xfrm rot="-5776797">
            <a:off x="6015714" y="4592195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33"/>
          <p:cNvSpPr/>
          <p:nvPr/>
        </p:nvSpPr>
        <p:spPr>
          <a:xfrm rot="-30068">
            <a:off x="5749933" y="4581936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33"/>
          <p:cNvSpPr/>
          <p:nvPr/>
        </p:nvSpPr>
        <p:spPr>
          <a:xfrm rot="9087795">
            <a:off x="865831" y="3759353"/>
            <a:ext cx="615713" cy="12219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104425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5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0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0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5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0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5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tx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5;p9">
            <a:extLst>
              <a:ext uri="{FF2B5EF4-FFF2-40B4-BE49-F238E27FC236}">
                <a16:creationId xmlns:a16="http://schemas.microsoft.com/office/drawing/2014/main" id="{F667B859-CDCB-9411-2D18-7BA6AB5DD415}"/>
              </a:ext>
            </a:extLst>
          </p:cNvPr>
          <p:cNvGrpSpPr>
            <a:grpSpLocks/>
          </p:cNvGrpSpPr>
          <p:nvPr/>
        </p:nvGrpSpPr>
        <p:grpSpPr bwMode="auto">
          <a:xfrm>
            <a:off x="563166" y="590551"/>
            <a:ext cx="8343900" cy="3259931"/>
            <a:chOff x="562751" y="590782"/>
            <a:chExt cx="8344152" cy="3259163"/>
          </a:xfrm>
        </p:grpSpPr>
        <p:sp>
          <p:nvSpPr>
            <p:cNvPr id="5" name="Google Shape;146;p9">
              <a:extLst>
                <a:ext uri="{FF2B5EF4-FFF2-40B4-BE49-F238E27FC236}">
                  <a16:creationId xmlns:a16="http://schemas.microsoft.com/office/drawing/2014/main" id="{3BA1E3BD-DFBA-2861-EB73-27B3707E0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075" y="590782"/>
              <a:ext cx="4976175" cy="1649134"/>
            </a:xfrm>
            <a:custGeom>
              <a:avLst/>
              <a:gdLst>
                <a:gd name="T0" fmla="*/ 313838368 w 44447"/>
                <a:gd name="T1" fmla="*/ 12539 h 14730"/>
                <a:gd name="T2" fmla="*/ 239283294 w 44447"/>
                <a:gd name="T3" fmla="*/ 106154520 h 14730"/>
                <a:gd name="T4" fmla="*/ 188631370 w 44447"/>
                <a:gd name="T5" fmla="*/ 74956219 h 14730"/>
                <a:gd name="T6" fmla="*/ 118112475 w 44447"/>
                <a:gd name="T7" fmla="*/ 146853983 h 14730"/>
                <a:gd name="T8" fmla="*/ 63449562 w 44447"/>
                <a:gd name="T9" fmla="*/ 129619133 h 14730"/>
                <a:gd name="T10" fmla="*/ 0 w 44447"/>
                <a:gd name="T11" fmla="*/ 184620383 h 14730"/>
                <a:gd name="T12" fmla="*/ 548659372 w 44447"/>
                <a:gd name="T13" fmla="*/ 184620383 h 14730"/>
                <a:gd name="T14" fmla="*/ 475696110 w 44447"/>
                <a:gd name="T15" fmla="*/ 101541871 h 14730"/>
                <a:gd name="T16" fmla="*/ 424292167 w 44447"/>
                <a:gd name="T17" fmla="*/ 134482455 h 14730"/>
                <a:gd name="T18" fmla="*/ 313838368 w 44447"/>
                <a:gd name="T19" fmla="*/ 12539 h 147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6" name="Google Shape;147;p9">
              <a:extLst>
                <a:ext uri="{FF2B5EF4-FFF2-40B4-BE49-F238E27FC236}">
                  <a16:creationId xmlns:a16="http://schemas.microsoft.com/office/drawing/2014/main" id="{6D3D7D01-8505-4CB8-5648-E088D8BF82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6" name="Google Shape;148;p9">
                <a:extLst>
                  <a:ext uri="{FF2B5EF4-FFF2-40B4-BE49-F238E27FC236}">
                    <a16:creationId xmlns:a16="http://schemas.microsoft.com/office/drawing/2014/main" id="{E207EC9C-B4CA-43A2-6256-45C139FD6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7" name="Google Shape;149;p9">
                <a:extLst>
                  <a:ext uri="{FF2B5EF4-FFF2-40B4-BE49-F238E27FC236}">
                    <a16:creationId xmlns:a16="http://schemas.microsoft.com/office/drawing/2014/main" id="{D13BF0DF-12C4-4BB7-2B3B-832F785F8BF7}"/>
                  </a:ext>
                </a:extLst>
              </p:cNvPr>
              <p:cNvSpPr/>
              <p:nvPr/>
            </p:nvSpPr>
            <p:spPr>
              <a:xfrm>
                <a:off x="1190733" y="1667940"/>
                <a:ext cx="37137" cy="4096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150;p9">
                <a:extLst>
                  <a:ext uri="{FF2B5EF4-FFF2-40B4-BE49-F238E27FC236}">
                    <a16:creationId xmlns:a16="http://schemas.microsoft.com/office/drawing/2014/main" id="{A2045E94-1A38-2F46-C7F3-967ED3B0E871}"/>
                  </a:ext>
                </a:extLst>
              </p:cNvPr>
              <p:cNvSpPr/>
              <p:nvPr/>
            </p:nvSpPr>
            <p:spPr>
              <a:xfrm>
                <a:off x="1176647" y="1692263"/>
                <a:ext cx="25611" cy="24324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151;p9">
                <a:extLst>
                  <a:ext uri="{FF2B5EF4-FFF2-40B4-BE49-F238E27FC236}">
                    <a16:creationId xmlns:a16="http://schemas.microsoft.com/office/drawing/2014/main" id="{123D1A04-687E-E758-0628-9D862F2F06CB}"/>
                  </a:ext>
                </a:extLst>
              </p:cNvPr>
              <p:cNvSpPr/>
              <p:nvPr/>
            </p:nvSpPr>
            <p:spPr>
              <a:xfrm>
                <a:off x="816811" y="1932944"/>
                <a:ext cx="61467" cy="1152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152;p9">
                <a:extLst>
                  <a:ext uri="{FF2B5EF4-FFF2-40B4-BE49-F238E27FC236}">
                    <a16:creationId xmlns:a16="http://schemas.microsoft.com/office/drawing/2014/main" id="{5687ACDD-E6EB-6355-19CB-205D5CADCE6F}"/>
                  </a:ext>
                </a:extLst>
              </p:cNvPr>
              <p:cNvSpPr/>
              <p:nvPr/>
            </p:nvSpPr>
            <p:spPr>
              <a:xfrm>
                <a:off x="830897" y="1906059"/>
                <a:ext cx="40978" cy="12802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7" name="Google Shape;153;p9">
              <a:extLst>
                <a:ext uri="{FF2B5EF4-FFF2-40B4-BE49-F238E27FC236}">
                  <a16:creationId xmlns:a16="http://schemas.microsoft.com/office/drawing/2014/main" id="{4E75D4F1-3FDB-E286-A843-95EECC6B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623" y="801725"/>
              <a:ext cx="839056" cy="194150"/>
            </a:xfrm>
            <a:custGeom>
              <a:avLst/>
              <a:gdLst>
                <a:gd name="T0" fmla="*/ 29104009 w 11733"/>
                <a:gd name="T1" fmla="*/ 0 h 2715"/>
                <a:gd name="T2" fmla="*/ 27017417 w 11733"/>
                <a:gd name="T3" fmla="*/ 2091528 h 2715"/>
                <a:gd name="T4" fmla="*/ 24179158 w 11733"/>
                <a:gd name="T5" fmla="*/ 4776162 h 2715"/>
                <a:gd name="T6" fmla="*/ 21192582 w 11733"/>
                <a:gd name="T7" fmla="*/ 7016002 h 2715"/>
                <a:gd name="T8" fmla="*/ 14477846 w 11733"/>
                <a:gd name="T9" fmla="*/ 9552395 h 2715"/>
                <a:gd name="T10" fmla="*/ 13056106 w 11733"/>
                <a:gd name="T11" fmla="*/ 9639351 h 2715"/>
                <a:gd name="T12" fmla="*/ 0 w 11733"/>
                <a:gd name="T13" fmla="*/ 4029596 h 2715"/>
                <a:gd name="T14" fmla="*/ 0 w 11733"/>
                <a:gd name="T15" fmla="*/ 4029596 h 2715"/>
                <a:gd name="T16" fmla="*/ 5671441 w 11733"/>
                <a:gd name="T17" fmla="*/ 10595584 h 2715"/>
                <a:gd name="T18" fmla="*/ 14477846 w 11733"/>
                <a:gd name="T19" fmla="*/ 13878543 h 2715"/>
                <a:gd name="T20" fmla="*/ 23882524 w 11733"/>
                <a:gd name="T21" fmla="*/ 11643923 h 2715"/>
                <a:gd name="T22" fmla="*/ 27764079 w 11733"/>
                <a:gd name="T23" fmla="*/ 8954069 h 2715"/>
                <a:gd name="T24" fmla="*/ 29134687 w 11733"/>
                <a:gd name="T25" fmla="*/ 7783019 h 2715"/>
                <a:gd name="T26" fmla="*/ 29134687 w 11733"/>
                <a:gd name="T27" fmla="*/ 7783019 h 2715"/>
                <a:gd name="T28" fmla="*/ 35077161 w 11733"/>
                <a:gd name="T29" fmla="*/ 11490462 h 2715"/>
                <a:gd name="T30" fmla="*/ 44625079 w 11733"/>
                <a:gd name="T31" fmla="*/ 13878543 h 2715"/>
                <a:gd name="T32" fmla="*/ 47166775 w 11733"/>
                <a:gd name="T33" fmla="*/ 13730302 h 2715"/>
                <a:gd name="T34" fmla="*/ 49703323 w 11733"/>
                <a:gd name="T35" fmla="*/ 13131977 h 2715"/>
                <a:gd name="T36" fmla="*/ 54029757 w 11733"/>
                <a:gd name="T37" fmla="*/ 11045598 h 2715"/>
                <a:gd name="T38" fmla="*/ 60002981 w 11733"/>
                <a:gd name="T39" fmla="*/ 3881284 h 2715"/>
                <a:gd name="T40" fmla="*/ 60002981 w 11733"/>
                <a:gd name="T41" fmla="*/ 3881284 h 2715"/>
                <a:gd name="T42" fmla="*/ 52684822 w 11733"/>
                <a:gd name="T43" fmla="*/ 8509205 h 2715"/>
                <a:gd name="T44" fmla="*/ 47412206 w 11733"/>
                <a:gd name="T45" fmla="*/ 9460361 h 2715"/>
                <a:gd name="T46" fmla="*/ 44926790 w 11733"/>
                <a:gd name="T47" fmla="*/ 9255771 h 2715"/>
                <a:gd name="T48" fmla="*/ 37613708 w 11733"/>
                <a:gd name="T49" fmla="*/ 6565989 h 2715"/>
                <a:gd name="T50" fmla="*/ 31195606 w 11733"/>
                <a:gd name="T51" fmla="*/ 1943216 h 2715"/>
                <a:gd name="T52" fmla="*/ 29104009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8" name="Google Shape;154;p9">
              <a:extLst>
                <a:ext uri="{FF2B5EF4-FFF2-40B4-BE49-F238E27FC236}">
                  <a16:creationId xmlns:a16="http://schemas.microsoft.com/office/drawing/2014/main" id="{05B75E77-9BB2-9CC1-7555-5CD0DE8EF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63" y="13089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155;p9">
              <a:extLst>
                <a:ext uri="{FF2B5EF4-FFF2-40B4-BE49-F238E27FC236}">
                  <a16:creationId xmlns:a16="http://schemas.microsoft.com/office/drawing/2014/main" id="{214F30AF-25D1-3490-C95A-05FBFE08A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25" y="159095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0" name="Google Shape;156;p9">
              <a:extLst>
                <a:ext uri="{FF2B5EF4-FFF2-40B4-BE49-F238E27FC236}">
                  <a16:creationId xmlns:a16="http://schemas.microsoft.com/office/drawing/2014/main" id="{AAC39E72-7823-F9AD-9158-09A062084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1" name="Google Shape;157;p9">
                <a:extLst>
                  <a:ext uri="{FF2B5EF4-FFF2-40B4-BE49-F238E27FC236}">
                    <a16:creationId xmlns:a16="http://schemas.microsoft.com/office/drawing/2014/main" id="{99A16DF7-2E7A-B3DD-B1C1-8003B874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2" name="Google Shape;158;p9">
                <a:extLst>
                  <a:ext uri="{FF2B5EF4-FFF2-40B4-BE49-F238E27FC236}">
                    <a16:creationId xmlns:a16="http://schemas.microsoft.com/office/drawing/2014/main" id="{1E5FE8EE-97E2-88F2-B7E7-E8E50A8F31B2}"/>
                  </a:ext>
                </a:extLst>
              </p:cNvPr>
              <p:cNvSpPr/>
              <p:nvPr/>
            </p:nvSpPr>
            <p:spPr>
              <a:xfrm>
                <a:off x="1190583" y="1668416"/>
                <a:ext cx="3653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3" name="Google Shape;159;p9">
                <a:extLst>
                  <a:ext uri="{FF2B5EF4-FFF2-40B4-BE49-F238E27FC236}">
                    <a16:creationId xmlns:a16="http://schemas.microsoft.com/office/drawing/2014/main" id="{90B19B3A-AF38-619D-3CE7-2130B41D29D0}"/>
                  </a:ext>
                </a:extLst>
              </p:cNvPr>
              <p:cNvSpPr/>
              <p:nvPr/>
            </p:nvSpPr>
            <p:spPr>
              <a:xfrm>
                <a:off x="1176971" y="1692768"/>
                <a:ext cx="25792" cy="23637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4" name="Google Shape;160;p9">
                <a:extLst>
                  <a:ext uri="{FF2B5EF4-FFF2-40B4-BE49-F238E27FC236}">
                    <a16:creationId xmlns:a16="http://schemas.microsoft.com/office/drawing/2014/main" id="{FB97C390-7468-136F-8D0A-52B978DEAD93}"/>
                  </a:ext>
                </a:extLst>
              </p:cNvPr>
              <p:cNvSpPr/>
              <p:nvPr/>
            </p:nvSpPr>
            <p:spPr>
              <a:xfrm>
                <a:off x="816599" y="1932714"/>
                <a:ext cx="61614" cy="12176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5" name="Google Shape;161;p9">
                <a:extLst>
                  <a:ext uri="{FF2B5EF4-FFF2-40B4-BE49-F238E27FC236}">
                    <a16:creationId xmlns:a16="http://schemas.microsoft.com/office/drawing/2014/main" id="{53DA16DD-AE99-F5F1-516E-F4B9D7F5816F}"/>
                  </a:ext>
                </a:extLst>
              </p:cNvPr>
              <p:cNvSpPr/>
              <p:nvPr/>
            </p:nvSpPr>
            <p:spPr>
              <a:xfrm>
                <a:off x="830927" y="1906212"/>
                <a:ext cx="40121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166600" y="1590950"/>
            <a:ext cx="4810800" cy="493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2917925" y="2298550"/>
            <a:ext cx="3308100" cy="12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011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tx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5;p10">
            <a:extLst>
              <a:ext uri="{FF2B5EF4-FFF2-40B4-BE49-F238E27FC236}">
                <a16:creationId xmlns:a16="http://schemas.microsoft.com/office/drawing/2014/main" id="{CED23440-6D38-AF49-7932-3F5F4C68DC3E}"/>
              </a:ext>
            </a:extLst>
          </p:cNvPr>
          <p:cNvGrpSpPr>
            <a:grpSpLocks/>
          </p:cNvGrpSpPr>
          <p:nvPr/>
        </p:nvGrpSpPr>
        <p:grpSpPr bwMode="auto">
          <a:xfrm>
            <a:off x="7174706" y="3330179"/>
            <a:ext cx="1483519" cy="577453"/>
            <a:chOff x="651200" y="238075"/>
            <a:chExt cx="880725" cy="343075"/>
          </a:xfrm>
        </p:grpSpPr>
        <p:sp>
          <p:nvSpPr>
            <p:cNvPr id="4" name="Google Shape;166;p10">
              <a:extLst>
                <a:ext uri="{FF2B5EF4-FFF2-40B4-BE49-F238E27FC236}">
                  <a16:creationId xmlns:a16="http://schemas.microsoft.com/office/drawing/2014/main" id="{8ABA9981-A838-EC54-72AF-D25BEFF09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0" y="238075"/>
              <a:ext cx="880725" cy="343075"/>
            </a:xfrm>
            <a:custGeom>
              <a:avLst/>
              <a:gdLst>
                <a:gd name="T0" fmla="*/ 12540625 w 35229"/>
                <a:gd name="T1" fmla="*/ 625 h 13723"/>
                <a:gd name="T2" fmla="*/ 9051875 w 35229"/>
                <a:gd name="T3" fmla="*/ 3709375 h 13723"/>
                <a:gd name="T4" fmla="*/ 6745000 w 35229"/>
                <a:gd name="T5" fmla="*/ 2890625 h 13723"/>
                <a:gd name="T6" fmla="*/ 3501875 w 35229"/>
                <a:gd name="T7" fmla="*/ 4799375 h 13723"/>
                <a:gd name="T8" fmla="*/ 3271875 w 35229"/>
                <a:gd name="T9" fmla="*/ 6297500 h 13723"/>
                <a:gd name="T10" fmla="*/ 2072500 w 35229"/>
                <a:gd name="T11" fmla="*/ 5987500 h 13723"/>
                <a:gd name="T12" fmla="*/ 235625 w 35229"/>
                <a:gd name="T13" fmla="*/ 8576250 h 13723"/>
                <a:gd name="T14" fmla="*/ 21220000 w 35229"/>
                <a:gd name="T15" fmla="*/ 8576250 h 13723"/>
                <a:gd name="T16" fmla="*/ 20703750 w 35229"/>
                <a:gd name="T17" fmla="*/ 4988750 h 13723"/>
                <a:gd name="T18" fmla="*/ 18147500 w 35229"/>
                <a:gd name="T19" fmla="*/ 4080625 h 13723"/>
                <a:gd name="T20" fmla="*/ 16048750 w 35229"/>
                <a:gd name="T21" fmla="*/ 4627500 h 13723"/>
                <a:gd name="T22" fmla="*/ 12540625 w 35229"/>
                <a:gd name="T23" fmla="*/ 625 h 137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5" name="Google Shape;167;p10">
              <a:extLst>
                <a:ext uri="{FF2B5EF4-FFF2-40B4-BE49-F238E27FC236}">
                  <a16:creationId xmlns:a16="http://schemas.microsoft.com/office/drawing/2014/main" id="{B322B090-C0F1-3635-B073-5171FD51E964}"/>
                </a:ext>
              </a:extLst>
            </p:cNvPr>
            <p:cNvSpPr/>
            <p:nvPr/>
          </p:nvSpPr>
          <p:spPr>
            <a:xfrm>
              <a:off x="1162247" y="272736"/>
              <a:ext cx="48065" cy="32539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6" name="Google Shape;168;p10">
              <a:extLst>
                <a:ext uri="{FF2B5EF4-FFF2-40B4-BE49-F238E27FC236}">
                  <a16:creationId xmlns:a16="http://schemas.microsoft.com/office/drawing/2014/main" id="{CF7AC75A-AB47-535E-CAED-313414BE99F5}"/>
                </a:ext>
              </a:extLst>
            </p:cNvPr>
            <p:cNvSpPr/>
            <p:nvPr/>
          </p:nvSpPr>
          <p:spPr>
            <a:xfrm>
              <a:off x="1158712" y="301738"/>
              <a:ext cx="36756" cy="29002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7" name="Google Shape;169;p10">
              <a:extLst>
                <a:ext uri="{FF2B5EF4-FFF2-40B4-BE49-F238E27FC236}">
                  <a16:creationId xmlns:a16="http://schemas.microsoft.com/office/drawing/2014/main" id="{7DFF3905-F94C-812B-B703-BF37A4447F73}"/>
                </a:ext>
              </a:extLst>
            </p:cNvPr>
            <p:cNvSpPr/>
            <p:nvPr/>
          </p:nvSpPr>
          <p:spPr>
            <a:xfrm>
              <a:off x="1319872" y="547904"/>
              <a:ext cx="54427" cy="11318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8" name="Google Shape;170;p10">
              <a:extLst>
                <a:ext uri="{FF2B5EF4-FFF2-40B4-BE49-F238E27FC236}">
                  <a16:creationId xmlns:a16="http://schemas.microsoft.com/office/drawing/2014/main" id="{EAD7D641-EADA-7D89-EB38-D004E7308613}"/>
                </a:ext>
              </a:extLst>
            </p:cNvPr>
            <p:cNvSpPr/>
            <p:nvPr/>
          </p:nvSpPr>
          <p:spPr>
            <a:xfrm>
              <a:off x="1333303" y="520316"/>
              <a:ext cx="27567" cy="12026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9" name="Google Shape;171;p10">
            <a:extLst>
              <a:ext uri="{FF2B5EF4-FFF2-40B4-BE49-F238E27FC236}">
                <a16:creationId xmlns:a16="http://schemas.microsoft.com/office/drawing/2014/main" id="{14C814EF-4F28-24ED-C7C9-5B7200200134}"/>
              </a:ext>
            </a:extLst>
          </p:cNvPr>
          <p:cNvGrpSpPr>
            <a:grpSpLocks/>
          </p:cNvGrpSpPr>
          <p:nvPr/>
        </p:nvGrpSpPr>
        <p:grpSpPr bwMode="auto">
          <a:xfrm>
            <a:off x="225029" y="4005262"/>
            <a:ext cx="2552700" cy="1138238"/>
            <a:chOff x="8042384" y="2038616"/>
            <a:chExt cx="1720815" cy="767473"/>
          </a:xfrm>
        </p:grpSpPr>
        <p:sp>
          <p:nvSpPr>
            <p:cNvPr id="10" name="Google Shape;172;p10">
              <a:extLst>
                <a:ext uri="{FF2B5EF4-FFF2-40B4-BE49-F238E27FC236}">
                  <a16:creationId xmlns:a16="http://schemas.microsoft.com/office/drawing/2014/main" id="{0112F863-5832-AC51-CFA0-30CF6F7F8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384" y="2038616"/>
              <a:ext cx="1720815" cy="767473"/>
            </a:xfrm>
            <a:custGeom>
              <a:avLst/>
              <a:gdLst>
                <a:gd name="T0" fmla="*/ 40437682 w 43310"/>
                <a:gd name="T1" fmla="*/ 0 h 19316"/>
                <a:gd name="T2" fmla="*/ 26374877 w 43310"/>
                <a:gd name="T3" fmla="*/ 18314180 h 19316"/>
                <a:gd name="T4" fmla="*/ 15826174 w 43310"/>
                <a:gd name="T5" fmla="*/ 12263119 h 19316"/>
                <a:gd name="T6" fmla="*/ 2871588 w 43310"/>
                <a:gd name="T7" fmla="*/ 30493622 h 19316"/>
                <a:gd name="T8" fmla="*/ 68370710 w 43310"/>
                <a:gd name="T9" fmla="*/ 30493622 h 19316"/>
                <a:gd name="T10" fmla="*/ 58256163 w 43310"/>
                <a:gd name="T11" fmla="*/ 18244728 h 19316"/>
                <a:gd name="T12" fmla="*/ 53679614 w 43310"/>
                <a:gd name="T13" fmla="*/ 19570800 h 19316"/>
                <a:gd name="T14" fmla="*/ 40437682 w 43310"/>
                <a:gd name="T15" fmla="*/ 0 h 193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173;p10">
              <a:extLst>
                <a:ext uri="{FF2B5EF4-FFF2-40B4-BE49-F238E27FC236}">
                  <a16:creationId xmlns:a16="http://schemas.microsoft.com/office/drawing/2014/main" id="{0C8753CB-3120-0DFD-7703-B3A0D0CB6D94}"/>
                </a:ext>
              </a:extLst>
            </p:cNvPr>
            <p:cNvSpPr/>
            <p:nvPr/>
          </p:nvSpPr>
          <p:spPr>
            <a:xfrm>
              <a:off x="8825740" y="2181514"/>
              <a:ext cx="49762" cy="69844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2" name="Google Shape;174;p10">
              <a:extLst>
                <a:ext uri="{FF2B5EF4-FFF2-40B4-BE49-F238E27FC236}">
                  <a16:creationId xmlns:a16="http://schemas.microsoft.com/office/drawing/2014/main" id="{08B18BBB-F223-5B6C-8F8A-17A1F6BB8A01}"/>
                </a:ext>
              </a:extLst>
            </p:cNvPr>
            <p:cNvSpPr/>
            <p:nvPr/>
          </p:nvSpPr>
          <p:spPr>
            <a:xfrm>
              <a:off x="8874700" y="2198373"/>
              <a:ext cx="47355" cy="48168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3" name="Google Shape;175;p10">
              <a:extLst>
                <a:ext uri="{FF2B5EF4-FFF2-40B4-BE49-F238E27FC236}">
                  <a16:creationId xmlns:a16="http://schemas.microsoft.com/office/drawing/2014/main" id="{A1516BDB-1DE5-5AF9-C237-BE79D89D7261}"/>
                </a:ext>
              </a:extLst>
            </p:cNvPr>
            <p:cNvSpPr/>
            <p:nvPr/>
          </p:nvSpPr>
          <p:spPr>
            <a:xfrm>
              <a:off x="8122646" y="2615024"/>
              <a:ext cx="66617" cy="60210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4" name="Google Shape;176;p10">
              <a:extLst>
                <a:ext uri="{FF2B5EF4-FFF2-40B4-BE49-F238E27FC236}">
                  <a16:creationId xmlns:a16="http://schemas.microsoft.com/office/drawing/2014/main" id="{822C3613-3ED7-52E3-31B8-EA0E55C0540F}"/>
                </a:ext>
              </a:extLst>
            </p:cNvPr>
            <p:cNvSpPr/>
            <p:nvPr/>
          </p:nvSpPr>
          <p:spPr>
            <a:xfrm>
              <a:off x="8145922" y="2574081"/>
              <a:ext cx="47355" cy="43351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15" name="Google Shape;178;p10">
            <a:extLst>
              <a:ext uri="{FF2B5EF4-FFF2-40B4-BE49-F238E27FC236}">
                <a16:creationId xmlns:a16="http://schemas.microsoft.com/office/drawing/2014/main" id="{D25D268C-9178-789E-090D-03797FE003AE}"/>
              </a:ext>
            </a:extLst>
          </p:cNvPr>
          <p:cNvSpPr>
            <a:spLocks/>
          </p:cNvSpPr>
          <p:nvPr/>
        </p:nvSpPr>
        <p:spPr bwMode="auto">
          <a:xfrm rot="10800000">
            <a:off x="4623197" y="0"/>
            <a:ext cx="4591050" cy="2112169"/>
          </a:xfrm>
          <a:custGeom>
            <a:avLst/>
            <a:gdLst>
              <a:gd name="T0" fmla="*/ 765697986 w 24615"/>
              <a:gd name="T1" fmla="*/ 62599 h 11247"/>
              <a:gd name="T2" fmla="*/ 305512447 w 24615"/>
              <a:gd name="T3" fmla="*/ 300516773 h 11247"/>
              <a:gd name="T4" fmla="*/ 257644665 w 24615"/>
              <a:gd name="T5" fmla="*/ 295877151 h 11247"/>
              <a:gd name="T6" fmla="*/ 105197558 w 24615"/>
              <a:gd name="T7" fmla="*/ 705114181 h 11247"/>
              <a:gd name="T8" fmla="*/ 1427682819 w 24615"/>
              <a:gd name="T9" fmla="*/ 705114181 h 11247"/>
              <a:gd name="T10" fmla="*/ 1320753413 w 24615"/>
              <a:gd name="T11" fmla="*/ 419770518 h 11247"/>
              <a:gd name="T12" fmla="*/ 1243633223 w 24615"/>
              <a:gd name="T13" fmla="*/ 437890561 h 11247"/>
              <a:gd name="T14" fmla="*/ 765697986 w 24615"/>
              <a:gd name="T15" fmla="*/ 62599 h 112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5362329" y="414825"/>
            <a:ext cx="3257100" cy="91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0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3296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tx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13;p13">
            <a:extLst>
              <a:ext uri="{FF2B5EF4-FFF2-40B4-BE49-F238E27FC236}">
                <a16:creationId xmlns:a16="http://schemas.microsoft.com/office/drawing/2014/main" id="{6B8E01B4-0DD8-7541-BEB5-120D1033C126}"/>
              </a:ext>
            </a:extLst>
          </p:cNvPr>
          <p:cNvGrpSpPr>
            <a:grpSpLocks/>
          </p:cNvGrpSpPr>
          <p:nvPr/>
        </p:nvGrpSpPr>
        <p:grpSpPr bwMode="auto">
          <a:xfrm>
            <a:off x="-508397" y="672703"/>
            <a:ext cx="9394032" cy="4546997"/>
            <a:chOff x="-508725" y="672738"/>
            <a:chExt cx="9393859" cy="4547232"/>
          </a:xfrm>
        </p:grpSpPr>
        <p:grpSp>
          <p:nvGrpSpPr>
            <p:cNvPr id="12" name="Google Shape;214;p13">
              <a:extLst>
                <a:ext uri="{FF2B5EF4-FFF2-40B4-BE49-F238E27FC236}">
                  <a16:creationId xmlns:a16="http://schemas.microsoft.com/office/drawing/2014/main" id="{ECAD7B87-755B-A712-267A-9F90910379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8783" y="4656290"/>
              <a:ext cx="1700876" cy="563680"/>
              <a:chOff x="456975" y="1603100"/>
              <a:chExt cx="1111175" cy="368250"/>
            </a:xfrm>
          </p:grpSpPr>
          <p:sp>
            <p:nvSpPr>
              <p:cNvPr id="30" name="Google Shape;215;p13">
                <a:extLst>
                  <a:ext uri="{FF2B5EF4-FFF2-40B4-BE49-F238E27FC236}">
                    <a16:creationId xmlns:a16="http://schemas.microsoft.com/office/drawing/2014/main" id="{D155D262-69E3-655C-5DB0-EAF81928C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1" name="Google Shape;216;p13">
                <a:extLst>
                  <a:ext uri="{FF2B5EF4-FFF2-40B4-BE49-F238E27FC236}">
                    <a16:creationId xmlns:a16="http://schemas.microsoft.com/office/drawing/2014/main" id="{0304D692-FE8A-FFD0-C856-19045455AE9A}"/>
                  </a:ext>
                </a:extLst>
              </p:cNvPr>
              <p:cNvSpPr/>
              <p:nvPr/>
            </p:nvSpPr>
            <p:spPr>
              <a:xfrm>
                <a:off x="1190643" y="1668758"/>
                <a:ext cx="36558" cy="4122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2" name="Google Shape;217;p13">
                <a:extLst>
                  <a:ext uri="{FF2B5EF4-FFF2-40B4-BE49-F238E27FC236}">
                    <a16:creationId xmlns:a16="http://schemas.microsoft.com/office/drawing/2014/main" id="{FCB64F71-14B7-1746-19B5-1F7B8416A352}"/>
                  </a:ext>
                </a:extLst>
              </p:cNvPr>
              <p:cNvSpPr/>
              <p:nvPr/>
            </p:nvSpPr>
            <p:spPr>
              <a:xfrm>
                <a:off x="1176642" y="1692872"/>
                <a:ext cx="25668" cy="24114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218;p13">
                <a:extLst>
                  <a:ext uri="{FF2B5EF4-FFF2-40B4-BE49-F238E27FC236}">
                    <a16:creationId xmlns:a16="http://schemas.microsoft.com/office/drawing/2014/main" id="{F97AD3F8-1FA2-0C23-B0BF-C6E888E9B45D}"/>
                  </a:ext>
                </a:extLst>
              </p:cNvPr>
              <p:cNvSpPr/>
              <p:nvPr/>
            </p:nvSpPr>
            <p:spPr>
              <a:xfrm>
                <a:off x="817291" y="1932456"/>
                <a:ext cx="60670" cy="12446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4" name="Google Shape;219;p13">
                <a:extLst>
                  <a:ext uri="{FF2B5EF4-FFF2-40B4-BE49-F238E27FC236}">
                    <a16:creationId xmlns:a16="http://schemas.microsoft.com/office/drawing/2014/main" id="{427B6119-8199-C24A-CE3C-D53EF7EDBE49}"/>
                  </a:ext>
                </a:extLst>
              </p:cNvPr>
              <p:cNvSpPr/>
              <p:nvPr/>
            </p:nvSpPr>
            <p:spPr>
              <a:xfrm>
                <a:off x="831292" y="1906009"/>
                <a:ext cx="40446" cy="1244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13" name="Google Shape;220;p13">
              <a:extLst>
                <a:ext uri="{FF2B5EF4-FFF2-40B4-BE49-F238E27FC236}">
                  <a16:creationId xmlns:a16="http://schemas.microsoft.com/office/drawing/2014/main" id="{343F5B86-36AA-5BA5-1755-8FE640687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4258" y="1109240"/>
              <a:ext cx="1700876" cy="563680"/>
              <a:chOff x="456975" y="1603100"/>
              <a:chExt cx="1111175" cy="368250"/>
            </a:xfrm>
          </p:grpSpPr>
          <p:sp>
            <p:nvSpPr>
              <p:cNvPr id="25" name="Google Shape;221;p13">
                <a:extLst>
                  <a:ext uri="{FF2B5EF4-FFF2-40B4-BE49-F238E27FC236}">
                    <a16:creationId xmlns:a16="http://schemas.microsoft.com/office/drawing/2014/main" id="{7D46B7F8-2114-0332-DEF1-D5D9C55CA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6" name="Google Shape;222;p13">
                <a:extLst>
                  <a:ext uri="{FF2B5EF4-FFF2-40B4-BE49-F238E27FC236}">
                    <a16:creationId xmlns:a16="http://schemas.microsoft.com/office/drawing/2014/main" id="{EC552B1E-F287-F7A0-35D5-FE5FFE3023C8}"/>
                  </a:ext>
                </a:extLst>
              </p:cNvPr>
              <p:cNvSpPr/>
              <p:nvPr/>
            </p:nvSpPr>
            <p:spPr>
              <a:xfrm>
                <a:off x="1190909" y="1668754"/>
                <a:ext cx="36558" cy="4122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223;p13">
                <a:extLst>
                  <a:ext uri="{FF2B5EF4-FFF2-40B4-BE49-F238E27FC236}">
                    <a16:creationId xmlns:a16="http://schemas.microsoft.com/office/drawing/2014/main" id="{54162529-93B1-DBC9-8EAA-FD98465A812D}"/>
                  </a:ext>
                </a:extLst>
              </p:cNvPr>
              <p:cNvSpPr/>
              <p:nvPr/>
            </p:nvSpPr>
            <p:spPr>
              <a:xfrm>
                <a:off x="1176908" y="1692869"/>
                <a:ext cx="25668" cy="24114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8" name="Google Shape;224;p13">
                <a:extLst>
                  <a:ext uri="{FF2B5EF4-FFF2-40B4-BE49-F238E27FC236}">
                    <a16:creationId xmlns:a16="http://schemas.microsoft.com/office/drawing/2014/main" id="{4B5F11B4-FBA9-6CC3-A172-C94FB00ED931}"/>
                  </a:ext>
                </a:extLst>
              </p:cNvPr>
              <p:cNvSpPr/>
              <p:nvPr/>
            </p:nvSpPr>
            <p:spPr>
              <a:xfrm>
                <a:off x="816780" y="1932453"/>
                <a:ext cx="60670" cy="12446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9" name="Google Shape;225;p13">
                <a:extLst>
                  <a:ext uri="{FF2B5EF4-FFF2-40B4-BE49-F238E27FC236}">
                    <a16:creationId xmlns:a16="http://schemas.microsoft.com/office/drawing/2014/main" id="{70625E07-A6F4-0E15-59FD-D0581869006A}"/>
                  </a:ext>
                </a:extLst>
              </p:cNvPr>
              <p:cNvSpPr/>
              <p:nvPr/>
            </p:nvSpPr>
            <p:spPr>
              <a:xfrm>
                <a:off x="830780" y="1906005"/>
                <a:ext cx="40446" cy="1244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14" name="Google Shape;226;p13">
              <a:extLst>
                <a:ext uri="{FF2B5EF4-FFF2-40B4-BE49-F238E27FC236}">
                  <a16:creationId xmlns:a16="http://schemas.microsoft.com/office/drawing/2014/main" id="{F2BE64A4-9EBD-3A5D-4F08-591FF877C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59730" y="1095093"/>
              <a:ext cx="1295601" cy="577830"/>
              <a:chOff x="8042384" y="2038616"/>
              <a:chExt cx="1720815" cy="767473"/>
            </a:xfrm>
          </p:grpSpPr>
          <p:sp>
            <p:nvSpPr>
              <p:cNvPr id="20" name="Google Shape;227;p13">
                <a:extLst>
                  <a:ext uri="{FF2B5EF4-FFF2-40B4-BE49-F238E27FC236}">
                    <a16:creationId xmlns:a16="http://schemas.microsoft.com/office/drawing/2014/main" id="{E8E445D6-28E9-C4E6-2CF9-FECA10E40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2384" y="2038616"/>
                <a:ext cx="1720815" cy="767473"/>
              </a:xfrm>
              <a:custGeom>
                <a:avLst/>
                <a:gdLst>
                  <a:gd name="T0" fmla="*/ 40437682 w 43310"/>
                  <a:gd name="T1" fmla="*/ 0 h 19316"/>
                  <a:gd name="T2" fmla="*/ 26374877 w 43310"/>
                  <a:gd name="T3" fmla="*/ 18314180 h 19316"/>
                  <a:gd name="T4" fmla="*/ 15826174 w 43310"/>
                  <a:gd name="T5" fmla="*/ 12263119 h 19316"/>
                  <a:gd name="T6" fmla="*/ 2871588 w 43310"/>
                  <a:gd name="T7" fmla="*/ 30493622 h 19316"/>
                  <a:gd name="T8" fmla="*/ 68370710 w 43310"/>
                  <a:gd name="T9" fmla="*/ 30493622 h 19316"/>
                  <a:gd name="T10" fmla="*/ 58256163 w 43310"/>
                  <a:gd name="T11" fmla="*/ 18244728 h 19316"/>
                  <a:gd name="T12" fmla="*/ 53679614 w 43310"/>
                  <a:gd name="T13" fmla="*/ 19570800 h 19316"/>
                  <a:gd name="T14" fmla="*/ 40437682 w 43310"/>
                  <a:gd name="T15" fmla="*/ 0 h 193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1" name="Google Shape;228;p13">
                <a:extLst>
                  <a:ext uri="{FF2B5EF4-FFF2-40B4-BE49-F238E27FC236}">
                    <a16:creationId xmlns:a16="http://schemas.microsoft.com/office/drawing/2014/main" id="{D1057301-81D7-AC28-C7D9-FD22337FC319}"/>
                  </a:ext>
                </a:extLst>
              </p:cNvPr>
              <p:cNvSpPr/>
              <p:nvPr/>
            </p:nvSpPr>
            <p:spPr>
              <a:xfrm>
                <a:off x="8824917" y="2181397"/>
                <a:ext cx="50603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229;p13">
                <a:extLst>
                  <a:ext uri="{FF2B5EF4-FFF2-40B4-BE49-F238E27FC236}">
                    <a16:creationId xmlns:a16="http://schemas.microsoft.com/office/drawing/2014/main" id="{38E36BAE-CEF2-C1F5-F555-8E6CD8938F4E}"/>
                  </a:ext>
                </a:extLst>
              </p:cNvPr>
              <p:cNvSpPr/>
              <p:nvPr/>
            </p:nvSpPr>
            <p:spPr>
              <a:xfrm>
                <a:off x="8873939" y="2198794"/>
                <a:ext cx="47441" cy="4744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230;p13">
                <a:extLst>
                  <a:ext uri="{FF2B5EF4-FFF2-40B4-BE49-F238E27FC236}">
                    <a16:creationId xmlns:a16="http://schemas.microsoft.com/office/drawing/2014/main" id="{2D15BC57-5D17-3B24-AACD-F1BA812AE94E}"/>
                  </a:ext>
                </a:extLst>
              </p:cNvPr>
              <p:cNvSpPr/>
              <p:nvPr/>
            </p:nvSpPr>
            <p:spPr>
              <a:xfrm>
                <a:off x="8122794" y="2614720"/>
                <a:ext cx="66417" cy="60096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231;p13">
                <a:extLst>
                  <a:ext uri="{FF2B5EF4-FFF2-40B4-BE49-F238E27FC236}">
                    <a16:creationId xmlns:a16="http://schemas.microsoft.com/office/drawing/2014/main" id="{166CF39D-D6E2-7D71-52A5-475406613E90}"/>
                  </a:ext>
                </a:extLst>
              </p:cNvPr>
              <p:cNvSpPr/>
              <p:nvPr/>
            </p:nvSpPr>
            <p:spPr>
              <a:xfrm>
                <a:off x="8146514" y="2573602"/>
                <a:ext cx="45859" cy="44281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5" name="Google Shape;232;p13">
              <a:extLst>
                <a:ext uri="{FF2B5EF4-FFF2-40B4-BE49-F238E27FC236}">
                  <a16:creationId xmlns:a16="http://schemas.microsoft.com/office/drawing/2014/main" id="{6F9E5941-C1A4-7387-871E-077712E71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488" y="38056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233;p13">
              <a:extLst>
                <a:ext uri="{FF2B5EF4-FFF2-40B4-BE49-F238E27FC236}">
                  <a16:creationId xmlns:a16="http://schemas.microsoft.com/office/drawing/2014/main" id="{EA41CBE1-52AB-9423-8629-CA1E76AA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950" y="37704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7" name="Google Shape;234;p13">
              <a:extLst>
                <a:ext uri="{FF2B5EF4-FFF2-40B4-BE49-F238E27FC236}">
                  <a16:creationId xmlns:a16="http://schemas.microsoft.com/office/drawing/2014/main" id="{BABF48FE-19A7-EE28-2469-0F203796A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988" y="8338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8" name="Google Shape;235;p13">
              <a:extLst>
                <a:ext uri="{FF2B5EF4-FFF2-40B4-BE49-F238E27FC236}">
                  <a16:creationId xmlns:a16="http://schemas.microsoft.com/office/drawing/2014/main" id="{A6940666-49A2-1B89-4D7D-8112D68B4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8725" y="6727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9" name="Google Shape;236;p13">
              <a:extLst>
                <a:ext uri="{FF2B5EF4-FFF2-40B4-BE49-F238E27FC236}">
                  <a16:creationId xmlns:a16="http://schemas.microsoft.com/office/drawing/2014/main" id="{A5B3CBC1-05EB-F91D-BD5D-43155295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00" y="345810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237" name="Google Shape;237;p13"/>
          <p:cNvSpPr txBox="1">
            <a:spLocks noGrp="1"/>
          </p:cNvSpPr>
          <p:nvPr>
            <p:ph type="ctrTitle"/>
          </p:nvPr>
        </p:nvSpPr>
        <p:spPr>
          <a:xfrm>
            <a:off x="6221924" y="2530588"/>
            <a:ext cx="22170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2"/>
          </p:nvPr>
        </p:nvSpPr>
        <p:spPr>
          <a:xfrm>
            <a:off x="1655919" y="1236562"/>
            <a:ext cx="24660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3"/>
          </p:nvPr>
        </p:nvSpPr>
        <p:spPr>
          <a:xfrm>
            <a:off x="3986625" y="1313287"/>
            <a:ext cx="1123200" cy="577800"/>
          </a:xfrm>
          <a:prstGeom prst="rect">
            <a:avLst/>
          </a:prstGeom>
          <a:noFill/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ctrTitle" idx="4"/>
          </p:nvPr>
        </p:nvSpPr>
        <p:spPr>
          <a:xfrm>
            <a:off x="663401" y="2369038"/>
            <a:ext cx="2217000" cy="900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5"/>
          </p:nvPr>
        </p:nvSpPr>
        <p:spPr>
          <a:xfrm>
            <a:off x="2783044" y="2248751"/>
            <a:ext cx="1123200" cy="900900"/>
          </a:xfrm>
          <a:prstGeom prst="rect">
            <a:avLst/>
          </a:prstGeom>
          <a:noFill/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6"/>
          </p:nvPr>
        </p:nvSpPr>
        <p:spPr>
          <a:xfrm>
            <a:off x="5238881" y="2248751"/>
            <a:ext cx="1123200" cy="900900"/>
          </a:xfrm>
          <a:prstGeom prst="rect">
            <a:avLst/>
          </a:prstGeom>
          <a:noFill/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ctrTitle" idx="7"/>
          </p:nvPr>
        </p:nvSpPr>
        <p:spPr>
          <a:xfrm>
            <a:off x="5010298" y="3682950"/>
            <a:ext cx="3171600" cy="9009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8"/>
          </p:nvPr>
        </p:nvSpPr>
        <p:spPr>
          <a:xfrm>
            <a:off x="3986628" y="3682950"/>
            <a:ext cx="1123200" cy="900900"/>
          </a:xfrm>
          <a:prstGeom prst="rect">
            <a:avLst/>
          </a:prstGeom>
          <a:noFill/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9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382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tx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47;p14">
            <a:extLst>
              <a:ext uri="{FF2B5EF4-FFF2-40B4-BE49-F238E27FC236}">
                <a16:creationId xmlns:a16="http://schemas.microsoft.com/office/drawing/2014/main" id="{34F2D44E-E8DA-AD27-4804-D12AF24A6100}"/>
              </a:ext>
            </a:extLst>
          </p:cNvPr>
          <p:cNvGrpSpPr>
            <a:grpSpLocks/>
          </p:cNvGrpSpPr>
          <p:nvPr/>
        </p:nvGrpSpPr>
        <p:grpSpPr bwMode="auto">
          <a:xfrm>
            <a:off x="-240506" y="435769"/>
            <a:ext cx="9154716" cy="3702844"/>
            <a:chOff x="-240400" y="435902"/>
            <a:chExt cx="9154879" cy="3702797"/>
          </a:xfrm>
        </p:grpSpPr>
        <p:grpSp>
          <p:nvGrpSpPr>
            <p:cNvPr id="16" name="Google Shape;248;p14">
              <a:extLst>
                <a:ext uri="{FF2B5EF4-FFF2-40B4-BE49-F238E27FC236}">
                  <a16:creationId xmlns:a16="http://schemas.microsoft.com/office/drawing/2014/main" id="{D9FF9C7B-BDF7-A108-0425-A37DC1368B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1" name="Google Shape;249;p14">
                <a:extLst>
                  <a:ext uri="{FF2B5EF4-FFF2-40B4-BE49-F238E27FC236}">
                    <a16:creationId xmlns:a16="http://schemas.microsoft.com/office/drawing/2014/main" id="{B19B548A-F385-923A-33C7-3FA662315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2" name="Google Shape;250;p14">
                <a:extLst>
                  <a:ext uri="{FF2B5EF4-FFF2-40B4-BE49-F238E27FC236}">
                    <a16:creationId xmlns:a16="http://schemas.microsoft.com/office/drawing/2014/main" id="{9FB565FD-F38C-25B0-9EEA-7493DA36BBDC}"/>
                  </a:ext>
                </a:extLst>
              </p:cNvPr>
              <p:cNvSpPr/>
              <p:nvPr/>
            </p:nvSpPr>
            <p:spPr>
              <a:xfrm>
                <a:off x="1190289" y="1668294"/>
                <a:ext cx="36538" cy="4083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251;p14">
                <a:extLst>
                  <a:ext uri="{FF2B5EF4-FFF2-40B4-BE49-F238E27FC236}">
                    <a16:creationId xmlns:a16="http://schemas.microsoft.com/office/drawing/2014/main" id="{87C169D2-7906-BC09-5013-E8E6EE635EA1}"/>
                  </a:ext>
                </a:extLst>
              </p:cNvPr>
              <p:cNvSpPr/>
              <p:nvPr/>
            </p:nvSpPr>
            <p:spPr>
              <a:xfrm>
                <a:off x="1176677" y="1692652"/>
                <a:ext cx="25792" cy="23641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252;p14">
                <a:extLst>
                  <a:ext uri="{FF2B5EF4-FFF2-40B4-BE49-F238E27FC236}">
                    <a16:creationId xmlns:a16="http://schemas.microsoft.com/office/drawing/2014/main" id="{160F6B1F-2427-1C40-B2C4-733B768FF40F}"/>
                  </a:ext>
                </a:extLst>
              </p:cNvPr>
              <p:cNvSpPr/>
              <p:nvPr/>
            </p:nvSpPr>
            <p:spPr>
              <a:xfrm>
                <a:off x="816309" y="1932651"/>
                <a:ext cx="61614" cy="12179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5" name="Google Shape;253;p14">
                <a:extLst>
                  <a:ext uri="{FF2B5EF4-FFF2-40B4-BE49-F238E27FC236}">
                    <a16:creationId xmlns:a16="http://schemas.microsoft.com/office/drawing/2014/main" id="{E83D3EFA-A56A-D20D-0CC8-80E7A4B15B43}"/>
                  </a:ext>
                </a:extLst>
              </p:cNvPr>
              <p:cNvSpPr/>
              <p:nvPr/>
            </p:nvSpPr>
            <p:spPr>
              <a:xfrm>
                <a:off x="830638" y="1906143"/>
                <a:ext cx="40120" cy="1217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7" name="Google Shape;254;p14">
              <a:extLst>
                <a:ext uri="{FF2B5EF4-FFF2-40B4-BE49-F238E27FC236}">
                  <a16:creationId xmlns:a16="http://schemas.microsoft.com/office/drawing/2014/main" id="{84C6BA24-85CB-B1E7-FF99-0D0C9FF1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423" y="3944550"/>
              <a:ext cx="839056" cy="194150"/>
            </a:xfrm>
            <a:custGeom>
              <a:avLst/>
              <a:gdLst>
                <a:gd name="T0" fmla="*/ 29104009 w 11733"/>
                <a:gd name="T1" fmla="*/ 0 h 2715"/>
                <a:gd name="T2" fmla="*/ 27017417 w 11733"/>
                <a:gd name="T3" fmla="*/ 2091528 h 2715"/>
                <a:gd name="T4" fmla="*/ 24179158 w 11733"/>
                <a:gd name="T5" fmla="*/ 4776162 h 2715"/>
                <a:gd name="T6" fmla="*/ 21192582 w 11733"/>
                <a:gd name="T7" fmla="*/ 7016002 h 2715"/>
                <a:gd name="T8" fmla="*/ 14477846 w 11733"/>
                <a:gd name="T9" fmla="*/ 9552395 h 2715"/>
                <a:gd name="T10" fmla="*/ 13056106 w 11733"/>
                <a:gd name="T11" fmla="*/ 9639351 h 2715"/>
                <a:gd name="T12" fmla="*/ 0 w 11733"/>
                <a:gd name="T13" fmla="*/ 4029596 h 2715"/>
                <a:gd name="T14" fmla="*/ 0 w 11733"/>
                <a:gd name="T15" fmla="*/ 4029596 h 2715"/>
                <a:gd name="T16" fmla="*/ 5671441 w 11733"/>
                <a:gd name="T17" fmla="*/ 10595584 h 2715"/>
                <a:gd name="T18" fmla="*/ 14477846 w 11733"/>
                <a:gd name="T19" fmla="*/ 13878543 h 2715"/>
                <a:gd name="T20" fmla="*/ 23882524 w 11733"/>
                <a:gd name="T21" fmla="*/ 11643923 h 2715"/>
                <a:gd name="T22" fmla="*/ 27764079 w 11733"/>
                <a:gd name="T23" fmla="*/ 8954069 h 2715"/>
                <a:gd name="T24" fmla="*/ 29134687 w 11733"/>
                <a:gd name="T25" fmla="*/ 7783019 h 2715"/>
                <a:gd name="T26" fmla="*/ 29134687 w 11733"/>
                <a:gd name="T27" fmla="*/ 7783019 h 2715"/>
                <a:gd name="T28" fmla="*/ 35077161 w 11733"/>
                <a:gd name="T29" fmla="*/ 11490462 h 2715"/>
                <a:gd name="T30" fmla="*/ 44625079 w 11733"/>
                <a:gd name="T31" fmla="*/ 13878543 h 2715"/>
                <a:gd name="T32" fmla="*/ 47166775 w 11733"/>
                <a:gd name="T33" fmla="*/ 13730302 h 2715"/>
                <a:gd name="T34" fmla="*/ 49703323 w 11733"/>
                <a:gd name="T35" fmla="*/ 13131977 h 2715"/>
                <a:gd name="T36" fmla="*/ 54029757 w 11733"/>
                <a:gd name="T37" fmla="*/ 11045598 h 2715"/>
                <a:gd name="T38" fmla="*/ 60002981 w 11733"/>
                <a:gd name="T39" fmla="*/ 3881284 h 2715"/>
                <a:gd name="T40" fmla="*/ 60002981 w 11733"/>
                <a:gd name="T41" fmla="*/ 3881284 h 2715"/>
                <a:gd name="T42" fmla="*/ 52684822 w 11733"/>
                <a:gd name="T43" fmla="*/ 8509205 h 2715"/>
                <a:gd name="T44" fmla="*/ 47412206 w 11733"/>
                <a:gd name="T45" fmla="*/ 9460361 h 2715"/>
                <a:gd name="T46" fmla="*/ 44926790 w 11733"/>
                <a:gd name="T47" fmla="*/ 9255771 h 2715"/>
                <a:gd name="T48" fmla="*/ 37613708 w 11733"/>
                <a:gd name="T49" fmla="*/ 6565989 h 2715"/>
                <a:gd name="T50" fmla="*/ 31195606 w 11733"/>
                <a:gd name="T51" fmla="*/ 1943216 h 2715"/>
                <a:gd name="T52" fmla="*/ 29104009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8" name="Google Shape;255;p14">
              <a:extLst>
                <a:ext uri="{FF2B5EF4-FFF2-40B4-BE49-F238E27FC236}">
                  <a16:creationId xmlns:a16="http://schemas.microsoft.com/office/drawing/2014/main" id="{3FFBF93A-3C63-6998-6D2F-1DB4B4A9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950" y="37704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9" name="Google Shape;256;p14">
              <a:extLst>
                <a:ext uri="{FF2B5EF4-FFF2-40B4-BE49-F238E27FC236}">
                  <a16:creationId xmlns:a16="http://schemas.microsoft.com/office/drawing/2014/main" id="{951947A5-6DCB-87F6-7366-642D63870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538" y="5727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0" name="Google Shape;257;p14">
              <a:extLst>
                <a:ext uri="{FF2B5EF4-FFF2-40B4-BE49-F238E27FC236}">
                  <a16:creationId xmlns:a16="http://schemas.microsoft.com/office/drawing/2014/main" id="{A5EA2DAB-EB76-3BD1-9187-F96282E6E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400" y="92260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1605100" y="1166532"/>
            <a:ext cx="2753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/>
          </p:nvPr>
        </p:nvSpPr>
        <p:spPr>
          <a:xfrm>
            <a:off x="927879" y="1166532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1605100" y="1691925"/>
            <a:ext cx="2445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1605100" y="2345932"/>
            <a:ext cx="2753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/>
          </p:nvPr>
        </p:nvSpPr>
        <p:spPr>
          <a:xfrm>
            <a:off x="927879" y="2345932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1605100" y="2871325"/>
            <a:ext cx="2445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5463025" y="1166532"/>
            <a:ext cx="2753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/>
          </p:nvPr>
        </p:nvSpPr>
        <p:spPr>
          <a:xfrm>
            <a:off x="4785926" y="1166532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5463025" y="1691925"/>
            <a:ext cx="2445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5463025" y="2345932"/>
            <a:ext cx="2753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/>
          </p:nvPr>
        </p:nvSpPr>
        <p:spPr>
          <a:xfrm>
            <a:off x="4785926" y="2345932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5463025" y="2871325"/>
            <a:ext cx="2445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F9F2-FA33-8993-8058-B813F2D7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B2783-935E-0A0A-665E-3D64E404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A45A1-ABFC-4294-A9AE-69D9A86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1AA3D-9EE0-1647-A97A-AB2412CBF9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89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tx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72;p15">
            <a:extLst>
              <a:ext uri="{FF2B5EF4-FFF2-40B4-BE49-F238E27FC236}">
                <a16:creationId xmlns:a16="http://schemas.microsoft.com/office/drawing/2014/main" id="{3CFA770F-0EE6-8A77-69DB-C3045BB1EAE8}"/>
              </a:ext>
            </a:extLst>
          </p:cNvPr>
          <p:cNvGrpSpPr>
            <a:grpSpLocks/>
          </p:cNvGrpSpPr>
          <p:nvPr/>
        </p:nvGrpSpPr>
        <p:grpSpPr bwMode="auto">
          <a:xfrm>
            <a:off x="-144066" y="222647"/>
            <a:ext cx="8813007" cy="4932759"/>
            <a:chOff x="-143482" y="222825"/>
            <a:chExt cx="8812020" cy="4932247"/>
          </a:xfrm>
        </p:grpSpPr>
        <p:grpSp>
          <p:nvGrpSpPr>
            <p:cNvPr id="22" name="Google Shape;273;p15">
              <a:extLst>
                <a:ext uri="{FF2B5EF4-FFF2-40B4-BE49-F238E27FC236}">
                  <a16:creationId xmlns:a16="http://schemas.microsoft.com/office/drawing/2014/main" id="{64DA35ED-AD67-B2C4-CA79-A378D7AA1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33" name="Google Shape;274;p15">
                <a:extLst>
                  <a:ext uri="{FF2B5EF4-FFF2-40B4-BE49-F238E27FC236}">
                    <a16:creationId xmlns:a16="http://schemas.microsoft.com/office/drawing/2014/main" id="{9527364E-2ED3-DE40-2D8F-8DD09E0AD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4" name="Google Shape;275;p15">
                <a:extLst>
                  <a:ext uri="{FF2B5EF4-FFF2-40B4-BE49-F238E27FC236}">
                    <a16:creationId xmlns:a16="http://schemas.microsoft.com/office/drawing/2014/main" id="{9EA8FF4C-CA49-20C3-E78B-D45193BA9A8F}"/>
                  </a:ext>
                </a:extLst>
              </p:cNvPr>
              <p:cNvSpPr/>
              <p:nvPr/>
            </p:nvSpPr>
            <p:spPr>
              <a:xfrm>
                <a:off x="1190412" y="1668334"/>
                <a:ext cx="36533" cy="40832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5" name="Google Shape;276;p15">
                <a:extLst>
                  <a:ext uri="{FF2B5EF4-FFF2-40B4-BE49-F238E27FC236}">
                    <a16:creationId xmlns:a16="http://schemas.microsoft.com/office/drawing/2014/main" id="{3F8E7E17-5CA7-9EA3-A34E-688494B1C34C}"/>
                  </a:ext>
                </a:extLst>
              </p:cNvPr>
              <p:cNvSpPr/>
              <p:nvPr/>
            </p:nvSpPr>
            <p:spPr>
              <a:xfrm>
                <a:off x="1176802" y="1692690"/>
                <a:ext cx="25788" cy="23639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6" name="Google Shape;277;p15">
                <a:extLst>
                  <a:ext uri="{FF2B5EF4-FFF2-40B4-BE49-F238E27FC236}">
                    <a16:creationId xmlns:a16="http://schemas.microsoft.com/office/drawing/2014/main" id="{96ED977E-3485-F1AD-9B8B-82F889371F91}"/>
                  </a:ext>
                </a:extLst>
              </p:cNvPr>
              <p:cNvSpPr/>
              <p:nvPr/>
            </p:nvSpPr>
            <p:spPr>
              <a:xfrm>
                <a:off x="816481" y="1932667"/>
                <a:ext cx="61606" cy="12178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7" name="Google Shape;278;p15">
                <a:extLst>
                  <a:ext uri="{FF2B5EF4-FFF2-40B4-BE49-F238E27FC236}">
                    <a16:creationId xmlns:a16="http://schemas.microsoft.com/office/drawing/2014/main" id="{5CB36DA4-C32E-9AF3-B32B-0296F40C50C6}"/>
                  </a:ext>
                </a:extLst>
              </p:cNvPr>
              <p:cNvSpPr/>
              <p:nvPr/>
            </p:nvSpPr>
            <p:spPr>
              <a:xfrm>
                <a:off x="830808" y="1906162"/>
                <a:ext cx="40115" cy="12178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23" name="Google Shape;279;p15">
              <a:extLst>
                <a:ext uri="{FF2B5EF4-FFF2-40B4-BE49-F238E27FC236}">
                  <a16:creationId xmlns:a16="http://schemas.microsoft.com/office/drawing/2014/main" id="{A928BCD9-6C59-991C-CC4B-2214E290F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4023" y="222825"/>
              <a:ext cx="839056" cy="194150"/>
            </a:xfrm>
            <a:custGeom>
              <a:avLst/>
              <a:gdLst>
                <a:gd name="T0" fmla="*/ 29104009 w 11733"/>
                <a:gd name="T1" fmla="*/ 0 h 2715"/>
                <a:gd name="T2" fmla="*/ 27017417 w 11733"/>
                <a:gd name="T3" fmla="*/ 2091528 h 2715"/>
                <a:gd name="T4" fmla="*/ 24179158 w 11733"/>
                <a:gd name="T5" fmla="*/ 4776162 h 2715"/>
                <a:gd name="T6" fmla="*/ 21192582 w 11733"/>
                <a:gd name="T7" fmla="*/ 7016002 h 2715"/>
                <a:gd name="T8" fmla="*/ 14477846 w 11733"/>
                <a:gd name="T9" fmla="*/ 9552395 h 2715"/>
                <a:gd name="T10" fmla="*/ 13056106 w 11733"/>
                <a:gd name="T11" fmla="*/ 9639351 h 2715"/>
                <a:gd name="T12" fmla="*/ 0 w 11733"/>
                <a:gd name="T13" fmla="*/ 4029596 h 2715"/>
                <a:gd name="T14" fmla="*/ 0 w 11733"/>
                <a:gd name="T15" fmla="*/ 4029596 h 2715"/>
                <a:gd name="T16" fmla="*/ 5671441 w 11733"/>
                <a:gd name="T17" fmla="*/ 10595584 h 2715"/>
                <a:gd name="T18" fmla="*/ 14477846 w 11733"/>
                <a:gd name="T19" fmla="*/ 13878543 h 2715"/>
                <a:gd name="T20" fmla="*/ 23882524 w 11733"/>
                <a:gd name="T21" fmla="*/ 11643923 h 2715"/>
                <a:gd name="T22" fmla="*/ 27764079 w 11733"/>
                <a:gd name="T23" fmla="*/ 8954069 h 2715"/>
                <a:gd name="T24" fmla="*/ 29134687 w 11733"/>
                <a:gd name="T25" fmla="*/ 7783019 h 2715"/>
                <a:gd name="T26" fmla="*/ 29134687 w 11733"/>
                <a:gd name="T27" fmla="*/ 7783019 h 2715"/>
                <a:gd name="T28" fmla="*/ 35077161 w 11733"/>
                <a:gd name="T29" fmla="*/ 11490462 h 2715"/>
                <a:gd name="T30" fmla="*/ 44625079 w 11733"/>
                <a:gd name="T31" fmla="*/ 13878543 h 2715"/>
                <a:gd name="T32" fmla="*/ 47166775 w 11733"/>
                <a:gd name="T33" fmla="*/ 13730302 h 2715"/>
                <a:gd name="T34" fmla="*/ 49703323 w 11733"/>
                <a:gd name="T35" fmla="*/ 13131977 h 2715"/>
                <a:gd name="T36" fmla="*/ 54029757 w 11733"/>
                <a:gd name="T37" fmla="*/ 11045598 h 2715"/>
                <a:gd name="T38" fmla="*/ 60002981 w 11733"/>
                <a:gd name="T39" fmla="*/ 3881284 h 2715"/>
                <a:gd name="T40" fmla="*/ 60002981 w 11733"/>
                <a:gd name="T41" fmla="*/ 3881284 h 2715"/>
                <a:gd name="T42" fmla="*/ 52684822 w 11733"/>
                <a:gd name="T43" fmla="*/ 8509205 h 2715"/>
                <a:gd name="T44" fmla="*/ 47412206 w 11733"/>
                <a:gd name="T45" fmla="*/ 9460361 h 2715"/>
                <a:gd name="T46" fmla="*/ 44926790 w 11733"/>
                <a:gd name="T47" fmla="*/ 9255771 h 2715"/>
                <a:gd name="T48" fmla="*/ 37613708 w 11733"/>
                <a:gd name="T49" fmla="*/ 6565989 h 2715"/>
                <a:gd name="T50" fmla="*/ 31195606 w 11733"/>
                <a:gd name="T51" fmla="*/ 1943216 h 2715"/>
                <a:gd name="T52" fmla="*/ 29104009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4" name="Google Shape;280;p15">
              <a:extLst>
                <a:ext uri="{FF2B5EF4-FFF2-40B4-BE49-F238E27FC236}">
                  <a16:creationId xmlns:a16="http://schemas.microsoft.com/office/drawing/2014/main" id="{E79A3B27-E137-F553-2E99-59ED3EE0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525" y="48259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5" name="Google Shape;281;p15">
              <a:extLst>
                <a:ext uri="{FF2B5EF4-FFF2-40B4-BE49-F238E27FC236}">
                  <a16:creationId xmlns:a16="http://schemas.microsoft.com/office/drawing/2014/main" id="{62CB38E1-1F72-0E2C-2705-150CDF936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213" y="7338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6" name="Google Shape;282;p15">
              <a:extLst>
                <a:ext uri="{FF2B5EF4-FFF2-40B4-BE49-F238E27FC236}">
                  <a16:creationId xmlns:a16="http://schemas.microsoft.com/office/drawing/2014/main" id="{8D9BAA61-421E-9CA1-F661-2650ED0A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00" y="161185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27" name="Google Shape;283;p15">
              <a:extLst>
                <a:ext uri="{FF2B5EF4-FFF2-40B4-BE49-F238E27FC236}">
                  <a16:creationId xmlns:a16="http://schemas.microsoft.com/office/drawing/2014/main" id="{A455BECF-48C7-8842-D826-020D50880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" name="Google Shape;284;p15">
                <a:extLst>
                  <a:ext uri="{FF2B5EF4-FFF2-40B4-BE49-F238E27FC236}">
                    <a16:creationId xmlns:a16="http://schemas.microsoft.com/office/drawing/2014/main" id="{183536E0-3B45-F820-3B06-4B1223F23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9" name="Google Shape;285;p15">
                <a:extLst>
                  <a:ext uri="{FF2B5EF4-FFF2-40B4-BE49-F238E27FC236}">
                    <a16:creationId xmlns:a16="http://schemas.microsoft.com/office/drawing/2014/main" id="{0B798617-C829-ECE0-1F4F-019E2F292C20}"/>
                  </a:ext>
                </a:extLst>
              </p:cNvPr>
              <p:cNvSpPr/>
              <p:nvPr/>
            </p:nvSpPr>
            <p:spPr>
              <a:xfrm>
                <a:off x="1190626" y="1668712"/>
                <a:ext cx="37166" cy="40883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0" name="Google Shape;286;p15">
                <a:extLst>
                  <a:ext uri="{FF2B5EF4-FFF2-40B4-BE49-F238E27FC236}">
                    <a16:creationId xmlns:a16="http://schemas.microsoft.com/office/drawing/2014/main" id="{556BBF3D-BF1B-6ED3-7DC5-65A29A04EA0D}"/>
                  </a:ext>
                </a:extLst>
              </p:cNvPr>
              <p:cNvSpPr/>
              <p:nvPr/>
            </p:nvSpPr>
            <p:spPr>
              <a:xfrm>
                <a:off x="1176503" y="1692498"/>
                <a:ext cx="26016" cy="2453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1" name="Google Shape;287;p15">
                <a:extLst>
                  <a:ext uri="{FF2B5EF4-FFF2-40B4-BE49-F238E27FC236}">
                    <a16:creationId xmlns:a16="http://schemas.microsoft.com/office/drawing/2014/main" id="{32909E9C-C950-2CB5-91F4-0E597967DA6E}"/>
                  </a:ext>
                </a:extLst>
              </p:cNvPr>
              <p:cNvSpPr/>
              <p:nvPr/>
            </p:nvSpPr>
            <p:spPr>
              <a:xfrm>
                <a:off x="816739" y="1932591"/>
                <a:ext cx="60952" cy="1189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2" name="Google Shape;288;p15">
                <a:extLst>
                  <a:ext uri="{FF2B5EF4-FFF2-40B4-BE49-F238E27FC236}">
                    <a16:creationId xmlns:a16="http://schemas.microsoft.com/office/drawing/2014/main" id="{E30A3814-0717-1E33-A87B-BF54A4A0DCE2}"/>
                  </a:ext>
                </a:extLst>
              </p:cNvPr>
              <p:cNvSpPr/>
              <p:nvPr/>
            </p:nvSpPr>
            <p:spPr>
              <a:xfrm>
                <a:off x="831606" y="1905832"/>
                <a:ext cx="40139" cy="1263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560099" y="11723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/>
          </p:nvPr>
        </p:nvSpPr>
        <p:spPr>
          <a:xfrm>
            <a:off x="3320692" y="11723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997575" y="16977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560099" y="23517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/>
          </p:nvPr>
        </p:nvSpPr>
        <p:spPr>
          <a:xfrm>
            <a:off x="3320692" y="23517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997575" y="28771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5822700" y="11723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/>
          </p:nvPr>
        </p:nvSpPr>
        <p:spPr>
          <a:xfrm>
            <a:off x="5145614" y="11723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5822725" y="16977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5822700" y="23517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/>
          </p:nvPr>
        </p:nvSpPr>
        <p:spPr>
          <a:xfrm>
            <a:off x="5145614" y="23517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5822725" y="28771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560099" y="35311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/>
          </p:nvPr>
        </p:nvSpPr>
        <p:spPr>
          <a:xfrm>
            <a:off x="3320692" y="35311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997575" y="40565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5822700" y="3531175"/>
            <a:ext cx="27606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/>
          </p:nvPr>
        </p:nvSpPr>
        <p:spPr>
          <a:xfrm>
            <a:off x="5145614" y="3531175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5822725" y="4056575"/>
            <a:ext cx="23229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617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tx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09;p16">
            <a:extLst>
              <a:ext uri="{FF2B5EF4-FFF2-40B4-BE49-F238E27FC236}">
                <a16:creationId xmlns:a16="http://schemas.microsoft.com/office/drawing/2014/main" id="{587F7448-6857-7101-7677-EF27FD37D54B}"/>
              </a:ext>
            </a:extLst>
          </p:cNvPr>
          <p:cNvGrpSpPr>
            <a:grpSpLocks/>
          </p:cNvGrpSpPr>
          <p:nvPr/>
        </p:nvGrpSpPr>
        <p:grpSpPr bwMode="auto">
          <a:xfrm>
            <a:off x="-211931" y="315517"/>
            <a:ext cx="8970169" cy="4431506"/>
            <a:chOff x="-212462" y="314930"/>
            <a:chExt cx="8970325" cy="4431845"/>
          </a:xfrm>
        </p:grpSpPr>
        <p:sp>
          <p:nvSpPr>
            <p:cNvPr id="6" name="Google Shape;310;p16">
              <a:extLst>
                <a:ext uri="{FF2B5EF4-FFF2-40B4-BE49-F238E27FC236}">
                  <a16:creationId xmlns:a16="http://schemas.microsoft.com/office/drawing/2014/main" id="{F8D9E1F6-A5E4-7785-22AD-DF9EB15A4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00" y="4389163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311;p16">
              <a:extLst>
                <a:ext uri="{FF2B5EF4-FFF2-40B4-BE49-F238E27FC236}">
                  <a16:creationId xmlns:a16="http://schemas.microsoft.com/office/drawing/2014/main" id="{8272FCD1-267E-C7E7-C586-7624317E2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763" y="4643688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8" name="Google Shape;312;p16">
              <a:extLst>
                <a:ext uri="{FF2B5EF4-FFF2-40B4-BE49-F238E27FC236}">
                  <a16:creationId xmlns:a16="http://schemas.microsoft.com/office/drawing/2014/main" id="{D854A054-14A8-131F-446F-8E4080E55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2462" y="460845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313;p16">
              <a:extLst>
                <a:ext uri="{FF2B5EF4-FFF2-40B4-BE49-F238E27FC236}">
                  <a16:creationId xmlns:a16="http://schemas.microsoft.com/office/drawing/2014/main" id="{43CF8A98-FD87-15B6-7E2A-4B20A2B48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75" y="31735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0" name="Google Shape;314;p16">
              <a:extLst>
                <a:ext uri="{FF2B5EF4-FFF2-40B4-BE49-F238E27FC236}">
                  <a16:creationId xmlns:a16="http://schemas.microsoft.com/office/drawing/2014/main" id="{7FBD8935-9EAA-B21F-6401-F7C55CE65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23" name="Google Shape;315;p16">
                <a:extLst>
                  <a:ext uri="{FF2B5EF4-FFF2-40B4-BE49-F238E27FC236}">
                    <a16:creationId xmlns:a16="http://schemas.microsoft.com/office/drawing/2014/main" id="{2C7ECB5A-880D-38DF-A6DB-1782AA5D5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00" y="238075"/>
                <a:ext cx="880725" cy="343075"/>
              </a:xfrm>
              <a:custGeom>
                <a:avLst/>
                <a:gdLst>
                  <a:gd name="T0" fmla="*/ 12540625 w 35229"/>
                  <a:gd name="T1" fmla="*/ 625 h 13723"/>
                  <a:gd name="T2" fmla="*/ 9051875 w 35229"/>
                  <a:gd name="T3" fmla="*/ 3709375 h 13723"/>
                  <a:gd name="T4" fmla="*/ 6745000 w 35229"/>
                  <a:gd name="T5" fmla="*/ 2890625 h 13723"/>
                  <a:gd name="T6" fmla="*/ 3501875 w 35229"/>
                  <a:gd name="T7" fmla="*/ 4799375 h 13723"/>
                  <a:gd name="T8" fmla="*/ 3271875 w 35229"/>
                  <a:gd name="T9" fmla="*/ 6297500 h 13723"/>
                  <a:gd name="T10" fmla="*/ 2072500 w 35229"/>
                  <a:gd name="T11" fmla="*/ 5987500 h 13723"/>
                  <a:gd name="T12" fmla="*/ 235625 w 35229"/>
                  <a:gd name="T13" fmla="*/ 8576250 h 13723"/>
                  <a:gd name="T14" fmla="*/ 21220000 w 35229"/>
                  <a:gd name="T15" fmla="*/ 8576250 h 13723"/>
                  <a:gd name="T16" fmla="*/ 20703750 w 35229"/>
                  <a:gd name="T17" fmla="*/ 4988750 h 13723"/>
                  <a:gd name="T18" fmla="*/ 18147500 w 35229"/>
                  <a:gd name="T19" fmla="*/ 4080625 h 13723"/>
                  <a:gd name="T20" fmla="*/ 16048750 w 35229"/>
                  <a:gd name="T21" fmla="*/ 4627500 h 13723"/>
                  <a:gd name="T22" fmla="*/ 12540625 w 35229"/>
                  <a:gd name="T23" fmla="*/ 625 h 137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4" name="Google Shape;316;p16">
                <a:extLst>
                  <a:ext uri="{FF2B5EF4-FFF2-40B4-BE49-F238E27FC236}">
                    <a16:creationId xmlns:a16="http://schemas.microsoft.com/office/drawing/2014/main" id="{4034E200-5176-5B2A-8287-591B136556F6}"/>
                  </a:ext>
                </a:extLst>
              </p:cNvPr>
              <p:cNvSpPr/>
              <p:nvPr/>
            </p:nvSpPr>
            <p:spPr>
              <a:xfrm>
                <a:off x="1162360" y="272595"/>
                <a:ext cx="48073" cy="32522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5" name="Google Shape;317;p16">
                <a:extLst>
                  <a:ext uri="{FF2B5EF4-FFF2-40B4-BE49-F238E27FC236}">
                    <a16:creationId xmlns:a16="http://schemas.microsoft.com/office/drawing/2014/main" id="{F5166B76-9FBA-1543-BF58-430D6FD00D61}"/>
                  </a:ext>
                </a:extLst>
              </p:cNvPr>
              <p:cNvSpPr/>
              <p:nvPr/>
            </p:nvSpPr>
            <p:spPr>
              <a:xfrm>
                <a:off x="1158825" y="301582"/>
                <a:ext cx="36761" cy="28986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318;p16">
                <a:extLst>
                  <a:ext uri="{FF2B5EF4-FFF2-40B4-BE49-F238E27FC236}">
                    <a16:creationId xmlns:a16="http://schemas.microsoft.com/office/drawing/2014/main" id="{E9BF8C31-421F-BF78-C08B-4DCFBFD56D88}"/>
                  </a:ext>
                </a:extLst>
              </p:cNvPr>
              <p:cNvSpPr/>
              <p:nvPr/>
            </p:nvSpPr>
            <p:spPr>
              <a:xfrm>
                <a:off x="1320010" y="547616"/>
                <a:ext cx="54435" cy="11312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319;p16">
                <a:extLst>
                  <a:ext uri="{FF2B5EF4-FFF2-40B4-BE49-F238E27FC236}">
                    <a16:creationId xmlns:a16="http://schemas.microsoft.com/office/drawing/2014/main" id="{FFCEAFC3-A55F-9B82-A660-EAC3D503CB23}"/>
                  </a:ext>
                </a:extLst>
              </p:cNvPr>
              <p:cNvSpPr/>
              <p:nvPr/>
            </p:nvSpPr>
            <p:spPr>
              <a:xfrm>
                <a:off x="1333442" y="520043"/>
                <a:ext cx="27571" cy="12019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1" name="Google Shape;320;p16">
              <a:extLst>
                <a:ext uri="{FF2B5EF4-FFF2-40B4-BE49-F238E27FC236}">
                  <a16:creationId xmlns:a16="http://schemas.microsoft.com/office/drawing/2014/main" id="{AA6E9813-2C69-ADAD-1817-0A3D61590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4538" y="425522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321;p16">
              <a:extLst>
                <a:ext uri="{FF2B5EF4-FFF2-40B4-BE49-F238E27FC236}">
                  <a16:creationId xmlns:a16="http://schemas.microsoft.com/office/drawing/2014/main" id="{A74BD614-DCBB-F455-D16E-CC8DFE62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325" y="46436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3" name="Google Shape;322;p16">
              <a:extLst>
                <a:ext uri="{FF2B5EF4-FFF2-40B4-BE49-F238E27FC236}">
                  <a16:creationId xmlns:a16="http://schemas.microsoft.com/office/drawing/2014/main" id="{369B63F5-78F3-E7FF-6596-2054015C0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14" name="Google Shape;323;p16">
                <a:extLst>
                  <a:ext uri="{FF2B5EF4-FFF2-40B4-BE49-F238E27FC236}">
                    <a16:creationId xmlns:a16="http://schemas.microsoft.com/office/drawing/2014/main" id="{61DD05EF-4C83-A0B3-4A7A-A70BC4444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575" y="1256925"/>
                <a:ext cx="665450" cy="296700"/>
              </a:xfrm>
              <a:custGeom>
                <a:avLst/>
                <a:gdLst>
                  <a:gd name="T0" fmla="*/ 9839375 w 26618"/>
                  <a:gd name="T1" fmla="*/ 625 h 11868"/>
                  <a:gd name="T2" fmla="*/ 6418750 w 26618"/>
                  <a:gd name="T3" fmla="*/ 4455625 h 11868"/>
                  <a:gd name="T4" fmla="*/ 3851875 w 26618"/>
                  <a:gd name="T5" fmla="*/ 2983750 h 11868"/>
                  <a:gd name="T6" fmla="*/ 696250 w 26618"/>
                  <a:gd name="T7" fmla="*/ 7416875 h 11868"/>
                  <a:gd name="T8" fmla="*/ 16635625 w 26618"/>
                  <a:gd name="T9" fmla="*/ 7416875 h 11868"/>
                  <a:gd name="T10" fmla="*/ 14169375 w 26618"/>
                  <a:gd name="T11" fmla="*/ 4438750 h 11868"/>
                  <a:gd name="T12" fmla="*/ 13056875 w 26618"/>
                  <a:gd name="T13" fmla="*/ 4760625 h 11868"/>
                  <a:gd name="T14" fmla="*/ 9839375 w 26618"/>
                  <a:gd name="T15" fmla="*/ 625 h 118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5" name="Google Shape;324;p16">
                <a:extLst>
                  <a:ext uri="{FF2B5EF4-FFF2-40B4-BE49-F238E27FC236}">
                    <a16:creationId xmlns:a16="http://schemas.microsoft.com/office/drawing/2014/main" id="{3131D682-F0CA-61E4-B867-524BC0B59093}"/>
                  </a:ext>
                </a:extLst>
              </p:cNvPr>
              <p:cNvSpPr/>
              <p:nvPr/>
            </p:nvSpPr>
            <p:spPr>
              <a:xfrm>
                <a:off x="6177025" y="1368368"/>
                <a:ext cx="25816" cy="11618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6" name="Google Shape;325;p16">
                <a:extLst>
                  <a:ext uri="{FF2B5EF4-FFF2-40B4-BE49-F238E27FC236}">
                    <a16:creationId xmlns:a16="http://schemas.microsoft.com/office/drawing/2014/main" id="{C8402B72-3964-16C3-8EC6-DC3A8286F737}"/>
                  </a:ext>
                </a:extLst>
              </p:cNvPr>
              <p:cNvSpPr/>
              <p:nvPr/>
            </p:nvSpPr>
            <p:spPr>
              <a:xfrm>
                <a:off x="6179176" y="1355029"/>
                <a:ext cx="32701" cy="1549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7" name="Google Shape;326;p16">
                <a:extLst>
                  <a:ext uri="{FF2B5EF4-FFF2-40B4-BE49-F238E27FC236}">
                    <a16:creationId xmlns:a16="http://schemas.microsoft.com/office/drawing/2014/main" id="{6244FC25-2B14-1DC2-A03D-796A382D63F5}"/>
                  </a:ext>
                </a:extLst>
              </p:cNvPr>
              <p:cNvSpPr/>
              <p:nvPr/>
            </p:nvSpPr>
            <p:spPr>
              <a:xfrm>
                <a:off x="6192514" y="1344272"/>
                <a:ext cx="21514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327;p16">
                <a:extLst>
                  <a:ext uri="{FF2B5EF4-FFF2-40B4-BE49-F238E27FC236}">
                    <a16:creationId xmlns:a16="http://schemas.microsoft.com/office/drawing/2014/main" id="{D5ACFBB7-94B1-A513-A63B-D8FE295F9D79}"/>
                  </a:ext>
                </a:extLst>
              </p:cNvPr>
              <p:cNvSpPr/>
              <p:nvPr/>
            </p:nvSpPr>
            <p:spPr>
              <a:xfrm>
                <a:off x="5922735" y="1312431"/>
                <a:ext cx="18502" cy="2667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328;p16">
                <a:extLst>
                  <a:ext uri="{FF2B5EF4-FFF2-40B4-BE49-F238E27FC236}">
                    <a16:creationId xmlns:a16="http://schemas.microsoft.com/office/drawing/2014/main" id="{6BA05107-9F37-80C8-D115-3295515CB142}"/>
                  </a:ext>
                </a:extLst>
              </p:cNvPr>
              <p:cNvSpPr/>
              <p:nvPr/>
            </p:nvSpPr>
            <p:spPr>
              <a:xfrm>
                <a:off x="5941236" y="1318885"/>
                <a:ext cx="18502" cy="1850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329;p16">
                <a:extLst>
                  <a:ext uri="{FF2B5EF4-FFF2-40B4-BE49-F238E27FC236}">
                    <a16:creationId xmlns:a16="http://schemas.microsoft.com/office/drawing/2014/main" id="{79FC7DC9-4F4B-EC1F-CBE4-CEE772D8470A}"/>
                  </a:ext>
                </a:extLst>
              </p:cNvPr>
              <p:cNvSpPr/>
              <p:nvPr/>
            </p:nvSpPr>
            <p:spPr>
              <a:xfrm>
                <a:off x="5652955" y="1503046"/>
                <a:ext cx="16350" cy="1635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330;p16">
                <a:extLst>
                  <a:ext uri="{FF2B5EF4-FFF2-40B4-BE49-F238E27FC236}">
                    <a16:creationId xmlns:a16="http://schemas.microsoft.com/office/drawing/2014/main" id="{E9F49207-25B1-BC6E-A7E9-6A4442C10AB2}"/>
                  </a:ext>
                </a:extLst>
              </p:cNvPr>
              <p:cNvSpPr/>
              <p:nvPr/>
            </p:nvSpPr>
            <p:spPr>
              <a:xfrm>
                <a:off x="5650803" y="1479810"/>
                <a:ext cx="25386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331;p16">
                <a:extLst>
                  <a:ext uri="{FF2B5EF4-FFF2-40B4-BE49-F238E27FC236}">
                    <a16:creationId xmlns:a16="http://schemas.microsoft.com/office/drawing/2014/main" id="{7CD584D8-1035-C3A0-0FD3-8AF3BE851C82}"/>
                  </a:ext>
                </a:extLst>
              </p:cNvPr>
              <p:cNvSpPr/>
              <p:nvPr/>
            </p:nvSpPr>
            <p:spPr>
              <a:xfrm>
                <a:off x="5659409" y="1464320"/>
                <a:ext cx="18071" cy="1635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4356601" y="693124"/>
            <a:ext cx="2581500" cy="1753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2359500" y="2370574"/>
            <a:ext cx="4425000" cy="47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/>
          </p:nvPr>
        </p:nvSpPr>
        <p:spPr>
          <a:xfrm>
            <a:off x="2187101" y="693114"/>
            <a:ext cx="2093400" cy="1878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7952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tx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9;p18">
            <a:extLst>
              <a:ext uri="{FF2B5EF4-FFF2-40B4-BE49-F238E27FC236}">
                <a16:creationId xmlns:a16="http://schemas.microsoft.com/office/drawing/2014/main" id="{FFF26F7C-9169-2CCD-2413-EDA7D53A158E}"/>
              </a:ext>
            </a:extLst>
          </p:cNvPr>
          <p:cNvGrpSpPr>
            <a:grpSpLocks/>
          </p:cNvGrpSpPr>
          <p:nvPr/>
        </p:nvGrpSpPr>
        <p:grpSpPr bwMode="auto">
          <a:xfrm>
            <a:off x="-572691" y="581026"/>
            <a:ext cx="9290447" cy="4021931"/>
            <a:chOff x="-572967" y="580599"/>
            <a:chExt cx="9290279" cy="4022909"/>
          </a:xfrm>
        </p:grpSpPr>
        <p:grpSp>
          <p:nvGrpSpPr>
            <p:cNvPr id="5" name="Google Shape;360;p18">
              <a:extLst>
                <a:ext uri="{FF2B5EF4-FFF2-40B4-BE49-F238E27FC236}">
                  <a16:creationId xmlns:a16="http://schemas.microsoft.com/office/drawing/2014/main" id="{F691564E-FEA2-5E32-2DB9-790F26A3D2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17" name="Google Shape;361;p18">
                <a:extLst>
                  <a:ext uri="{FF2B5EF4-FFF2-40B4-BE49-F238E27FC236}">
                    <a16:creationId xmlns:a16="http://schemas.microsoft.com/office/drawing/2014/main" id="{2BEA88F6-40DA-E79A-05AE-5898EE0A8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8" name="Google Shape;362;p18">
                <a:extLst>
                  <a:ext uri="{FF2B5EF4-FFF2-40B4-BE49-F238E27FC236}">
                    <a16:creationId xmlns:a16="http://schemas.microsoft.com/office/drawing/2014/main" id="{35D06DA5-484C-1D3A-99CF-27E054D03BCB}"/>
                  </a:ext>
                </a:extLst>
              </p:cNvPr>
              <p:cNvSpPr/>
              <p:nvPr/>
            </p:nvSpPr>
            <p:spPr>
              <a:xfrm>
                <a:off x="1191234" y="1668701"/>
                <a:ext cx="36557" cy="4123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363;p18">
                <a:extLst>
                  <a:ext uri="{FF2B5EF4-FFF2-40B4-BE49-F238E27FC236}">
                    <a16:creationId xmlns:a16="http://schemas.microsoft.com/office/drawing/2014/main" id="{ED6F2584-525F-A71C-BCC4-9A03501E524B}"/>
                  </a:ext>
                </a:extLst>
              </p:cNvPr>
              <p:cNvSpPr/>
              <p:nvPr/>
            </p:nvSpPr>
            <p:spPr>
              <a:xfrm>
                <a:off x="1177233" y="1692819"/>
                <a:ext cx="25668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364;p18">
                <a:extLst>
                  <a:ext uri="{FF2B5EF4-FFF2-40B4-BE49-F238E27FC236}">
                    <a16:creationId xmlns:a16="http://schemas.microsoft.com/office/drawing/2014/main" id="{DD4108EA-D4C0-1183-D81D-DEB73A37449E}"/>
                  </a:ext>
                </a:extLst>
              </p:cNvPr>
              <p:cNvSpPr/>
              <p:nvPr/>
            </p:nvSpPr>
            <p:spPr>
              <a:xfrm>
                <a:off x="817104" y="1932450"/>
                <a:ext cx="60670" cy="12448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365;p18">
                <a:extLst>
                  <a:ext uri="{FF2B5EF4-FFF2-40B4-BE49-F238E27FC236}">
                    <a16:creationId xmlns:a16="http://schemas.microsoft.com/office/drawing/2014/main" id="{F5D10F1C-3119-36EB-E938-AF065F4862AB}"/>
                  </a:ext>
                </a:extLst>
              </p:cNvPr>
              <p:cNvSpPr/>
              <p:nvPr/>
            </p:nvSpPr>
            <p:spPr>
              <a:xfrm>
                <a:off x="831105" y="1905997"/>
                <a:ext cx="40446" cy="12448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6" name="Google Shape;366;p18">
              <a:extLst>
                <a:ext uri="{FF2B5EF4-FFF2-40B4-BE49-F238E27FC236}">
                  <a16:creationId xmlns:a16="http://schemas.microsoft.com/office/drawing/2014/main" id="{BE106D4B-A185-065A-EE17-532B103E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988" y="9100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367;p18">
              <a:extLst>
                <a:ext uri="{FF2B5EF4-FFF2-40B4-BE49-F238E27FC236}">
                  <a16:creationId xmlns:a16="http://schemas.microsoft.com/office/drawing/2014/main" id="{0A8CE6BE-C0E8-F1D0-1B14-8F89EABFF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225" y="39112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8" name="Google Shape;368;p18">
              <a:extLst>
                <a:ext uri="{FF2B5EF4-FFF2-40B4-BE49-F238E27FC236}">
                  <a16:creationId xmlns:a16="http://schemas.microsoft.com/office/drawing/2014/main" id="{BB93E101-FF1D-CF40-A228-3149AD757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4638" y="3608363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369;p18">
              <a:extLst>
                <a:ext uri="{FF2B5EF4-FFF2-40B4-BE49-F238E27FC236}">
                  <a16:creationId xmlns:a16="http://schemas.microsoft.com/office/drawing/2014/main" id="{D877D0FB-1D95-A963-B84D-1BF001008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413" y="43520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0" name="Google Shape;370;p18">
              <a:extLst>
                <a:ext uri="{FF2B5EF4-FFF2-40B4-BE49-F238E27FC236}">
                  <a16:creationId xmlns:a16="http://schemas.microsoft.com/office/drawing/2014/main" id="{99279C62-EEFD-6BBA-E731-D2DF4AA072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11" name="Google Shape;371;p18">
                <a:extLst>
                  <a:ext uri="{FF2B5EF4-FFF2-40B4-BE49-F238E27FC236}">
                    <a16:creationId xmlns:a16="http://schemas.microsoft.com/office/drawing/2014/main" id="{1E4275BC-9CC9-9880-3525-EFC380394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2" name="Google Shape;372;p18">
                <a:extLst>
                  <a:ext uri="{FF2B5EF4-FFF2-40B4-BE49-F238E27FC236}">
                    <a16:creationId xmlns:a16="http://schemas.microsoft.com/office/drawing/2014/main" id="{D101FE02-8A40-E4D4-E2E2-DD9553B11663}"/>
                  </a:ext>
                </a:extLst>
              </p:cNvPr>
              <p:cNvSpPr/>
              <p:nvPr/>
            </p:nvSpPr>
            <p:spPr>
              <a:xfrm>
                <a:off x="8289196" y="3075541"/>
                <a:ext cx="38099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3" name="Google Shape;373;p18">
                <a:extLst>
                  <a:ext uri="{FF2B5EF4-FFF2-40B4-BE49-F238E27FC236}">
                    <a16:creationId xmlns:a16="http://schemas.microsoft.com/office/drawing/2014/main" id="{181C8FD6-6090-7CB3-8E2B-C5B6FBEA0492}"/>
                  </a:ext>
                </a:extLst>
              </p:cNvPr>
              <p:cNvSpPr/>
              <p:nvPr/>
            </p:nvSpPr>
            <p:spPr>
              <a:xfrm>
                <a:off x="8254668" y="3089832"/>
                <a:ext cx="35718" cy="34536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4" name="Google Shape;374;p18">
                <a:extLst>
                  <a:ext uri="{FF2B5EF4-FFF2-40B4-BE49-F238E27FC236}">
                    <a16:creationId xmlns:a16="http://schemas.microsoft.com/office/drawing/2014/main" id="{19E42B55-B551-4D6C-94D4-50FBF53C4ED6}"/>
                  </a:ext>
                </a:extLst>
              </p:cNvPr>
              <p:cNvSpPr/>
              <p:nvPr/>
            </p:nvSpPr>
            <p:spPr>
              <a:xfrm>
                <a:off x="8816633" y="3444724"/>
                <a:ext cx="32147" cy="32154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5" name="Google Shape;375;p18">
                <a:extLst>
                  <a:ext uri="{FF2B5EF4-FFF2-40B4-BE49-F238E27FC236}">
                    <a16:creationId xmlns:a16="http://schemas.microsoft.com/office/drawing/2014/main" id="{997AF401-5D86-5721-170A-75F92FC1BFB9}"/>
                  </a:ext>
                </a:extLst>
              </p:cNvPr>
              <p:cNvSpPr/>
              <p:nvPr/>
            </p:nvSpPr>
            <p:spPr>
              <a:xfrm>
                <a:off x="8803536" y="3400660"/>
                <a:ext cx="48814" cy="4525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6" name="Google Shape;376;p18">
                <a:extLst>
                  <a:ext uri="{FF2B5EF4-FFF2-40B4-BE49-F238E27FC236}">
                    <a16:creationId xmlns:a16="http://schemas.microsoft.com/office/drawing/2014/main" id="{79D11A5D-49D3-0BC0-6B0A-509826F4931D}"/>
                  </a:ext>
                </a:extLst>
              </p:cNvPr>
              <p:cNvSpPr/>
              <p:nvPr/>
            </p:nvSpPr>
            <p:spPr>
              <a:xfrm>
                <a:off x="8799964" y="3369696"/>
                <a:ext cx="35718" cy="3215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grpSp>
        <p:nvGrpSpPr>
          <p:cNvPr id="22" name="Google Shape;379;p18">
            <a:extLst>
              <a:ext uri="{FF2B5EF4-FFF2-40B4-BE49-F238E27FC236}">
                <a16:creationId xmlns:a16="http://schemas.microsoft.com/office/drawing/2014/main" id="{A1555601-0657-7E6B-5A18-05B2459C1EF6}"/>
              </a:ext>
            </a:extLst>
          </p:cNvPr>
          <p:cNvGrpSpPr>
            <a:grpSpLocks/>
          </p:cNvGrpSpPr>
          <p:nvPr/>
        </p:nvGrpSpPr>
        <p:grpSpPr bwMode="auto">
          <a:xfrm>
            <a:off x="7362826" y="3915967"/>
            <a:ext cx="1403747" cy="545306"/>
            <a:chOff x="1204900" y="1919475"/>
            <a:chExt cx="591775" cy="230350"/>
          </a:xfrm>
        </p:grpSpPr>
        <p:sp>
          <p:nvSpPr>
            <p:cNvPr id="23" name="Google Shape;380;p18">
              <a:extLst>
                <a:ext uri="{FF2B5EF4-FFF2-40B4-BE49-F238E27FC236}">
                  <a16:creationId xmlns:a16="http://schemas.microsoft.com/office/drawing/2014/main" id="{EFA03F48-60E9-3553-7C7D-07B90DE39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00" y="1919475"/>
              <a:ext cx="591775" cy="230350"/>
            </a:xfrm>
            <a:custGeom>
              <a:avLst/>
              <a:gdLst>
                <a:gd name="T0" fmla="*/ 8423125 w 23671"/>
                <a:gd name="T1" fmla="*/ 0 h 9214"/>
                <a:gd name="T2" fmla="*/ 6080000 w 23671"/>
                <a:gd name="T3" fmla="*/ 2491875 h 9214"/>
                <a:gd name="T4" fmla="*/ 4532500 w 23671"/>
                <a:gd name="T5" fmla="*/ 1943125 h 9214"/>
                <a:gd name="T6" fmla="*/ 2351875 w 23671"/>
                <a:gd name="T7" fmla="*/ 3228125 h 9214"/>
                <a:gd name="T8" fmla="*/ 2195625 w 23671"/>
                <a:gd name="T9" fmla="*/ 4225625 h 9214"/>
                <a:gd name="T10" fmla="*/ 1391875 w 23671"/>
                <a:gd name="T11" fmla="*/ 4016875 h 9214"/>
                <a:gd name="T12" fmla="*/ 156875 w 23671"/>
                <a:gd name="T13" fmla="*/ 5758125 h 9214"/>
                <a:gd name="T14" fmla="*/ 14250625 w 23671"/>
                <a:gd name="T15" fmla="*/ 5758125 h 9214"/>
                <a:gd name="T16" fmla="*/ 13908125 w 23671"/>
                <a:gd name="T17" fmla="*/ 3355000 h 9214"/>
                <a:gd name="T18" fmla="*/ 12188125 w 23671"/>
                <a:gd name="T19" fmla="*/ 2741875 h 9214"/>
                <a:gd name="T20" fmla="*/ 10783125 w 23671"/>
                <a:gd name="T21" fmla="*/ 3101875 h 9214"/>
                <a:gd name="T22" fmla="*/ 8423125 w 23671"/>
                <a:gd name="T23" fmla="*/ 0 h 92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4" name="Google Shape;381;p18">
              <a:extLst>
                <a:ext uri="{FF2B5EF4-FFF2-40B4-BE49-F238E27FC236}">
                  <a16:creationId xmlns:a16="http://schemas.microsoft.com/office/drawing/2014/main" id="{A8F92171-3DB1-2343-8EAE-6BF2D7F8F65A}"/>
                </a:ext>
              </a:extLst>
            </p:cNvPr>
            <p:cNvSpPr/>
            <p:nvPr/>
          </p:nvSpPr>
          <p:spPr>
            <a:xfrm>
              <a:off x="1548220" y="1942611"/>
              <a:ext cx="32123" cy="21627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5" name="Google Shape;382;p18">
              <a:extLst>
                <a:ext uri="{FF2B5EF4-FFF2-40B4-BE49-F238E27FC236}">
                  <a16:creationId xmlns:a16="http://schemas.microsoft.com/office/drawing/2014/main" id="{DA2AC465-5597-F6C8-5DB1-38CE4629C507}"/>
                </a:ext>
              </a:extLst>
            </p:cNvPr>
            <p:cNvSpPr/>
            <p:nvPr/>
          </p:nvSpPr>
          <p:spPr>
            <a:xfrm>
              <a:off x="1546212" y="1962225"/>
              <a:ext cx="24093" cy="1961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6" name="Google Shape;383;p18">
              <a:extLst>
                <a:ext uri="{FF2B5EF4-FFF2-40B4-BE49-F238E27FC236}">
                  <a16:creationId xmlns:a16="http://schemas.microsoft.com/office/drawing/2014/main" id="{E1B212D3-8300-43D7-66DA-0FA5206DDC39}"/>
                </a:ext>
              </a:extLst>
            </p:cNvPr>
            <p:cNvSpPr/>
            <p:nvPr/>
          </p:nvSpPr>
          <p:spPr>
            <a:xfrm>
              <a:off x="1653625" y="2127192"/>
              <a:ext cx="37143" cy="8047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7" name="Google Shape;384;p18">
              <a:extLst>
                <a:ext uri="{FF2B5EF4-FFF2-40B4-BE49-F238E27FC236}">
                  <a16:creationId xmlns:a16="http://schemas.microsoft.com/office/drawing/2014/main" id="{DA0AB791-C305-DD95-602F-9CBCE9550676}"/>
                </a:ext>
              </a:extLst>
            </p:cNvPr>
            <p:cNvSpPr/>
            <p:nvPr/>
          </p:nvSpPr>
          <p:spPr>
            <a:xfrm>
              <a:off x="1663162" y="2109086"/>
              <a:ext cx="18069" cy="8047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4921975" y="2873675"/>
            <a:ext cx="2922900" cy="9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4921725" y="1285838"/>
            <a:ext cx="2639700" cy="1593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370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tx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86;p19">
            <a:extLst>
              <a:ext uri="{FF2B5EF4-FFF2-40B4-BE49-F238E27FC236}">
                <a16:creationId xmlns:a16="http://schemas.microsoft.com/office/drawing/2014/main" id="{00DE045B-F269-136F-ADCD-9649AFE914BD}"/>
              </a:ext>
            </a:extLst>
          </p:cNvPr>
          <p:cNvGrpSpPr>
            <a:grpSpLocks/>
          </p:cNvGrpSpPr>
          <p:nvPr/>
        </p:nvGrpSpPr>
        <p:grpSpPr bwMode="auto">
          <a:xfrm>
            <a:off x="1125141" y="2384822"/>
            <a:ext cx="8343900" cy="2219325"/>
            <a:chOff x="1124875" y="2385175"/>
            <a:chExt cx="8344254" cy="2218925"/>
          </a:xfrm>
        </p:grpSpPr>
        <p:sp>
          <p:nvSpPr>
            <p:cNvPr id="5" name="Google Shape;387;p19">
              <a:extLst>
                <a:ext uri="{FF2B5EF4-FFF2-40B4-BE49-F238E27FC236}">
                  <a16:creationId xmlns:a16="http://schemas.microsoft.com/office/drawing/2014/main" id="{830EB0F0-BA6B-4DD7-ECAF-CE74118AB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073" y="2385175"/>
              <a:ext cx="839056" cy="194150"/>
            </a:xfrm>
            <a:custGeom>
              <a:avLst/>
              <a:gdLst>
                <a:gd name="T0" fmla="*/ 29104009 w 11733"/>
                <a:gd name="T1" fmla="*/ 0 h 2715"/>
                <a:gd name="T2" fmla="*/ 27017417 w 11733"/>
                <a:gd name="T3" fmla="*/ 2091528 h 2715"/>
                <a:gd name="T4" fmla="*/ 24179158 w 11733"/>
                <a:gd name="T5" fmla="*/ 4776162 h 2715"/>
                <a:gd name="T6" fmla="*/ 21192582 w 11733"/>
                <a:gd name="T7" fmla="*/ 7016002 h 2715"/>
                <a:gd name="T8" fmla="*/ 14477846 w 11733"/>
                <a:gd name="T9" fmla="*/ 9552395 h 2715"/>
                <a:gd name="T10" fmla="*/ 13056106 w 11733"/>
                <a:gd name="T11" fmla="*/ 9639351 h 2715"/>
                <a:gd name="T12" fmla="*/ 0 w 11733"/>
                <a:gd name="T13" fmla="*/ 4029596 h 2715"/>
                <a:gd name="T14" fmla="*/ 0 w 11733"/>
                <a:gd name="T15" fmla="*/ 4029596 h 2715"/>
                <a:gd name="T16" fmla="*/ 5671441 w 11733"/>
                <a:gd name="T17" fmla="*/ 10595584 h 2715"/>
                <a:gd name="T18" fmla="*/ 14477846 w 11733"/>
                <a:gd name="T19" fmla="*/ 13878543 h 2715"/>
                <a:gd name="T20" fmla="*/ 23882524 w 11733"/>
                <a:gd name="T21" fmla="*/ 11643923 h 2715"/>
                <a:gd name="T22" fmla="*/ 27764079 w 11733"/>
                <a:gd name="T23" fmla="*/ 8954069 h 2715"/>
                <a:gd name="T24" fmla="*/ 29134687 w 11733"/>
                <a:gd name="T25" fmla="*/ 7783019 h 2715"/>
                <a:gd name="T26" fmla="*/ 29134687 w 11733"/>
                <a:gd name="T27" fmla="*/ 7783019 h 2715"/>
                <a:gd name="T28" fmla="*/ 35077161 w 11733"/>
                <a:gd name="T29" fmla="*/ 11490462 h 2715"/>
                <a:gd name="T30" fmla="*/ 44625079 w 11733"/>
                <a:gd name="T31" fmla="*/ 13878543 h 2715"/>
                <a:gd name="T32" fmla="*/ 47166775 w 11733"/>
                <a:gd name="T33" fmla="*/ 13730302 h 2715"/>
                <a:gd name="T34" fmla="*/ 49703323 w 11733"/>
                <a:gd name="T35" fmla="*/ 13131977 h 2715"/>
                <a:gd name="T36" fmla="*/ 54029757 w 11733"/>
                <a:gd name="T37" fmla="*/ 11045598 h 2715"/>
                <a:gd name="T38" fmla="*/ 60002981 w 11733"/>
                <a:gd name="T39" fmla="*/ 3881284 h 2715"/>
                <a:gd name="T40" fmla="*/ 60002981 w 11733"/>
                <a:gd name="T41" fmla="*/ 3881284 h 2715"/>
                <a:gd name="T42" fmla="*/ 52684822 w 11733"/>
                <a:gd name="T43" fmla="*/ 8509205 h 2715"/>
                <a:gd name="T44" fmla="*/ 47412206 w 11733"/>
                <a:gd name="T45" fmla="*/ 9460361 h 2715"/>
                <a:gd name="T46" fmla="*/ 44926790 w 11733"/>
                <a:gd name="T47" fmla="*/ 9255771 h 2715"/>
                <a:gd name="T48" fmla="*/ 37613708 w 11733"/>
                <a:gd name="T49" fmla="*/ 6565989 h 2715"/>
                <a:gd name="T50" fmla="*/ 31195606 w 11733"/>
                <a:gd name="T51" fmla="*/ 1943216 h 2715"/>
                <a:gd name="T52" fmla="*/ 29104009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6" name="Google Shape;388;p19">
              <a:extLst>
                <a:ext uri="{FF2B5EF4-FFF2-40B4-BE49-F238E27FC236}">
                  <a16:creationId xmlns:a16="http://schemas.microsoft.com/office/drawing/2014/main" id="{4F851C8E-B568-F668-7162-88A908A5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875" y="446577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389;p19">
              <a:extLst>
                <a:ext uri="{FF2B5EF4-FFF2-40B4-BE49-F238E27FC236}">
                  <a16:creationId xmlns:a16="http://schemas.microsoft.com/office/drawing/2014/main" id="{5C61881A-45FF-B0C3-0422-474C5F479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475" y="421887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720000" y="488594"/>
            <a:ext cx="4527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t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720000" y="1142100"/>
            <a:ext cx="4946100" cy="2859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32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tx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28;p21">
            <a:extLst>
              <a:ext uri="{FF2B5EF4-FFF2-40B4-BE49-F238E27FC236}">
                <a16:creationId xmlns:a16="http://schemas.microsoft.com/office/drawing/2014/main" id="{76DB6B1F-8C23-4C8C-A1B7-7B7F47EC482F}"/>
              </a:ext>
            </a:extLst>
          </p:cNvPr>
          <p:cNvGrpSpPr>
            <a:grpSpLocks/>
          </p:cNvGrpSpPr>
          <p:nvPr/>
        </p:nvGrpSpPr>
        <p:grpSpPr bwMode="auto">
          <a:xfrm>
            <a:off x="-576262" y="4049316"/>
            <a:ext cx="1483519" cy="578644"/>
            <a:chOff x="651200" y="238075"/>
            <a:chExt cx="880725" cy="343075"/>
          </a:xfrm>
        </p:grpSpPr>
        <p:sp>
          <p:nvSpPr>
            <p:cNvPr id="6" name="Google Shape;429;p21">
              <a:extLst>
                <a:ext uri="{FF2B5EF4-FFF2-40B4-BE49-F238E27FC236}">
                  <a16:creationId xmlns:a16="http://schemas.microsoft.com/office/drawing/2014/main" id="{61029A4C-7639-C327-A5D6-EACC82521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0" y="238075"/>
              <a:ext cx="880725" cy="343075"/>
            </a:xfrm>
            <a:custGeom>
              <a:avLst/>
              <a:gdLst>
                <a:gd name="T0" fmla="*/ 12540625 w 35229"/>
                <a:gd name="T1" fmla="*/ 625 h 13723"/>
                <a:gd name="T2" fmla="*/ 9051875 w 35229"/>
                <a:gd name="T3" fmla="*/ 3709375 h 13723"/>
                <a:gd name="T4" fmla="*/ 6745000 w 35229"/>
                <a:gd name="T5" fmla="*/ 2890625 h 13723"/>
                <a:gd name="T6" fmla="*/ 3501875 w 35229"/>
                <a:gd name="T7" fmla="*/ 4799375 h 13723"/>
                <a:gd name="T8" fmla="*/ 3271875 w 35229"/>
                <a:gd name="T9" fmla="*/ 6297500 h 13723"/>
                <a:gd name="T10" fmla="*/ 2072500 w 35229"/>
                <a:gd name="T11" fmla="*/ 5987500 h 13723"/>
                <a:gd name="T12" fmla="*/ 235625 w 35229"/>
                <a:gd name="T13" fmla="*/ 8576250 h 13723"/>
                <a:gd name="T14" fmla="*/ 21220000 w 35229"/>
                <a:gd name="T15" fmla="*/ 8576250 h 13723"/>
                <a:gd name="T16" fmla="*/ 20703750 w 35229"/>
                <a:gd name="T17" fmla="*/ 4988750 h 13723"/>
                <a:gd name="T18" fmla="*/ 18147500 w 35229"/>
                <a:gd name="T19" fmla="*/ 4080625 h 13723"/>
                <a:gd name="T20" fmla="*/ 16048750 w 35229"/>
                <a:gd name="T21" fmla="*/ 4627500 h 13723"/>
                <a:gd name="T22" fmla="*/ 12540625 w 35229"/>
                <a:gd name="T23" fmla="*/ 625 h 137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430;p21">
              <a:extLst>
                <a:ext uri="{FF2B5EF4-FFF2-40B4-BE49-F238E27FC236}">
                  <a16:creationId xmlns:a16="http://schemas.microsoft.com/office/drawing/2014/main" id="{AFEEBE5A-6923-AA0F-12AB-44F9918ADE73}"/>
                </a:ext>
              </a:extLst>
            </p:cNvPr>
            <p:cNvSpPr/>
            <p:nvPr/>
          </p:nvSpPr>
          <p:spPr>
            <a:xfrm>
              <a:off x="1162247" y="272665"/>
              <a:ext cx="48065" cy="32472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8" name="Google Shape;431;p21">
              <a:extLst>
                <a:ext uri="{FF2B5EF4-FFF2-40B4-BE49-F238E27FC236}">
                  <a16:creationId xmlns:a16="http://schemas.microsoft.com/office/drawing/2014/main" id="{04AC2792-A67A-46EA-CF49-943C7388BBFD}"/>
                </a:ext>
              </a:extLst>
            </p:cNvPr>
            <p:cNvSpPr/>
            <p:nvPr/>
          </p:nvSpPr>
          <p:spPr>
            <a:xfrm>
              <a:off x="1158712" y="301607"/>
              <a:ext cx="36756" cy="28942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9" name="Google Shape;432;p21">
              <a:extLst>
                <a:ext uri="{FF2B5EF4-FFF2-40B4-BE49-F238E27FC236}">
                  <a16:creationId xmlns:a16="http://schemas.microsoft.com/office/drawing/2014/main" id="{6816B299-48D1-9B0B-6652-90A3F8846B62}"/>
                </a:ext>
              </a:extLst>
            </p:cNvPr>
            <p:cNvSpPr/>
            <p:nvPr/>
          </p:nvSpPr>
          <p:spPr>
            <a:xfrm>
              <a:off x="1319872" y="547266"/>
              <a:ext cx="54427" cy="1200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0" name="Google Shape;433;p21">
              <a:extLst>
                <a:ext uri="{FF2B5EF4-FFF2-40B4-BE49-F238E27FC236}">
                  <a16:creationId xmlns:a16="http://schemas.microsoft.com/office/drawing/2014/main" id="{AC952C6A-67F1-EB73-CA47-8C9A692AAE7D}"/>
                </a:ext>
              </a:extLst>
            </p:cNvPr>
            <p:cNvSpPr/>
            <p:nvPr/>
          </p:nvSpPr>
          <p:spPr>
            <a:xfrm>
              <a:off x="1333303" y="520441"/>
              <a:ext cx="27567" cy="1200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11" name="Google Shape;434;p21">
            <a:extLst>
              <a:ext uri="{FF2B5EF4-FFF2-40B4-BE49-F238E27FC236}">
                <a16:creationId xmlns:a16="http://schemas.microsoft.com/office/drawing/2014/main" id="{19B28275-7490-55F7-D730-0ED951E314FB}"/>
              </a:ext>
            </a:extLst>
          </p:cNvPr>
          <p:cNvSpPr>
            <a:spLocks/>
          </p:cNvSpPr>
          <p:nvPr/>
        </p:nvSpPr>
        <p:spPr bwMode="auto">
          <a:xfrm>
            <a:off x="-310753" y="908447"/>
            <a:ext cx="952501" cy="138113"/>
          </a:xfrm>
          <a:custGeom>
            <a:avLst/>
            <a:gdLst>
              <a:gd name="T0" fmla="*/ 19697943 w 38116"/>
              <a:gd name="T1" fmla="*/ 1098 h 5533"/>
              <a:gd name="T2" fmla="*/ 18825343 w 38116"/>
              <a:gd name="T3" fmla="*/ 587097 h 5533"/>
              <a:gd name="T4" fmla="*/ 14936373 w 38116"/>
              <a:gd name="T5" fmla="*/ 4305642 h 5533"/>
              <a:gd name="T6" fmla="*/ 13164515 w 38116"/>
              <a:gd name="T7" fmla="*/ 4572598 h 5533"/>
              <a:gd name="T8" fmla="*/ 9460968 w 38116"/>
              <a:gd name="T9" fmla="*/ 3335268 h 5533"/>
              <a:gd name="T10" fmla="*/ 7419323 w 38116"/>
              <a:gd name="T11" fmla="*/ 780932 h 5533"/>
              <a:gd name="T12" fmla="*/ 6910870 w 38116"/>
              <a:gd name="T13" fmla="*/ 465218 h 5533"/>
              <a:gd name="T14" fmla="*/ 6221459 w 38116"/>
              <a:gd name="T15" fmla="*/ 942650 h 5533"/>
              <a:gd name="T16" fmla="*/ 324164 w 38116"/>
              <a:gd name="T17" fmla="*/ 5566203 h 5533"/>
              <a:gd name="T18" fmla="*/ 324164 w 38116"/>
              <a:gd name="T19" fmla="*/ 6115624 h 5533"/>
              <a:gd name="T20" fmla="*/ 730494 w 38116"/>
              <a:gd name="T21" fmla="*/ 6127805 h 5533"/>
              <a:gd name="T22" fmla="*/ 6858692 w 38116"/>
              <a:gd name="T23" fmla="*/ 2589815 h 5533"/>
              <a:gd name="T24" fmla="*/ 6858692 w 38116"/>
              <a:gd name="T25" fmla="*/ 2589815 h 5533"/>
              <a:gd name="T26" fmla="*/ 13246681 w 38116"/>
              <a:gd name="T27" fmla="*/ 6101213 h 5533"/>
              <a:gd name="T28" fmla="*/ 19650197 w 38116"/>
              <a:gd name="T29" fmla="*/ 2575404 h 5533"/>
              <a:gd name="T30" fmla="*/ 19650197 w 38116"/>
              <a:gd name="T31" fmla="*/ 2575404 h 5533"/>
              <a:gd name="T32" fmla="*/ 25302128 w 38116"/>
              <a:gd name="T33" fmla="*/ 5452111 h 5533"/>
              <a:gd name="T34" fmla="*/ 30342348 w 38116"/>
              <a:gd name="T35" fmla="*/ 3272132 h 5533"/>
              <a:gd name="T36" fmla="*/ 30342348 w 38116"/>
              <a:gd name="T37" fmla="*/ 3272132 h 5533"/>
              <a:gd name="T38" fmla="*/ 31363687 w 38116"/>
              <a:gd name="T39" fmla="*/ 4078558 h 5533"/>
              <a:gd name="T40" fmla="*/ 34733108 w 38116"/>
              <a:gd name="T41" fmla="*/ 4983532 h 5533"/>
              <a:gd name="T42" fmla="*/ 36034229 w 38116"/>
              <a:gd name="T43" fmla="*/ 5036717 h 5533"/>
              <a:gd name="T44" fmla="*/ 38362287 w 38116"/>
              <a:gd name="T45" fmla="*/ 4855063 h 5533"/>
              <a:gd name="T46" fmla="*/ 41861553 w 38116"/>
              <a:gd name="T47" fmla="*/ 3626620 h 5533"/>
              <a:gd name="T48" fmla="*/ 42185751 w 38116"/>
              <a:gd name="T49" fmla="*/ 2720514 h 5533"/>
              <a:gd name="T50" fmla="*/ 41527393 w 38116"/>
              <a:gd name="T51" fmla="*/ 2243082 h 5533"/>
              <a:gd name="T52" fmla="*/ 41343104 w 38116"/>
              <a:gd name="T53" fmla="*/ 2268576 h 5533"/>
              <a:gd name="T54" fmla="*/ 38362287 w 38116"/>
              <a:gd name="T55" fmla="*/ 3173551 h 5533"/>
              <a:gd name="T56" fmla="*/ 36103067 w 38116"/>
              <a:gd name="T57" fmla="*/ 3391781 h 5533"/>
              <a:gd name="T58" fmla="*/ 35349250 w 38116"/>
              <a:gd name="T59" fmla="*/ 3367419 h 5533"/>
              <a:gd name="T60" fmla="*/ 32498311 w 38116"/>
              <a:gd name="T61" fmla="*/ 2817998 h 5533"/>
              <a:gd name="T62" fmla="*/ 31687884 w 38116"/>
              <a:gd name="T63" fmla="*/ 2300693 h 5533"/>
              <a:gd name="T64" fmla="*/ 31395907 w 38116"/>
              <a:gd name="T65" fmla="*/ 1589554 h 5533"/>
              <a:gd name="T66" fmla="*/ 30546596 w 38116"/>
              <a:gd name="T67" fmla="*/ 783128 h 5533"/>
              <a:gd name="T68" fmla="*/ 29873845 w 38116"/>
              <a:gd name="T69" fmla="*/ 1136485 h 5533"/>
              <a:gd name="T70" fmla="*/ 25272140 w 38116"/>
              <a:gd name="T71" fmla="*/ 3824882 h 5533"/>
              <a:gd name="T72" fmla="*/ 20282998 w 38116"/>
              <a:gd name="T73" fmla="*/ 393228 h 5533"/>
              <a:gd name="T74" fmla="*/ 19697943 w 38116"/>
              <a:gd name="T75" fmla="*/ 1098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12" name="Google Shape;435;p21">
            <a:extLst>
              <a:ext uri="{FF2B5EF4-FFF2-40B4-BE49-F238E27FC236}">
                <a16:creationId xmlns:a16="http://schemas.microsoft.com/office/drawing/2014/main" id="{20CA18BC-9203-417E-E1BC-F35429B619E4}"/>
              </a:ext>
            </a:extLst>
          </p:cNvPr>
          <p:cNvSpPr>
            <a:spLocks/>
          </p:cNvSpPr>
          <p:nvPr/>
        </p:nvSpPr>
        <p:spPr bwMode="auto">
          <a:xfrm>
            <a:off x="-694135" y="1232298"/>
            <a:ext cx="952501" cy="139303"/>
          </a:xfrm>
          <a:custGeom>
            <a:avLst/>
            <a:gdLst>
              <a:gd name="T0" fmla="*/ 19697943 w 38116"/>
              <a:gd name="T1" fmla="*/ 1141 h 5533"/>
              <a:gd name="T2" fmla="*/ 18825343 w 38116"/>
              <a:gd name="T3" fmla="*/ 597259 h 5533"/>
              <a:gd name="T4" fmla="*/ 14936373 w 38116"/>
              <a:gd name="T5" fmla="*/ 4380177 h 5533"/>
              <a:gd name="T6" fmla="*/ 13164515 w 38116"/>
              <a:gd name="T7" fmla="*/ 4651750 h 5533"/>
              <a:gd name="T8" fmla="*/ 9460968 w 38116"/>
              <a:gd name="T9" fmla="*/ 3393015 h 5533"/>
              <a:gd name="T10" fmla="*/ 7419323 w 38116"/>
              <a:gd name="T11" fmla="*/ 794443 h 5533"/>
              <a:gd name="T12" fmla="*/ 6910870 w 38116"/>
              <a:gd name="T13" fmla="*/ 473289 h 5533"/>
              <a:gd name="T14" fmla="*/ 6221459 w 38116"/>
              <a:gd name="T15" fmla="*/ 958964 h 5533"/>
              <a:gd name="T16" fmla="*/ 324164 w 38116"/>
              <a:gd name="T17" fmla="*/ 5662545 h 5533"/>
              <a:gd name="T18" fmla="*/ 324164 w 38116"/>
              <a:gd name="T19" fmla="*/ 6221468 h 5533"/>
              <a:gd name="T20" fmla="*/ 730494 w 38116"/>
              <a:gd name="T21" fmla="*/ 6233855 h 5533"/>
              <a:gd name="T22" fmla="*/ 6858692 w 38116"/>
              <a:gd name="T23" fmla="*/ 2634625 h 5533"/>
              <a:gd name="T24" fmla="*/ 6858692 w 38116"/>
              <a:gd name="T25" fmla="*/ 2634625 h 5533"/>
              <a:gd name="T26" fmla="*/ 13246681 w 38116"/>
              <a:gd name="T27" fmla="*/ 6206832 h 5533"/>
              <a:gd name="T28" fmla="*/ 19650197 w 38116"/>
              <a:gd name="T29" fmla="*/ 2619989 h 5533"/>
              <a:gd name="T30" fmla="*/ 19650197 w 38116"/>
              <a:gd name="T31" fmla="*/ 2619989 h 5533"/>
              <a:gd name="T32" fmla="*/ 25302128 w 38116"/>
              <a:gd name="T33" fmla="*/ 5546463 h 5533"/>
              <a:gd name="T34" fmla="*/ 30342348 w 38116"/>
              <a:gd name="T35" fmla="*/ 3328798 h 5533"/>
              <a:gd name="T36" fmla="*/ 30342348 w 38116"/>
              <a:gd name="T37" fmla="*/ 3328798 h 5533"/>
              <a:gd name="T38" fmla="*/ 31363687 w 38116"/>
              <a:gd name="T39" fmla="*/ 4149156 h 5533"/>
              <a:gd name="T40" fmla="*/ 34733108 w 38116"/>
              <a:gd name="T41" fmla="*/ 5069818 h 5533"/>
              <a:gd name="T42" fmla="*/ 36034229 w 38116"/>
              <a:gd name="T43" fmla="*/ 5123897 h 5533"/>
              <a:gd name="T44" fmla="*/ 38362287 w 38116"/>
              <a:gd name="T45" fmla="*/ 4939100 h 5533"/>
              <a:gd name="T46" fmla="*/ 41861553 w 38116"/>
              <a:gd name="T47" fmla="*/ 3689395 h 5533"/>
              <a:gd name="T48" fmla="*/ 42185751 w 38116"/>
              <a:gd name="T49" fmla="*/ 2767592 h 5533"/>
              <a:gd name="T50" fmla="*/ 41527393 w 38116"/>
              <a:gd name="T51" fmla="*/ 2281917 h 5533"/>
              <a:gd name="T52" fmla="*/ 41343104 w 38116"/>
              <a:gd name="T53" fmla="*/ 2307832 h 5533"/>
              <a:gd name="T54" fmla="*/ 38362287 w 38116"/>
              <a:gd name="T55" fmla="*/ 3228494 h 5533"/>
              <a:gd name="T56" fmla="*/ 36103067 w 38116"/>
              <a:gd name="T57" fmla="*/ 3450485 h 5533"/>
              <a:gd name="T58" fmla="*/ 35349250 w 38116"/>
              <a:gd name="T59" fmla="*/ 3425711 h 5533"/>
              <a:gd name="T60" fmla="*/ 32498311 w 38116"/>
              <a:gd name="T61" fmla="*/ 2866755 h 5533"/>
              <a:gd name="T62" fmla="*/ 31687884 w 38116"/>
              <a:gd name="T63" fmla="*/ 2340528 h 5533"/>
              <a:gd name="T64" fmla="*/ 31395907 w 38116"/>
              <a:gd name="T65" fmla="*/ 1617050 h 5533"/>
              <a:gd name="T66" fmla="*/ 30546596 w 38116"/>
              <a:gd name="T67" fmla="*/ 796692 h 5533"/>
              <a:gd name="T68" fmla="*/ 29873845 w 38116"/>
              <a:gd name="T69" fmla="*/ 1156182 h 5533"/>
              <a:gd name="T70" fmla="*/ 25272140 w 38116"/>
              <a:gd name="T71" fmla="*/ 3891111 h 5533"/>
              <a:gd name="T72" fmla="*/ 20282998 w 38116"/>
              <a:gd name="T73" fmla="*/ 400041 h 5533"/>
              <a:gd name="T74" fmla="*/ 19697943 w 38116"/>
              <a:gd name="T75" fmla="*/ 1141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13" name="Google Shape;436;p21">
            <a:extLst>
              <a:ext uri="{FF2B5EF4-FFF2-40B4-BE49-F238E27FC236}">
                <a16:creationId xmlns:a16="http://schemas.microsoft.com/office/drawing/2014/main" id="{85E093FF-DBBF-85E1-9341-0DFB89A79DE0}"/>
              </a:ext>
            </a:extLst>
          </p:cNvPr>
          <p:cNvSpPr>
            <a:spLocks/>
          </p:cNvSpPr>
          <p:nvPr/>
        </p:nvSpPr>
        <p:spPr bwMode="auto">
          <a:xfrm>
            <a:off x="8859442" y="3911203"/>
            <a:ext cx="953690" cy="138113"/>
          </a:xfrm>
          <a:custGeom>
            <a:avLst/>
            <a:gdLst>
              <a:gd name="T0" fmla="*/ 19747163 w 38116"/>
              <a:gd name="T1" fmla="*/ 1098 h 5533"/>
              <a:gd name="T2" fmla="*/ 18872371 w 38116"/>
              <a:gd name="T3" fmla="*/ 587097 h 5533"/>
              <a:gd name="T4" fmla="*/ 14973708 w 38116"/>
              <a:gd name="T5" fmla="*/ 4305642 h 5533"/>
              <a:gd name="T6" fmla="*/ 13197402 w 38116"/>
              <a:gd name="T7" fmla="*/ 4572598 h 5533"/>
              <a:gd name="T8" fmla="*/ 9484592 w 38116"/>
              <a:gd name="T9" fmla="*/ 3335268 h 5533"/>
              <a:gd name="T10" fmla="*/ 7437863 w 38116"/>
              <a:gd name="T11" fmla="*/ 780932 h 5533"/>
              <a:gd name="T12" fmla="*/ 6928141 w 38116"/>
              <a:gd name="T13" fmla="*/ 465218 h 5533"/>
              <a:gd name="T14" fmla="*/ 6237001 w 38116"/>
              <a:gd name="T15" fmla="*/ 942650 h 5533"/>
              <a:gd name="T16" fmla="*/ 324969 w 38116"/>
              <a:gd name="T17" fmla="*/ 5566203 h 5533"/>
              <a:gd name="T18" fmla="*/ 324969 w 38116"/>
              <a:gd name="T19" fmla="*/ 6115624 h 5533"/>
              <a:gd name="T20" fmla="*/ 732340 w 38116"/>
              <a:gd name="T21" fmla="*/ 6127805 h 5533"/>
              <a:gd name="T22" fmla="*/ 6875831 w 38116"/>
              <a:gd name="T23" fmla="*/ 2589815 h 5533"/>
              <a:gd name="T24" fmla="*/ 6875831 w 38116"/>
              <a:gd name="T25" fmla="*/ 2589815 h 5533"/>
              <a:gd name="T26" fmla="*/ 13279771 w 38116"/>
              <a:gd name="T27" fmla="*/ 6101213 h 5533"/>
              <a:gd name="T28" fmla="*/ 19699290 w 38116"/>
              <a:gd name="T29" fmla="*/ 2575404 h 5533"/>
              <a:gd name="T30" fmla="*/ 19699290 w 38116"/>
              <a:gd name="T31" fmla="*/ 2575404 h 5533"/>
              <a:gd name="T32" fmla="*/ 25365352 w 38116"/>
              <a:gd name="T33" fmla="*/ 5452111 h 5533"/>
              <a:gd name="T34" fmla="*/ 30418172 w 38116"/>
              <a:gd name="T35" fmla="*/ 3272132 h 5533"/>
              <a:gd name="T36" fmla="*/ 30418172 w 38116"/>
              <a:gd name="T37" fmla="*/ 3272132 h 5533"/>
              <a:gd name="T38" fmla="*/ 31442087 w 38116"/>
              <a:gd name="T39" fmla="*/ 4078558 h 5533"/>
              <a:gd name="T40" fmla="*/ 34819919 w 38116"/>
              <a:gd name="T41" fmla="*/ 4983532 h 5533"/>
              <a:gd name="T42" fmla="*/ 36124300 w 38116"/>
              <a:gd name="T43" fmla="*/ 5036717 h 5533"/>
              <a:gd name="T44" fmla="*/ 38458167 w 38116"/>
              <a:gd name="T45" fmla="*/ 4855063 h 5533"/>
              <a:gd name="T46" fmla="*/ 41966174 w 38116"/>
              <a:gd name="T47" fmla="*/ 3626620 h 5533"/>
              <a:gd name="T48" fmla="*/ 42291177 w 38116"/>
              <a:gd name="T49" fmla="*/ 2720514 h 5533"/>
              <a:gd name="T50" fmla="*/ 41631197 w 38116"/>
              <a:gd name="T51" fmla="*/ 2243082 h 5533"/>
              <a:gd name="T52" fmla="*/ 41446443 w 38116"/>
              <a:gd name="T53" fmla="*/ 2268576 h 5533"/>
              <a:gd name="T54" fmla="*/ 38458167 w 38116"/>
              <a:gd name="T55" fmla="*/ 3173551 h 5533"/>
              <a:gd name="T56" fmla="*/ 36193291 w 38116"/>
              <a:gd name="T57" fmla="*/ 3391781 h 5533"/>
              <a:gd name="T58" fmla="*/ 35437598 w 38116"/>
              <a:gd name="T59" fmla="*/ 3367419 h 5533"/>
              <a:gd name="T60" fmla="*/ 32579529 w 38116"/>
              <a:gd name="T61" fmla="*/ 2817998 h 5533"/>
              <a:gd name="T62" fmla="*/ 31767056 w 38116"/>
              <a:gd name="T63" fmla="*/ 2300693 h 5533"/>
              <a:gd name="T64" fmla="*/ 31474347 w 38116"/>
              <a:gd name="T65" fmla="*/ 1589554 h 5533"/>
              <a:gd name="T66" fmla="*/ 30622942 w 38116"/>
              <a:gd name="T67" fmla="*/ 783128 h 5533"/>
              <a:gd name="T68" fmla="*/ 29948516 w 38116"/>
              <a:gd name="T69" fmla="*/ 1136485 h 5533"/>
              <a:gd name="T70" fmla="*/ 25335293 w 38116"/>
              <a:gd name="T71" fmla="*/ 3824882 h 5533"/>
              <a:gd name="T72" fmla="*/ 20333682 w 38116"/>
              <a:gd name="T73" fmla="*/ 393228 h 5533"/>
              <a:gd name="T74" fmla="*/ 19747163 w 38116"/>
              <a:gd name="T75" fmla="*/ 1098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grpSp>
        <p:nvGrpSpPr>
          <p:cNvPr id="14" name="Google Shape;437;p21">
            <a:extLst>
              <a:ext uri="{FF2B5EF4-FFF2-40B4-BE49-F238E27FC236}">
                <a16:creationId xmlns:a16="http://schemas.microsoft.com/office/drawing/2014/main" id="{3B7FA0B8-4933-48F3-D798-B7346041D7F2}"/>
              </a:ext>
            </a:extLst>
          </p:cNvPr>
          <p:cNvGrpSpPr>
            <a:grpSpLocks/>
          </p:cNvGrpSpPr>
          <p:nvPr/>
        </p:nvGrpSpPr>
        <p:grpSpPr bwMode="auto">
          <a:xfrm>
            <a:off x="8423673" y="813198"/>
            <a:ext cx="1483519" cy="577453"/>
            <a:chOff x="651200" y="238075"/>
            <a:chExt cx="880725" cy="343075"/>
          </a:xfrm>
        </p:grpSpPr>
        <p:sp>
          <p:nvSpPr>
            <p:cNvPr id="15" name="Google Shape;438;p21">
              <a:extLst>
                <a:ext uri="{FF2B5EF4-FFF2-40B4-BE49-F238E27FC236}">
                  <a16:creationId xmlns:a16="http://schemas.microsoft.com/office/drawing/2014/main" id="{3A12A50D-65F4-78A2-C821-3AA91BAA1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0" y="238075"/>
              <a:ext cx="880725" cy="343075"/>
            </a:xfrm>
            <a:custGeom>
              <a:avLst/>
              <a:gdLst>
                <a:gd name="T0" fmla="*/ 12540625 w 35229"/>
                <a:gd name="T1" fmla="*/ 625 h 13723"/>
                <a:gd name="T2" fmla="*/ 9051875 w 35229"/>
                <a:gd name="T3" fmla="*/ 3709375 h 13723"/>
                <a:gd name="T4" fmla="*/ 6745000 w 35229"/>
                <a:gd name="T5" fmla="*/ 2890625 h 13723"/>
                <a:gd name="T6" fmla="*/ 3501875 w 35229"/>
                <a:gd name="T7" fmla="*/ 4799375 h 13723"/>
                <a:gd name="T8" fmla="*/ 3271875 w 35229"/>
                <a:gd name="T9" fmla="*/ 6297500 h 13723"/>
                <a:gd name="T10" fmla="*/ 2072500 w 35229"/>
                <a:gd name="T11" fmla="*/ 5987500 h 13723"/>
                <a:gd name="T12" fmla="*/ 235625 w 35229"/>
                <a:gd name="T13" fmla="*/ 8576250 h 13723"/>
                <a:gd name="T14" fmla="*/ 21220000 w 35229"/>
                <a:gd name="T15" fmla="*/ 8576250 h 13723"/>
                <a:gd name="T16" fmla="*/ 20703750 w 35229"/>
                <a:gd name="T17" fmla="*/ 4988750 h 13723"/>
                <a:gd name="T18" fmla="*/ 18147500 w 35229"/>
                <a:gd name="T19" fmla="*/ 4080625 h 13723"/>
                <a:gd name="T20" fmla="*/ 16048750 w 35229"/>
                <a:gd name="T21" fmla="*/ 4627500 h 13723"/>
                <a:gd name="T22" fmla="*/ 12540625 w 35229"/>
                <a:gd name="T23" fmla="*/ 625 h 137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439;p21">
              <a:extLst>
                <a:ext uri="{FF2B5EF4-FFF2-40B4-BE49-F238E27FC236}">
                  <a16:creationId xmlns:a16="http://schemas.microsoft.com/office/drawing/2014/main" id="{90911AD5-0EAC-FC82-4145-1FC586066AE7}"/>
                </a:ext>
              </a:extLst>
            </p:cNvPr>
            <p:cNvSpPr/>
            <p:nvPr/>
          </p:nvSpPr>
          <p:spPr>
            <a:xfrm>
              <a:off x="1162246" y="272736"/>
              <a:ext cx="48065" cy="32539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7" name="Google Shape;440;p21">
              <a:extLst>
                <a:ext uri="{FF2B5EF4-FFF2-40B4-BE49-F238E27FC236}">
                  <a16:creationId xmlns:a16="http://schemas.microsoft.com/office/drawing/2014/main" id="{261C342C-A682-13D3-74E9-05E13D51754B}"/>
                </a:ext>
              </a:extLst>
            </p:cNvPr>
            <p:cNvSpPr/>
            <p:nvPr/>
          </p:nvSpPr>
          <p:spPr>
            <a:xfrm>
              <a:off x="1158712" y="301738"/>
              <a:ext cx="36756" cy="29002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8" name="Google Shape;441;p21">
              <a:extLst>
                <a:ext uri="{FF2B5EF4-FFF2-40B4-BE49-F238E27FC236}">
                  <a16:creationId xmlns:a16="http://schemas.microsoft.com/office/drawing/2014/main" id="{372BC4B2-BF53-F13B-2A6E-C0DE103E93A5}"/>
                </a:ext>
              </a:extLst>
            </p:cNvPr>
            <p:cNvSpPr/>
            <p:nvPr/>
          </p:nvSpPr>
          <p:spPr>
            <a:xfrm>
              <a:off x="1319872" y="547904"/>
              <a:ext cx="54427" cy="11318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9" name="Google Shape;442;p21">
              <a:extLst>
                <a:ext uri="{FF2B5EF4-FFF2-40B4-BE49-F238E27FC236}">
                  <a16:creationId xmlns:a16="http://schemas.microsoft.com/office/drawing/2014/main" id="{75DAD168-EA31-4C4E-13CD-0305E8F1510B}"/>
                </a:ext>
              </a:extLst>
            </p:cNvPr>
            <p:cNvSpPr/>
            <p:nvPr/>
          </p:nvSpPr>
          <p:spPr>
            <a:xfrm>
              <a:off x="1333302" y="520316"/>
              <a:ext cx="27567" cy="12026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20" name="Google Shape;443;p21">
            <a:extLst>
              <a:ext uri="{FF2B5EF4-FFF2-40B4-BE49-F238E27FC236}">
                <a16:creationId xmlns:a16="http://schemas.microsoft.com/office/drawing/2014/main" id="{79247905-0038-BE2D-0F9D-9092C5972FD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792957" y="0"/>
            <a:ext cx="1482329" cy="577454"/>
            <a:chOff x="651200" y="238075"/>
            <a:chExt cx="880725" cy="343075"/>
          </a:xfrm>
        </p:grpSpPr>
        <p:sp>
          <p:nvSpPr>
            <p:cNvPr id="21" name="Google Shape;444;p21">
              <a:extLst>
                <a:ext uri="{FF2B5EF4-FFF2-40B4-BE49-F238E27FC236}">
                  <a16:creationId xmlns:a16="http://schemas.microsoft.com/office/drawing/2014/main" id="{060F5481-49D7-0FD5-0774-B215C71B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0" y="238075"/>
              <a:ext cx="880725" cy="343075"/>
            </a:xfrm>
            <a:custGeom>
              <a:avLst/>
              <a:gdLst>
                <a:gd name="T0" fmla="*/ 12540625 w 35229"/>
                <a:gd name="T1" fmla="*/ 625 h 13723"/>
                <a:gd name="T2" fmla="*/ 9051875 w 35229"/>
                <a:gd name="T3" fmla="*/ 3709375 h 13723"/>
                <a:gd name="T4" fmla="*/ 6745000 w 35229"/>
                <a:gd name="T5" fmla="*/ 2890625 h 13723"/>
                <a:gd name="T6" fmla="*/ 3501875 w 35229"/>
                <a:gd name="T7" fmla="*/ 4799375 h 13723"/>
                <a:gd name="T8" fmla="*/ 3271875 w 35229"/>
                <a:gd name="T9" fmla="*/ 6297500 h 13723"/>
                <a:gd name="T10" fmla="*/ 2072500 w 35229"/>
                <a:gd name="T11" fmla="*/ 5987500 h 13723"/>
                <a:gd name="T12" fmla="*/ 235625 w 35229"/>
                <a:gd name="T13" fmla="*/ 8576250 h 13723"/>
                <a:gd name="T14" fmla="*/ 21220000 w 35229"/>
                <a:gd name="T15" fmla="*/ 8576250 h 13723"/>
                <a:gd name="T16" fmla="*/ 20703750 w 35229"/>
                <a:gd name="T17" fmla="*/ 4988750 h 13723"/>
                <a:gd name="T18" fmla="*/ 18147500 w 35229"/>
                <a:gd name="T19" fmla="*/ 4080625 h 13723"/>
                <a:gd name="T20" fmla="*/ 16048750 w 35229"/>
                <a:gd name="T21" fmla="*/ 4627500 h 13723"/>
                <a:gd name="T22" fmla="*/ 12540625 w 35229"/>
                <a:gd name="T23" fmla="*/ 625 h 137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2" name="Google Shape;445;p21">
              <a:extLst>
                <a:ext uri="{FF2B5EF4-FFF2-40B4-BE49-F238E27FC236}">
                  <a16:creationId xmlns:a16="http://schemas.microsoft.com/office/drawing/2014/main" id="{7D2E7AD8-6DB3-683F-5396-843B706BBB63}"/>
                </a:ext>
              </a:extLst>
            </p:cNvPr>
            <p:cNvSpPr/>
            <p:nvPr/>
          </p:nvSpPr>
          <p:spPr>
            <a:xfrm>
              <a:off x="1162657" y="272736"/>
              <a:ext cx="47397" cy="32539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3" name="Google Shape;446;p21">
              <a:extLst>
                <a:ext uri="{FF2B5EF4-FFF2-40B4-BE49-F238E27FC236}">
                  <a16:creationId xmlns:a16="http://schemas.microsoft.com/office/drawing/2014/main" id="{C62C27D9-A0B9-879D-46FC-CD8063D441BC}"/>
                </a:ext>
              </a:extLst>
            </p:cNvPr>
            <p:cNvSpPr/>
            <p:nvPr/>
          </p:nvSpPr>
          <p:spPr>
            <a:xfrm>
              <a:off x="1159120" y="301738"/>
              <a:ext cx="36785" cy="29002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4" name="Google Shape;447;p21">
              <a:extLst>
                <a:ext uri="{FF2B5EF4-FFF2-40B4-BE49-F238E27FC236}">
                  <a16:creationId xmlns:a16="http://schemas.microsoft.com/office/drawing/2014/main" id="{F83B8251-FC10-C7E8-9EA8-E97DC6E1C05D}"/>
                </a:ext>
              </a:extLst>
            </p:cNvPr>
            <p:cNvSpPr/>
            <p:nvPr/>
          </p:nvSpPr>
          <p:spPr>
            <a:xfrm>
              <a:off x="1319702" y="547903"/>
              <a:ext cx="54471" cy="11318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5" name="Google Shape;448;p21">
              <a:extLst>
                <a:ext uri="{FF2B5EF4-FFF2-40B4-BE49-F238E27FC236}">
                  <a16:creationId xmlns:a16="http://schemas.microsoft.com/office/drawing/2014/main" id="{A8DB7292-09D3-C1CD-E30D-39006D21B545}"/>
                </a:ext>
              </a:extLst>
            </p:cNvPr>
            <p:cNvSpPr/>
            <p:nvPr/>
          </p:nvSpPr>
          <p:spPr>
            <a:xfrm>
              <a:off x="1333143" y="520316"/>
              <a:ext cx="27589" cy="12025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26" name="Google Shape;449;p21">
            <a:extLst>
              <a:ext uri="{FF2B5EF4-FFF2-40B4-BE49-F238E27FC236}">
                <a16:creationId xmlns:a16="http://schemas.microsoft.com/office/drawing/2014/main" id="{B72C106B-5434-B656-02DF-25C614AD5CEC}"/>
              </a:ext>
            </a:extLst>
          </p:cNvPr>
          <p:cNvGrpSpPr>
            <a:grpSpLocks/>
          </p:cNvGrpSpPr>
          <p:nvPr/>
        </p:nvGrpSpPr>
        <p:grpSpPr bwMode="auto">
          <a:xfrm>
            <a:off x="6963966" y="2422923"/>
            <a:ext cx="1295400" cy="577453"/>
            <a:chOff x="8042384" y="2038616"/>
            <a:chExt cx="1720815" cy="767473"/>
          </a:xfrm>
        </p:grpSpPr>
        <p:sp>
          <p:nvSpPr>
            <p:cNvPr id="27" name="Google Shape;450;p21">
              <a:extLst>
                <a:ext uri="{FF2B5EF4-FFF2-40B4-BE49-F238E27FC236}">
                  <a16:creationId xmlns:a16="http://schemas.microsoft.com/office/drawing/2014/main" id="{DAE6EDE9-9415-AF20-DAEC-497D18322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384" y="2038616"/>
              <a:ext cx="1720815" cy="767473"/>
            </a:xfrm>
            <a:custGeom>
              <a:avLst/>
              <a:gdLst>
                <a:gd name="T0" fmla="*/ 40437682 w 43310"/>
                <a:gd name="T1" fmla="*/ 0 h 19316"/>
                <a:gd name="T2" fmla="*/ 26374877 w 43310"/>
                <a:gd name="T3" fmla="*/ 18314180 h 19316"/>
                <a:gd name="T4" fmla="*/ 15826174 w 43310"/>
                <a:gd name="T5" fmla="*/ 12263119 h 19316"/>
                <a:gd name="T6" fmla="*/ 2871588 w 43310"/>
                <a:gd name="T7" fmla="*/ 30493622 h 19316"/>
                <a:gd name="T8" fmla="*/ 68370710 w 43310"/>
                <a:gd name="T9" fmla="*/ 30493622 h 19316"/>
                <a:gd name="T10" fmla="*/ 58256163 w 43310"/>
                <a:gd name="T11" fmla="*/ 18244728 h 19316"/>
                <a:gd name="T12" fmla="*/ 53679614 w 43310"/>
                <a:gd name="T13" fmla="*/ 19570800 h 19316"/>
                <a:gd name="T14" fmla="*/ 40437682 w 43310"/>
                <a:gd name="T15" fmla="*/ 0 h 193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8" name="Google Shape;451;p21">
              <a:extLst>
                <a:ext uri="{FF2B5EF4-FFF2-40B4-BE49-F238E27FC236}">
                  <a16:creationId xmlns:a16="http://schemas.microsoft.com/office/drawing/2014/main" id="{FAB6B8D2-D9C5-B27E-DFCC-9D1DB7B6FAD1}"/>
                </a:ext>
              </a:extLst>
            </p:cNvPr>
            <p:cNvSpPr/>
            <p:nvPr/>
          </p:nvSpPr>
          <p:spPr>
            <a:xfrm>
              <a:off x="8825291" y="2181034"/>
              <a:ext cx="50612" cy="69626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9" name="Google Shape;452;p21">
              <a:extLst>
                <a:ext uri="{FF2B5EF4-FFF2-40B4-BE49-F238E27FC236}">
                  <a16:creationId xmlns:a16="http://schemas.microsoft.com/office/drawing/2014/main" id="{EE7424BF-AEFB-D1D7-19C0-DC0DE2DD0570}"/>
                </a:ext>
              </a:extLst>
            </p:cNvPr>
            <p:cNvSpPr/>
            <p:nvPr/>
          </p:nvSpPr>
          <p:spPr>
            <a:xfrm>
              <a:off x="8874322" y="2198440"/>
              <a:ext cx="47449" cy="47473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0" name="Google Shape;453;p21">
              <a:extLst>
                <a:ext uri="{FF2B5EF4-FFF2-40B4-BE49-F238E27FC236}">
                  <a16:creationId xmlns:a16="http://schemas.microsoft.com/office/drawing/2014/main" id="{8559C5E0-31AC-E18B-90A8-30C2000169FC}"/>
                </a:ext>
              </a:extLst>
            </p:cNvPr>
            <p:cNvSpPr/>
            <p:nvPr/>
          </p:nvSpPr>
          <p:spPr>
            <a:xfrm>
              <a:off x="8123047" y="2614617"/>
              <a:ext cx="66429" cy="60132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1" name="Google Shape;454;p21">
              <a:extLst>
                <a:ext uri="{FF2B5EF4-FFF2-40B4-BE49-F238E27FC236}">
                  <a16:creationId xmlns:a16="http://schemas.microsoft.com/office/drawing/2014/main" id="{F4C64824-B2BB-23C4-A1F9-2C67DB3367FF}"/>
                </a:ext>
              </a:extLst>
            </p:cNvPr>
            <p:cNvSpPr/>
            <p:nvPr/>
          </p:nvSpPr>
          <p:spPr>
            <a:xfrm>
              <a:off x="8146772" y="2573474"/>
              <a:ext cx="45867" cy="44308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32" name="Google Shape;455;p21">
            <a:extLst>
              <a:ext uri="{FF2B5EF4-FFF2-40B4-BE49-F238E27FC236}">
                <a16:creationId xmlns:a16="http://schemas.microsoft.com/office/drawing/2014/main" id="{BA4A2592-E446-2B43-5C67-209D11B84086}"/>
              </a:ext>
            </a:extLst>
          </p:cNvPr>
          <p:cNvSpPr>
            <a:spLocks/>
          </p:cNvSpPr>
          <p:nvPr/>
        </p:nvSpPr>
        <p:spPr bwMode="auto">
          <a:xfrm>
            <a:off x="1551385" y="1674019"/>
            <a:ext cx="292894" cy="67866"/>
          </a:xfrm>
          <a:custGeom>
            <a:avLst/>
            <a:gdLst>
              <a:gd name="T0" fmla="*/ 6304750 w 11733"/>
              <a:gd name="T1" fmla="*/ 0 h 2715"/>
              <a:gd name="T2" fmla="*/ 5852749 w 11733"/>
              <a:gd name="T3" fmla="*/ 454340 h 2715"/>
              <a:gd name="T4" fmla="*/ 5237888 w 11733"/>
              <a:gd name="T5" fmla="*/ 1037496 h 2715"/>
              <a:gd name="T6" fmla="*/ 4590907 w 11733"/>
              <a:gd name="T7" fmla="*/ 1524031 h 2715"/>
              <a:gd name="T8" fmla="*/ 3136315 w 11733"/>
              <a:gd name="T9" fmla="*/ 2074991 h 2715"/>
              <a:gd name="T10" fmla="*/ 2828336 w 11733"/>
              <a:gd name="T11" fmla="*/ 2093889 h 2715"/>
              <a:gd name="T12" fmla="*/ 0 w 11733"/>
              <a:gd name="T13" fmla="*/ 875317 h 2715"/>
              <a:gd name="T14" fmla="*/ 0 w 11733"/>
              <a:gd name="T15" fmla="*/ 875317 h 2715"/>
              <a:gd name="T16" fmla="*/ 1228591 w 11733"/>
              <a:gd name="T17" fmla="*/ 2301628 h 2715"/>
              <a:gd name="T18" fmla="*/ 3136315 w 11733"/>
              <a:gd name="T19" fmla="*/ 3014767 h 2715"/>
              <a:gd name="T20" fmla="*/ 5173649 w 11733"/>
              <a:gd name="T21" fmla="*/ 2529331 h 2715"/>
              <a:gd name="T22" fmla="*/ 6014511 w 11733"/>
              <a:gd name="T23" fmla="*/ 1945042 h 2715"/>
              <a:gd name="T24" fmla="*/ 6311407 w 11733"/>
              <a:gd name="T25" fmla="*/ 1690676 h 2715"/>
              <a:gd name="T26" fmla="*/ 6311407 w 11733"/>
              <a:gd name="T27" fmla="*/ 1690676 h 2715"/>
              <a:gd name="T28" fmla="*/ 7598712 w 11733"/>
              <a:gd name="T29" fmla="*/ 2496002 h 2715"/>
              <a:gd name="T30" fmla="*/ 9667066 w 11733"/>
              <a:gd name="T31" fmla="*/ 3014767 h 2715"/>
              <a:gd name="T32" fmla="*/ 10217656 w 11733"/>
              <a:gd name="T33" fmla="*/ 2982538 h 2715"/>
              <a:gd name="T34" fmla="*/ 10767147 w 11733"/>
              <a:gd name="T35" fmla="*/ 2852588 h 2715"/>
              <a:gd name="T36" fmla="*/ 11704400 w 11733"/>
              <a:gd name="T37" fmla="*/ 2399348 h 2715"/>
              <a:gd name="T38" fmla="*/ 12998362 w 11733"/>
              <a:gd name="T39" fmla="*/ 843122 h 2715"/>
              <a:gd name="T40" fmla="*/ 12998362 w 11733"/>
              <a:gd name="T41" fmla="*/ 843122 h 2715"/>
              <a:gd name="T42" fmla="*/ 11413029 w 11733"/>
              <a:gd name="T43" fmla="*/ 1848388 h 2715"/>
              <a:gd name="T44" fmla="*/ 10270844 w 11733"/>
              <a:gd name="T45" fmla="*/ 2054994 h 2715"/>
              <a:gd name="T46" fmla="*/ 9732437 w 11733"/>
              <a:gd name="T47" fmla="*/ 2010567 h 2715"/>
              <a:gd name="T48" fmla="*/ 8148203 w 11733"/>
              <a:gd name="T49" fmla="*/ 1426278 h 2715"/>
              <a:gd name="T50" fmla="*/ 6757850 w 11733"/>
              <a:gd name="T51" fmla="*/ 422111 h 2715"/>
              <a:gd name="T52" fmla="*/ 6304750 w 11733"/>
              <a:gd name="T53" fmla="*/ 0 h 27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3" name="Google Shape;456;p21">
            <a:extLst>
              <a:ext uri="{FF2B5EF4-FFF2-40B4-BE49-F238E27FC236}">
                <a16:creationId xmlns:a16="http://schemas.microsoft.com/office/drawing/2014/main" id="{432F8766-E8EA-FDD2-49A0-3F4614C151BD}"/>
              </a:ext>
            </a:extLst>
          </p:cNvPr>
          <p:cNvSpPr>
            <a:spLocks/>
          </p:cNvSpPr>
          <p:nvPr/>
        </p:nvSpPr>
        <p:spPr bwMode="auto">
          <a:xfrm>
            <a:off x="6562725" y="3080148"/>
            <a:ext cx="292894" cy="67865"/>
          </a:xfrm>
          <a:custGeom>
            <a:avLst/>
            <a:gdLst>
              <a:gd name="T0" fmla="*/ 6304750 w 11733"/>
              <a:gd name="T1" fmla="*/ 0 h 2715"/>
              <a:gd name="T2" fmla="*/ 5852749 w 11733"/>
              <a:gd name="T3" fmla="*/ 454301 h 2715"/>
              <a:gd name="T4" fmla="*/ 5237888 w 11733"/>
              <a:gd name="T5" fmla="*/ 1037484 h 2715"/>
              <a:gd name="T6" fmla="*/ 4590907 w 11733"/>
              <a:gd name="T7" fmla="*/ 1524014 h 2715"/>
              <a:gd name="T8" fmla="*/ 3136315 w 11733"/>
              <a:gd name="T9" fmla="*/ 2074969 h 2715"/>
              <a:gd name="T10" fmla="*/ 2828336 w 11733"/>
              <a:gd name="T11" fmla="*/ 2093833 h 2715"/>
              <a:gd name="T12" fmla="*/ 0 w 11733"/>
              <a:gd name="T13" fmla="*/ 875308 h 2715"/>
              <a:gd name="T14" fmla="*/ 0 w 11733"/>
              <a:gd name="T15" fmla="*/ 875308 h 2715"/>
              <a:gd name="T16" fmla="*/ 1228591 w 11733"/>
              <a:gd name="T17" fmla="*/ 2301569 h 2715"/>
              <a:gd name="T18" fmla="*/ 3136315 w 11733"/>
              <a:gd name="T19" fmla="*/ 3014700 h 2715"/>
              <a:gd name="T20" fmla="*/ 5173649 w 11733"/>
              <a:gd name="T21" fmla="*/ 2529270 h 2715"/>
              <a:gd name="T22" fmla="*/ 6014511 w 11733"/>
              <a:gd name="T23" fmla="*/ 1944987 h 2715"/>
              <a:gd name="T24" fmla="*/ 6311407 w 11733"/>
              <a:gd name="T25" fmla="*/ 1690624 h 2715"/>
              <a:gd name="T26" fmla="*/ 6311407 w 11733"/>
              <a:gd name="T27" fmla="*/ 1690624 h 2715"/>
              <a:gd name="T28" fmla="*/ 7598712 w 11733"/>
              <a:gd name="T29" fmla="*/ 2495941 h 2715"/>
              <a:gd name="T30" fmla="*/ 9667066 w 11733"/>
              <a:gd name="T31" fmla="*/ 3014700 h 2715"/>
              <a:gd name="T32" fmla="*/ 10217656 w 11733"/>
              <a:gd name="T33" fmla="*/ 2982472 h 2715"/>
              <a:gd name="T34" fmla="*/ 10767147 w 11733"/>
              <a:gd name="T35" fmla="*/ 2852524 h 2715"/>
              <a:gd name="T36" fmla="*/ 11704400 w 11733"/>
              <a:gd name="T37" fmla="*/ 2399322 h 2715"/>
              <a:gd name="T38" fmla="*/ 12998362 w 11733"/>
              <a:gd name="T39" fmla="*/ 843079 h 2715"/>
              <a:gd name="T40" fmla="*/ 12998362 w 11733"/>
              <a:gd name="T41" fmla="*/ 843079 h 2715"/>
              <a:gd name="T42" fmla="*/ 11413029 w 11733"/>
              <a:gd name="T43" fmla="*/ 1848368 h 2715"/>
              <a:gd name="T44" fmla="*/ 10270844 w 11733"/>
              <a:gd name="T45" fmla="*/ 2054971 h 2715"/>
              <a:gd name="T46" fmla="*/ 9732437 w 11733"/>
              <a:gd name="T47" fmla="*/ 2010544 h 2715"/>
              <a:gd name="T48" fmla="*/ 8148203 w 11733"/>
              <a:gd name="T49" fmla="*/ 1426262 h 2715"/>
              <a:gd name="T50" fmla="*/ 6757850 w 11733"/>
              <a:gd name="T51" fmla="*/ 422106 h 2715"/>
              <a:gd name="T52" fmla="*/ 6304750 w 11733"/>
              <a:gd name="T53" fmla="*/ 0 h 27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4" name="Google Shape;457;p21">
            <a:extLst>
              <a:ext uri="{FF2B5EF4-FFF2-40B4-BE49-F238E27FC236}">
                <a16:creationId xmlns:a16="http://schemas.microsoft.com/office/drawing/2014/main" id="{142A1ACF-8827-B9DC-8813-56F2A85C3622}"/>
              </a:ext>
            </a:extLst>
          </p:cNvPr>
          <p:cNvSpPr>
            <a:spLocks/>
          </p:cNvSpPr>
          <p:nvPr/>
        </p:nvSpPr>
        <p:spPr bwMode="auto">
          <a:xfrm>
            <a:off x="8176022" y="1674019"/>
            <a:ext cx="294084" cy="67866"/>
          </a:xfrm>
          <a:custGeom>
            <a:avLst/>
            <a:gdLst>
              <a:gd name="T0" fmla="*/ 6356104 w 11733"/>
              <a:gd name="T1" fmla="*/ 0 h 2715"/>
              <a:gd name="T2" fmla="*/ 5900428 w 11733"/>
              <a:gd name="T3" fmla="*/ 454340 h 2715"/>
              <a:gd name="T4" fmla="*/ 5280562 w 11733"/>
              <a:gd name="T5" fmla="*/ 1037496 h 2715"/>
              <a:gd name="T6" fmla="*/ 4628312 w 11733"/>
              <a:gd name="T7" fmla="*/ 1524031 h 2715"/>
              <a:gd name="T8" fmla="*/ 3161860 w 11733"/>
              <a:gd name="T9" fmla="*/ 2074991 h 2715"/>
              <a:gd name="T10" fmla="*/ 2851359 w 11733"/>
              <a:gd name="T11" fmla="*/ 2093889 h 2715"/>
              <a:gd name="T12" fmla="*/ 0 w 11733"/>
              <a:gd name="T13" fmla="*/ 875317 h 2715"/>
              <a:gd name="T14" fmla="*/ 0 w 11733"/>
              <a:gd name="T15" fmla="*/ 875317 h 2715"/>
              <a:gd name="T16" fmla="*/ 1238597 w 11733"/>
              <a:gd name="T17" fmla="*/ 2301628 h 2715"/>
              <a:gd name="T18" fmla="*/ 3161860 w 11733"/>
              <a:gd name="T19" fmla="*/ 3014767 h 2715"/>
              <a:gd name="T20" fmla="*/ 5215761 w 11733"/>
              <a:gd name="T21" fmla="*/ 2529331 h 2715"/>
              <a:gd name="T22" fmla="*/ 6063483 w 11733"/>
              <a:gd name="T23" fmla="*/ 1945042 h 2715"/>
              <a:gd name="T24" fmla="*/ 6362788 w 11733"/>
              <a:gd name="T25" fmla="*/ 1690676 h 2715"/>
              <a:gd name="T26" fmla="*/ 6362788 w 11733"/>
              <a:gd name="T27" fmla="*/ 1690676 h 2715"/>
              <a:gd name="T28" fmla="*/ 7660605 w 11733"/>
              <a:gd name="T29" fmla="*/ 2496002 h 2715"/>
              <a:gd name="T30" fmla="*/ 9745786 w 11733"/>
              <a:gd name="T31" fmla="*/ 3014767 h 2715"/>
              <a:gd name="T32" fmla="*/ 10300886 w 11733"/>
              <a:gd name="T33" fmla="*/ 2982538 h 2715"/>
              <a:gd name="T34" fmla="*/ 10854849 w 11733"/>
              <a:gd name="T35" fmla="*/ 2852588 h 2715"/>
              <a:gd name="T36" fmla="*/ 11799721 w 11733"/>
              <a:gd name="T37" fmla="*/ 2399348 h 2715"/>
              <a:gd name="T38" fmla="*/ 13104221 w 11733"/>
              <a:gd name="T39" fmla="*/ 843122 h 2715"/>
              <a:gd name="T40" fmla="*/ 13104221 w 11733"/>
              <a:gd name="T41" fmla="*/ 843122 h 2715"/>
              <a:gd name="T42" fmla="*/ 11505996 w 11733"/>
              <a:gd name="T43" fmla="*/ 1848388 h 2715"/>
              <a:gd name="T44" fmla="*/ 10354491 w 11733"/>
              <a:gd name="T45" fmla="*/ 2054994 h 2715"/>
              <a:gd name="T46" fmla="*/ 9811690 w 11733"/>
              <a:gd name="T47" fmla="*/ 2010567 h 2715"/>
              <a:gd name="T48" fmla="*/ 8214568 w 11733"/>
              <a:gd name="T49" fmla="*/ 1426278 h 2715"/>
              <a:gd name="T50" fmla="*/ 6812883 w 11733"/>
              <a:gd name="T51" fmla="*/ 422111 h 2715"/>
              <a:gd name="T52" fmla="*/ 6356104 w 11733"/>
              <a:gd name="T53" fmla="*/ 0 h 27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214150" y="2350875"/>
            <a:ext cx="3070200" cy="137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214150" y="1879425"/>
            <a:ext cx="3460200" cy="528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744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tx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86;p23">
            <a:extLst>
              <a:ext uri="{FF2B5EF4-FFF2-40B4-BE49-F238E27FC236}">
                <a16:creationId xmlns:a16="http://schemas.microsoft.com/office/drawing/2014/main" id="{B63E02AF-E763-DA29-3EEE-7F32D4D32B47}"/>
              </a:ext>
            </a:extLst>
          </p:cNvPr>
          <p:cNvGrpSpPr>
            <a:grpSpLocks/>
          </p:cNvGrpSpPr>
          <p:nvPr/>
        </p:nvGrpSpPr>
        <p:grpSpPr bwMode="auto">
          <a:xfrm>
            <a:off x="-1738312" y="400050"/>
            <a:ext cx="11543110" cy="5262563"/>
            <a:chOff x="-1738762" y="399620"/>
            <a:chExt cx="11543064" cy="5263126"/>
          </a:xfrm>
        </p:grpSpPr>
        <p:sp>
          <p:nvSpPr>
            <p:cNvPr id="5" name="Google Shape;487;p23">
              <a:extLst>
                <a:ext uri="{FF2B5EF4-FFF2-40B4-BE49-F238E27FC236}">
                  <a16:creationId xmlns:a16="http://schemas.microsoft.com/office/drawing/2014/main" id="{0437AE2B-D784-7213-0111-781138932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50" y="193330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6" name="Google Shape;488;p23">
              <a:extLst>
                <a:ext uri="{FF2B5EF4-FFF2-40B4-BE49-F238E27FC236}">
                  <a16:creationId xmlns:a16="http://schemas.microsoft.com/office/drawing/2014/main" id="{24C7C1CC-BFD1-32D9-B289-17CC83B341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31" name="Google Shape;489;p23">
                <a:extLst>
                  <a:ext uri="{FF2B5EF4-FFF2-40B4-BE49-F238E27FC236}">
                    <a16:creationId xmlns:a16="http://schemas.microsoft.com/office/drawing/2014/main" id="{2C7421CB-3E1A-B8F1-45BB-4FCFAC73E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2" name="Google Shape;490;p23">
                <a:extLst>
                  <a:ext uri="{FF2B5EF4-FFF2-40B4-BE49-F238E27FC236}">
                    <a16:creationId xmlns:a16="http://schemas.microsoft.com/office/drawing/2014/main" id="{B6A66DDD-1573-121F-2B21-2568B1EF2F50}"/>
                  </a:ext>
                </a:extLst>
              </p:cNvPr>
              <p:cNvSpPr/>
              <p:nvPr/>
            </p:nvSpPr>
            <p:spPr>
              <a:xfrm>
                <a:off x="1190714" y="1667825"/>
                <a:ext cx="36112" cy="4153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491;p23">
                <a:extLst>
                  <a:ext uri="{FF2B5EF4-FFF2-40B4-BE49-F238E27FC236}">
                    <a16:creationId xmlns:a16="http://schemas.microsoft.com/office/drawing/2014/main" id="{8EF92CEA-2675-872F-6ED1-728B2B5665CC}"/>
                  </a:ext>
                </a:extLst>
              </p:cNvPr>
              <p:cNvSpPr/>
              <p:nvPr/>
            </p:nvSpPr>
            <p:spPr>
              <a:xfrm>
                <a:off x="1176269" y="1692205"/>
                <a:ext cx="26182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4" name="Google Shape;492;p23">
                <a:extLst>
                  <a:ext uri="{FF2B5EF4-FFF2-40B4-BE49-F238E27FC236}">
                    <a16:creationId xmlns:a16="http://schemas.microsoft.com/office/drawing/2014/main" id="{A5F7A2B9-C1CA-FDD5-4D9E-015EF8AE0CA4}"/>
                  </a:ext>
                </a:extLst>
              </p:cNvPr>
              <p:cNvSpPr/>
              <p:nvPr/>
            </p:nvSpPr>
            <p:spPr>
              <a:xfrm>
                <a:off x="816952" y="1932396"/>
                <a:ext cx="60488" cy="1264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5" name="Google Shape;493;p23">
                <a:extLst>
                  <a:ext uri="{FF2B5EF4-FFF2-40B4-BE49-F238E27FC236}">
                    <a16:creationId xmlns:a16="http://schemas.microsoft.com/office/drawing/2014/main" id="{3D660FC7-5969-1C1F-B992-9CBF01E24ADE}"/>
                  </a:ext>
                </a:extLst>
              </p:cNvPr>
              <p:cNvSpPr/>
              <p:nvPr/>
            </p:nvSpPr>
            <p:spPr>
              <a:xfrm>
                <a:off x="831397" y="1906210"/>
                <a:ext cx="3972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7" name="Google Shape;494;p23">
              <a:extLst>
                <a:ext uri="{FF2B5EF4-FFF2-40B4-BE49-F238E27FC236}">
                  <a16:creationId xmlns:a16="http://schemas.microsoft.com/office/drawing/2014/main" id="{A52E3619-5888-CC08-29D2-9B8231A7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38762" y="2746444"/>
              <a:ext cx="5341209" cy="2397066"/>
            </a:xfrm>
            <a:custGeom>
              <a:avLst/>
              <a:gdLst>
                <a:gd name="T0" fmla="*/ 464074851 w 33185"/>
                <a:gd name="T1" fmla="*/ 0 h 14893"/>
                <a:gd name="T2" fmla="*/ 269678504 w 33185"/>
                <a:gd name="T3" fmla="*/ 229265610 h 14893"/>
                <a:gd name="T4" fmla="*/ 170977758 w 33185"/>
                <a:gd name="T5" fmla="*/ 170874125 h 14893"/>
                <a:gd name="T6" fmla="*/ 24636357 w 33185"/>
                <a:gd name="T7" fmla="*/ 385813833 h 14893"/>
                <a:gd name="T8" fmla="*/ 848748772 w 33185"/>
                <a:gd name="T9" fmla="*/ 385813833 h 14893"/>
                <a:gd name="T10" fmla="*/ 755203334 w 33185"/>
                <a:gd name="T11" fmla="*/ 282061419 h 14893"/>
                <a:gd name="T12" fmla="*/ 705775141 w 33185"/>
                <a:gd name="T13" fmla="*/ 290403105 h 14893"/>
                <a:gd name="T14" fmla="*/ 464074851 w 33185"/>
                <a:gd name="T15" fmla="*/ 0 h 148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8" name="Google Shape;495;p23">
              <a:extLst>
                <a:ext uri="{FF2B5EF4-FFF2-40B4-BE49-F238E27FC236}">
                  <a16:creationId xmlns:a16="http://schemas.microsoft.com/office/drawing/2014/main" id="{58703D54-1C1D-2AED-D18F-CFA8749DA59D}"/>
                </a:ext>
              </a:extLst>
            </p:cNvPr>
            <p:cNvGrpSpPr>
              <a:grpSpLocks/>
            </p:cNvGrpSpPr>
            <p:nvPr/>
          </p:nvGrpSpPr>
          <p:grpSpPr bwMode="auto"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28" name="Google Shape;496;p23">
                <a:extLst>
                  <a:ext uri="{FF2B5EF4-FFF2-40B4-BE49-F238E27FC236}">
                    <a16:creationId xmlns:a16="http://schemas.microsoft.com/office/drawing/2014/main" id="{D39B6320-4828-844F-CDB0-75386085A6C6}"/>
                  </a:ext>
                </a:extLst>
              </p:cNvPr>
              <p:cNvSpPr/>
              <p:nvPr/>
            </p:nvSpPr>
            <p:spPr>
              <a:xfrm>
                <a:off x="8816912" y="3444786"/>
                <a:ext cx="31945" cy="3194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9" name="Google Shape;497;p23">
                <a:extLst>
                  <a:ext uri="{FF2B5EF4-FFF2-40B4-BE49-F238E27FC236}">
                    <a16:creationId xmlns:a16="http://schemas.microsoft.com/office/drawing/2014/main" id="{F0DCDD84-058F-7A0E-3A4E-AF2C5752BB72}"/>
                  </a:ext>
                </a:extLst>
              </p:cNvPr>
              <p:cNvSpPr/>
              <p:nvPr/>
            </p:nvSpPr>
            <p:spPr>
              <a:xfrm>
                <a:off x="8806915" y="3401702"/>
                <a:ext cx="49196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0" name="Google Shape;498;p23">
                <a:extLst>
                  <a:ext uri="{FF2B5EF4-FFF2-40B4-BE49-F238E27FC236}">
                    <a16:creationId xmlns:a16="http://schemas.microsoft.com/office/drawing/2014/main" id="{16DED454-CDA0-0AA2-A64F-308992A57D57}"/>
                  </a:ext>
                </a:extLst>
              </p:cNvPr>
              <p:cNvSpPr/>
              <p:nvPr/>
            </p:nvSpPr>
            <p:spPr>
              <a:xfrm>
                <a:off x="8803509" y="3370338"/>
                <a:ext cx="35139" cy="32580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9" name="Google Shape;499;p23">
              <a:extLst>
                <a:ext uri="{FF2B5EF4-FFF2-40B4-BE49-F238E27FC236}">
                  <a16:creationId xmlns:a16="http://schemas.microsoft.com/office/drawing/2014/main" id="{B46AC70C-818E-1011-EF17-8BA40AEEBDD6}"/>
                </a:ext>
              </a:extLst>
            </p:cNvPr>
            <p:cNvGrpSpPr>
              <a:grpSpLocks/>
            </p:cNvGrpSpPr>
            <p:nvPr/>
          </p:nvGrpSpPr>
          <p:grpSpPr bwMode="auto"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25" name="Google Shape;500;p23">
                <a:extLst>
                  <a:ext uri="{FF2B5EF4-FFF2-40B4-BE49-F238E27FC236}">
                    <a16:creationId xmlns:a16="http://schemas.microsoft.com/office/drawing/2014/main" id="{DC744B40-93FA-7417-3585-E342B4ED6694}"/>
                  </a:ext>
                </a:extLst>
              </p:cNvPr>
              <p:cNvSpPr/>
              <p:nvPr/>
            </p:nvSpPr>
            <p:spPr>
              <a:xfrm>
                <a:off x="8817032" y="3444714"/>
                <a:ext cx="31945" cy="3194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501;p23">
                <a:extLst>
                  <a:ext uri="{FF2B5EF4-FFF2-40B4-BE49-F238E27FC236}">
                    <a16:creationId xmlns:a16="http://schemas.microsoft.com/office/drawing/2014/main" id="{95DEFC45-3BDC-62EC-7554-A2DD558A57BF}"/>
                  </a:ext>
                </a:extLst>
              </p:cNvPr>
              <p:cNvSpPr/>
              <p:nvPr/>
            </p:nvSpPr>
            <p:spPr>
              <a:xfrm>
                <a:off x="8807285" y="3401042"/>
                <a:ext cx="49196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502;p23">
                <a:extLst>
                  <a:ext uri="{FF2B5EF4-FFF2-40B4-BE49-F238E27FC236}">
                    <a16:creationId xmlns:a16="http://schemas.microsoft.com/office/drawing/2014/main" id="{3B0F7137-47DB-05B9-D9F7-1938AC513BAD}"/>
                  </a:ext>
                </a:extLst>
              </p:cNvPr>
              <p:cNvSpPr/>
              <p:nvPr/>
            </p:nvSpPr>
            <p:spPr>
              <a:xfrm>
                <a:off x="8803015" y="3370141"/>
                <a:ext cx="35778" cy="32580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0" name="Google Shape;503;p23">
              <a:extLst>
                <a:ext uri="{FF2B5EF4-FFF2-40B4-BE49-F238E27FC236}">
                  <a16:creationId xmlns:a16="http://schemas.microsoft.com/office/drawing/2014/main" id="{46B9744C-D7A0-8B53-75F5-E399EB23C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773" y="539500"/>
              <a:ext cx="839056" cy="194150"/>
            </a:xfrm>
            <a:custGeom>
              <a:avLst/>
              <a:gdLst>
                <a:gd name="T0" fmla="*/ 29104009 w 11733"/>
                <a:gd name="T1" fmla="*/ 0 h 2715"/>
                <a:gd name="T2" fmla="*/ 27017417 w 11733"/>
                <a:gd name="T3" fmla="*/ 2091528 h 2715"/>
                <a:gd name="T4" fmla="*/ 24179158 w 11733"/>
                <a:gd name="T5" fmla="*/ 4776162 h 2715"/>
                <a:gd name="T6" fmla="*/ 21192582 w 11733"/>
                <a:gd name="T7" fmla="*/ 7016002 h 2715"/>
                <a:gd name="T8" fmla="*/ 14477846 w 11733"/>
                <a:gd name="T9" fmla="*/ 9552395 h 2715"/>
                <a:gd name="T10" fmla="*/ 13056106 w 11733"/>
                <a:gd name="T11" fmla="*/ 9639351 h 2715"/>
                <a:gd name="T12" fmla="*/ 0 w 11733"/>
                <a:gd name="T13" fmla="*/ 4029596 h 2715"/>
                <a:gd name="T14" fmla="*/ 0 w 11733"/>
                <a:gd name="T15" fmla="*/ 4029596 h 2715"/>
                <a:gd name="T16" fmla="*/ 5671441 w 11733"/>
                <a:gd name="T17" fmla="*/ 10595584 h 2715"/>
                <a:gd name="T18" fmla="*/ 14477846 w 11733"/>
                <a:gd name="T19" fmla="*/ 13878543 h 2715"/>
                <a:gd name="T20" fmla="*/ 23882524 w 11733"/>
                <a:gd name="T21" fmla="*/ 11643923 h 2715"/>
                <a:gd name="T22" fmla="*/ 27764079 w 11733"/>
                <a:gd name="T23" fmla="*/ 8954069 h 2715"/>
                <a:gd name="T24" fmla="*/ 29134687 w 11733"/>
                <a:gd name="T25" fmla="*/ 7783019 h 2715"/>
                <a:gd name="T26" fmla="*/ 29134687 w 11733"/>
                <a:gd name="T27" fmla="*/ 7783019 h 2715"/>
                <a:gd name="T28" fmla="*/ 35077161 w 11733"/>
                <a:gd name="T29" fmla="*/ 11490462 h 2715"/>
                <a:gd name="T30" fmla="*/ 44625079 w 11733"/>
                <a:gd name="T31" fmla="*/ 13878543 h 2715"/>
                <a:gd name="T32" fmla="*/ 47166775 w 11733"/>
                <a:gd name="T33" fmla="*/ 13730302 h 2715"/>
                <a:gd name="T34" fmla="*/ 49703323 w 11733"/>
                <a:gd name="T35" fmla="*/ 13131977 h 2715"/>
                <a:gd name="T36" fmla="*/ 54029757 w 11733"/>
                <a:gd name="T37" fmla="*/ 11045598 h 2715"/>
                <a:gd name="T38" fmla="*/ 60002981 w 11733"/>
                <a:gd name="T39" fmla="*/ 3881284 h 2715"/>
                <a:gd name="T40" fmla="*/ 60002981 w 11733"/>
                <a:gd name="T41" fmla="*/ 3881284 h 2715"/>
                <a:gd name="T42" fmla="*/ 52684822 w 11733"/>
                <a:gd name="T43" fmla="*/ 8509205 h 2715"/>
                <a:gd name="T44" fmla="*/ 47412206 w 11733"/>
                <a:gd name="T45" fmla="*/ 9460361 h 2715"/>
                <a:gd name="T46" fmla="*/ 44926790 w 11733"/>
                <a:gd name="T47" fmla="*/ 9255771 h 2715"/>
                <a:gd name="T48" fmla="*/ 37613708 w 11733"/>
                <a:gd name="T49" fmla="*/ 6565989 h 2715"/>
                <a:gd name="T50" fmla="*/ 31195606 w 11733"/>
                <a:gd name="T51" fmla="*/ 1943216 h 2715"/>
                <a:gd name="T52" fmla="*/ 29104009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504;p23">
              <a:extLst>
                <a:ext uri="{FF2B5EF4-FFF2-40B4-BE49-F238E27FC236}">
                  <a16:creationId xmlns:a16="http://schemas.microsoft.com/office/drawing/2014/main" id="{F68691BD-46A4-D41A-A4EE-68C86B3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913" y="10737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2" name="Google Shape;505;p23">
              <a:extLst>
                <a:ext uri="{FF2B5EF4-FFF2-40B4-BE49-F238E27FC236}">
                  <a16:creationId xmlns:a16="http://schemas.microsoft.com/office/drawing/2014/main" id="{2C349C80-3C55-1E12-824E-1768C272C6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20" name="Google Shape;506;p23">
                <a:extLst>
                  <a:ext uri="{FF2B5EF4-FFF2-40B4-BE49-F238E27FC236}">
                    <a16:creationId xmlns:a16="http://schemas.microsoft.com/office/drawing/2014/main" id="{376CB647-97BB-3FE9-A0A1-5B11411A4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1" name="Google Shape;507;p23">
                <a:extLst>
                  <a:ext uri="{FF2B5EF4-FFF2-40B4-BE49-F238E27FC236}">
                    <a16:creationId xmlns:a16="http://schemas.microsoft.com/office/drawing/2014/main" id="{2C1C6C8E-FB3B-FDC6-1B0D-135DA7FB914E}"/>
                  </a:ext>
                </a:extLst>
              </p:cNvPr>
              <p:cNvSpPr/>
              <p:nvPr/>
            </p:nvSpPr>
            <p:spPr>
              <a:xfrm>
                <a:off x="1190559" y="1668343"/>
                <a:ext cx="36894" cy="409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508;p23">
                <a:extLst>
                  <a:ext uri="{FF2B5EF4-FFF2-40B4-BE49-F238E27FC236}">
                    <a16:creationId xmlns:a16="http://schemas.microsoft.com/office/drawing/2014/main" id="{CF1C2297-4087-6FE6-B2DB-2869DB561D1F}"/>
                  </a:ext>
                </a:extLst>
              </p:cNvPr>
              <p:cNvSpPr/>
              <p:nvPr/>
            </p:nvSpPr>
            <p:spPr>
              <a:xfrm>
                <a:off x="1176439" y="1692487"/>
                <a:ext cx="25962" cy="24144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509;p23">
                <a:extLst>
                  <a:ext uri="{FF2B5EF4-FFF2-40B4-BE49-F238E27FC236}">
                    <a16:creationId xmlns:a16="http://schemas.microsoft.com/office/drawing/2014/main" id="{F5D96FDC-BDBE-6D7B-7C80-636EA2D26AE6}"/>
                  </a:ext>
                </a:extLst>
              </p:cNvPr>
              <p:cNvSpPr/>
              <p:nvPr/>
            </p:nvSpPr>
            <p:spPr>
              <a:xfrm>
                <a:off x="816611" y="1932560"/>
                <a:ext cx="61489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510;p23">
                <a:extLst>
                  <a:ext uri="{FF2B5EF4-FFF2-40B4-BE49-F238E27FC236}">
                    <a16:creationId xmlns:a16="http://schemas.microsoft.com/office/drawing/2014/main" id="{B0ACB17E-C3DD-5F2C-A2BF-5A5A0F8CB535}"/>
                  </a:ext>
                </a:extLst>
              </p:cNvPr>
              <p:cNvSpPr/>
              <p:nvPr/>
            </p:nvSpPr>
            <p:spPr>
              <a:xfrm>
                <a:off x="831186" y="1906138"/>
                <a:ext cx="40082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3" name="Google Shape;511;p23">
              <a:extLst>
                <a:ext uri="{FF2B5EF4-FFF2-40B4-BE49-F238E27FC236}">
                  <a16:creationId xmlns:a16="http://schemas.microsoft.com/office/drawing/2014/main" id="{557E07D7-278B-F9C9-814D-085AF887F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775" y="403267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4" name="Google Shape;512;p23">
              <a:extLst>
                <a:ext uri="{FF2B5EF4-FFF2-40B4-BE49-F238E27FC236}">
                  <a16:creationId xmlns:a16="http://schemas.microsoft.com/office/drawing/2014/main" id="{23F5E140-42B3-5B2F-C6A0-C36DD38FF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15" name="Google Shape;513;p23">
                <a:extLst>
                  <a:ext uri="{FF2B5EF4-FFF2-40B4-BE49-F238E27FC236}">
                    <a16:creationId xmlns:a16="http://schemas.microsoft.com/office/drawing/2014/main" id="{97090B93-8028-4C48-6FC4-183ED3370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6" name="Google Shape;514;p23">
                <a:extLst>
                  <a:ext uri="{FF2B5EF4-FFF2-40B4-BE49-F238E27FC236}">
                    <a16:creationId xmlns:a16="http://schemas.microsoft.com/office/drawing/2014/main" id="{D205E7D7-516D-8DFE-50E4-D70BF126C956}"/>
                  </a:ext>
                </a:extLst>
              </p:cNvPr>
              <p:cNvSpPr/>
              <p:nvPr/>
            </p:nvSpPr>
            <p:spPr>
              <a:xfrm>
                <a:off x="1190992" y="1668326"/>
                <a:ext cx="36337" cy="4146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7" name="Google Shape;515;p23">
                <a:extLst>
                  <a:ext uri="{FF2B5EF4-FFF2-40B4-BE49-F238E27FC236}">
                    <a16:creationId xmlns:a16="http://schemas.microsoft.com/office/drawing/2014/main" id="{45100D13-7A2B-7B1C-5F84-92B87CF8D188}"/>
                  </a:ext>
                </a:extLst>
              </p:cNvPr>
              <p:cNvSpPr/>
              <p:nvPr/>
            </p:nvSpPr>
            <p:spPr>
              <a:xfrm>
                <a:off x="1176662" y="1692895"/>
                <a:ext cx="25589" cy="2405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516;p23">
                <a:extLst>
                  <a:ext uri="{FF2B5EF4-FFF2-40B4-BE49-F238E27FC236}">
                    <a16:creationId xmlns:a16="http://schemas.microsoft.com/office/drawing/2014/main" id="{BF12EC35-BB09-5605-0EB1-46E3A8B232F8}"/>
                  </a:ext>
                </a:extLst>
              </p:cNvPr>
              <p:cNvSpPr/>
              <p:nvPr/>
            </p:nvSpPr>
            <p:spPr>
              <a:xfrm>
                <a:off x="816876" y="1932960"/>
                <a:ext cx="61414" cy="1177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517;p23">
                <a:extLst>
                  <a:ext uri="{FF2B5EF4-FFF2-40B4-BE49-F238E27FC236}">
                    <a16:creationId xmlns:a16="http://schemas.microsoft.com/office/drawing/2014/main" id="{C0FE0ECF-E936-D523-4257-C249A408BB2C}"/>
                  </a:ext>
                </a:extLst>
              </p:cNvPr>
              <p:cNvSpPr/>
              <p:nvPr/>
            </p:nvSpPr>
            <p:spPr>
              <a:xfrm>
                <a:off x="831206" y="1905831"/>
                <a:ext cx="40431" cy="1228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4888375" y="3218625"/>
            <a:ext cx="2970900" cy="577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3679100" y="1347074"/>
            <a:ext cx="4180200" cy="1822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338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tx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38;p25">
            <a:extLst>
              <a:ext uri="{FF2B5EF4-FFF2-40B4-BE49-F238E27FC236}">
                <a16:creationId xmlns:a16="http://schemas.microsoft.com/office/drawing/2014/main" id="{1EE2FD52-FAF9-F6D7-5260-025FDE6626FC}"/>
              </a:ext>
            </a:extLst>
          </p:cNvPr>
          <p:cNvSpPr>
            <a:spLocks/>
          </p:cNvSpPr>
          <p:nvPr/>
        </p:nvSpPr>
        <p:spPr bwMode="auto">
          <a:xfrm>
            <a:off x="488157" y="3159919"/>
            <a:ext cx="384572" cy="95250"/>
          </a:xfrm>
          <a:custGeom>
            <a:avLst/>
            <a:gdLst>
              <a:gd name="T0" fmla="*/ 4948435 w 15349"/>
              <a:gd name="T1" fmla="*/ 0 h 3816"/>
              <a:gd name="T2" fmla="*/ 1102 w 15349"/>
              <a:gd name="T3" fmla="*/ 1403357 h 3816"/>
              <a:gd name="T4" fmla="*/ 1926244 w 15349"/>
              <a:gd name="T5" fmla="*/ 1209529 h 3816"/>
              <a:gd name="T6" fmla="*/ 8093397 w 15349"/>
              <a:gd name="T7" fmla="*/ 3223157 h 3816"/>
              <a:gd name="T8" fmla="*/ 8598944 w 15349"/>
              <a:gd name="T9" fmla="*/ 4225579 h 3816"/>
              <a:gd name="T10" fmla="*/ 9009649 w 15349"/>
              <a:gd name="T11" fmla="*/ 3605289 h 3816"/>
              <a:gd name="T12" fmla="*/ 9009649 w 15349"/>
              <a:gd name="T13" fmla="*/ 3236470 h 3816"/>
              <a:gd name="T14" fmla="*/ 15196880 w 15349"/>
              <a:gd name="T15" fmla="*/ 1209529 h 3816"/>
              <a:gd name="T16" fmla="*/ 17128736 w 15349"/>
              <a:gd name="T17" fmla="*/ 1403357 h 3816"/>
              <a:gd name="T18" fmla="*/ 12175825 w 15349"/>
              <a:gd name="T19" fmla="*/ 2230 h 3816"/>
              <a:gd name="T20" fmla="*/ 8597842 w 15349"/>
              <a:gd name="T21" fmla="*/ 2497667 h 3816"/>
              <a:gd name="T22" fmla="*/ 8558789 w 15349"/>
              <a:gd name="T23" fmla="*/ 2458928 h 3816"/>
              <a:gd name="T24" fmla="*/ 8518601 w 15349"/>
              <a:gd name="T25" fmla="*/ 2484388 h 3816"/>
              <a:gd name="T26" fmla="*/ 4948435 w 15349"/>
              <a:gd name="T27" fmla="*/ 0 h 38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4" name="Google Shape;539;p25">
            <a:extLst>
              <a:ext uri="{FF2B5EF4-FFF2-40B4-BE49-F238E27FC236}">
                <a16:creationId xmlns:a16="http://schemas.microsoft.com/office/drawing/2014/main" id="{33B9B7A7-3DDE-7118-6426-03E555C8DAEE}"/>
              </a:ext>
            </a:extLst>
          </p:cNvPr>
          <p:cNvSpPr>
            <a:spLocks/>
          </p:cNvSpPr>
          <p:nvPr/>
        </p:nvSpPr>
        <p:spPr bwMode="auto">
          <a:xfrm>
            <a:off x="6406754" y="4581525"/>
            <a:ext cx="1666875" cy="561975"/>
          </a:xfrm>
          <a:custGeom>
            <a:avLst/>
            <a:gdLst>
              <a:gd name="T0" fmla="*/ 75521710 w 28545"/>
              <a:gd name="T1" fmla="*/ 0 h 9632"/>
              <a:gd name="T2" fmla="*/ 41246548 w 28545"/>
              <a:gd name="T3" fmla="*/ 42507216 h 9632"/>
              <a:gd name="T4" fmla="*/ 25260821 w 28545"/>
              <a:gd name="T5" fmla="*/ 32092242 h 9632"/>
              <a:gd name="T6" fmla="*/ 2630951 w 28545"/>
              <a:gd name="T7" fmla="*/ 58290126 h 9632"/>
              <a:gd name="T8" fmla="*/ 173042783 w 28545"/>
              <a:gd name="T9" fmla="*/ 58290126 h 9632"/>
              <a:gd name="T10" fmla="*/ 153383410 w 28545"/>
              <a:gd name="T11" fmla="*/ 40921722 h 9632"/>
              <a:gd name="T12" fmla="*/ 136373129 w 28545"/>
              <a:gd name="T13" fmla="*/ 46398489 h 9632"/>
              <a:gd name="T14" fmla="*/ 114464628 w 28545"/>
              <a:gd name="T15" fmla="*/ 23680354 h 9632"/>
              <a:gd name="T16" fmla="*/ 98769862 w 28545"/>
              <a:gd name="T17" fmla="*/ 33574895 h 9632"/>
              <a:gd name="T18" fmla="*/ 75521710 w 28545"/>
              <a:gd name="T19" fmla="*/ 0 h 96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grpSp>
        <p:nvGrpSpPr>
          <p:cNvPr id="5" name="Google Shape;540;p25">
            <a:extLst>
              <a:ext uri="{FF2B5EF4-FFF2-40B4-BE49-F238E27FC236}">
                <a16:creationId xmlns:a16="http://schemas.microsoft.com/office/drawing/2014/main" id="{52829698-7124-A18C-F5FA-043F8108AC86}"/>
              </a:ext>
            </a:extLst>
          </p:cNvPr>
          <p:cNvGrpSpPr>
            <a:grpSpLocks/>
          </p:cNvGrpSpPr>
          <p:nvPr/>
        </p:nvGrpSpPr>
        <p:grpSpPr bwMode="auto">
          <a:xfrm>
            <a:off x="292894" y="296467"/>
            <a:ext cx="317897" cy="259556"/>
            <a:chOff x="1077100" y="1940775"/>
            <a:chExt cx="318200" cy="260175"/>
          </a:xfrm>
        </p:grpSpPr>
        <p:sp>
          <p:nvSpPr>
            <p:cNvPr id="6" name="Google Shape;541;p25">
              <a:extLst>
                <a:ext uri="{FF2B5EF4-FFF2-40B4-BE49-F238E27FC236}">
                  <a16:creationId xmlns:a16="http://schemas.microsoft.com/office/drawing/2014/main" id="{A8F6A5C7-229E-F5D8-982B-6053582A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100" y="2108050"/>
              <a:ext cx="77400" cy="92900"/>
            </a:xfrm>
            <a:custGeom>
              <a:avLst/>
              <a:gdLst>
                <a:gd name="T0" fmla="*/ 304375 w 3096"/>
                <a:gd name="T1" fmla="*/ 625 h 3716"/>
                <a:gd name="T2" fmla="*/ 15000 w 3096"/>
                <a:gd name="T3" fmla="*/ 298125 h 3716"/>
                <a:gd name="T4" fmla="*/ 692500 w 3096"/>
                <a:gd name="T5" fmla="*/ 1385000 h 3716"/>
                <a:gd name="T6" fmla="*/ 1585000 w 3096"/>
                <a:gd name="T7" fmla="*/ 2322500 h 3716"/>
                <a:gd name="T8" fmla="*/ 1935000 w 3096"/>
                <a:gd name="T9" fmla="*/ 2091875 h 3716"/>
                <a:gd name="T10" fmla="*/ 1331875 w 3096"/>
                <a:gd name="T11" fmla="*/ 893750 h 3716"/>
                <a:gd name="T12" fmla="*/ 305000 w 3096"/>
                <a:gd name="T13" fmla="*/ 625 h 3716"/>
                <a:gd name="T14" fmla="*/ 304375 w 3096"/>
                <a:gd name="T15" fmla="*/ 625 h 37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542;p25">
              <a:extLst>
                <a:ext uri="{FF2B5EF4-FFF2-40B4-BE49-F238E27FC236}">
                  <a16:creationId xmlns:a16="http://schemas.microsoft.com/office/drawing/2014/main" id="{5FB82BD8-9256-1AF2-C251-5C4BEC88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25" y="1980400"/>
              <a:ext cx="151425" cy="193525"/>
            </a:xfrm>
            <a:custGeom>
              <a:avLst/>
              <a:gdLst>
                <a:gd name="T0" fmla="*/ 357500 w 6057"/>
                <a:gd name="T1" fmla="*/ 625 h 7741"/>
                <a:gd name="T2" fmla="*/ 20000 w 6057"/>
                <a:gd name="T3" fmla="*/ 215625 h 7741"/>
                <a:gd name="T4" fmla="*/ 466875 w 6057"/>
                <a:gd name="T5" fmla="*/ 1138125 h 7741"/>
                <a:gd name="T6" fmla="*/ 1441875 w 6057"/>
                <a:gd name="T7" fmla="*/ 2753125 h 7741"/>
                <a:gd name="T8" fmla="*/ 2713750 w 6057"/>
                <a:gd name="T9" fmla="*/ 4144375 h 7741"/>
                <a:gd name="T10" fmla="*/ 3480625 w 6057"/>
                <a:gd name="T11" fmla="*/ 4836250 h 7741"/>
                <a:gd name="T12" fmla="*/ 3489375 w 6057"/>
                <a:gd name="T13" fmla="*/ 4838125 h 7741"/>
                <a:gd name="T14" fmla="*/ 3778125 w 6057"/>
                <a:gd name="T15" fmla="*/ 4538750 h 7741"/>
                <a:gd name="T16" fmla="*/ 3168125 w 6057"/>
                <a:gd name="T17" fmla="*/ 3735000 h 7741"/>
                <a:gd name="T18" fmla="*/ 2088750 w 6057"/>
                <a:gd name="T19" fmla="*/ 2269375 h 7741"/>
                <a:gd name="T20" fmla="*/ 377500 w 6057"/>
                <a:gd name="T21" fmla="*/ 6875 h 7741"/>
                <a:gd name="T22" fmla="*/ 357500 w 6057"/>
                <a:gd name="T23" fmla="*/ 625 h 77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8" name="Google Shape;543;p25">
              <a:extLst>
                <a:ext uri="{FF2B5EF4-FFF2-40B4-BE49-F238E27FC236}">
                  <a16:creationId xmlns:a16="http://schemas.microsoft.com/office/drawing/2014/main" id="{A501B8D9-767E-00A8-62E7-9C9C7DD58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075" y="2028225"/>
              <a:ext cx="76800" cy="91775"/>
            </a:xfrm>
            <a:custGeom>
              <a:avLst/>
              <a:gdLst>
                <a:gd name="T0" fmla="*/ 392500 w 3072"/>
                <a:gd name="T1" fmla="*/ 625 h 3671"/>
                <a:gd name="T2" fmla="*/ 0 w 3072"/>
                <a:gd name="T3" fmla="*/ 106250 h 3671"/>
                <a:gd name="T4" fmla="*/ 15000 w 3072"/>
                <a:gd name="T5" fmla="*/ 255000 h 3671"/>
                <a:gd name="T6" fmla="*/ 81875 w 3072"/>
                <a:gd name="T7" fmla="*/ 626875 h 3671"/>
                <a:gd name="T8" fmla="*/ 498750 w 3072"/>
                <a:gd name="T9" fmla="*/ 1490625 h 3671"/>
                <a:gd name="T10" fmla="*/ 1235625 w 3072"/>
                <a:gd name="T11" fmla="*/ 2070625 h 3671"/>
                <a:gd name="T12" fmla="*/ 1689375 w 3072"/>
                <a:gd name="T13" fmla="*/ 2293750 h 3671"/>
                <a:gd name="T14" fmla="*/ 1920000 w 3072"/>
                <a:gd name="T15" fmla="*/ 1944375 h 3671"/>
                <a:gd name="T16" fmla="*/ 1622500 w 3072"/>
                <a:gd name="T17" fmla="*/ 1594375 h 3671"/>
                <a:gd name="T18" fmla="*/ 1123750 w 3072"/>
                <a:gd name="T19" fmla="*/ 976875 h 3671"/>
                <a:gd name="T20" fmla="*/ 640000 w 3072"/>
                <a:gd name="T21" fmla="*/ 374375 h 3671"/>
                <a:gd name="T22" fmla="*/ 468750 w 3072"/>
                <a:gd name="T23" fmla="*/ 113750 h 3671"/>
                <a:gd name="T24" fmla="*/ 401875 w 3072"/>
                <a:gd name="T25" fmla="*/ 1875 h 3671"/>
                <a:gd name="T26" fmla="*/ 392500 w 3072"/>
                <a:gd name="T27" fmla="*/ 625 h 36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544;p25">
              <a:extLst>
                <a:ext uri="{FF2B5EF4-FFF2-40B4-BE49-F238E27FC236}">
                  <a16:creationId xmlns:a16="http://schemas.microsoft.com/office/drawing/2014/main" id="{642397F1-050F-A1DC-FC52-9DA72094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325" y="1940775"/>
              <a:ext cx="66975" cy="75925"/>
            </a:xfrm>
            <a:custGeom>
              <a:avLst/>
              <a:gdLst>
                <a:gd name="T0" fmla="*/ 297500 w 2679"/>
                <a:gd name="T1" fmla="*/ 625 h 3037"/>
                <a:gd name="T2" fmla="*/ 0 w 2679"/>
                <a:gd name="T3" fmla="*/ 298125 h 3037"/>
                <a:gd name="T4" fmla="*/ 521250 w 2679"/>
                <a:gd name="T5" fmla="*/ 1206250 h 3037"/>
                <a:gd name="T6" fmla="*/ 1369375 w 2679"/>
                <a:gd name="T7" fmla="*/ 1898125 h 3037"/>
                <a:gd name="T8" fmla="*/ 1674375 w 2679"/>
                <a:gd name="T9" fmla="*/ 1608125 h 3037"/>
                <a:gd name="T10" fmla="*/ 1153750 w 2679"/>
                <a:gd name="T11" fmla="*/ 700000 h 3037"/>
                <a:gd name="T12" fmla="*/ 297500 w 2679"/>
                <a:gd name="T13" fmla="*/ 625 h 30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grpSp>
        <p:nvGrpSpPr>
          <p:cNvPr id="10" name="Google Shape;545;p25">
            <a:extLst>
              <a:ext uri="{FF2B5EF4-FFF2-40B4-BE49-F238E27FC236}">
                <a16:creationId xmlns:a16="http://schemas.microsoft.com/office/drawing/2014/main" id="{2274EF7B-68D2-DD15-7A48-2E8B9D60FF4A}"/>
              </a:ext>
            </a:extLst>
          </p:cNvPr>
          <p:cNvGrpSpPr>
            <a:grpSpLocks/>
          </p:cNvGrpSpPr>
          <p:nvPr/>
        </p:nvGrpSpPr>
        <p:grpSpPr bwMode="auto">
          <a:xfrm>
            <a:off x="8073629" y="812007"/>
            <a:ext cx="915590" cy="411956"/>
            <a:chOff x="3672600" y="1165825"/>
            <a:chExt cx="557375" cy="250275"/>
          </a:xfrm>
        </p:grpSpPr>
        <p:sp>
          <p:nvSpPr>
            <p:cNvPr id="11" name="Google Shape;546;p25">
              <a:extLst>
                <a:ext uri="{FF2B5EF4-FFF2-40B4-BE49-F238E27FC236}">
                  <a16:creationId xmlns:a16="http://schemas.microsoft.com/office/drawing/2014/main" id="{1B93B9EA-B7AD-776E-2E58-D272D81D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00" y="1165825"/>
              <a:ext cx="557375" cy="250275"/>
            </a:xfrm>
            <a:custGeom>
              <a:avLst/>
              <a:gdLst>
                <a:gd name="T0" fmla="*/ 7524375 w 22295"/>
                <a:gd name="T1" fmla="*/ 625 h 10011"/>
                <a:gd name="T2" fmla="*/ 4372500 w 22295"/>
                <a:gd name="T3" fmla="*/ 3711875 h 10011"/>
                <a:gd name="T4" fmla="*/ 2771875 w 22295"/>
                <a:gd name="T5" fmla="*/ 2767500 h 10011"/>
                <a:gd name="T6" fmla="*/ 398750 w 22295"/>
                <a:gd name="T7" fmla="*/ 6256875 h 10011"/>
                <a:gd name="T8" fmla="*/ 13763750 w 22295"/>
                <a:gd name="T9" fmla="*/ 6256875 h 10011"/>
                <a:gd name="T10" fmla="*/ 12245625 w 22295"/>
                <a:gd name="T11" fmla="*/ 4570625 h 10011"/>
                <a:gd name="T12" fmla="*/ 11441875 w 22295"/>
                <a:gd name="T13" fmla="*/ 4708750 h 10011"/>
                <a:gd name="T14" fmla="*/ 7524375 w 22295"/>
                <a:gd name="T15" fmla="*/ 625 h 100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547;p25">
              <a:extLst>
                <a:ext uri="{FF2B5EF4-FFF2-40B4-BE49-F238E27FC236}">
                  <a16:creationId xmlns:a16="http://schemas.microsoft.com/office/drawing/2014/main" id="{29868CE8-F6F7-E2AD-A155-53432BFFF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975" y="1195825"/>
              <a:ext cx="8350" cy="16000"/>
            </a:xfrm>
            <a:custGeom>
              <a:avLst/>
              <a:gdLst>
                <a:gd name="T0" fmla="*/ 22500 w 334"/>
                <a:gd name="T1" fmla="*/ 0 h 640"/>
                <a:gd name="T2" fmla="*/ 7500 w 334"/>
                <a:gd name="T3" fmla="*/ 81875 h 640"/>
                <a:gd name="T4" fmla="*/ 7500 w 334"/>
                <a:gd name="T5" fmla="*/ 215625 h 640"/>
                <a:gd name="T6" fmla="*/ 45000 w 334"/>
                <a:gd name="T7" fmla="*/ 335000 h 640"/>
                <a:gd name="T8" fmla="*/ 74375 w 334"/>
                <a:gd name="T9" fmla="*/ 394375 h 640"/>
                <a:gd name="T10" fmla="*/ 130000 w 334"/>
                <a:gd name="T11" fmla="*/ 400000 h 640"/>
                <a:gd name="T12" fmla="*/ 186250 w 334"/>
                <a:gd name="T13" fmla="*/ 394375 h 640"/>
                <a:gd name="T14" fmla="*/ 201250 w 334"/>
                <a:gd name="T15" fmla="*/ 320000 h 640"/>
                <a:gd name="T16" fmla="*/ 201250 w 334"/>
                <a:gd name="T17" fmla="*/ 178750 h 640"/>
                <a:gd name="T18" fmla="*/ 156250 w 334"/>
                <a:gd name="T19" fmla="*/ 59375 h 640"/>
                <a:gd name="T20" fmla="*/ 126875 w 334"/>
                <a:gd name="T21" fmla="*/ 0 h 640"/>
                <a:gd name="T22" fmla="*/ 22500 w 334"/>
                <a:gd name="T23" fmla="*/ 0 h 6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3" name="Google Shape;548;p25">
              <a:extLst>
                <a:ext uri="{FF2B5EF4-FFF2-40B4-BE49-F238E27FC236}">
                  <a16:creationId xmlns:a16="http://schemas.microsoft.com/office/drawing/2014/main" id="{FFF50915-B064-F3E8-6209-DA77FC896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925" y="1191050"/>
              <a:ext cx="10750" cy="32475"/>
            </a:xfrm>
            <a:custGeom>
              <a:avLst/>
              <a:gdLst>
                <a:gd name="T0" fmla="*/ 97500 w 430"/>
                <a:gd name="T1" fmla="*/ 625 h 1299"/>
                <a:gd name="T2" fmla="*/ 625 w 430"/>
                <a:gd name="T3" fmla="*/ 22500 h 1299"/>
                <a:gd name="T4" fmla="*/ 37500 w 430"/>
                <a:gd name="T5" fmla="*/ 424375 h 1299"/>
                <a:gd name="T6" fmla="*/ 171875 w 430"/>
                <a:gd name="T7" fmla="*/ 811250 h 1299"/>
                <a:gd name="T8" fmla="*/ 268125 w 430"/>
                <a:gd name="T9" fmla="*/ 789375 h 1299"/>
                <a:gd name="T10" fmla="*/ 231250 w 430"/>
                <a:gd name="T11" fmla="*/ 387500 h 1299"/>
                <a:gd name="T12" fmla="*/ 97500 w 430"/>
                <a:gd name="T13" fmla="*/ 625 h 1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4" name="Google Shape;549;p25">
              <a:extLst>
                <a:ext uri="{FF2B5EF4-FFF2-40B4-BE49-F238E27FC236}">
                  <a16:creationId xmlns:a16="http://schemas.microsoft.com/office/drawing/2014/main" id="{C817A387-2A7A-C739-F4D0-AFB97B917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75" y="1202725"/>
              <a:ext cx="8075" cy="25175"/>
            </a:xfrm>
            <a:custGeom>
              <a:avLst/>
              <a:gdLst>
                <a:gd name="T0" fmla="*/ 101875 w 323"/>
                <a:gd name="T1" fmla="*/ 625 h 1007"/>
                <a:gd name="T2" fmla="*/ 52500 w 323"/>
                <a:gd name="T3" fmla="*/ 6250 h 1007"/>
                <a:gd name="T4" fmla="*/ 625 w 323"/>
                <a:gd name="T5" fmla="*/ 311250 h 1007"/>
                <a:gd name="T6" fmla="*/ 52500 w 323"/>
                <a:gd name="T7" fmla="*/ 623750 h 1007"/>
                <a:gd name="T8" fmla="*/ 101875 w 323"/>
                <a:gd name="T9" fmla="*/ 629375 h 1007"/>
                <a:gd name="T10" fmla="*/ 156875 w 323"/>
                <a:gd name="T11" fmla="*/ 623750 h 1007"/>
                <a:gd name="T12" fmla="*/ 201250 w 323"/>
                <a:gd name="T13" fmla="*/ 311250 h 1007"/>
                <a:gd name="T14" fmla="*/ 156875 w 323"/>
                <a:gd name="T15" fmla="*/ 6250 h 1007"/>
                <a:gd name="T16" fmla="*/ 101875 w 323"/>
                <a:gd name="T17" fmla="*/ 625 h 10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5" name="Google Shape;550;p25">
              <a:extLst>
                <a:ext uri="{FF2B5EF4-FFF2-40B4-BE49-F238E27FC236}">
                  <a16:creationId xmlns:a16="http://schemas.microsoft.com/office/drawing/2014/main" id="{D512F27D-B5E0-A43E-74AF-687D2D22A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250" y="1389000"/>
              <a:ext cx="18500" cy="16975"/>
            </a:xfrm>
            <a:custGeom>
              <a:avLst/>
              <a:gdLst>
                <a:gd name="T0" fmla="*/ 75000 w 740"/>
                <a:gd name="T1" fmla="*/ 0 h 679"/>
                <a:gd name="T2" fmla="*/ 625 w 740"/>
                <a:gd name="T3" fmla="*/ 74375 h 679"/>
                <a:gd name="T4" fmla="*/ 164375 w 740"/>
                <a:gd name="T5" fmla="*/ 290000 h 679"/>
                <a:gd name="T6" fmla="*/ 402500 w 740"/>
                <a:gd name="T7" fmla="*/ 424375 h 679"/>
                <a:gd name="T8" fmla="*/ 461875 w 740"/>
                <a:gd name="T9" fmla="*/ 335000 h 679"/>
                <a:gd name="T10" fmla="*/ 290625 w 740"/>
                <a:gd name="T11" fmla="*/ 141250 h 679"/>
                <a:gd name="T12" fmla="*/ 75000 w 740"/>
                <a:gd name="T13" fmla="*/ 0 h 6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551;p25">
              <a:extLst>
                <a:ext uri="{FF2B5EF4-FFF2-40B4-BE49-F238E27FC236}">
                  <a16:creationId xmlns:a16="http://schemas.microsoft.com/office/drawing/2014/main" id="{515D8AD0-0C2D-BDF8-407F-1DDB5993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650" y="1378250"/>
              <a:ext cx="28300" cy="29525"/>
            </a:xfrm>
            <a:custGeom>
              <a:avLst/>
              <a:gdLst>
                <a:gd name="T0" fmla="*/ 93125 w 1132"/>
                <a:gd name="T1" fmla="*/ 0 h 1181"/>
                <a:gd name="T2" fmla="*/ 625 w 1132"/>
                <a:gd name="T3" fmla="*/ 53125 h 1181"/>
                <a:gd name="T4" fmla="*/ 82500 w 1132"/>
                <a:gd name="T5" fmla="*/ 201875 h 1181"/>
                <a:gd name="T6" fmla="*/ 268125 w 1132"/>
                <a:gd name="T7" fmla="*/ 455000 h 1181"/>
                <a:gd name="T8" fmla="*/ 633125 w 1132"/>
                <a:gd name="T9" fmla="*/ 737500 h 1181"/>
                <a:gd name="T10" fmla="*/ 707500 w 1132"/>
                <a:gd name="T11" fmla="*/ 663125 h 1181"/>
                <a:gd name="T12" fmla="*/ 409375 w 1132"/>
                <a:gd name="T13" fmla="*/ 313750 h 1181"/>
                <a:gd name="T14" fmla="*/ 201250 w 1132"/>
                <a:gd name="T15" fmla="*/ 112500 h 1181"/>
                <a:gd name="T16" fmla="*/ 96875 w 1132"/>
                <a:gd name="T17" fmla="*/ 1250 h 1181"/>
                <a:gd name="T18" fmla="*/ 93125 w 1132"/>
                <a:gd name="T19" fmla="*/ 0 h 1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7" name="Google Shape;552;p25">
              <a:extLst>
                <a:ext uri="{FF2B5EF4-FFF2-40B4-BE49-F238E27FC236}">
                  <a16:creationId xmlns:a16="http://schemas.microsoft.com/office/drawing/2014/main" id="{60BE491C-9A43-2A8D-0DF1-A263FB110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625" y="1386900"/>
              <a:ext cx="16400" cy="16400"/>
            </a:xfrm>
            <a:custGeom>
              <a:avLst/>
              <a:gdLst>
                <a:gd name="T0" fmla="*/ 67500 w 656"/>
                <a:gd name="T1" fmla="*/ 625 h 656"/>
                <a:gd name="T2" fmla="*/ 625 w 656"/>
                <a:gd name="T3" fmla="*/ 75000 h 656"/>
                <a:gd name="T4" fmla="*/ 134375 w 656"/>
                <a:gd name="T5" fmla="*/ 275625 h 656"/>
                <a:gd name="T6" fmla="*/ 335625 w 656"/>
                <a:gd name="T7" fmla="*/ 410000 h 656"/>
                <a:gd name="T8" fmla="*/ 410000 w 656"/>
                <a:gd name="T9" fmla="*/ 335625 h 656"/>
                <a:gd name="T10" fmla="*/ 275625 w 656"/>
                <a:gd name="T11" fmla="*/ 134375 h 656"/>
                <a:gd name="T12" fmla="*/ 67500 w 656"/>
                <a:gd name="T13" fmla="*/ 625 h 6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grpSp>
        <p:nvGrpSpPr>
          <p:cNvPr id="18" name="Google Shape;553;p25">
            <a:extLst>
              <a:ext uri="{FF2B5EF4-FFF2-40B4-BE49-F238E27FC236}">
                <a16:creationId xmlns:a16="http://schemas.microsoft.com/office/drawing/2014/main" id="{9288ADF9-DAEA-38A7-B3F7-15E2742A962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255169"/>
            <a:ext cx="1738313" cy="676275"/>
            <a:chOff x="1204900" y="1919475"/>
            <a:chExt cx="591775" cy="230350"/>
          </a:xfrm>
        </p:grpSpPr>
        <p:sp>
          <p:nvSpPr>
            <p:cNvPr id="19" name="Google Shape;554;p25">
              <a:extLst>
                <a:ext uri="{FF2B5EF4-FFF2-40B4-BE49-F238E27FC236}">
                  <a16:creationId xmlns:a16="http://schemas.microsoft.com/office/drawing/2014/main" id="{179FE021-65D7-0DD3-C3C0-243CD9840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00" y="1919475"/>
              <a:ext cx="591775" cy="230350"/>
            </a:xfrm>
            <a:custGeom>
              <a:avLst/>
              <a:gdLst>
                <a:gd name="T0" fmla="*/ 8423125 w 23671"/>
                <a:gd name="T1" fmla="*/ 0 h 9214"/>
                <a:gd name="T2" fmla="*/ 6080000 w 23671"/>
                <a:gd name="T3" fmla="*/ 2491875 h 9214"/>
                <a:gd name="T4" fmla="*/ 4532500 w 23671"/>
                <a:gd name="T5" fmla="*/ 1943125 h 9214"/>
                <a:gd name="T6" fmla="*/ 2351875 w 23671"/>
                <a:gd name="T7" fmla="*/ 3228125 h 9214"/>
                <a:gd name="T8" fmla="*/ 2195625 w 23671"/>
                <a:gd name="T9" fmla="*/ 4225625 h 9214"/>
                <a:gd name="T10" fmla="*/ 1391875 w 23671"/>
                <a:gd name="T11" fmla="*/ 4016875 h 9214"/>
                <a:gd name="T12" fmla="*/ 156875 w 23671"/>
                <a:gd name="T13" fmla="*/ 5758125 h 9214"/>
                <a:gd name="T14" fmla="*/ 14250625 w 23671"/>
                <a:gd name="T15" fmla="*/ 5758125 h 9214"/>
                <a:gd name="T16" fmla="*/ 13908125 w 23671"/>
                <a:gd name="T17" fmla="*/ 3355000 h 9214"/>
                <a:gd name="T18" fmla="*/ 12188125 w 23671"/>
                <a:gd name="T19" fmla="*/ 2741875 h 9214"/>
                <a:gd name="T20" fmla="*/ 10783125 w 23671"/>
                <a:gd name="T21" fmla="*/ 3101875 h 9214"/>
                <a:gd name="T22" fmla="*/ 8423125 w 23671"/>
                <a:gd name="T23" fmla="*/ 0 h 92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0" name="Google Shape;555;p25">
              <a:extLst>
                <a:ext uri="{FF2B5EF4-FFF2-40B4-BE49-F238E27FC236}">
                  <a16:creationId xmlns:a16="http://schemas.microsoft.com/office/drawing/2014/main" id="{9711AE64-F315-B858-CE44-AA67C4466550}"/>
                </a:ext>
              </a:extLst>
            </p:cNvPr>
            <p:cNvSpPr/>
            <p:nvPr/>
          </p:nvSpPr>
          <p:spPr>
            <a:xfrm>
              <a:off x="1548211" y="1942591"/>
              <a:ext cx="32021" cy="21899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1" name="Google Shape;556;p25">
              <a:extLst>
                <a:ext uri="{FF2B5EF4-FFF2-40B4-BE49-F238E27FC236}">
                  <a16:creationId xmlns:a16="http://schemas.microsoft.com/office/drawing/2014/main" id="{A338FE56-86B1-3D68-D5D0-8817FC2ED018}"/>
                </a:ext>
              </a:extLst>
            </p:cNvPr>
            <p:cNvSpPr/>
            <p:nvPr/>
          </p:nvSpPr>
          <p:spPr>
            <a:xfrm>
              <a:off x="1546184" y="1962463"/>
              <a:ext cx="24320" cy="19061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2" name="Google Shape;557;p25">
              <a:extLst>
                <a:ext uri="{FF2B5EF4-FFF2-40B4-BE49-F238E27FC236}">
                  <a16:creationId xmlns:a16="http://schemas.microsoft.com/office/drawing/2014/main" id="{2405D0FA-CF37-002C-EEA0-9DD80F4FFAAA}"/>
                </a:ext>
              </a:extLst>
            </p:cNvPr>
            <p:cNvSpPr/>
            <p:nvPr/>
          </p:nvSpPr>
          <p:spPr>
            <a:xfrm>
              <a:off x="1653595" y="2127114"/>
              <a:ext cx="37290" cy="8517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3" name="Google Shape;558;p25">
              <a:extLst>
                <a:ext uri="{FF2B5EF4-FFF2-40B4-BE49-F238E27FC236}">
                  <a16:creationId xmlns:a16="http://schemas.microsoft.com/office/drawing/2014/main" id="{7FA8CCCB-1251-C229-6AE8-FA857227F263}"/>
                </a:ext>
              </a:extLst>
            </p:cNvPr>
            <p:cNvSpPr/>
            <p:nvPr/>
          </p:nvSpPr>
          <p:spPr>
            <a:xfrm>
              <a:off x="1662918" y="2108865"/>
              <a:ext cx="18645" cy="8111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24" name="Google Shape;559;p25">
            <a:extLst>
              <a:ext uri="{FF2B5EF4-FFF2-40B4-BE49-F238E27FC236}">
                <a16:creationId xmlns:a16="http://schemas.microsoft.com/office/drawing/2014/main" id="{AFCAAE41-012D-C7FC-AF3B-5A2979033B24}"/>
              </a:ext>
            </a:extLst>
          </p:cNvPr>
          <p:cNvSpPr>
            <a:spLocks/>
          </p:cNvSpPr>
          <p:nvPr/>
        </p:nvSpPr>
        <p:spPr bwMode="auto">
          <a:xfrm>
            <a:off x="2243138" y="4618435"/>
            <a:ext cx="952500" cy="138113"/>
          </a:xfrm>
          <a:custGeom>
            <a:avLst/>
            <a:gdLst>
              <a:gd name="T0" fmla="*/ 19697895 w 38116"/>
              <a:gd name="T1" fmla="*/ 1098 h 5533"/>
              <a:gd name="T2" fmla="*/ 18825294 w 38116"/>
              <a:gd name="T3" fmla="*/ 587097 h 5533"/>
              <a:gd name="T4" fmla="*/ 14936328 w 38116"/>
              <a:gd name="T5" fmla="*/ 4305642 h 5533"/>
              <a:gd name="T6" fmla="*/ 13164505 w 38116"/>
              <a:gd name="T7" fmla="*/ 4572598 h 5533"/>
              <a:gd name="T8" fmla="*/ 9460927 w 38116"/>
              <a:gd name="T9" fmla="*/ 3335268 h 5533"/>
              <a:gd name="T10" fmla="*/ 7419318 w 38116"/>
              <a:gd name="T11" fmla="*/ 780932 h 5533"/>
              <a:gd name="T12" fmla="*/ 6910864 w 38116"/>
              <a:gd name="T13" fmla="*/ 465218 h 5533"/>
              <a:gd name="T14" fmla="*/ 6221454 w 38116"/>
              <a:gd name="T15" fmla="*/ 942650 h 5533"/>
              <a:gd name="T16" fmla="*/ 324164 w 38116"/>
              <a:gd name="T17" fmla="*/ 5566203 h 5533"/>
              <a:gd name="T18" fmla="*/ 324164 w 38116"/>
              <a:gd name="T19" fmla="*/ 6115624 h 5533"/>
              <a:gd name="T20" fmla="*/ 730493 w 38116"/>
              <a:gd name="T21" fmla="*/ 6127805 h 5533"/>
              <a:gd name="T22" fmla="*/ 6858686 w 38116"/>
              <a:gd name="T23" fmla="*/ 2589815 h 5533"/>
              <a:gd name="T24" fmla="*/ 6858686 w 38116"/>
              <a:gd name="T25" fmla="*/ 2589815 h 5533"/>
              <a:gd name="T26" fmla="*/ 13246637 w 38116"/>
              <a:gd name="T27" fmla="*/ 6101213 h 5533"/>
              <a:gd name="T28" fmla="*/ 19650148 w 38116"/>
              <a:gd name="T29" fmla="*/ 2575404 h 5533"/>
              <a:gd name="T30" fmla="*/ 19650148 w 38116"/>
              <a:gd name="T31" fmla="*/ 2575404 h 5533"/>
              <a:gd name="T32" fmla="*/ 25302074 w 38116"/>
              <a:gd name="T33" fmla="*/ 5452111 h 5533"/>
              <a:gd name="T34" fmla="*/ 30342291 w 38116"/>
              <a:gd name="T35" fmla="*/ 3272132 h 5533"/>
              <a:gd name="T36" fmla="*/ 30342291 w 38116"/>
              <a:gd name="T37" fmla="*/ 3272132 h 5533"/>
              <a:gd name="T38" fmla="*/ 31363662 w 38116"/>
              <a:gd name="T39" fmla="*/ 4078558 h 5533"/>
              <a:gd name="T40" fmla="*/ 34733047 w 38116"/>
              <a:gd name="T41" fmla="*/ 4983532 h 5533"/>
              <a:gd name="T42" fmla="*/ 36034168 w 38116"/>
              <a:gd name="T43" fmla="*/ 5036717 h 5533"/>
              <a:gd name="T44" fmla="*/ 38362223 w 38116"/>
              <a:gd name="T45" fmla="*/ 4855063 h 5533"/>
              <a:gd name="T46" fmla="*/ 41861487 w 38116"/>
              <a:gd name="T47" fmla="*/ 3626620 h 5533"/>
              <a:gd name="T48" fmla="*/ 42185684 w 38116"/>
              <a:gd name="T49" fmla="*/ 2720514 h 5533"/>
              <a:gd name="T50" fmla="*/ 41527327 w 38116"/>
              <a:gd name="T51" fmla="*/ 2243082 h 5533"/>
              <a:gd name="T52" fmla="*/ 41343038 w 38116"/>
              <a:gd name="T53" fmla="*/ 2268576 h 5533"/>
              <a:gd name="T54" fmla="*/ 38362223 w 38116"/>
              <a:gd name="T55" fmla="*/ 3173551 h 5533"/>
              <a:gd name="T56" fmla="*/ 36103005 w 38116"/>
              <a:gd name="T57" fmla="*/ 3391781 h 5533"/>
              <a:gd name="T58" fmla="*/ 35349189 w 38116"/>
              <a:gd name="T59" fmla="*/ 3367419 h 5533"/>
              <a:gd name="T60" fmla="*/ 32498252 w 38116"/>
              <a:gd name="T61" fmla="*/ 2817998 h 5533"/>
              <a:gd name="T62" fmla="*/ 31687826 w 38116"/>
              <a:gd name="T63" fmla="*/ 2300693 h 5533"/>
              <a:gd name="T64" fmla="*/ 31395849 w 38116"/>
              <a:gd name="T65" fmla="*/ 1589554 h 5533"/>
              <a:gd name="T66" fmla="*/ 30546572 w 38116"/>
              <a:gd name="T67" fmla="*/ 783128 h 5533"/>
              <a:gd name="T68" fmla="*/ 29873788 w 38116"/>
              <a:gd name="T69" fmla="*/ 1136485 h 5533"/>
              <a:gd name="T70" fmla="*/ 25272087 w 38116"/>
              <a:gd name="T71" fmla="*/ 3824882 h 5533"/>
              <a:gd name="T72" fmla="*/ 20282949 w 38116"/>
              <a:gd name="T73" fmla="*/ 393228 h 5533"/>
              <a:gd name="T74" fmla="*/ 19697895 w 38116"/>
              <a:gd name="T75" fmla="*/ 1098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25" name="Google Shape;560;p25">
            <a:extLst>
              <a:ext uri="{FF2B5EF4-FFF2-40B4-BE49-F238E27FC236}">
                <a16:creationId xmlns:a16="http://schemas.microsoft.com/office/drawing/2014/main" id="{71209AC0-7C92-FAB3-2A48-A3F3282E652A}"/>
              </a:ext>
            </a:extLst>
          </p:cNvPr>
          <p:cNvSpPr>
            <a:spLocks/>
          </p:cNvSpPr>
          <p:nvPr/>
        </p:nvSpPr>
        <p:spPr bwMode="auto">
          <a:xfrm>
            <a:off x="2983707" y="4923235"/>
            <a:ext cx="294085" cy="67865"/>
          </a:xfrm>
          <a:custGeom>
            <a:avLst/>
            <a:gdLst>
              <a:gd name="T0" fmla="*/ 6356121 w 11733"/>
              <a:gd name="T1" fmla="*/ 0 h 2715"/>
              <a:gd name="T2" fmla="*/ 5900443 w 11733"/>
              <a:gd name="T3" fmla="*/ 454301 h 2715"/>
              <a:gd name="T4" fmla="*/ 5280575 w 11733"/>
              <a:gd name="T5" fmla="*/ 1037484 h 2715"/>
              <a:gd name="T6" fmla="*/ 4628324 w 11733"/>
              <a:gd name="T7" fmla="*/ 1524014 h 2715"/>
              <a:gd name="T8" fmla="*/ 3161868 w 11733"/>
              <a:gd name="T9" fmla="*/ 2074969 h 2715"/>
              <a:gd name="T10" fmla="*/ 2851366 w 11733"/>
              <a:gd name="T11" fmla="*/ 2093833 h 2715"/>
              <a:gd name="T12" fmla="*/ 0 w 11733"/>
              <a:gd name="T13" fmla="*/ 875308 h 2715"/>
              <a:gd name="T14" fmla="*/ 0 w 11733"/>
              <a:gd name="T15" fmla="*/ 875308 h 2715"/>
              <a:gd name="T16" fmla="*/ 1238600 w 11733"/>
              <a:gd name="T17" fmla="*/ 2301569 h 2715"/>
              <a:gd name="T18" fmla="*/ 3161868 w 11733"/>
              <a:gd name="T19" fmla="*/ 3014700 h 2715"/>
              <a:gd name="T20" fmla="*/ 5215808 w 11733"/>
              <a:gd name="T21" fmla="*/ 2529270 h 2715"/>
              <a:gd name="T22" fmla="*/ 6063498 w 11733"/>
              <a:gd name="T23" fmla="*/ 1944987 h 2715"/>
              <a:gd name="T24" fmla="*/ 6362838 w 11733"/>
              <a:gd name="T25" fmla="*/ 1690624 h 2715"/>
              <a:gd name="T26" fmla="*/ 6362838 w 11733"/>
              <a:gd name="T27" fmla="*/ 1690624 h 2715"/>
              <a:gd name="T28" fmla="*/ 7660658 w 11733"/>
              <a:gd name="T29" fmla="*/ 2495941 h 2715"/>
              <a:gd name="T30" fmla="*/ 9745844 w 11733"/>
              <a:gd name="T31" fmla="*/ 3014700 h 2715"/>
              <a:gd name="T32" fmla="*/ 10300945 w 11733"/>
              <a:gd name="T33" fmla="*/ 2982472 h 2715"/>
              <a:gd name="T34" fmla="*/ 10854910 w 11733"/>
              <a:gd name="T35" fmla="*/ 2852524 h 2715"/>
              <a:gd name="T36" fmla="*/ 11799784 w 11733"/>
              <a:gd name="T37" fmla="*/ 2399322 h 2715"/>
              <a:gd name="T38" fmla="*/ 13104287 w 11733"/>
              <a:gd name="T39" fmla="*/ 843079 h 2715"/>
              <a:gd name="T40" fmla="*/ 13104287 w 11733"/>
              <a:gd name="T41" fmla="*/ 843079 h 2715"/>
              <a:gd name="T42" fmla="*/ 11506025 w 11733"/>
              <a:gd name="T43" fmla="*/ 1848368 h 2715"/>
              <a:gd name="T44" fmla="*/ 10354550 w 11733"/>
              <a:gd name="T45" fmla="*/ 2054971 h 2715"/>
              <a:gd name="T46" fmla="*/ 9811748 w 11733"/>
              <a:gd name="T47" fmla="*/ 2010544 h 2715"/>
              <a:gd name="T48" fmla="*/ 8214622 w 11733"/>
              <a:gd name="T49" fmla="*/ 1426262 h 2715"/>
              <a:gd name="T50" fmla="*/ 6812934 w 11733"/>
              <a:gd name="T51" fmla="*/ 422106 h 2715"/>
              <a:gd name="T52" fmla="*/ 6356121 w 11733"/>
              <a:gd name="T53" fmla="*/ 0 h 27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26" name="Google Shape;561;p25">
            <a:extLst>
              <a:ext uri="{FF2B5EF4-FFF2-40B4-BE49-F238E27FC236}">
                <a16:creationId xmlns:a16="http://schemas.microsoft.com/office/drawing/2014/main" id="{0B0ED795-73BC-1D8B-DBF7-70283F38762E}"/>
              </a:ext>
            </a:extLst>
          </p:cNvPr>
          <p:cNvSpPr>
            <a:spLocks/>
          </p:cNvSpPr>
          <p:nvPr/>
        </p:nvSpPr>
        <p:spPr bwMode="auto">
          <a:xfrm>
            <a:off x="8311754" y="2787254"/>
            <a:ext cx="952500" cy="139303"/>
          </a:xfrm>
          <a:custGeom>
            <a:avLst/>
            <a:gdLst>
              <a:gd name="T0" fmla="*/ 19697895 w 38116"/>
              <a:gd name="T1" fmla="*/ 1141 h 5533"/>
              <a:gd name="T2" fmla="*/ 18825294 w 38116"/>
              <a:gd name="T3" fmla="*/ 597259 h 5533"/>
              <a:gd name="T4" fmla="*/ 14936328 w 38116"/>
              <a:gd name="T5" fmla="*/ 4380177 h 5533"/>
              <a:gd name="T6" fmla="*/ 13164505 w 38116"/>
              <a:gd name="T7" fmla="*/ 4651750 h 5533"/>
              <a:gd name="T8" fmla="*/ 9460927 w 38116"/>
              <a:gd name="T9" fmla="*/ 3393015 h 5533"/>
              <a:gd name="T10" fmla="*/ 7419318 w 38116"/>
              <a:gd name="T11" fmla="*/ 794443 h 5533"/>
              <a:gd name="T12" fmla="*/ 6910864 w 38116"/>
              <a:gd name="T13" fmla="*/ 473289 h 5533"/>
              <a:gd name="T14" fmla="*/ 6221454 w 38116"/>
              <a:gd name="T15" fmla="*/ 958964 h 5533"/>
              <a:gd name="T16" fmla="*/ 324164 w 38116"/>
              <a:gd name="T17" fmla="*/ 5662545 h 5533"/>
              <a:gd name="T18" fmla="*/ 324164 w 38116"/>
              <a:gd name="T19" fmla="*/ 6221468 h 5533"/>
              <a:gd name="T20" fmla="*/ 730493 w 38116"/>
              <a:gd name="T21" fmla="*/ 6233855 h 5533"/>
              <a:gd name="T22" fmla="*/ 6858686 w 38116"/>
              <a:gd name="T23" fmla="*/ 2634625 h 5533"/>
              <a:gd name="T24" fmla="*/ 6858686 w 38116"/>
              <a:gd name="T25" fmla="*/ 2634625 h 5533"/>
              <a:gd name="T26" fmla="*/ 13246637 w 38116"/>
              <a:gd name="T27" fmla="*/ 6206832 h 5533"/>
              <a:gd name="T28" fmla="*/ 19650148 w 38116"/>
              <a:gd name="T29" fmla="*/ 2619989 h 5533"/>
              <a:gd name="T30" fmla="*/ 19650148 w 38116"/>
              <a:gd name="T31" fmla="*/ 2619989 h 5533"/>
              <a:gd name="T32" fmla="*/ 25302074 w 38116"/>
              <a:gd name="T33" fmla="*/ 5546463 h 5533"/>
              <a:gd name="T34" fmla="*/ 30342291 w 38116"/>
              <a:gd name="T35" fmla="*/ 3328798 h 5533"/>
              <a:gd name="T36" fmla="*/ 30342291 w 38116"/>
              <a:gd name="T37" fmla="*/ 3328798 h 5533"/>
              <a:gd name="T38" fmla="*/ 31363662 w 38116"/>
              <a:gd name="T39" fmla="*/ 4149156 h 5533"/>
              <a:gd name="T40" fmla="*/ 34733047 w 38116"/>
              <a:gd name="T41" fmla="*/ 5069818 h 5533"/>
              <a:gd name="T42" fmla="*/ 36034168 w 38116"/>
              <a:gd name="T43" fmla="*/ 5123897 h 5533"/>
              <a:gd name="T44" fmla="*/ 38362223 w 38116"/>
              <a:gd name="T45" fmla="*/ 4939100 h 5533"/>
              <a:gd name="T46" fmla="*/ 41861487 w 38116"/>
              <a:gd name="T47" fmla="*/ 3689395 h 5533"/>
              <a:gd name="T48" fmla="*/ 42185684 w 38116"/>
              <a:gd name="T49" fmla="*/ 2767592 h 5533"/>
              <a:gd name="T50" fmla="*/ 41527327 w 38116"/>
              <a:gd name="T51" fmla="*/ 2281917 h 5533"/>
              <a:gd name="T52" fmla="*/ 41343038 w 38116"/>
              <a:gd name="T53" fmla="*/ 2307832 h 5533"/>
              <a:gd name="T54" fmla="*/ 38362223 w 38116"/>
              <a:gd name="T55" fmla="*/ 3228494 h 5533"/>
              <a:gd name="T56" fmla="*/ 36103005 w 38116"/>
              <a:gd name="T57" fmla="*/ 3450485 h 5533"/>
              <a:gd name="T58" fmla="*/ 35349189 w 38116"/>
              <a:gd name="T59" fmla="*/ 3425711 h 5533"/>
              <a:gd name="T60" fmla="*/ 32498252 w 38116"/>
              <a:gd name="T61" fmla="*/ 2866755 h 5533"/>
              <a:gd name="T62" fmla="*/ 31687826 w 38116"/>
              <a:gd name="T63" fmla="*/ 2340528 h 5533"/>
              <a:gd name="T64" fmla="*/ 31395849 w 38116"/>
              <a:gd name="T65" fmla="*/ 1617050 h 5533"/>
              <a:gd name="T66" fmla="*/ 30546572 w 38116"/>
              <a:gd name="T67" fmla="*/ 796692 h 5533"/>
              <a:gd name="T68" fmla="*/ 29873788 w 38116"/>
              <a:gd name="T69" fmla="*/ 1156182 h 5533"/>
              <a:gd name="T70" fmla="*/ 25272087 w 38116"/>
              <a:gd name="T71" fmla="*/ 3891111 h 5533"/>
              <a:gd name="T72" fmla="*/ 20282949 w 38116"/>
              <a:gd name="T73" fmla="*/ 400041 h 5533"/>
              <a:gd name="T74" fmla="*/ 19697895 w 38116"/>
              <a:gd name="T75" fmla="*/ 1141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27" name="Google Shape;562;p25">
            <a:extLst>
              <a:ext uri="{FF2B5EF4-FFF2-40B4-BE49-F238E27FC236}">
                <a16:creationId xmlns:a16="http://schemas.microsoft.com/office/drawing/2014/main" id="{B21D7DFD-570D-5AC2-59F2-8BA9A0C26C8F}"/>
              </a:ext>
            </a:extLst>
          </p:cNvPr>
          <p:cNvSpPr>
            <a:spLocks/>
          </p:cNvSpPr>
          <p:nvPr/>
        </p:nvSpPr>
        <p:spPr bwMode="auto">
          <a:xfrm>
            <a:off x="9052323" y="3092054"/>
            <a:ext cx="292894" cy="67865"/>
          </a:xfrm>
          <a:custGeom>
            <a:avLst/>
            <a:gdLst>
              <a:gd name="T0" fmla="*/ 6304750 w 11733"/>
              <a:gd name="T1" fmla="*/ 0 h 2715"/>
              <a:gd name="T2" fmla="*/ 5852749 w 11733"/>
              <a:gd name="T3" fmla="*/ 454301 h 2715"/>
              <a:gd name="T4" fmla="*/ 5237888 w 11733"/>
              <a:gd name="T5" fmla="*/ 1037484 h 2715"/>
              <a:gd name="T6" fmla="*/ 4590907 w 11733"/>
              <a:gd name="T7" fmla="*/ 1524014 h 2715"/>
              <a:gd name="T8" fmla="*/ 3136315 w 11733"/>
              <a:gd name="T9" fmla="*/ 2074969 h 2715"/>
              <a:gd name="T10" fmla="*/ 2828336 w 11733"/>
              <a:gd name="T11" fmla="*/ 2093833 h 2715"/>
              <a:gd name="T12" fmla="*/ 0 w 11733"/>
              <a:gd name="T13" fmla="*/ 875308 h 2715"/>
              <a:gd name="T14" fmla="*/ 0 w 11733"/>
              <a:gd name="T15" fmla="*/ 875308 h 2715"/>
              <a:gd name="T16" fmla="*/ 1228591 w 11733"/>
              <a:gd name="T17" fmla="*/ 2301569 h 2715"/>
              <a:gd name="T18" fmla="*/ 3136315 w 11733"/>
              <a:gd name="T19" fmla="*/ 3014700 h 2715"/>
              <a:gd name="T20" fmla="*/ 5173649 w 11733"/>
              <a:gd name="T21" fmla="*/ 2529270 h 2715"/>
              <a:gd name="T22" fmla="*/ 6014511 w 11733"/>
              <a:gd name="T23" fmla="*/ 1944987 h 2715"/>
              <a:gd name="T24" fmla="*/ 6311407 w 11733"/>
              <a:gd name="T25" fmla="*/ 1690624 h 2715"/>
              <a:gd name="T26" fmla="*/ 6311407 w 11733"/>
              <a:gd name="T27" fmla="*/ 1690624 h 2715"/>
              <a:gd name="T28" fmla="*/ 7598712 w 11733"/>
              <a:gd name="T29" fmla="*/ 2495941 h 2715"/>
              <a:gd name="T30" fmla="*/ 9667066 w 11733"/>
              <a:gd name="T31" fmla="*/ 3014700 h 2715"/>
              <a:gd name="T32" fmla="*/ 10217656 w 11733"/>
              <a:gd name="T33" fmla="*/ 2982472 h 2715"/>
              <a:gd name="T34" fmla="*/ 10767147 w 11733"/>
              <a:gd name="T35" fmla="*/ 2852524 h 2715"/>
              <a:gd name="T36" fmla="*/ 11704400 w 11733"/>
              <a:gd name="T37" fmla="*/ 2399322 h 2715"/>
              <a:gd name="T38" fmla="*/ 12998362 w 11733"/>
              <a:gd name="T39" fmla="*/ 843079 h 2715"/>
              <a:gd name="T40" fmla="*/ 12998362 w 11733"/>
              <a:gd name="T41" fmla="*/ 843079 h 2715"/>
              <a:gd name="T42" fmla="*/ 11413029 w 11733"/>
              <a:gd name="T43" fmla="*/ 1848368 h 2715"/>
              <a:gd name="T44" fmla="*/ 10270844 w 11733"/>
              <a:gd name="T45" fmla="*/ 2054971 h 2715"/>
              <a:gd name="T46" fmla="*/ 9732437 w 11733"/>
              <a:gd name="T47" fmla="*/ 2010544 h 2715"/>
              <a:gd name="T48" fmla="*/ 8148203 w 11733"/>
              <a:gd name="T49" fmla="*/ 1426262 h 2715"/>
              <a:gd name="T50" fmla="*/ 6757850 w 11733"/>
              <a:gd name="T51" fmla="*/ 422106 h 2715"/>
              <a:gd name="T52" fmla="*/ 6304750 w 11733"/>
              <a:gd name="T53" fmla="*/ 0 h 27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388100" y="964400"/>
            <a:ext cx="6367800" cy="306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4868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tx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564;p26">
            <a:extLst>
              <a:ext uri="{FF2B5EF4-FFF2-40B4-BE49-F238E27FC236}">
                <a16:creationId xmlns:a16="http://schemas.microsoft.com/office/drawing/2014/main" id="{C0C46869-4650-4071-48AB-3100937DB51B}"/>
              </a:ext>
            </a:extLst>
          </p:cNvPr>
          <p:cNvGrpSpPr>
            <a:grpSpLocks/>
          </p:cNvGrpSpPr>
          <p:nvPr/>
        </p:nvGrpSpPr>
        <p:grpSpPr bwMode="auto">
          <a:xfrm>
            <a:off x="-572691" y="1481138"/>
            <a:ext cx="9324976" cy="3380185"/>
            <a:chOff x="-572967" y="1481125"/>
            <a:chExt cx="9324679" cy="3379988"/>
          </a:xfrm>
        </p:grpSpPr>
        <p:grpSp>
          <p:nvGrpSpPr>
            <p:cNvPr id="8" name="Google Shape;565;p26">
              <a:extLst>
                <a:ext uri="{FF2B5EF4-FFF2-40B4-BE49-F238E27FC236}">
                  <a16:creationId xmlns:a16="http://schemas.microsoft.com/office/drawing/2014/main" id="{78F6D9E8-1B19-E185-A9AE-AE1A1443C6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22" name="Google Shape;566;p26">
                <a:extLst>
                  <a:ext uri="{FF2B5EF4-FFF2-40B4-BE49-F238E27FC236}">
                    <a16:creationId xmlns:a16="http://schemas.microsoft.com/office/drawing/2014/main" id="{2755753C-1B07-43E7-5CAE-C4CB218CC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3" name="Google Shape;567;p26">
                <a:extLst>
                  <a:ext uri="{FF2B5EF4-FFF2-40B4-BE49-F238E27FC236}">
                    <a16:creationId xmlns:a16="http://schemas.microsoft.com/office/drawing/2014/main" id="{4CE1A53A-CCD8-A9F6-4453-D1880D035995}"/>
                  </a:ext>
                </a:extLst>
              </p:cNvPr>
              <p:cNvSpPr/>
              <p:nvPr/>
            </p:nvSpPr>
            <p:spPr>
              <a:xfrm>
                <a:off x="1191224" y="1668305"/>
                <a:ext cx="36557" cy="41222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568;p26">
                <a:extLst>
                  <a:ext uri="{FF2B5EF4-FFF2-40B4-BE49-F238E27FC236}">
                    <a16:creationId xmlns:a16="http://schemas.microsoft.com/office/drawing/2014/main" id="{2E6A75CB-4CEC-57D9-8EDA-28A2A2C8B4AF}"/>
                  </a:ext>
                </a:extLst>
              </p:cNvPr>
              <p:cNvSpPr/>
              <p:nvPr/>
            </p:nvSpPr>
            <p:spPr>
              <a:xfrm>
                <a:off x="1177223" y="1692416"/>
                <a:ext cx="25667" cy="24112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5" name="Google Shape;569;p26">
                <a:extLst>
                  <a:ext uri="{FF2B5EF4-FFF2-40B4-BE49-F238E27FC236}">
                    <a16:creationId xmlns:a16="http://schemas.microsoft.com/office/drawing/2014/main" id="{CE857F41-C694-A917-F482-D968D8685489}"/>
                  </a:ext>
                </a:extLst>
              </p:cNvPr>
              <p:cNvSpPr/>
              <p:nvPr/>
            </p:nvSpPr>
            <p:spPr>
              <a:xfrm>
                <a:off x="817099" y="1932752"/>
                <a:ext cx="60669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570;p26">
                <a:extLst>
                  <a:ext uri="{FF2B5EF4-FFF2-40B4-BE49-F238E27FC236}">
                    <a16:creationId xmlns:a16="http://schemas.microsoft.com/office/drawing/2014/main" id="{159A969F-7651-5734-78FA-9FE8EB270F5A}"/>
                  </a:ext>
                </a:extLst>
              </p:cNvPr>
              <p:cNvSpPr/>
              <p:nvPr/>
            </p:nvSpPr>
            <p:spPr>
              <a:xfrm>
                <a:off x="831100" y="1906308"/>
                <a:ext cx="40446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9" name="Google Shape;571;p26">
              <a:extLst>
                <a:ext uri="{FF2B5EF4-FFF2-40B4-BE49-F238E27FC236}">
                  <a16:creationId xmlns:a16="http://schemas.microsoft.com/office/drawing/2014/main" id="{4451F33E-963F-C51B-A6A3-D038168CC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388" y="148112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0" name="Google Shape;572;p26">
              <a:extLst>
                <a:ext uri="{FF2B5EF4-FFF2-40B4-BE49-F238E27FC236}">
                  <a16:creationId xmlns:a16="http://schemas.microsoft.com/office/drawing/2014/main" id="{86A4A3F8-2F12-2DEF-F37F-AFD14BE0F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700" y="472278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573;p26">
              <a:extLst>
                <a:ext uri="{FF2B5EF4-FFF2-40B4-BE49-F238E27FC236}">
                  <a16:creationId xmlns:a16="http://schemas.microsoft.com/office/drawing/2014/main" id="{3F49ED6B-3012-D1AC-0548-1FC50FD99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113" y="4419913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574;p26">
              <a:extLst>
                <a:ext uri="{FF2B5EF4-FFF2-40B4-BE49-F238E27FC236}">
                  <a16:creationId xmlns:a16="http://schemas.microsoft.com/office/drawing/2014/main" id="{6A2845B0-7856-F691-A647-4A8AB891E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413" y="43520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3" name="Google Shape;575;p26">
              <a:extLst>
                <a:ext uri="{FF2B5EF4-FFF2-40B4-BE49-F238E27FC236}">
                  <a16:creationId xmlns:a16="http://schemas.microsoft.com/office/drawing/2014/main" id="{44AAFCD5-4553-F9B5-9CE3-7DEA8E9EC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16" name="Google Shape;576;p26">
                <a:extLst>
                  <a:ext uri="{FF2B5EF4-FFF2-40B4-BE49-F238E27FC236}">
                    <a16:creationId xmlns:a16="http://schemas.microsoft.com/office/drawing/2014/main" id="{DA586842-9E92-A944-4343-7813D65D5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7" name="Google Shape;577;p26">
                <a:extLst>
                  <a:ext uri="{FF2B5EF4-FFF2-40B4-BE49-F238E27FC236}">
                    <a16:creationId xmlns:a16="http://schemas.microsoft.com/office/drawing/2014/main" id="{AA805967-8138-0949-4C61-190F1C5D6108}"/>
                  </a:ext>
                </a:extLst>
              </p:cNvPr>
              <p:cNvSpPr/>
              <p:nvPr/>
            </p:nvSpPr>
            <p:spPr>
              <a:xfrm>
                <a:off x="8289013" y="3075250"/>
                <a:ext cx="38099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578;p26">
                <a:extLst>
                  <a:ext uri="{FF2B5EF4-FFF2-40B4-BE49-F238E27FC236}">
                    <a16:creationId xmlns:a16="http://schemas.microsoft.com/office/drawing/2014/main" id="{4310B890-D02A-FBA4-1F12-432E22E498B3}"/>
                  </a:ext>
                </a:extLst>
              </p:cNvPr>
              <p:cNvSpPr/>
              <p:nvPr/>
            </p:nvSpPr>
            <p:spPr>
              <a:xfrm>
                <a:off x="8254486" y="3089537"/>
                <a:ext cx="35718" cy="35717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579;p26">
                <a:extLst>
                  <a:ext uri="{FF2B5EF4-FFF2-40B4-BE49-F238E27FC236}">
                    <a16:creationId xmlns:a16="http://schemas.microsoft.com/office/drawing/2014/main" id="{2F8B8BC2-92EC-ABD1-FAE4-F6518766105A}"/>
                  </a:ext>
                </a:extLst>
              </p:cNvPr>
              <p:cNvSpPr/>
              <p:nvPr/>
            </p:nvSpPr>
            <p:spPr>
              <a:xfrm>
                <a:off x="8816443" y="3445513"/>
                <a:ext cx="32145" cy="32145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580;p26">
                <a:extLst>
                  <a:ext uri="{FF2B5EF4-FFF2-40B4-BE49-F238E27FC236}">
                    <a16:creationId xmlns:a16="http://schemas.microsoft.com/office/drawing/2014/main" id="{BF6E11CC-2DD6-BA3F-9F80-30B306CF3D9D}"/>
                  </a:ext>
                </a:extLst>
              </p:cNvPr>
              <p:cNvSpPr/>
              <p:nvPr/>
            </p:nvSpPr>
            <p:spPr>
              <a:xfrm>
                <a:off x="8803346" y="3401462"/>
                <a:ext cx="48814" cy="4405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581;p26">
                <a:extLst>
                  <a:ext uri="{FF2B5EF4-FFF2-40B4-BE49-F238E27FC236}">
                    <a16:creationId xmlns:a16="http://schemas.microsoft.com/office/drawing/2014/main" id="{E58CEAA1-169E-D40B-5478-94694EC750BB}"/>
                  </a:ext>
                </a:extLst>
              </p:cNvPr>
              <p:cNvSpPr/>
              <p:nvPr/>
            </p:nvSpPr>
            <p:spPr>
              <a:xfrm>
                <a:off x="8799775" y="3370508"/>
                <a:ext cx="35718" cy="3214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4" name="Google Shape;582;p26">
              <a:extLst>
                <a:ext uri="{FF2B5EF4-FFF2-40B4-BE49-F238E27FC236}">
                  <a16:creationId xmlns:a16="http://schemas.microsoft.com/office/drawing/2014/main" id="{D2D77D6B-28F8-F2D9-6CB8-123ED5BD4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25" y="1577613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5" name="Google Shape;583;p26">
              <a:extLst>
                <a:ext uri="{FF2B5EF4-FFF2-40B4-BE49-F238E27FC236}">
                  <a16:creationId xmlns:a16="http://schemas.microsoft.com/office/drawing/2014/main" id="{26FF3C67-9581-70FF-A38E-5122F5C00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38" y="188160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288475" y="2324036"/>
            <a:ext cx="30093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453950" y="2714118"/>
            <a:ext cx="2678700" cy="112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4831175" y="2324036"/>
            <a:ext cx="30093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4996550" y="2714118"/>
            <a:ext cx="2678700" cy="112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271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tx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590;p27">
            <a:extLst>
              <a:ext uri="{FF2B5EF4-FFF2-40B4-BE49-F238E27FC236}">
                <a16:creationId xmlns:a16="http://schemas.microsoft.com/office/drawing/2014/main" id="{7F30D75E-A029-4EB4-CCF4-EA79DF49A317}"/>
              </a:ext>
            </a:extLst>
          </p:cNvPr>
          <p:cNvGrpSpPr>
            <a:grpSpLocks/>
          </p:cNvGrpSpPr>
          <p:nvPr/>
        </p:nvGrpSpPr>
        <p:grpSpPr bwMode="auto">
          <a:xfrm>
            <a:off x="-172641" y="1207294"/>
            <a:ext cx="10183416" cy="3936206"/>
            <a:chOff x="-172617" y="1207377"/>
            <a:chExt cx="10182901" cy="3936130"/>
          </a:xfrm>
        </p:grpSpPr>
        <p:grpSp>
          <p:nvGrpSpPr>
            <p:cNvPr id="10" name="Google Shape;591;p27">
              <a:extLst>
                <a:ext uri="{FF2B5EF4-FFF2-40B4-BE49-F238E27FC236}">
                  <a16:creationId xmlns:a16="http://schemas.microsoft.com/office/drawing/2014/main" id="{8BB8121A-A7AC-1F04-159E-B9CCE4FB4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20" name="Google Shape;592;p27">
                <a:extLst>
                  <a:ext uri="{FF2B5EF4-FFF2-40B4-BE49-F238E27FC236}">
                    <a16:creationId xmlns:a16="http://schemas.microsoft.com/office/drawing/2014/main" id="{B1F725EA-49DB-3CB8-7DE3-429C1838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1" name="Google Shape;593;p27">
                <a:extLst>
                  <a:ext uri="{FF2B5EF4-FFF2-40B4-BE49-F238E27FC236}">
                    <a16:creationId xmlns:a16="http://schemas.microsoft.com/office/drawing/2014/main" id="{4AEA0EA7-4FB0-367D-D22D-5CF29E28E2C2}"/>
                  </a:ext>
                </a:extLst>
              </p:cNvPr>
              <p:cNvSpPr/>
              <p:nvPr/>
            </p:nvSpPr>
            <p:spPr>
              <a:xfrm>
                <a:off x="1191210" y="1668780"/>
                <a:ext cx="36556" cy="41224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594;p27">
                <a:extLst>
                  <a:ext uri="{FF2B5EF4-FFF2-40B4-BE49-F238E27FC236}">
                    <a16:creationId xmlns:a16="http://schemas.microsoft.com/office/drawing/2014/main" id="{962245CF-3CA9-1BB7-79DE-729A8A82B495}"/>
                  </a:ext>
                </a:extLst>
              </p:cNvPr>
              <p:cNvSpPr/>
              <p:nvPr/>
            </p:nvSpPr>
            <p:spPr>
              <a:xfrm>
                <a:off x="1177210" y="1692892"/>
                <a:ext cx="25667" cy="2411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595;p27">
                <a:extLst>
                  <a:ext uri="{FF2B5EF4-FFF2-40B4-BE49-F238E27FC236}">
                    <a16:creationId xmlns:a16="http://schemas.microsoft.com/office/drawing/2014/main" id="{99A5FF77-E16A-C91E-257E-7AA20EC238EF}"/>
                  </a:ext>
                </a:extLst>
              </p:cNvPr>
              <p:cNvSpPr/>
              <p:nvPr/>
            </p:nvSpPr>
            <p:spPr>
              <a:xfrm>
                <a:off x="817092" y="1932459"/>
                <a:ext cx="60668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596;p27">
                <a:extLst>
                  <a:ext uri="{FF2B5EF4-FFF2-40B4-BE49-F238E27FC236}">
                    <a16:creationId xmlns:a16="http://schemas.microsoft.com/office/drawing/2014/main" id="{BB5C3765-F316-53DD-93C3-694D3F0AB960}"/>
                  </a:ext>
                </a:extLst>
              </p:cNvPr>
              <p:cNvSpPr/>
              <p:nvPr/>
            </p:nvSpPr>
            <p:spPr>
              <a:xfrm>
                <a:off x="831093" y="1906013"/>
                <a:ext cx="40445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1" name="Google Shape;597;p27">
              <a:extLst>
                <a:ext uri="{FF2B5EF4-FFF2-40B4-BE49-F238E27FC236}">
                  <a16:creationId xmlns:a16="http://schemas.microsoft.com/office/drawing/2014/main" id="{244C05E0-6764-7901-CCD6-49607C48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450" y="372188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598;p27">
              <a:extLst>
                <a:ext uri="{FF2B5EF4-FFF2-40B4-BE49-F238E27FC236}">
                  <a16:creationId xmlns:a16="http://schemas.microsoft.com/office/drawing/2014/main" id="{1198E82C-D778-CB2E-FB85-25056D78C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963" y="41547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3" name="Google Shape;599;p27">
              <a:extLst>
                <a:ext uri="{FF2B5EF4-FFF2-40B4-BE49-F238E27FC236}">
                  <a16:creationId xmlns:a16="http://schemas.microsoft.com/office/drawing/2014/main" id="{93B2F4F5-7329-A60A-0D44-9D2A3FB4F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288" y="365402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4" name="Google Shape;600;p27">
              <a:extLst>
                <a:ext uri="{FF2B5EF4-FFF2-40B4-BE49-F238E27FC236}">
                  <a16:creationId xmlns:a16="http://schemas.microsoft.com/office/drawing/2014/main" id="{9E5906C2-553E-5D7E-36C9-A4893AA5E4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15" name="Google Shape;601;p27">
                <a:extLst>
                  <a:ext uri="{FF2B5EF4-FFF2-40B4-BE49-F238E27FC236}">
                    <a16:creationId xmlns:a16="http://schemas.microsoft.com/office/drawing/2014/main" id="{3D64C68E-7080-DA35-FEE3-97F2835DB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6" name="Google Shape;602;p27">
                <a:extLst>
                  <a:ext uri="{FF2B5EF4-FFF2-40B4-BE49-F238E27FC236}">
                    <a16:creationId xmlns:a16="http://schemas.microsoft.com/office/drawing/2014/main" id="{4602C284-BDD8-9E12-D4E5-6AD19C5F46C6}"/>
                  </a:ext>
                </a:extLst>
              </p:cNvPr>
              <p:cNvSpPr/>
              <p:nvPr/>
            </p:nvSpPr>
            <p:spPr>
              <a:xfrm>
                <a:off x="1190922" y="1668437"/>
                <a:ext cx="36556" cy="41224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7" name="Google Shape;603;p27">
                <a:extLst>
                  <a:ext uri="{FF2B5EF4-FFF2-40B4-BE49-F238E27FC236}">
                    <a16:creationId xmlns:a16="http://schemas.microsoft.com/office/drawing/2014/main" id="{652415BC-1CB2-1303-42F2-7EE5BDFBCACD}"/>
                  </a:ext>
                </a:extLst>
              </p:cNvPr>
              <p:cNvSpPr/>
              <p:nvPr/>
            </p:nvSpPr>
            <p:spPr>
              <a:xfrm>
                <a:off x="1176921" y="1692549"/>
                <a:ext cx="25667" cy="24112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604;p27">
                <a:extLst>
                  <a:ext uri="{FF2B5EF4-FFF2-40B4-BE49-F238E27FC236}">
                    <a16:creationId xmlns:a16="http://schemas.microsoft.com/office/drawing/2014/main" id="{1DD134F9-D255-49F6-E54D-7A3CD5F750E0}"/>
                  </a:ext>
                </a:extLst>
              </p:cNvPr>
              <p:cNvSpPr/>
              <p:nvPr/>
            </p:nvSpPr>
            <p:spPr>
              <a:xfrm>
                <a:off x="816804" y="1932116"/>
                <a:ext cx="60668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9" name="Google Shape;605;p27">
                <a:extLst>
                  <a:ext uri="{FF2B5EF4-FFF2-40B4-BE49-F238E27FC236}">
                    <a16:creationId xmlns:a16="http://schemas.microsoft.com/office/drawing/2014/main" id="{78347630-358D-13C3-8942-CF185CD627E0}"/>
                  </a:ext>
                </a:extLst>
              </p:cNvPr>
              <p:cNvSpPr/>
              <p:nvPr/>
            </p:nvSpPr>
            <p:spPr>
              <a:xfrm>
                <a:off x="830804" y="1905671"/>
                <a:ext cx="40445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5369350" y="1464463"/>
            <a:ext cx="22443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5369350" y="1850799"/>
            <a:ext cx="26922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5369350" y="3111963"/>
            <a:ext cx="22443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5369350" y="3498299"/>
            <a:ext cx="26922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/>
          </p:nvPr>
        </p:nvSpPr>
        <p:spPr>
          <a:xfrm>
            <a:off x="4679841" y="1357584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500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/>
          </p:nvPr>
        </p:nvSpPr>
        <p:spPr>
          <a:xfrm>
            <a:off x="4679841" y="3011882"/>
            <a:ext cx="677100" cy="5778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500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7469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tx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14;p28">
            <a:extLst>
              <a:ext uri="{FF2B5EF4-FFF2-40B4-BE49-F238E27FC236}">
                <a16:creationId xmlns:a16="http://schemas.microsoft.com/office/drawing/2014/main" id="{865E43BF-D077-F319-9B30-E34F0AD7A65A}"/>
              </a:ext>
            </a:extLst>
          </p:cNvPr>
          <p:cNvGrpSpPr>
            <a:grpSpLocks/>
          </p:cNvGrpSpPr>
          <p:nvPr/>
        </p:nvGrpSpPr>
        <p:grpSpPr bwMode="auto">
          <a:xfrm>
            <a:off x="-172641" y="1207294"/>
            <a:ext cx="10183416" cy="3936206"/>
            <a:chOff x="-172617" y="1207377"/>
            <a:chExt cx="10182901" cy="3936130"/>
          </a:xfrm>
        </p:grpSpPr>
        <p:grpSp>
          <p:nvGrpSpPr>
            <p:cNvPr id="8" name="Google Shape;615;p28">
              <a:extLst>
                <a:ext uri="{FF2B5EF4-FFF2-40B4-BE49-F238E27FC236}">
                  <a16:creationId xmlns:a16="http://schemas.microsoft.com/office/drawing/2014/main" id="{D8311C59-6B10-6A88-FAA0-80F4CEF05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18" name="Google Shape;616;p28">
                <a:extLst>
                  <a:ext uri="{FF2B5EF4-FFF2-40B4-BE49-F238E27FC236}">
                    <a16:creationId xmlns:a16="http://schemas.microsoft.com/office/drawing/2014/main" id="{99482DFD-0842-14E4-738B-5EA484D4B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9" name="Google Shape;617;p28">
                <a:extLst>
                  <a:ext uri="{FF2B5EF4-FFF2-40B4-BE49-F238E27FC236}">
                    <a16:creationId xmlns:a16="http://schemas.microsoft.com/office/drawing/2014/main" id="{1B5EB835-9811-F4F9-0B64-074BCE0DDE3D}"/>
                  </a:ext>
                </a:extLst>
              </p:cNvPr>
              <p:cNvSpPr/>
              <p:nvPr/>
            </p:nvSpPr>
            <p:spPr>
              <a:xfrm>
                <a:off x="1191210" y="1668780"/>
                <a:ext cx="36556" cy="41224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618;p28">
                <a:extLst>
                  <a:ext uri="{FF2B5EF4-FFF2-40B4-BE49-F238E27FC236}">
                    <a16:creationId xmlns:a16="http://schemas.microsoft.com/office/drawing/2014/main" id="{AC5C541C-5A72-03EC-2EA5-96E124E3E0DA}"/>
                  </a:ext>
                </a:extLst>
              </p:cNvPr>
              <p:cNvSpPr/>
              <p:nvPr/>
            </p:nvSpPr>
            <p:spPr>
              <a:xfrm>
                <a:off x="1177210" y="1692892"/>
                <a:ext cx="25667" cy="2411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619;p28">
                <a:extLst>
                  <a:ext uri="{FF2B5EF4-FFF2-40B4-BE49-F238E27FC236}">
                    <a16:creationId xmlns:a16="http://schemas.microsoft.com/office/drawing/2014/main" id="{AB013A75-BAA2-4387-10FB-DE74A044859F}"/>
                  </a:ext>
                </a:extLst>
              </p:cNvPr>
              <p:cNvSpPr/>
              <p:nvPr/>
            </p:nvSpPr>
            <p:spPr>
              <a:xfrm>
                <a:off x="817092" y="1932459"/>
                <a:ext cx="60668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620;p28">
                <a:extLst>
                  <a:ext uri="{FF2B5EF4-FFF2-40B4-BE49-F238E27FC236}">
                    <a16:creationId xmlns:a16="http://schemas.microsoft.com/office/drawing/2014/main" id="{3B335945-5D04-97C8-850B-C6FCD11CDAF0}"/>
                  </a:ext>
                </a:extLst>
              </p:cNvPr>
              <p:cNvSpPr/>
              <p:nvPr/>
            </p:nvSpPr>
            <p:spPr>
              <a:xfrm>
                <a:off x="831093" y="1906013"/>
                <a:ext cx="40445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9" name="Google Shape;621;p28">
              <a:extLst>
                <a:ext uri="{FF2B5EF4-FFF2-40B4-BE49-F238E27FC236}">
                  <a16:creationId xmlns:a16="http://schemas.microsoft.com/office/drawing/2014/main" id="{297A6791-FFCC-94CD-CA2B-10FFDD1CD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8" y="16112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0" name="Google Shape;622;p28">
              <a:extLst>
                <a:ext uri="{FF2B5EF4-FFF2-40B4-BE49-F238E27FC236}">
                  <a16:creationId xmlns:a16="http://schemas.microsoft.com/office/drawing/2014/main" id="{C711055A-7AE5-E324-3504-05DF61383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3" y="19537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623;p28">
              <a:extLst>
                <a:ext uri="{FF2B5EF4-FFF2-40B4-BE49-F238E27FC236}">
                  <a16:creationId xmlns:a16="http://schemas.microsoft.com/office/drawing/2014/main" id="{301D4C09-8705-9DA4-5E56-ECDE41216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288" y="365402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2" name="Google Shape;624;p28">
              <a:extLst>
                <a:ext uri="{FF2B5EF4-FFF2-40B4-BE49-F238E27FC236}">
                  <a16:creationId xmlns:a16="http://schemas.microsoft.com/office/drawing/2014/main" id="{396EBDC6-399B-5B0B-29BC-EF4A137E8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13" name="Google Shape;625;p28">
                <a:extLst>
                  <a:ext uri="{FF2B5EF4-FFF2-40B4-BE49-F238E27FC236}">
                    <a16:creationId xmlns:a16="http://schemas.microsoft.com/office/drawing/2014/main" id="{72F7764E-89F0-F05F-0776-629CD926A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4" name="Google Shape;626;p28">
                <a:extLst>
                  <a:ext uri="{FF2B5EF4-FFF2-40B4-BE49-F238E27FC236}">
                    <a16:creationId xmlns:a16="http://schemas.microsoft.com/office/drawing/2014/main" id="{823A9ABC-2200-769A-B58F-4D012B0F9FB9}"/>
                  </a:ext>
                </a:extLst>
              </p:cNvPr>
              <p:cNvSpPr/>
              <p:nvPr/>
            </p:nvSpPr>
            <p:spPr>
              <a:xfrm>
                <a:off x="1190922" y="1668437"/>
                <a:ext cx="36556" cy="41224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5" name="Google Shape;627;p28">
                <a:extLst>
                  <a:ext uri="{FF2B5EF4-FFF2-40B4-BE49-F238E27FC236}">
                    <a16:creationId xmlns:a16="http://schemas.microsoft.com/office/drawing/2014/main" id="{5D70F876-F42F-83F8-B4CF-1407A60FE409}"/>
                  </a:ext>
                </a:extLst>
              </p:cNvPr>
              <p:cNvSpPr/>
              <p:nvPr/>
            </p:nvSpPr>
            <p:spPr>
              <a:xfrm>
                <a:off x="1176921" y="1692549"/>
                <a:ext cx="25667" cy="24112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6" name="Google Shape;628;p28">
                <a:extLst>
                  <a:ext uri="{FF2B5EF4-FFF2-40B4-BE49-F238E27FC236}">
                    <a16:creationId xmlns:a16="http://schemas.microsoft.com/office/drawing/2014/main" id="{1B4C352B-60B1-6A4C-590D-F4AC0144D843}"/>
                  </a:ext>
                </a:extLst>
              </p:cNvPr>
              <p:cNvSpPr/>
              <p:nvPr/>
            </p:nvSpPr>
            <p:spPr>
              <a:xfrm>
                <a:off x="816804" y="1932116"/>
                <a:ext cx="60668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7" name="Google Shape;629;p28">
                <a:extLst>
                  <a:ext uri="{FF2B5EF4-FFF2-40B4-BE49-F238E27FC236}">
                    <a16:creationId xmlns:a16="http://schemas.microsoft.com/office/drawing/2014/main" id="{CEEE75F9-4BE9-FB7D-22A4-2C98251EE3D4}"/>
                  </a:ext>
                </a:extLst>
              </p:cNvPr>
              <p:cNvSpPr/>
              <p:nvPr/>
            </p:nvSpPr>
            <p:spPr>
              <a:xfrm>
                <a:off x="830804" y="1905671"/>
                <a:ext cx="40445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4646054" y="1616875"/>
            <a:ext cx="36198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4646050" y="2003200"/>
            <a:ext cx="31638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878258" y="3035776"/>
            <a:ext cx="36198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334276" y="3422100"/>
            <a:ext cx="31638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58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A3C84-1C6A-F8C1-54C4-30F1C1D2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14F48-B1B1-2283-EEFA-E81C6687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78340-948A-C615-402E-BAD65B82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0115-C804-5B44-960E-09783970B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553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tx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636;p29">
            <a:extLst>
              <a:ext uri="{FF2B5EF4-FFF2-40B4-BE49-F238E27FC236}">
                <a16:creationId xmlns:a16="http://schemas.microsoft.com/office/drawing/2014/main" id="{CF52C79C-8B09-727F-15CF-D6701D74213B}"/>
              </a:ext>
            </a:extLst>
          </p:cNvPr>
          <p:cNvGrpSpPr>
            <a:grpSpLocks/>
          </p:cNvGrpSpPr>
          <p:nvPr/>
        </p:nvGrpSpPr>
        <p:grpSpPr bwMode="auto">
          <a:xfrm>
            <a:off x="-172641" y="950119"/>
            <a:ext cx="9640491" cy="4193381"/>
            <a:chOff x="-172608" y="949552"/>
            <a:chExt cx="9640042" cy="4193908"/>
          </a:xfrm>
        </p:grpSpPr>
        <p:grpSp>
          <p:nvGrpSpPr>
            <p:cNvPr id="10" name="Google Shape;637;p29">
              <a:extLst>
                <a:ext uri="{FF2B5EF4-FFF2-40B4-BE49-F238E27FC236}">
                  <a16:creationId xmlns:a16="http://schemas.microsoft.com/office/drawing/2014/main" id="{EF878569-A727-D030-2E89-B7706FF28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30" name="Google Shape;638;p29">
                <a:extLst>
                  <a:ext uri="{FF2B5EF4-FFF2-40B4-BE49-F238E27FC236}">
                    <a16:creationId xmlns:a16="http://schemas.microsoft.com/office/drawing/2014/main" id="{741F5DAA-EB11-837D-C720-6C24FA61B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1" name="Google Shape;639;p29">
                <a:extLst>
                  <a:ext uri="{FF2B5EF4-FFF2-40B4-BE49-F238E27FC236}">
                    <a16:creationId xmlns:a16="http://schemas.microsoft.com/office/drawing/2014/main" id="{59C3CCEE-0B89-5F75-CC5E-6525B72EFBB1}"/>
                  </a:ext>
                </a:extLst>
              </p:cNvPr>
              <p:cNvSpPr/>
              <p:nvPr/>
            </p:nvSpPr>
            <p:spPr>
              <a:xfrm>
                <a:off x="1190617" y="1668360"/>
                <a:ext cx="36682" cy="41424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2" name="Google Shape;640;p29">
                <a:extLst>
                  <a:ext uri="{FF2B5EF4-FFF2-40B4-BE49-F238E27FC236}">
                    <a16:creationId xmlns:a16="http://schemas.microsoft.com/office/drawing/2014/main" id="{83CAF31B-56A9-1F20-9369-991759ADA2DE}"/>
                  </a:ext>
                </a:extLst>
              </p:cNvPr>
              <p:cNvSpPr/>
              <p:nvPr/>
            </p:nvSpPr>
            <p:spPr>
              <a:xfrm>
                <a:off x="1176417" y="1692623"/>
                <a:ext cx="26032" cy="242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641;p29">
                <a:extLst>
                  <a:ext uri="{FF2B5EF4-FFF2-40B4-BE49-F238E27FC236}">
                    <a16:creationId xmlns:a16="http://schemas.microsoft.com/office/drawing/2014/main" id="{1A8AA491-E1AE-C55B-C553-423DF8CA82CC}"/>
                  </a:ext>
                </a:extLst>
              </p:cNvPr>
              <p:cNvSpPr/>
              <p:nvPr/>
            </p:nvSpPr>
            <p:spPr>
              <a:xfrm>
                <a:off x="816696" y="1932885"/>
                <a:ext cx="61531" cy="11836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4" name="Google Shape;642;p29">
                <a:extLst>
                  <a:ext uri="{FF2B5EF4-FFF2-40B4-BE49-F238E27FC236}">
                    <a16:creationId xmlns:a16="http://schemas.microsoft.com/office/drawing/2014/main" id="{0C5B3608-7087-4F3F-8026-77E0E0A90793}"/>
                  </a:ext>
                </a:extLst>
              </p:cNvPr>
              <p:cNvSpPr/>
              <p:nvPr/>
            </p:nvSpPr>
            <p:spPr>
              <a:xfrm>
                <a:off x="831487" y="1906255"/>
                <a:ext cx="39640" cy="1183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1" name="Google Shape;643;p29">
              <a:extLst>
                <a:ext uri="{FF2B5EF4-FFF2-40B4-BE49-F238E27FC236}">
                  <a16:creationId xmlns:a16="http://schemas.microsoft.com/office/drawing/2014/main" id="{A0758C68-4591-197A-4DA3-FA2711A16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75" y="42226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644;p29">
              <a:extLst>
                <a:ext uri="{FF2B5EF4-FFF2-40B4-BE49-F238E27FC236}">
                  <a16:creationId xmlns:a16="http://schemas.microsoft.com/office/drawing/2014/main" id="{81CB8559-2683-DF72-35F5-86F18747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113" y="46145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3" name="Google Shape;645;p29">
              <a:extLst>
                <a:ext uri="{FF2B5EF4-FFF2-40B4-BE49-F238E27FC236}">
                  <a16:creationId xmlns:a16="http://schemas.microsoft.com/office/drawing/2014/main" id="{532D0087-52A7-B93B-D6F7-61633F4C8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38" y="11229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4" name="Google Shape;646;p29">
              <a:extLst>
                <a:ext uri="{FF2B5EF4-FFF2-40B4-BE49-F238E27FC236}">
                  <a16:creationId xmlns:a16="http://schemas.microsoft.com/office/drawing/2014/main" id="{49396B5D-9C9E-8517-173B-885ACAFBB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25" name="Google Shape;647;p29">
                <a:extLst>
                  <a:ext uri="{FF2B5EF4-FFF2-40B4-BE49-F238E27FC236}">
                    <a16:creationId xmlns:a16="http://schemas.microsoft.com/office/drawing/2014/main" id="{B7ACA64F-64A6-AD71-10A1-895C8CDDE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6" name="Google Shape;648;p29">
                <a:extLst>
                  <a:ext uri="{FF2B5EF4-FFF2-40B4-BE49-F238E27FC236}">
                    <a16:creationId xmlns:a16="http://schemas.microsoft.com/office/drawing/2014/main" id="{4741F70B-2C72-3984-3B9E-AFC28CCBC364}"/>
                  </a:ext>
                </a:extLst>
              </p:cNvPr>
              <p:cNvSpPr/>
              <p:nvPr/>
            </p:nvSpPr>
            <p:spPr>
              <a:xfrm>
                <a:off x="1190920" y="1668446"/>
                <a:ext cx="36556" cy="4123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649;p29">
                <a:extLst>
                  <a:ext uri="{FF2B5EF4-FFF2-40B4-BE49-F238E27FC236}">
                    <a16:creationId xmlns:a16="http://schemas.microsoft.com/office/drawing/2014/main" id="{D519FB06-84E3-3EEA-72A1-6AD324B0050B}"/>
                  </a:ext>
                </a:extLst>
              </p:cNvPr>
              <p:cNvSpPr/>
              <p:nvPr/>
            </p:nvSpPr>
            <p:spPr>
              <a:xfrm>
                <a:off x="1176920" y="1692562"/>
                <a:ext cx="25667" cy="24116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8" name="Google Shape;650;p29">
                <a:extLst>
                  <a:ext uri="{FF2B5EF4-FFF2-40B4-BE49-F238E27FC236}">
                    <a16:creationId xmlns:a16="http://schemas.microsoft.com/office/drawing/2014/main" id="{BA908840-0F97-5561-CD06-6C3055A81308}"/>
                  </a:ext>
                </a:extLst>
              </p:cNvPr>
              <p:cNvSpPr/>
              <p:nvPr/>
            </p:nvSpPr>
            <p:spPr>
              <a:xfrm>
                <a:off x="816801" y="1932164"/>
                <a:ext cx="60668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9" name="Google Shape;651;p29">
                <a:extLst>
                  <a:ext uri="{FF2B5EF4-FFF2-40B4-BE49-F238E27FC236}">
                    <a16:creationId xmlns:a16="http://schemas.microsoft.com/office/drawing/2014/main" id="{7662F5F8-72D4-9E93-9D8E-AAA59966DA8A}"/>
                  </a:ext>
                </a:extLst>
              </p:cNvPr>
              <p:cNvSpPr/>
              <p:nvPr/>
            </p:nvSpPr>
            <p:spPr>
              <a:xfrm>
                <a:off x="830801" y="1905714"/>
                <a:ext cx="40445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5" name="Google Shape;652;p29">
              <a:extLst>
                <a:ext uri="{FF2B5EF4-FFF2-40B4-BE49-F238E27FC236}">
                  <a16:creationId xmlns:a16="http://schemas.microsoft.com/office/drawing/2014/main" id="{A059E786-4F30-64B1-86BE-8861F0305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675" y="1374900"/>
              <a:ext cx="556363" cy="138320"/>
            </a:xfrm>
            <a:custGeom>
              <a:avLst/>
              <a:gdLst>
                <a:gd name="T0" fmla="*/ 5825736 w 15349"/>
                <a:gd name="T1" fmla="*/ 0 h 3816"/>
                <a:gd name="T2" fmla="*/ 1305 w 15349"/>
                <a:gd name="T3" fmla="*/ 1664661 h 3816"/>
                <a:gd name="T4" fmla="*/ 2267753 w 15349"/>
                <a:gd name="T5" fmla="*/ 1434744 h 3816"/>
                <a:gd name="T6" fmla="*/ 9528274 w 15349"/>
                <a:gd name="T7" fmla="*/ 3823374 h 3816"/>
                <a:gd name="T8" fmla="*/ 10123458 w 15349"/>
                <a:gd name="T9" fmla="*/ 5012433 h 3816"/>
                <a:gd name="T10" fmla="*/ 10606963 w 15349"/>
                <a:gd name="T11" fmla="*/ 4276647 h 3816"/>
                <a:gd name="T12" fmla="*/ 10606963 w 15349"/>
                <a:gd name="T13" fmla="*/ 3839141 h 3816"/>
                <a:gd name="T14" fmla="*/ 17891117 w 15349"/>
                <a:gd name="T15" fmla="*/ 1434744 h 3816"/>
                <a:gd name="T16" fmla="*/ 20165467 w 15349"/>
                <a:gd name="T17" fmla="*/ 1664661 h 3816"/>
                <a:gd name="T18" fmla="*/ 14334440 w 15349"/>
                <a:gd name="T19" fmla="*/ 2610 h 3816"/>
                <a:gd name="T20" fmla="*/ 10122153 w 15349"/>
                <a:gd name="T21" fmla="*/ 2962788 h 3816"/>
                <a:gd name="T22" fmla="*/ 10076155 w 15349"/>
                <a:gd name="T23" fmla="*/ 2916790 h 3816"/>
                <a:gd name="T24" fmla="*/ 10028852 w 15349"/>
                <a:gd name="T25" fmla="*/ 2947021 h 3816"/>
                <a:gd name="T26" fmla="*/ 5825736 w 15349"/>
                <a:gd name="T27" fmla="*/ 0 h 38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6" name="Google Shape;653;p29">
              <a:extLst>
                <a:ext uri="{FF2B5EF4-FFF2-40B4-BE49-F238E27FC236}">
                  <a16:creationId xmlns:a16="http://schemas.microsoft.com/office/drawing/2014/main" id="{CD9879E6-90ED-FD55-1406-6FE621D7E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18" name="Google Shape;654;p29">
                <a:extLst>
                  <a:ext uri="{FF2B5EF4-FFF2-40B4-BE49-F238E27FC236}">
                    <a16:creationId xmlns:a16="http://schemas.microsoft.com/office/drawing/2014/main" id="{26DA65A4-8DA4-4C78-8F70-C39EFF0D6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00" y="1165825"/>
                <a:ext cx="557375" cy="250275"/>
              </a:xfrm>
              <a:custGeom>
                <a:avLst/>
                <a:gdLst>
                  <a:gd name="T0" fmla="*/ 7524375 w 22295"/>
                  <a:gd name="T1" fmla="*/ 625 h 10011"/>
                  <a:gd name="T2" fmla="*/ 4372500 w 22295"/>
                  <a:gd name="T3" fmla="*/ 3711875 h 10011"/>
                  <a:gd name="T4" fmla="*/ 2771875 w 22295"/>
                  <a:gd name="T5" fmla="*/ 2767500 h 10011"/>
                  <a:gd name="T6" fmla="*/ 398750 w 22295"/>
                  <a:gd name="T7" fmla="*/ 6256875 h 10011"/>
                  <a:gd name="T8" fmla="*/ 13763750 w 22295"/>
                  <a:gd name="T9" fmla="*/ 6256875 h 10011"/>
                  <a:gd name="T10" fmla="*/ 12245625 w 22295"/>
                  <a:gd name="T11" fmla="*/ 4570625 h 10011"/>
                  <a:gd name="T12" fmla="*/ 11441875 w 22295"/>
                  <a:gd name="T13" fmla="*/ 4708750 h 10011"/>
                  <a:gd name="T14" fmla="*/ 7524375 w 22295"/>
                  <a:gd name="T15" fmla="*/ 625 h 100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9" name="Google Shape;655;p29">
                <a:extLst>
                  <a:ext uri="{FF2B5EF4-FFF2-40B4-BE49-F238E27FC236}">
                    <a16:creationId xmlns:a16="http://schemas.microsoft.com/office/drawing/2014/main" id="{DBF7B6B9-7214-70FB-162B-5C2CF6019B87}"/>
                  </a:ext>
                </a:extLst>
              </p:cNvPr>
              <p:cNvSpPr/>
              <p:nvPr/>
            </p:nvSpPr>
            <p:spPr>
              <a:xfrm>
                <a:off x="4016036" y="1195773"/>
                <a:ext cx="8444" cy="1632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656;p29">
                <a:extLst>
                  <a:ext uri="{FF2B5EF4-FFF2-40B4-BE49-F238E27FC236}">
                    <a16:creationId xmlns:a16="http://schemas.microsoft.com/office/drawing/2014/main" id="{8424AEBA-654E-167B-0A6A-22A936D740C8}"/>
                  </a:ext>
                </a:extLst>
              </p:cNvPr>
              <p:cNvSpPr/>
              <p:nvPr/>
            </p:nvSpPr>
            <p:spPr>
              <a:xfrm>
                <a:off x="4032922" y="1191269"/>
                <a:ext cx="10695" cy="3209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657;p29">
                <a:extLst>
                  <a:ext uri="{FF2B5EF4-FFF2-40B4-BE49-F238E27FC236}">
                    <a16:creationId xmlns:a16="http://schemas.microsoft.com/office/drawing/2014/main" id="{BA6FC182-8D32-BB0A-B366-2E58C5D1C757}"/>
                  </a:ext>
                </a:extLst>
              </p:cNvPr>
              <p:cNvSpPr/>
              <p:nvPr/>
            </p:nvSpPr>
            <p:spPr>
              <a:xfrm>
                <a:off x="4051498" y="1202529"/>
                <a:ext cx="7880" cy="2533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658;p29">
                <a:extLst>
                  <a:ext uri="{FF2B5EF4-FFF2-40B4-BE49-F238E27FC236}">
                    <a16:creationId xmlns:a16="http://schemas.microsoft.com/office/drawing/2014/main" id="{3531D979-C217-FA0D-55E8-DD971A998E20}"/>
                  </a:ext>
                </a:extLst>
              </p:cNvPr>
              <p:cNvSpPr/>
              <p:nvPr/>
            </p:nvSpPr>
            <p:spPr>
              <a:xfrm>
                <a:off x="3788065" y="1388877"/>
                <a:ext cx="1857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659;p29">
                <a:extLst>
                  <a:ext uri="{FF2B5EF4-FFF2-40B4-BE49-F238E27FC236}">
                    <a16:creationId xmlns:a16="http://schemas.microsoft.com/office/drawing/2014/main" id="{925782AB-64E0-6BEA-E373-F3423E9B8410}"/>
                  </a:ext>
                </a:extLst>
              </p:cNvPr>
              <p:cNvSpPr/>
              <p:nvPr/>
            </p:nvSpPr>
            <p:spPr>
              <a:xfrm>
                <a:off x="3801574" y="1378180"/>
                <a:ext cx="2814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660;p29">
                <a:extLst>
                  <a:ext uri="{FF2B5EF4-FFF2-40B4-BE49-F238E27FC236}">
                    <a16:creationId xmlns:a16="http://schemas.microsoft.com/office/drawing/2014/main" id="{BFD78C87-5F61-C531-BDF7-2D9E3F71C135}"/>
                  </a:ext>
                </a:extLst>
              </p:cNvPr>
              <p:cNvSpPr/>
              <p:nvPr/>
            </p:nvSpPr>
            <p:spPr>
              <a:xfrm>
                <a:off x="3829719" y="1386625"/>
                <a:ext cx="16324" cy="1632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7" name="Google Shape;661;p29">
              <a:extLst>
                <a:ext uri="{FF2B5EF4-FFF2-40B4-BE49-F238E27FC236}">
                  <a16:creationId xmlns:a16="http://schemas.microsoft.com/office/drawing/2014/main" id="{1F10A211-A60E-94BC-5A1B-185B59A1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00" y="4339454"/>
              <a:ext cx="451990" cy="112372"/>
            </a:xfrm>
            <a:custGeom>
              <a:avLst/>
              <a:gdLst>
                <a:gd name="T0" fmla="*/ 3844963 w 15349"/>
                <a:gd name="T1" fmla="*/ 0 h 3816"/>
                <a:gd name="T2" fmla="*/ 854 w 15349"/>
                <a:gd name="T3" fmla="*/ 1098690 h 3816"/>
                <a:gd name="T4" fmla="*/ 1496700 w 15349"/>
                <a:gd name="T5" fmla="*/ 946946 h 3816"/>
                <a:gd name="T6" fmla="*/ 6288606 w 15349"/>
                <a:gd name="T7" fmla="*/ 2523423 h 3816"/>
                <a:gd name="T8" fmla="*/ 6681436 w 15349"/>
                <a:gd name="T9" fmla="*/ 3308231 h 3816"/>
                <a:gd name="T10" fmla="*/ 7000559 w 15349"/>
                <a:gd name="T11" fmla="*/ 2822610 h 3816"/>
                <a:gd name="T12" fmla="*/ 7000559 w 15349"/>
                <a:gd name="T13" fmla="*/ 2533847 h 3816"/>
                <a:gd name="T14" fmla="*/ 11808073 w 15349"/>
                <a:gd name="T15" fmla="*/ 946946 h 3816"/>
                <a:gd name="T16" fmla="*/ 13309131 w 15349"/>
                <a:gd name="T17" fmla="*/ 1098690 h 3816"/>
                <a:gd name="T18" fmla="*/ 9460664 w 15349"/>
                <a:gd name="T19" fmla="*/ 1737 h 3816"/>
                <a:gd name="T20" fmla="*/ 6680582 w 15349"/>
                <a:gd name="T21" fmla="*/ 1955438 h 3816"/>
                <a:gd name="T22" fmla="*/ 6650222 w 15349"/>
                <a:gd name="T23" fmla="*/ 1925107 h 3816"/>
                <a:gd name="T24" fmla="*/ 6619008 w 15349"/>
                <a:gd name="T25" fmla="*/ 1945043 h 3816"/>
                <a:gd name="T26" fmla="*/ 3844963 w 15349"/>
                <a:gd name="T27" fmla="*/ 0 h 38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752225" y="2503325"/>
            <a:ext cx="23106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752282" y="2839271"/>
            <a:ext cx="2310600" cy="112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3416705" y="2503325"/>
            <a:ext cx="23106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3416758" y="2839271"/>
            <a:ext cx="2310600" cy="112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6081116" y="2503325"/>
            <a:ext cx="23106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6081177" y="2839271"/>
            <a:ext cx="2310600" cy="112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942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tx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670;p30">
            <a:extLst>
              <a:ext uri="{FF2B5EF4-FFF2-40B4-BE49-F238E27FC236}">
                <a16:creationId xmlns:a16="http://schemas.microsoft.com/office/drawing/2014/main" id="{A2A9DAA9-ACA4-59C5-94D6-76D8609A97E7}"/>
              </a:ext>
            </a:extLst>
          </p:cNvPr>
          <p:cNvGrpSpPr>
            <a:grpSpLocks/>
          </p:cNvGrpSpPr>
          <p:nvPr/>
        </p:nvGrpSpPr>
        <p:grpSpPr bwMode="auto">
          <a:xfrm>
            <a:off x="-414338" y="392906"/>
            <a:ext cx="10363200" cy="4944666"/>
            <a:chOff x="-413800" y="393127"/>
            <a:chExt cx="10363009" cy="4943911"/>
          </a:xfrm>
        </p:grpSpPr>
        <p:grpSp>
          <p:nvGrpSpPr>
            <p:cNvPr id="10" name="Google Shape;671;p30">
              <a:extLst>
                <a:ext uri="{FF2B5EF4-FFF2-40B4-BE49-F238E27FC236}">
                  <a16:creationId xmlns:a16="http://schemas.microsoft.com/office/drawing/2014/main" id="{0C7373D4-3395-35AF-FE3A-2C6D13E02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30" name="Google Shape;672;p30">
                <a:extLst>
                  <a:ext uri="{FF2B5EF4-FFF2-40B4-BE49-F238E27FC236}">
                    <a16:creationId xmlns:a16="http://schemas.microsoft.com/office/drawing/2014/main" id="{0EE4B3D6-C945-9553-5A5D-7CFE931F4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1" name="Google Shape;673;p30">
                <a:extLst>
                  <a:ext uri="{FF2B5EF4-FFF2-40B4-BE49-F238E27FC236}">
                    <a16:creationId xmlns:a16="http://schemas.microsoft.com/office/drawing/2014/main" id="{988A10D4-5A23-7209-CBA0-875DB5B97974}"/>
                  </a:ext>
                </a:extLst>
              </p:cNvPr>
              <p:cNvSpPr/>
              <p:nvPr/>
            </p:nvSpPr>
            <p:spPr>
              <a:xfrm>
                <a:off x="1190886" y="1668213"/>
                <a:ext cx="36683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2" name="Google Shape;674;p30">
                <a:extLst>
                  <a:ext uri="{FF2B5EF4-FFF2-40B4-BE49-F238E27FC236}">
                    <a16:creationId xmlns:a16="http://schemas.microsoft.com/office/drawing/2014/main" id="{67A319A6-CD4E-2F4C-17CD-14F413BC29ED}"/>
                  </a:ext>
                </a:extLst>
              </p:cNvPr>
              <p:cNvSpPr/>
              <p:nvPr/>
            </p:nvSpPr>
            <p:spPr>
              <a:xfrm>
                <a:off x="1176686" y="1692470"/>
                <a:ext cx="26033" cy="24256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675;p30">
                <a:extLst>
                  <a:ext uri="{FF2B5EF4-FFF2-40B4-BE49-F238E27FC236}">
                    <a16:creationId xmlns:a16="http://schemas.microsoft.com/office/drawing/2014/main" id="{5C1BB4C3-C919-3769-D50A-D2FD8F056831}"/>
                  </a:ext>
                </a:extLst>
              </p:cNvPr>
              <p:cNvSpPr/>
              <p:nvPr/>
            </p:nvSpPr>
            <p:spPr>
              <a:xfrm>
                <a:off x="816955" y="1932664"/>
                <a:ext cx="61533" cy="11832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4" name="Google Shape;676;p30">
                <a:extLst>
                  <a:ext uri="{FF2B5EF4-FFF2-40B4-BE49-F238E27FC236}">
                    <a16:creationId xmlns:a16="http://schemas.microsoft.com/office/drawing/2014/main" id="{8FA748FE-E632-F70B-ADC4-F2646C110BBB}"/>
                  </a:ext>
                </a:extLst>
              </p:cNvPr>
              <p:cNvSpPr/>
              <p:nvPr/>
            </p:nvSpPr>
            <p:spPr>
              <a:xfrm>
                <a:off x="831746" y="1906042"/>
                <a:ext cx="39642" cy="11832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1" name="Google Shape;677;p30">
              <a:extLst>
                <a:ext uri="{FF2B5EF4-FFF2-40B4-BE49-F238E27FC236}">
                  <a16:creationId xmlns:a16="http://schemas.microsoft.com/office/drawing/2014/main" id="{84CB48B2-1B02-AC68-C7F4-6E89C01D4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3800" y="4326463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678;p30">
              <a:extLst>
                <a:ext uri="{FF2B5EF4-FFF2-40B4-BE49-F238E27FC236}">
                  <a16:creationId xmlns:a16="http://schemas.microsoft.com/office/drawing/2014/main" id="{FAF2A177-AB14-FAF3-849A-07DFC98F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863" y="49334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3" name="Google Shape;679;p30">
              <a:extLst>
                <a:ext uri="{FF2B5EF4-FFF2-40B4-BE49-F238E27FC236}">
                  <a16:creationId xmlns:a16="http://schemas.microsoft.com/office/drawing/2014/main" id="{9A6CE4C0-B19B-F736-8AB3-89F6B6135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38" y="1122975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4" name="Google Shape;680;p30">
              <a:extLst>
                <a:ext uri="{FF2B5EF4-FFF2-40B4-BE49-F238E27FC236}">
                  <a16:creationId xmlns:a16="http://schemas.microsoft.com/office/drawing/2014/main" id="{B732DD9D-C32B-DD18-36F0-B7D5C51BA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25" name="Google Shape;681;p30">
                <a:extLst>
                  <a:ext uri="{FF2B5EF4-FFF2-40B4-BE49-F238E27FC236}">
                    <a16:creationId xmlns:a16="http://schemas.microsoft.com/office/drawing/2014/main" id="{410447E0-3CED-2B1D-3589-5914BDB8A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75" y="1603100"/>
                <a:ext cx="1111175" cy="368250"/>
              </a:xfrm>
              <a:custGeom>
                <a:avLst/>
                <a:gdLst>
                  <a:gd name="T0" fmla="*/ 15648750 w 44447"/>
                  <a:gd name="T1" fmla="*/ 625 h 14730"/>
                  <a:gd name="T2" fmla="*/ 11931250 w 44447"/>
                  <a:gd name="T3" fmla="*/ 5293125 h 14730"/>
                  <a:gd name="T4" fmla="*/ 9405625 w 44447"/>
                  <a:gd name="T5" fmla="*/ 3737500 h 14730"/>
                  <a:gd name="T6" fmla="*/ 5889375 w 44447"/>
                  <a:gd name="T7" fmla="*/ 7322500 h 14730"/>
                  <a:gd name="T8" fmla="*/ 3163750 w 44447"/>
                  <a:gd name="T9" fmla="*/ 6463125 h 14730"/>
                  <a:gd name="T10" fmla="*/ 0 w 44447"/>
                  <a:gd name="T11" fmla="*/ 9205625 h 14730"/>
                  <a:gd name="T12" fmla="*/ 27357500 w 44447"/>
                  <a:gd name="T13" fmla="*/ 9205625 h 14730"/>
                  <a:gd name="T14" fmla="*/ 23719375 w 44447"/>
                  <a:gd name="T15" fmla="*/ 5063125 h 14730"/>
                  <a:gd name="T16" fmla="*/ 21156250 w 44447"/>
                  <a:gd name="T17" fmla="*/ 6705625 h 14730"/>
                  <a:gd name="T18" fmla="*/ 15648750 w 44447"/>
                  <a:gd name="T19" fmla="*/ 625 h 147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6" name="Google Shape;682;p30">
                <a:extLst>
                  <a:ext uri="{FF2B5EF4-FFF2-40B4-BE49-F238E27FC236}">
                    <a16:creationId xmlns:a16="http://schemas.microsoft.com/office/drawing/2014/main" id="{82540866-5FF0-5FFC-4EE5-28B9BD7DE25E}"/>
                  </a:ext>
                </a:extLst>
              </p:cNvPr>
              <p:cNvSpPr/>
              <p:nvPr/>
            </p:nvSpPr>
            <p:spPr>
              <a:xfrm>
                <a:off x="1190909" y="1668428"/>
                <a:ext cx="36557" cy="4121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683;p30">
                <a:extLst>
                  <a:ext uri="{FF2B5EF4-FFF2-40B4-BE49-F238E27FC236}">
                    <a16:creationId xmlns:a16="http://schemas.microsoft.com/office/drawing/2014/main" id="{7E41AEB9-8FB5-11FB-6E9B-B499AD614BCB}"/>
                  </a:ext>
                </a:extLst>
              </p:cNvPr>
              <p:cNvSpPr/>
              <p:nvPr/>
            </p:nvSpPr>
            <p:spPr>
              <a:xfrm>
                <a:off x="1176909" y="1692537"/>
                <a:ext cx="25668" cy="24109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8" name="Google Shape;684;p30">
                <a:extLst>
                  <a:ext uri="{FF2B5EF4-FFF2-40B4-BE49-F238E27FC236}">
                    <a16:creationId xmlns:a16="http://schemas.microsoft.com/office/drawing/2014/main" id="{1C36788E-8409-2F97-33B7-C7B45343C044}"/>
                  </a:ext>
                </a:extLst>
              </p:cNvPr>
              <p:cNvSpPr/>
              <p:nvPr/>
            </p:nvSpPr>
            <p:spPr>
              <a:xfrm>
                <a:off x="816780" y="1932850"/>
                <a:ext cx="60670" cy="1244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9" name="Google Shape;685;p30">
                <a:extLst>
                  <a:ext uri="{FF2B5EF4-FFF2-40B4-BE49-F238E27FC236}">
                    <a16:creationId xmlns:a16="http://schemas.microsoft.com/office/drawing/2014/main" id="{3AEB7334-01B9-5403-F6D4-7AACD0BF8929}"/>
                  </a:ext>
                </a:extLst>
              </p:cNvPr>
              <p:cNvSpPr/>
              <p:nvPr/>
            </p:nvSpPr>
            <p:spPr>
              <a:xfrm>
                <a:off x="830780" y="1906408"/>
                <a:ext cx="40446" cy="12443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5" name="Google Shape;686;p30">
              <a:extLst>
                <a:ext uri="{FF2B5EF4-FFF2-40B4-BE49-F238E27FC236}">
                  <a16:creationId xmlns:a16="http://schemas.microsoft.com/office/drawing/2014/main" id="{528C5044-3022-AD5A-5122-980D7B030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63" y="1162225"/>
              <a:ext cx="556363" cy="138320"/>
            </a:xfrm>
            <a:custGeom>
              <a:avLst/>
              <a:gdLst>
                <a:gd name="T0" fmla="*/ 5825736 w 15349"/>
                <a:gd name="T1" fmla="*/ 0 h 3816"/>
                <a:gd name="T2" fmla="*/ 1305 w 15349"/>
                <a:gd name="T3" fmla="*/ 1664661 h 3816"/>
                <a:gd name="T4" fmla="*/ 2267753 w 15349"/>
                <a:gd name="T5" fmla="*/ 1434744 h 3816"/>
                <a:gd name="T6" fmla="*/ 9528274 w 15349"/>
                <a:gd name="T7" fmla="*/ 3823374 h 3816"/>
                <a:gd name="T8" fmla="*/ 10123458 w 15349"/>
                <a:gd name="T9" fmla="*/ 5012433 h 3816"/>
                <a:gd name="T10" fmla="*/ 10606963 w 15349"/>
                <a:gd name="T11" fmla="*/ 4276647 h 3816"/>
                <a:gd name="T12" fmla="*/ 10606963 w 15349"/>
                <a:gd name="T13" fmla="*/ 3839141 h 3816"/>
                <a:gd name="T14" fmla="*/ 17891117 w 15349"/>
                <a:gd name="T15" fmla="*/ 1434744 h 3816"/>
                <a:gd name="T16" fmla="*/ 20165467 w 15349"/>
                <a:gd name="T17" fmla="*/ 1664661 h 3816"/>
                <a:gd name="T18" fmla="*/ 14334440 w 15349"/>
                <a:gd name="T19" fmla="*/ 2610 h 3816"/>
                <a:gd name="T20" fmla="*/ 10122153 w 15349"/>
                <a:gd name="T21" fmla="*/ 2962788 h 3816"/>
                <a:gd name="T22" fmla="*/ 10076155 w 15349"/>
                <a:gd name="T23" fmla="*/ 2916790 h 3816"/>
                <a:gd name="T24" fmla="*/ 10028852 w 15349"/>
                <a:gd name="T25" fmla="*/ 2947021 h 3816"/>
                <a:gd name="T26" fmla="*/ 5825736 w 15349"/>
                <a:gd name="T27" fmla="*/ 0 h 38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6" name="Google Shape;687;p30">
              <a:extLst>
                <a:ext uri="{FF2B5EF4-FFF2-40B4-BE49-F238E27FC236}">
                  <a16:creationId xmlns:a16="http://schemas.microsoft.com/office/drawing/2014/main" id="{4241E538-1D6C-3B0E-FFB7-FC252777B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18" name="Google Shape;688;p30">
                <a:extLst>
                  <a:ext uri="{FF2B5EF4-FFF2-40B4-BE49-F238E27FC236}">
                    <a16:creationId xmlns:a16="http://schemas.microsoft.com/office/drawing/2014/main" id="{374BEE06-C390-0A06-A7DF-DA734C0D2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00" y="1165825"/>
                <a:ext cx="557375" cy="250275"/>
              </a:xfrm>
              <a:custGeom>
                <a:avLst/>
                <a:gdLst>
                  <a:gd name="T0" fmla="*/ 7524375 w 22295"/>
                  <a:gd name="T1" fmla="*/ 625 h 10011"/>
                  <a:gd name="T2" fmla="*/ 4372500 w 22295"/>
                  <a:gd name="T3" fmla="*/ 3711875 h 10011"/>
                  <a:gd name="T4" fmla="*/ 2771875 w 22295"/>
                  <a:gd name="T5" fmla="*/ 2767500 h 10011"/>
                  <a:gd name="T6" fmla="*/ 398750 w 22295"/>
                  <a:gd name="T7" fmla="*/ 6256875 h 10011"/>
                  <a:gd name="T8" fmla="*/ 13763750 w 22295"/>
                  <a:gd name="T9" fmla="*/ 6256875 h 10011"/>
                  <a:gd name="T10" fmla="*/ 12245625 w 22295"/>
                  <a:gd name="T11" fmla="*/ 4570625 h 10011"/>
                  <a:gd name="T12" fmla="*/ 11441875 w 22295"/>
                  <a:gd name="T13" fmla="*/ 4708750 h 10011"/>
                  <a:gd name="T14" fmla="*/ 7524375 w 22295"/>
                  <a:gd name="T15" fmla="*/ 625 h 100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9" name="Google Shape;689;p30">
                <a:extLst>
                  <a:ext uri="{FF2B5EF4-FFF2-40B4-BE49-F238E27FC236}">
                    <a16:creationId xmlns:a16="http://schemas.microsoft.com/office/drawing/2014/main" id="{5BF9C594-F368-C6BD-F37B-F6C29D160B36}"/>
                  </a:ext>
                </a:extLst>
              </p:cNvPr>
              <p:cNvSpPr/>
              <p:nvPr/>
            </p:nvSpPr>
            <p:spPr>
              <a:xfrm>
                <a:off x="4015832" y="1195470"/>
                <a:ext cx="8444" cy="163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0" name="Google Shape;690;p30">
                <a:extLst>
                  <a:ext uri="{FF2B5EF4-FFF2-40B4-BE49-F238E27FC236}">
                    <a16:creationId xmlns:a16="http://schemas.microsoft.com/office/drawing/2014/main" id="{C4BA42AF-22F8-56BC-BCC3-74A1594F4102}"/>
                  </a:ext>
                </a:extLst>
              </p:cNvPr>
              <p:cNvSpPr/>
              <p:nvPr/>
            </p:nvSpPr>
            <p:spPr>
              <a:xfrm>
                <a:off x="4032719" y="1190968"/>
                <a:ext cx="10695" cy="3264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691;p30">
                <a:extLst>
                  <a:ext uri="{FF2B5EF4-FFF2-40B4-BE49-F238E27FC236}">
                    <a16:creationId xmlns:a16="http://schemas.microsoft.com/office/drawing/2014/main" id="{5AA3C0D1-8863-DF85-FBB7-B78EFC19AFF9}"/>
                  </a:ext>
                </a:extLst>
              </p:cNvPr>
              <p:cNvSpPr/>
              <p:nvPr/>
            </p:nvSpPr>
            <p:spPr>
              <a:xfrm>
                <a:off x="4051295" y="1202787"/>
                <a:ext cx="7881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692;p30">
                <a:extLst>
                  <a:ext uri="{FF2B5EF4-FFF2-40B4-BE49-F238E27FC236}">
                    <a16:creationId xmlns:a16="http://schemas.microsoft.com/office/drawing/2014/main" id="{D67CC5B4-9FD5-AE64-9373-B496B31C46F9}"/>
                  </a:ext>
                </a:extLst>
              </p:cNvPr>
              <p:cNvSpPr/>
              <p:nvPr/>
            </p:nvSpPr>
            <p:spPr>
              <a:xfrm>
                <a:off x="3787855" y="1389084"/>
                <a:ext cx="18576" cy="168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693;p30">
                <a:extLst>
                  <a:ext uri="{FF2B5EF4-FFF2-40B4-BE49-F238E27FC236}">
                    <a16:creationId xmlns:a16="http://schemas.microsoft.com/office/drawing/2014/main" id="{1D7F4766-1690-EF3C-6C77-F6AF8D74574B}"/>
                  </a:ext>
                </a:extLst>
              </p:cNvPr>
              <p:cNvSpPr/>
              <p:nvPr/>
            </p:nvSpPr>
            <p:spPr>
              <a:xfrm>
                <a:off x="3801365" y="1378390"/>
                <a:ext cx="28145" cy="29267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694;p30">
                <a:extLst>
                  <a:ext uri="{FF2B5EF4-FFF2-40B4-BE49-F238E27FC236}">
                    <a16:creationId xmlns:a16="http://schemas.microsoft.com/office/drawing/2014/main" id="{0A295EE0-AAEB-4B99-EC51-772EB2CF43B9}"/>
                  </a:ext>
                </a:extLst>
              </p:cNvPr>
              <p:cNvSpPr/>
              <p:nvPr/>
            </p:nvSpPr>
            <p:spPr>
              <a:xfrm>
                <a:off x="3829510" y="1386833"/>
                <a:ext cx="16324" cy="1632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7" name="Google Shape;695;p30">
              <a:extLst>
                <a:ext uri="{FF2B5EF4-FFF2-40B4-BE49-F238E27FC236}">
                  <a16:creationId xmlns:a16="http://schemas.microsoft.com/office/drawing/2014/main" id="{F2C775E2-A6C2-2C5B-FA4F-31C9FA255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75" y="4068029"/>
              <a:ext cx="451990" cy="112372"/>
            </a:xfrm>
            <a:custGeom>
              <a:avLst/>
              <a:gdLst>
                <a:gd name="T0" fmla="*/ 3844963 w 15349"/>
                <a:gd name="T1" fmla="*/ 0 h 3816"/>
                <a:gd name="T2" fmla="*/ 854 w 15349"/>
                <a:gd name="T3" fmla="*/ 1098690 h 3816"/>
                <a:gd name="T4" fmla="*/ 1496700 w 15349"/>
                <a:gd name="T5" fmla="*/ 946946 h 3816"/>
                <a:gd name="T6" fmla="*/ 6288606 w 15349"/>
                <a:gd name="T7" fmla="*/ 2523423 h 3816"/>
                <a:gd name="T8" fmla="*/ 6681436 w 15349"/>
                <a:gd name="T9" fmla="*/ 3308231 h 3816"/>
                <a:gd name="T10" fmla="*/ 7000559 w 15349"/>
                <a:gd name="T11" fmla="*/ 2822610 h 3816"/>
                <a:gd name="T12" fmla="*/ 7000559 w 15349"/>
                <a:gd name="T13" fmla="*/ 2533847 h 3816"/>
                <a:gd name="T14" fmla="*/ 11808073 w 15349"/>
                <a:gd name="T15" fmla="*/ 946946 h 3816"/>
                <a:gd name="T16" fmla="*/ 13309131 w 15349"/>
                <a:gd name="T17" fmla="*/ 1098690 h 3816"/>
                <a:gd name="T18" fmla="*/ 9460664 w 15349"/>
                <a:gd name="T19" fmla="*/ 1737 h 3816"/>
                <a:gd name="T20" fmla="*/ 6680582 w 15349"/>
                <a:gd name="T21" fmla="*/ 1955438 h 3816"/>
                <a:gd name="T22" fmla="*/ 6650222 w 15349"/>
                <a:gd name="T23" fmla="*/ 1925107 h 3816"/>
                <a:gd name="T24" fmla="*/ 6619008 w 15349"/>
                <a:gd name="T25" fmla="*/ 1945043 h 3816"/>
                <a:gd name="T26" fmla="*/ 3844963 w 15349"/>
                <a:gd name="T27" fmla="*/ 0 h 38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5131100" y="1284414"/>
            <a:ext cx="32994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5131190" y="1620363"/>
            <a:ext cx="3299400" cy="65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5131100" y="2429164"/>
            <a:ext cx="32994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5131190" y="2765113"/>
            <a:ext cx="3299400" cy="65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5131100" y="3573914"/>
            <a:ext cx="3299400" cy="3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5131190" y="3909864"/>
            <a:ext cx="3299400" cy="65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779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tx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732;p32">
            <a:extLst>
              <a:ext uri="{FF2B5EF4-FFF2-40B4-BE49-F238E27FC236}">
                <a16:creationId xmlns:a16="http://schemas.microsoft.com/office/drawing/2014/main" id="{CADF1ACA-713F-31D4-B211-029C8A9FF7C9}"/>
              </a:ext>
            </a:extLst>
          </p:cNvPr>
          <p:cNvGrpSpPr>
            <a:grpSpLocks/>
          </p:cNvGrpSpPr>
          <p:nvPr/>
        </p:nvGrpSpPr>
        <p:grpSpPr bwMode="auto">
          <a:xfrm>
            <a:off x="-591741" y="2394348"/>
            <a:ext cx="10170320" cy="2769394"/>
            <a:chOff x="-591662" y="2394638"/>
            <a:chExt cx="10170538" cy="2769535"/>
          </a:xfrm>
        </p:grpSpPr>
        <p:grpSp>
          <p:nvGrpSpPr>
            <p:cNvPr id="12" name="Google Shape;733;p32">
              <a:extLst>
                <a:ext uri="{FF2B5EF4-FFF2-40B4-BE49-F238E27FC236}">
                  <a16:creationId xmlns:a16="http://schemas.microsoft.com/office/drawing/2014/main" id="{D3BD1E52-EC4C-17C9-4649-BA3424739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24" name="Google Shape;734;p32">
                <a:extLst>
                  <a:ext uri="{FF2B5EF4-FFF2-40B4-BE49-F238E27FC236}">
                    <a16:creationId xmlns:a16="http://schemas.microsoft.com/office/drawing/2014/main" id="{4953D141-4BAB-4024-9A57-68869F170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00" y="238075"/>
                <a:ext cx="880725" cy="343075"/>
              </a:xfrm>
              <a:custGeom>
                <a:avLst/>
                <a:gdLst>
                  <a:gd name="T0" fmla="*/ 12540625 w 35229"/>
                  <a:gd name="T1" fmla="*/ 625 h 13723"/>
                  <a:gd name="T2" fmla="*/ 9051875 w 35229"/>
                  <a:gd name="T3" fmla="*/ 3709375 h 13723"/>
                  <a:gd name="T4" fmla="*/ 6745000 w 35229"/>
                  <a:gd name="T5" fmla="*/ 2890625 h 13723"/>
                  <a:gd name="T6" fmla="*/ 3501875 w 35229"/>
                  <a:gd name="T7" fmla="*/ 4799375 h 13723"/>
                  <a:gd name="T8" fmla="*/ 3271875 w 35229"/>
                  <a:gd name="T9" fmla="*/ 6297500 h 13723"/>
                  <a:gd name="T10" fmla="*/ 2072500 w 35229"/>
                  <a:gd name="T11" fmla="*/ 5987500 h 13723"/>
                  <a:gd name="T12" fmla="*/ 235625 w 35229"/>
                  <a:gd name="T13" fmla="*/ 8576250 h 13723"/>
                  <a:gd name="T14" fmla="*/ 21220000 w 35229"/>
                  <a:gd name="T15" fmla="*/ 8576250 h 13723"/>
                  <a:gd name="T16" fmla="*/ 20703750 w 35229"/>
                  <a:gd name="T17" fmla="*/ 4988750 h 13723"/>
                  <a:gd name="T18" fmla="*/ 18147500 w 35229"/>
                  <a:gd name="T19" fmla="*/ 4080625 h 13723"/>
                  <a:gd name="T20" fmla="*/ 16048750 w 35229"/>
                  <a:gd name="T21" fmla="*/ 4627500 h 13723"/>
                  <a:gd name="T22" fmla="*/ 12540625 w 35229"/>
                  <a:gd name="T23" fmla="*/ 625 h 137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5" name="Google Shape;735;p32">
                <a:extLst>
                  <a:ext uri="{FF2B5EF4-FFF2-40B4-BE49-F238E27FC236}">
                    <a16:creationId xmlns:a16="http://schemas.microsoft.com/office/drawing/2014/main" id="{5C346B04-13B6-379C-0A71-205B18B17557}"/>
                  </a:ext>
                </a:extLst>
              </p:cNvPr>
              <p:cNvSpPr/>
              <p:nvPr/>
            </p:nvSpPr>
            <p:spPr>
              <a:xfrm>
                <a:off x="1162049" y="272916"/>
                <a:ext cx="48073" cy="32521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736;p32">
                <a:extLst>
                  <a:ext uri="{FF2B5EF4-FFF2-40B4-BE49-F238E27FC236}">
                    <a16:creationId xmlns:a16="http://schemas.microsoft.com/office/drawing/2014/main" id="{1A2041A0-A2D5-8D90-38C4-D8F259F74055}"/>
                  </a:ext>
                </a:extLst>
              </p:cNvPr>
              <p:cNvSpPr/>
              <p:nvPr/>
            </p:nvSpPr>
            <p:spPr>
              <a:xfrm>
                <a:off x="1158514" y="301902"/>
                <a:ext cx="36762" cy="28986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737;p32">
                <a:extLst>
                  <a:ext uri="{FF2B5EF4-FFF2-40B4-BE49-F238E27FC236}">
                    <a16:creationId xmlns:a16="http://schemas.microsoft.com/office/drawing/2014/main" id="{DA9CC37C-A3AC-609F-431F-556C26CF52EB}"/>
                  </a:ext>
                </a:extLst>
              </p:cNvPr>
              <p:cNvSpPr/>
              <p:nvPr/>
            </p:nvSpPr>
            <p:spPr>
              <a:xfrm>
                <a:off x="1319700" y="547929"/>
                <a:ext cx="54435" cy="11312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8" name="Google Shape;738;p32">
                <a:extLst>
                  <a:ext uri="{FF2B5EF4-FFF2-40B4-BE49-F238E27FC236}">
                    <a16:creationId xmlns:a16="http://schemas.microsoft.com/office/drawing/2014/main" id="{76D9AF8A-CC08-F90E-ECE4-29B370C0F3B0}"/>
                  </a:ext>
                </a:extLst>
              </p:cNvPr>
              <p:cNvSpPr/>
              <p:nvPr/>
            </p:nvSpPr>
            <p:spPr>
              <a:xfrm>
                <a:off x="1333132" y="520357"/>
                <a:ext cx="27571" cy="12018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3" name="Google Shape;739;p32">
              <a:extLst>
                <a:ext uri="{FF2B5EF4-FFF2-40B4-BE49-F238E27FC236}">
                  <a16:creationId xmlns:a16="http://schemas.microsoft.com/office/drawing/2014/main" id="{C02C5115-F51F-9279-71B8-4F9448714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0200" y="23946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4" name="Google Shape;740;p32">
              <a:extLst>
                <a:ext uri="{FF2B5EF4-FFF2-40B4-BE49-F238E27FC236}">
                  <a16:creationId xmlns:a16="http://schemas.microsoft.com/office/drawing/2014/main" id="{85EF0295-558C-D4B4-0026-38EE0958A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63" y="3188350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5" name="Google Shape;741;p32">
              <a:extLst>
                <a:ext uri="{FF2B5EF4-FFF2-40B4-BE49-F238E27FC236}">
                  <a16:creationId xmlns:a16="http://schemas.microsoft.com/office/drawing/2014/main" id="{1B19B012-83CE-9DF2-9787-13B96F65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1662" y="28290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742;p32">
              <a:extLst>
                <a:ext uri="{FF2B5EF4-FFF2-40B4-BE49-F238E27FC236}">
                  <a16:creationId xmlns:a16="http://schemas.microsoft.com/office/drawing/2014/main" id="{F9DB6EBC-E4A1-7397-5DDF-0DF759C18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975" y="3003263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7" name="Google Shape;743;p32">
              <a:extLst>
                <a:ext uri="{FF2B5EF4-FFF2-40B4-BE49-F238E27FC236}">
                  <a16:creationId xmlns:a16="http://schemas.microsoft.com/office/drawing/2014/main" id="{798CEFAF-1A7C-AF17-FB1E-C7DF6EF50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763" y="250257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8" name="Google Shape;744;p32">
              <a:extLst>
                <a:ext uri="{FF2B5EF4-FFF2-40B4-BE49-F238E27FC236}">
                  <a16:creationId xmlns:a16="http://schemas.microsoft.com/office/drawing/2014/main" id="{B84FDDAB-7B62-E11E-7C68-D6C88DE0D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19" name="Google Shape;745;p32">
                <a:extLst>
                  <a:ext uri="{FF2B5EF4-FFF2-40B4-BE49-F238E27FC236}">
                    <a16:creationId xmlns:a16="http://schemas.microsoft.com/office/drawing/2014/main" id="{C5877E39-A4D5-A9C5-8372-C000B63F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00" y="238075"/>
                <a:ext cx="880725" cy="343075"/>
              </a:xfrm>
              <a:custGeom>
                <a:avLst/>
                <a:gdLst>
                  <a:gd name="T0" fmla="*/ 12540625 w 35229"/>
                  <a:gd name="T1" fmla="*/ 625 h 13723"/>
                  <a:gd name="T2" fmla="*/ 9051875 w 35229"/>
                  <a:gd name="T3" fmla="*/ 3709375 h 13723"/>
                  <a:gd name="T4" fmla="*/ 6745000 w 35229"/>
                  <a:gd name="T5" fmla="*/ 2890625 h 13723"/>
                  <a:gd name="T6" fmla="*/ 3501875 w 35229"/>
                  <a:gd name="T7" fmla="*/ 4799375 h 13723"/>
                  <a:gd name="T8" fmla="*/ 3271875 w 35229"/>
                  <a:gd name="T9" fmla="*/ 6297500 h 13723"/>
                  <a:gd name="T10" fmla="*/ 2072500 w 35229"/>
                  <a:gd name="T11" fmla="*/ 5987500 h 13723"/>
                  <a:gd name="T12" fmla="*/ 235625 w 35229"/>
                  <a:gd name="T13" fmla="*/ 8576250 h 13723"/>
                  <a:gd name="T14" fmla="*/ 21220000 w 35229"/>
                  <a:gd name="T15" fmla="*/ 8576250 h 13723"/>
                  <a:gd name="T16" fmla="*/ 20703750 w 35229"/>
                  <a:gd name="T17" fmla="*/ 4988750 h 13723"/>
                  <a:gd name="T18" fmla="*/ 18147500 w 35229"/>
                  <a:gd name="T19" fmla="*/ 4080625 h 13723"/>
                  <a:gd name="T20" fmla="*/ 16048750 w 35229"/>
                  <a:gd name="T21" fmla="*/ 4627500 h 13723"/>
                  <a:gd name="T22" fmla="*/ 12540625 w 35229"/>
                  <a:gd name="T23" fmla="*/ 625 h 137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0" name="Google Shape;746;p32">
                <a:extLst>
                  <a:ext uri="{FF2B5EF4-FFF2-40B4-BE49-F238E27FC236}">
                    <a16:creationId xmlns:a16="http://schemas.microsoft.com/office/drawing/2014/main" id="{83D63916-EC3D-4AFA-9451-8B60E350EB56}"/>
                  </a:ext>
                </a:extLst>
              </p:cNvPr>
              <p:cNvSpPr/>
              <p:nvPr/>
            </p:nvSpPr>
            <p:spPr>
              <a:xfrm>
                <a:off x="1162021" y="273020"/>
                <a:ext cx="48106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747;p32">
                <a:extLst>
                  <a:ext uri="{FF2B5EF4-FFF2-40B4-BE49-F238E27FC236}">
                    <a16:creationId xmlns:a16="http://schemas.microsoft.com/office/drawing/2014/main" id="{C5EB6518-FCD4-7DC8-6818-327520025AB0}"/>
                  </a:ext>
                </a:extLst>
              </p:cNvPr>
              <p:cNvSpPr/>
              <p:nvPr/>
            </p:nvSpPr>
            <p:spPr>
              <a:xfrm>
                <a:off x="1158977" y="302250"/>
                <a:ext cx="36536" cy="2862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748;p32">
                <a:extLst>
                  <a:ext uri="{FF2B5EF4-FFF2-40B4-BE49-F238E27FC236}">
                    <a16:creationId xmlns:a16="http://schemas.microsoft.com/office/drawing/2014/main" id="{3A2037C0-F504-D009-52FC-C4D83B6C8362}"/>
                  </a:ext>
                </a:extLst>
              </p:cNvPr>
              <p:cNvSpPr/>
              <p:nvPr/>
            </p:nvSpPr>
            <p:spPr>
              <a:xfrm>
                <a:off x="1319127" y="547657"/>
                <a:ext cx="54804" cy="12179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749;p32">
                <a:extLst>
                  <a:ext uri="{FF2B5EF4-FFF2-40B4-BE49-F238E27FC236}">
                    <a16:creationId xmlns:a16="http://schemas.microsoft.com/office/drawing/2014/main" id="{792F3AF0-7220-F77A-D8A7-7B42D6F78BBF}"/>
                  </a:ext>
                </a:extLst>
              </p:cNvPr>
              <p:cNvSpPr/>
              <p:nvPr/>
            </p:nvSpPr>
            <p:spPr>
              <a:xfrm>
                <a:off x="1333132" y="520255"/>
                <a:ext cx="27402" cy="12179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5232250" y="1889975"/>
            <a:ext cx="2177100" cy="450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5232250" y="2287243"/>
            <a:ext cx="2177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5205700" y="3639925"/>
            <a:ext cx="2230200" cy="450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5205700" y="4008543"/>
            <a:ext cx="22302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1712763" y="1889975"/>
            <a:ext cx="2177100" cy="450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1708211" y="2287243"/>
            <a:ext cx="2177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1712762" y="3559550"/>
            <a:ext cx="2177100" cy="530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1708199" y="4008541"/>
            <a:ext cx="2177100" cy="57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166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tx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39;p36">
            <a:extLst>
              <a:ext uri="{FF2B5EF4-FFF2-40B4-BE49-F238E27FC236}">
                <a16:creationId xmlns:a16="http://schemas.microsoft.com/office/drawing/2014/main" id="{4C066176-75F8-8177-ECFD-3A9BCEFCEFF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23825" y="431006"/>
            <a:ext cx="9557147" cy="4238625"/>
            <a:chOff x="233788" y="539988"/>
            <a:chExt cx="9557460" cy="4238200"/>
          </a:xfrm>
        </p:grpSpPr>
        <p:grpSp>
          <p:nvGrpSpPr>
            <p:cNvPr id="5" name="Google Shape;840;p36">
              <a:extLst>
                <a:ext uri="{FF2B5EF4-FFF2-40B4-BE49-F238E27FC236}">
                  <a16:creationId xmlns:a16="http://schemas.microsoft.com/office/drawing/2014/main" id="{3CAF5448-DD89-CC94-65CB-19C956EE7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19" name="Google Shape;841;p36">
                <a:extLst>
                  <a:ext uri="{FF2B5EF4-FFF2-40B4-BE49-F238E27FC236}">
                    <a16:creationId xmlns:a16="http://schemas.microsoft.com/office/drawing/2014/main" id="{F0A5E59A-E30E-FFA9-BE7A-8493AB050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2384" y="2038616"/>
                <a:ext cx="1720815" cy="767473"/>
              </a:xfrm>
              <a:custGeom>
                <a:avLst/>
                <a:gdLst>
                  <a:gd name="T0" fmla="*/ 40437682 w 43310"/>
                  <a:gd name="T1" fmla="*/ 0 h 19316"/>
                  <a:gd name="T2" fmla="*/ 26374877 w 43310"/>
                  <a:gd name="T3" fmla="*/ 18314180 h 19316"/>
                  <a:gd name="T4" fmla="*/ 15826174 w 43310"/>
                  <a:gd name="T5" fmla="*/ 12263119 h 19316"/>
                  <a:gd name="T6" fmla="*/ 2871588 w 43310"/>
                  <a:gd name="T7" fmla="*/ 30493622 h 19316"/>
                  <a:gd name="T8" fmla="*/ 68370710 w 43310"/>
                  <a:gd name="T9" fmla="*/ 30493622 h 19316"/>
                  <a:gd name="T10" fmla="*/ 58256163 w 43310"/>
                  <a:gd name="T11" fmla="*/ 18244728 h 19316"/>
                  <a:gd name="T12" fmla="*/ 53679614 w 43310"/>
                  <a:gd name="T13" fmla="*/ 19570800 h 19316"/>
                  <a:gd name="T14" fmla="*/ 40437682 w 43310"/>
                  <a:gd name="T15" fmla="*/ 0 h 193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0" name="Google Shape;842;p36">
                <a:extLst>
                  <a:ext uri="{FF2B5EF4-FFF2-40B4-BE49-F238E27FC236}">
                    <a16:creationId xmlns:a16="http://schemas.microsoft.com/office/drawing/2014/main" id="{4A7F469C-5290-5B17-6D4D-AB181322C331}"/>
                  </a:ext>
                </a:extLst>
              </p:cNvPr>
              <p:cNvSpPr/>
              <p:nvPr/>
            </p:nvSpPr>
            <p:spPr>
              <a:xfrm>
                <a:off x="8825085" y="2181890"/>
                <a:ext cx="50606" cy="69574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1" name="Google Shape;843;p36">
                <a:extLst>
                  <a:ext uri="{FF2B5EF4-FFF2-40B4-BE49-F238E27FC236}">
                    <a16:creationId xmlns:a16="http://schemas.microsoft.com/office/drawing/2014/main" id="{C225B2B2-1F9F-1DE0-B126-192D047666C4}"/>
                  </a:ext>
                </a:extLst>
              </p:cNvPr>
              <p:cNvSpPr/>
              <p:nvPr/>
            </p:nvSpPr>
            <p:spPr>
              <a:xfrm>
                <a:off x="8874110" y="2197702"/>
                <a:ext cx="47443" cy="47437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2" name="Google Shape;844;p36">
                <a:extLst>
                  <a:ext uri="{FF2B5EF4-FFF2-40B4-BE49-F238E27FC236}">
                    <a16:creationId xmlns:a16="http://schemas.microsoft.com/office/drawing/2014/main" id="{FF2647DC-4F60-4E62-FD67-3CED8AC74414}"/>
                  </a:ext>
                </a:extLst>
              </p:cNvPr>
              <p:cNvSpPr/>
              <p:nvPr/>
            </p:nvSpPr>
            <p:spPr>
              <a:xfrm>
                <a:off x="8122926" y="2615146"/>
                <a:ext cx="66420" cy="60087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3" name="Google Shape;845;p36">
                <a:extLst>
                  <a:ext uri="{FF2B5EF4-FFF2-40B4-BE49-F238E27FC236}">
                    <a16:creationId xmlns:a16="http://schemas.microsoft.com/office/drawing/2014/main" id="{9B08581D-2224-51EB-3E15-6024A89EDCA2}"/>
                  </a:ext>
                </a:extLst>
              </p:cNvPr>
              <p:cNvSpPr/>
              <p:nvPr/>
            </p:nvSpPr>
            <p:spPr>
              <a:xfrm>
                <a:off x="8146648" y="2574034"/>
                <a:ext cx="45861" cy="42694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6" name="Google Shape;846;p36">
              <a:extLst>
                <a:ext uri="{FF2B5EF4-FFF2-40B4-BE49-F238E27FC236}">
                  <a16:creationId xmlns:a16="http://schemas.microsoft.com/office/drawing/2014/main" id="{0124C799-E052-E16D-5FCD-221BB1E96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850" y="428608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847;p36">
              <a:extLst>
                <a:ext uri="{FF2B5EF4-FFF2-40B4-BE49-F238E27FC236}">
                  <a16:creationId xmlns:a16="http://schemas.microsoft.com/office/drawing/2014/main" id="{D6567E5C-1706-829C-E391-9DD81176C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913" y="4590088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8" name="Google Shape;848;p36">
              <a:extLst>
                <a:ext uri="{FF2B5EF4-FFF2-40B4-BE49-F238E27FC236}">
                  <a16:creationId xmlns:a16="http://schemas.microsoft.com/office/drawing/2014/main" id="{431848A8-4762-A7F5-8F55-6E28E58EC4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14" name="Google Shape;849;p36">
                <a:extLst>
                  <a:ext uri="{FF2B5EF4-FFF2-40B4-BE49-F238E27FC236}">
                    <a16:creationId xmlns:a16="http://schemas.microsoft.com/office/drawing/2014/main" id="{70D1F5DE-FE11-2956-2C73-18E0F68A9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00" y="238075"/>
                <a:ext cx="880725" cy="343075"/>
              </a:xfrm>
              <a:custGeom>
                <a:avLst/>
                <a:gdLst>
                  <a:gd name="T0" fmla="*/ 12540625 w 35229"/>
                  <a:gd name="T1" fmla="*/ 625 h 13723"/>
                  <a:gd name="T2" fmla="*/ 9051875 w 35229"/>
                  <a:gd name="T3" fmla="*/ 3709375 h 13723"/>
                  <a:gd name="T4" fmla="*/ 6745000 w 35229"/>
                  <a:gd name="T5" fmla="*/ 2890625 h 13723"/>
                  <a:gd name="T6" fmla="*/ 3501875 w 35229"/>
                  <a:gd name="T7" fmla="*/ 4799375 h 13723"/>
                  <a:gd name="T8" fmla="*/ 3271875 w 35229"/>
                  <a:gd name="T9" fmla="*/ 6297500 h 13723"/>
                  <a:gd name="T10" fmla="*/ 2072500 w 35229"/>
                  <a:gd name="T11" fmla="*/ 5987500 h 13723"/>
                  <a:gd name="T12" fmla="*/ 235625 w 35229"/>
                  <a:gd name="T13" fmla="*/ 8576250 h 13723"/>
                  <a:gd name="T14" fmla="*/ 21220000 w 35229"/>
                  <a:gd name="T15" fmla="*/ 8576250 h 13723"/>
                  <a:gd name="T16" fmla="*/ 20703750 w 35229"/>
                  <a:gd name="T17" fmla="*/ 4988750 h 13723"/>
                  <a:gd name="T18" fmla="*/ 18147500 w 35229"/>
                  <a:gd name="T19" fmla="*/ 4080625 h 13723"/>
                  <a:gd name="T20" fmla="*/ 16048750 w 35229"/>
                  <a:gd name="T21" fmla="*/ 4627500 h 13723"/>
                  <a:gd name="T22" fmla="*/ 12540625 w 35229"/>
                  <a:gd name="T23" fmla="*/ 625 h 137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5" name="Google Shape;850;p36">
                <a:extLst>
                  <a:ext uri="{FF2B5EF4-FFF2-40B4-BE49-F238E27FC236}">
                    <a16:creationId xmlns:a16="http://schemas.microsoft.com/office/drawing/2014/main" id="{E4B76CCF-28AD-DE0C-A553-5F05B7A14992}"/>
                  </a:ext>
                </a:extLst>
              </p:cNvPr>
              <p:cNvSpPr/>
              <p:nvPr/>
            </p:nvSpPr>
            <p:spPr>
              <a:xfrm>
                <a:off x="1162184" y="272868"/>
                <a:ext cx="48073" cy="3251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6" name="Google Shape;851;p36">
                <a:extLst>
                  <a:ext uri="{FF2B5EF4-FFF2-40B4-BE49-F238E27FC236}">
                    <a16:creationId xmlns:a16="http://schemas.microsoft.com/office/drawing/2014/main" id="{A743768C-9658-2FFE-F627-B595949C4B2D}"/>
                  </a:ext>
                </a:extLst>
              </p:cNvPr>
              <p:cNvSpPr/>
              <p:nvPr/>
            </p:nvSpPr>
            <p:spPr>
              <a:xfrm>
                <a:off x="1158649" y="301850"/>
                <a:ext cx="36762" cy="2898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7" name="Google Shape;852;p36">
                <a:extLst>
                  <a:ext uri="{FF2B5EF4-FFF2-40B4-BE49-F238E27FC236}">
                    <a16:creationId xmlns:a16="http://schemas.microsoft.com/office/drawing/2014/main" id="{57EFDD13-3CDD-152A-5CA7-32568AEE3E9B}"/>
                  </a:ext>
                </a:extLst>
              </p:cNvPr>
              <p:cNvSpPr/>
              <p:nvPr/>
            </p:nvSpPr>
            <p:spPr>
              <a:xfrm>
                <a:off x="1319837" y="547840"/>
                <a:ext cx="54436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18" name="Google Shape;853;p36">
                <a:extLst>
                  <a:ext uri="{FF2B5EF4-FFF2-40B4-BE49-F238E27FC236}">
                    <a16:creationId xmlns:a16="http://schemas.microsoft.com/office/drawing/2014/main" id="{81395E44-29F0-3960-E967-FF4517359405}"/>
                  </a:ext>
                </a:extLst>
              </p:cNvPr>
              <p:cNvSpPr/>
              <p:nvPr/>
            </p:nvSpPr>
            <p:spPr>
              <a:xfrm>
                <a:off x="1333269" y="520272"/>
                <a:ext cx="27572" cy="12017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9" name="Google Shape;854;p36">
              <a:extLst>
                <a:ext uri="{FF2B5EF4-FFF2-40B4-BE49-F238E27FC236}">
                  <a16:creationId xmlns:a16="http://schemas.microsoft.com/office/drawing/2014/main" id="{0284A37E-72B7-768A-EF9D-8D0B819D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625" y="185938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0" name="Google Shape;855;p36">
              <a:extLst>
                <a:ext uri="{FF2B5EF4-FFF2-40B4-BE49-F238E27FC236}">
                  <a16:creationId xmlns:a16="http://schemas.microsoft.com/office/drawing/2014/main" id="{580DA03D-A36B-EE35-373E-485F58DF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00" y="53998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856;p36">
              <a:extLst>
                <a:ext uri="{FF2B5EF4-FFF2-40B4-BE49-F238E27FC236}">
                  <a16:creationId xmlns:a16="http://schemas.microsoft.com/office/drawing/2014/main" id="{B49C7365-BD1F-A9ED-CFAA-9A6B43A70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88" y="843988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2" name="Google Shape;857;p36">
              <a:extLst>
                <a:ext uri="{FF2B5EF4-FFF2-40B4-BE49-F238E27FC236}">
                  <a16:creationId xmlns:a16="http://schemas.microsoft.com/office/drawing/2014/main" id="{5125B72E-76FE-1FDB-074B-CD1BA6AC4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88" y="3887088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3" name="Google Shape;858;p36">
              <a:extLst>
                <a:ext uri="{FF2B5EF4-FFF2-40B4-BE49-F238E27FC236}">
                  <a16:creationId xmlns:a16="http://schemas.microsoft.com/office/drawing/2014/main" id="{EAA636D3-ECCB-A508-A930-4F80667FF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588" y="4710313"/>
              <a:ext cx="293325" cy="67875"/>
            </a:xfrm>
            <a:custGeom>
              <a:avLst/>
              <a:gdLst>
                <a:gd name="T0" fmla="*/ 3556875 w 11733"/>
                <a:gd name="T1" fmla="*/ 0 h 2715"/>
                <a:gd name="T2" fmla="*/ 3301875 w 11733"/>
                <a:gd name="T3" fmla="*/ 255625 h 2715"/>
                <a:gd name="T4" fmla="*/ 2955000 w 11733"/>
                <a:gd name="T5" fmla="*/ 583750 h 2715"/>
                <a:gd name="T6" fmla="*/ 2590000 w 11733"/>
                <a:gd name="T7" fmla="*/ 857500 h 2715"/>
                <a:gd name="T8" fmla="*/ 1769375 w 11733"/>
                <a:gd name="T9" fmla="*/ 1167500 h 2715"/>
                <a:gd name="T10" fmla="*/ 1595625 w 11733"/>
                <a:gd name="T11" fmla="*/ 1178125 h 2715"/>
                <a:gd name="T12" fmla="*/ 0 w 11733"/>
                <a:gd name="T13" fmla="*/ 492500 h 2715"/>
                <a:gd name="T14" fmla="*/ 0 w 11733"/>
                <a:gd name="T15" fmla="*/ 492500 h 2715"/>
                <a:gd name="T16" fmla="*/ 693125 w 11733"/>
                <a:gd name="T17" fmla="*/ 1295000 h 2715"/>
                <a:gd name="T18" fmla="*/ 1769375 w 11733"/>
                <a:gd name="T19" fmla="*/ 1696250 h 2715"/>
                <a:gd name="T20" fmla="*/ 2918750 w 11733"/>
                <a:gd name="T21" fmla="*/ 1423125 h 2715"/>
                <a:gd name="T22" fmla="*/ 3393125 w 11733"/>
                <a:gd name="T23" fmla="*/ 1094375 h 2715"/>
                <a:gd name="T24" fmla="*/ 3560625 w 11733"/>
                <a:gd name="T25" fmla="*/ 951250 h 2715"/>
                <a:gd name="T26" fmla="*/ 3560625 w 11733"/>
                <a:gd name="T27" fmla="*/ 951250 h 2715"/>
                <a:gd name="T28" fmla="*/ 4286875 w 11733"/>
                <a:gd name="T29" fmla="*/ 1404375 h 2715"/>
                <a:gd name="T30" fmla="*/ 5453750 w 11733"/>
                <a:gd name="T31" fmla="*/ 1696250 h 2715"/>
                <a:gd name="T32" fmla="*/ 5764375 w 11733"/>
                <a:gd name="T33" fmla="*/ 1678125 h 2715"/>
                <a:gd name="T34" fmla="*/ 6074375 w 11733"/>
                <a:gd name="T35" fmla="*/ 1605000 h 2715"/>
                <a:gd name="T36" fmla="*/ 6603125 w 11733"/>
                <a:gd name="T37" fmla="*/ 1350000 h 2715"/>
                <a:gd name="T38" fmla="*/ 7333125 w 11733"/>
                <a:gd name="T39" fmla="*/ 474375 h 2715"/>
                <a:gd name="T40" fmla="*/ 7333125 w 11733"/>
                <a:gd name="T41" fmla="*/ 474375 h 2715"/>
                <a:gd name="T42" fmla="*/ 6438750 w 11733"/>
                <a:gd name="T43" fmla="*/ 1040000 h 2715"/>
                <a:gd name="T44" fmla="*/ 5794375 w 11733"/>
                <a:gd name="T45" fmla="*/ 1156250 h 2715"/>
                <a:gd name="T46" fmla="*/ 5490625 w 11733"/>
                <a:gd name="T47" fmla="*/ 1131250 h 2715"/>
                <a:gd name="T48" fmla="*/ 4596875 w 11733"/>
                <a:gd name="T49" fmla="*/ 802500 h 2715"/>
                <a:gd name="T50" fmla="*/ 3812500 w 11733"/>
                <a:gd name="T51" fmla="*/ 237500 h 2715"/>
                <a:gd name="T52" fmla="*/ 3556875 w 11733"/>
                <a:gd name="T53" fmla="*/ 0 h 27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020625" y="2205400"/>
            <a:ext cx="1965300" cy="12405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0487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tx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978;p40">
            <a:extLst>
              <a:ext uri="{FF2B5EF4-FFF2-40B4-BE49-F238E27FC236}">
                <a16:creationId xmlns:a16="http://schemas.microsoft.com/office/drawing/2014/main" id="{700517F6-BE28-35B6-AC4E-AE8245437E80}"/>
              </a:ext>
            </a:extLst>
          </p:cNvPr>
          <p:cNvGrpSpPr>
            <a:grpSpLocks/>
          </p:cNvGrpSpPr>
          <p:nvPr/>
        </p:nvGrpSpPr>
        <p:grpSpPr bwMode="auto">
          <a:xfrm>
            <a:off x="52388" y="258366"/>
            <a:ext cx="2087166" cy="691753"/>
            <a:chOff x="223350" y="3354150"/>
            <a:chExt cx="1111200" cy="368300"/>
          </a:xfrm>
        </p:grpSpPr>
        <p:sp>
          <p:nvSpPr>
            <p:cNvPr id="9" name="Google Shape;979;p40">
              <a:extLst>
                <a:ext uri="{FF2B5EF4-FFF2-40B4-BE49-F238E27FC236}">
                  <a16:creationId xmlns:a16="http://schemas.microsoft.com/office/drawing/2014/main" id="{7B4894E2-2CB9-4557-101B-C6371BB8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50" y="3354150"/>
              <a:ext cx="1111200" cy="368300"/>
            </a:xfrm>
            <a:custGeom>
              <a:avLst/>
              <a:gdLst>
                <a:gd name="T0" fmla="*/ 12127500 w 44448"/>
                <a:gd name="T1" fmla="*/ 625 h 14732"/>
                <a:gd name="T2" fmla="*/ 6630000 w 44448"/>
                <a:gd name="T3" fmla="*/ 6700625 h 14732"/>
                <a:gd name="T4" fmla="*/ 4065625 w 44448"/>
                <a:gd name="T5" fmla="*/ 5061250 h 14732"/>
                <a:gd name="T6" fmla="*/ 422500 w 44448"/>
                <a:gd name="T7" fmla="*/ 9200625 h 14732"/>
                <a:gd name="T8" fmla="*/ 422500 w 44448"/>
                <a:gd name="T9" fmla="*/ 9207500 h 14732"/>
                <a:gd name="T10" fmla="*/ 27779375 w 44448"/>
                <a:gd name="T11" fmla="*/ 9207500 h 14732"/>
                <a:gd name="T12" fmla="*/ 24623125 w 44448"/>
                <a:gd name="T13" fmla="*/ 6467500 h 14732"/>
                <a:gd name="T14" fmla="*/ 21896875 w 44448"/>
                <a:gd name="T15" fmla="*/ 7330625 h 14732"/>
                <a:gd name="T16" fmla="*/ 18378125 w 44448"/>
                <a:gd name="T17" fmla="*/ 3741250 h 14732"/>
                <a:gd name="T18" fmla="*/ 15855000 w 44448"/>
                <a:gd name="T19" fmla="*/ 5301250 h 14732"/>
                <a:gd name="T20" fmla="*/ 12127500 w 44448"/>
                <a:gd name="T21" fmla="*/ 625 h 14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0" name="Google Shape;980;p40">
              <a:extLst>
                <a:ext uri="{FF2B5EF4-FFF2-40B4-BE49-F238E27FC236}">
                  <a16:creationId xmlns:a16="http://schemas.microsoft.com/office/drawing/2014/main" id="{33BCCA65-E4C2-ABBB-C505-02F9D148BF93}"/>
                </a:ext>
              </a:extLst>
            </p:cNvPr>
            <p:cNvSpPr/>
            <p:nvPr/>
          </p:nvSpPr>
          <p:spPr>
            <a:xfrm>
              <a:off x="563112" y="3419442"/>
              <a:ext cx="37399" cy="40570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1" name="Google Shape;981;p40">
              <a:extLst>
                <a:ext uri="{FF2B5EF4-FFF2-40B4-BE49-F238E27FC236}">
                  <a16:creationId xmlns:a16="http://schemas.microsoft.com/office/drawing/2014/main" id="{CF0C7BC0-CCB3-7D55-6AEC-E9BCF1327671}"/>
                </a:ext>
              </a:extLst>
            </p:cNvPr>
            <p:cNvSpPr/>
            <p:nvPr/>
          </p:nvSpPr>
          <p:spPr>
            <a:xfrm>
              <a:off x="589102" y="3443531"/>
              <a:ext cx="25989" cy="24088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2" name="Google Shape;982;p40">
              <a:extLst>
                <a:ext uri="{FF2B5EF4-FFF2-40B4-BE49-F238E27FC236}">
                  <a16:creationId xmlns:a16="http://schemas.microsoft.com/office/drawing/2014/main" id="{01C59781-8021-8509-31D1-C48FA6725944}"/>
                </a:ext>
              </a:extLst>
            </p:cNvPr>
            <p:cNvSpPr/>
            <p:nvPr/>
          </p:nvSpPr>
          <p:spPr>
            <a:xfrm>
              <a:off x="913651" y="3683782"/>
              <a:ext cx="60853" cy="12044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3" name="Google Shape;983;p40">
              <a:extLst>
                <a:ext uri="{FF2B5EF4-FFF2-40B4-BE49-F238E27FC236}">
                  <a16:creationId xmlns:a16="http://schemas.microsoft.com/office/drawing/2014/main" id="{F354B7B4-DC50-5C4F-19AF-517FBE858F36}"/>
                </a:ext>
              </a:extLst>
            </p:cNvPr>
            <p:cNvSpPr/>
            <p:nvPr/>
          </p:nvSpPr>
          <p:spPr>
            <a:xfrm>
              <a:off x="919989" y="3656524"/>
              <a:ext cx="39935" cy="12678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14" name="Google Shape;984;p40">
            <a:extLst>
              <a:ext uri="{FF2B5EF4-FFF2-40B4-BE49-F238E27FC236}">
                <a16:creationId xmlns:a16="http://schemas.microsoft.com/office/drawing/2014/main" id="{198D0547-3670-8B91-82DB-5E91D9ACD55A}"/>
              </a:ext>
            </a:extLst>
          </p:cNvPr>
          <p:cNvGrpSpPr>
            <a:grpSpLocks/>
          </p:cNvGrpSpPr>
          <p:nvPr/>
        </p:nvGrpSpPr>
        <p:grpSpPr bwMode="auto">
          <a:xfrm>
            <a:off x="7759304" y="1482329"/>
            <a:ext cx="1924050" cy="858440"/>
            <a:chOff x="7624716" y="2969549"/>
            <a:chExt cx="1288247" cy="574373"/>
          </a:xfrm>
        </p:grpSpPr>
        <p:sp>
          <p:nvSpPr>
            <p:cNvPr id="15" name="Google Shape;985;p40">
              <a:extLst>
                <a:ext uri="{FF2B5EF4-FFF2-40B4-BE49-F238E27FC236}">
                  <a16:creationId xmlns:a16="http://schemas.microsoft.com/office/drawing/2014/main" id="{C0D6D97F-9A6A-793F-B507-1CF4D15CB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16" y="2969549"/>
              <a:ext cx="1288247" cy="574373"/>
            </a:xfrm>
            <a:custGeom>
              <a:avLst/>
              <a:gdLst>
                <a:gd name="T0" fmla="*/ 20914237 w 32423"/>
                <a:gd name="T1" fmla="*/ 0 h 14456"/>
                <a:gd name="T2" fmla="*/ 11008089 w 32423"/>
                <a:gd name="T3" fmla="*/ 14645320 h 14456"/>
                <a:gd name="T4" fmla="*/ 7577624 w 32423"/>
                <a:gd name="T5" fmla="*/ 13650775 h 14456"/>
                <a:gd name="T6" fmla="*/ 1589 w 32423"/>
                <a:gd name="T7" fmla="*/ 22819685 h 14456"/>
                <a:gd name="T8" fmla="*/ 49033566 w 32423"/>
                <a:gd name="T9" fmla="*/ 22819685 h 14456"/>
                <a:gd name="T10" fmla="*/ 39335776 w 32423"/>
                <a:gd name="T11" fmla="*/ 9179955 h 14456"/>
                <a:gd name="T12" fmla="*/ 31443986 w 32423"/>
                <a:gd name="T13" fmla="*/ 13707593 h 14456"/>
                <a:gd name="T14" fmla="*/ 20914237 w 32423"/>
                <a:gd name="T15" fmla="*/ 0 h 144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986;p40">
              <a:extLst>
                <a:ext uri="{FF2B5EF4-FFF2-40B4-BE49-F238E27FC236}">
                  <a16:creationId xmlns:a16="http://schemas.microsoft.com/office/drawing/2014/main" id="{BD90AE59-347F-C71F-15D4-39C230BC2E3A}"/>
                </a:ext>
              </a:extLst>
            </p:cNvPr>
            <p:cNvSpPr/>
            <p:nvPr/>
          </p:nvSpPr>
          <p:spPr>
            <a:xfrm>
              <a:off x="8289566" y="3075501"/>
              <a:ext cx="37467" cy="52578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7" name="Google Shape;987;p40">
              <a:extLst>
                <a:ext uri="{FF2B5EF4-FFF2-40B4-BE49-F238E27FC236}">
                  <a16:creationId xmlns:a16="http://schemas.microsoft.com/office/drawing/2014/main" id="{B4D5C8D0-F472-8053-024A-69FA851AD811}"/>
                </a:ext>
              </a:extLst>
            </p:cNvPr>
            <p:cNvSpPr/>
            <p:nvPr/>
          </p:nvSpPr>
          <p:spPr>
            <a:xfrm>
              <a:off x="8254490" y="3089044"/>
              <a:ext cx="35873" cy="35848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8" name="Google Shape;988;p40">
              <a:extLst>
                <a:ext uri="{FF2B5EF4-FFF2-40B4-BE49-F238E27FC236}">
                  <a16:creationId xmlns:a16="http://schemas.microsoft.com/office/drawing/2014/main" id="{0DFA2874-EB9F-04AE-417D-B957254EDAFA}"/>
                </a:ext>
              </a:extLst>
            </p:cNvPr>
            <p:cNvSpPr/>
            <p:nvPr/>
          </p:nvSpPr>
          <p:spPr>
            <a:xfrm>
              <a:off x="8816504" y="3445139"/>
              <a:ext cx="31887" cy="31865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19" name="Google Shape;989;p40">
              <a:extLst>
                <a:ext uri="{FF2B5EF4-FFF2-40B4-BE49-F238E27FC236}">
                  <a16:creationId xmlns:a16="http://schemas.microsoft.com/office/drawing/2014/main" id="{F3B3E611-8610-1021-2EAE-856DAB9DE97F}"/>
                </a:ext>
              </a:extLst>
            </p:cNvPr>
            <p:cNvSpPr/>
            <p:nvPr/>
          </p:nvSpPr>
          <p:spPr>
            <a:xfrm>
              <a:off x="8802952" y="3400528"/>
              <a:ext cx="49425" cy="45408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0" name="Google Shape;990;p40">
              <a:extLst>
                <a:ext uri="{FF2B5EF4-FFF2-40B4-BE49-F238E27FC236}">
                  <a16:creationId xmlns:a16="http://schemas.microsoft.com/office/drawing/2014/main" id="{DB41A9D1-0C6A-2D35-7B52-C73C1E11A293}"/>
                </a:ext>
              </a:extLst>
            </p:cNvPr>
            <p:cNvSpPr/>
            <p:nvPr/>
          </p:nvSpPr>
          <p:spPr>
            <a:xfrm>
              <a:off x="8800560" y="3370256"/>
              <a:ext cx="34279" cy="32662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21" name="Google Shape;991;p40">
            <a:extLst>
              <a:ext uri="{FF2B5EF4-FFF2-40B4-BE49-F238E27FC236}">
                <a16:creationId xmlns:a16="http://schemas.microsoft.com/office/drawing/2014/main" id="{41CF30BC-886D-F7B1-66DF-A6CE19ED0AC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84697" y="4602957"/>
            <a:ext cx="1319213" cy="589360"/>
            <a:chOff x="7624716" y="2969549"/>
            <a:chExt cx="1288247" cy="574373"/>
          </a:xfrm>
        </p:grpSpPr>
        <p:sp>
          <p:nvSpPr>
            <p:cNvPr id="22" name="Google Shape;992;p40">
              <a:extLst>
                <a:ext uri="{FF2B5EF4-FFF2-40B4-BE49-F238E27FC236}">
                  <a16:creationId xmlns:a16="http://schemas.microsoft.com/office/drawing/2014/main" id="{13A11F4E-CC9C-938B-C6B0-00FD1629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16" y="2969549"/>
              <a:ext cx="1288247" cy="574373"/>
            </a:xfrm>
            <a:custGeom>
              <a:avLst/>
              <a:gdLst>
                <a:gd name="T0" fmla="*/ 20914237 w 32423"/>
                <a:gd name="T1" fmla="*/ 0 h 14456"/>
                <a:gd name="T2" fmla="*/ 11008089 w 32423"/>
                <a:gd name="T3" fmla="*/ 14645320 h 14456"/>
                <a:gd name="T4" fmla="*/ 7577624 w 32423"/>
                <a:gd name="T5" fmla="*/ 13650775 h 14456"/>
                <a:gd name="T6" fmla="*/ 1589 w 32423"/>
                <a:gd name="T7" fmla="*/ 22819685 h 14456"/>
                <a:gd name="T8" fmla="*/ 49033566 w 32423"/>
                <a:gd name="T9" fmla="*/ 22819685 h 14456"/>
                <a:gd name="T10" fmla="*/ 39335776 w 32423"/>
                <a:gd name="T11" fmla="*/ 9179955 h 14456"/>
                <a:gd name="T12" fmla="*/ 31443986 w 32423"/>
                <a:gd name="T13" fmla="*/ 13707593 h 14456"/>
                <a:gd name="T14" fmla="*/ 20914237 w 32423"/>
                <a:gd name="T15" fmla="*/ 0 h 144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3" name="Google Shape;993;p40">
              <a:extLst>
                <a:ext uri="{FF2B5EF4-FFF2-40B4-BE49-F238E27FC236}">
                  <a16:creationId xmlns:a16="http://schemas.microsoft.com/office/drawing/2014/main" id="{2E4CBC0D-EFBE-A288-A20C-5FE668978C86}"/>
                </a:ext>
              </a:extLst>
            </p:cNvPr>
            <p:cNvSpPr/>
            <p:nvPr/>
          </p:nvSpPr>
          <p:spPr>
            <a:xfrm>
              <a:off x="8289768" y="3076301"/>
              <a:ext cx="37206" cy="5221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4" name="Google Shape;994;p40">
              <a:extLst>
                <a:ext uri="{FF2B5EF4-FFF2-40B4-BE49-F238E27FC236}">
                  <a16:creationId xmlns:a16="http://schemas.microsoft.com/office/drawing/2014/main" id="{7FFB453B-381D-D83B-43CF-E7E3D29F1FBB}"/>
                </a:ext>
              </a:extLst>
            </p:cNvPr>
            <p:cNvSpPr/>
            <p:nvPr/>
          </p:nvSpPr>
          <p:spPr>
            <a:xfrm>
              <a:off x="8254887" y="3089065"/>
              <a:ext cx="34880" cy="35970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5" name="Google Shape;995;p40">
              <a:extLst>
                <a:ext uri="{FF2B5EF4-FFF2-40B4-BE49-F238E27FC236}">
                  <a16:creationId xmlns:a16="http://schemas.microsoft.com/office/drawing/2014/main" id="{1BB14BA6-01ED-D5F4-9E08-765A6DED9EE2}"/>
                </a:ext>
              </a:extLst>
            </p:cNvPr>
            <p:cNvSpPr/>
            <p:nvPr/>
          </p:nvSpPr>
          <p:spPr>
            <a:xfrm>
              <a:off x="8816461" y="3445292"/>
              <a:ext cx="31392" cy="31330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6" name="Google Shape;996;p40">
              <a:extLst>
                <a:ext uri="{FF2B5EF4-FFF2-40B4-BE49-F238E27FC236}">
                  <a16:creationId xmlns:a16="http://schemas.microsoft.com/office/drawing/2014/main" id="{A71C4CE4-C869-8D4F-4201-C1664FDC97FF}"/>
                </a:ext>
              </a:extLst>
            </p:cNvPr>
            <p:cNvSpPr/>
            <p:nvPr/>
          </p:nvSpPr>
          <p:spPr>
            <a:xfrm>
              <a:off x="8803671" y="3401199"/>
              <a:ext cx="48832" cy="44093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27" name="Google Shape;997;p40">
              <a:extLst>
                <a:ext uri="{FF2B5EF4-FFF2-40B4-BE49-F238E27FC236}">
                  <a16:creationId xmlns:a16="http://schemas.microsoft.com/office/drawing/2014/main" id="{73B05162-3261-E0B8-DF17-EA6669D488BE}"/>
                </a:ext>
              </a:extLst>
            </p:cNvPr>
            <p:cNvSpPr/>
            <p:nvPr/>
          </p:nvSpPr>
          <p:spPr>
            <a:xfrm>
              <a:off x="8800184" y="3369870"/>
              <a:ext cx="34880" cy="32490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28" name="Google Shape;998;p40">
            <a:extLst>
              <a:ext uri="{FF2B5EF4-FFF2-40B4-BE49-F238E27FC236}">
                <a16:creationId xmlns:a16="http://schemas.microsoft.com/office/drawing/2014/main" id="{92197B11-2BE3-368B-520A-7F6F9AB4C4C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45993" y="4555332"/>
            <a:ext cx="1319213" cy="588169"/>
            <a:chOff x="7624716" y="2969549"/>
            <a:chExt cx="1288247" cy="574373"/>
          </a:xfrm>
        </p:grpSpPr>
        <p:sp>
          <p:nvSpPr>
            <p:cNvPr id="29" name="Google Shape;999;p40">
              <a:extLst>
                <a:ext uri="{FF2B5EF4-FFF2-40B4-BE49-F238E27FC236}">
                  <a16:creationId xmlns:a16="http://schemas.microsoft.com/office/drawing/2014/main" id="{DBF51EAC-4A1C-1A1D-6ADC-DFF1C5850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16" y="2969549"/>
              <a:ext cx="1288247" cy="574373"/>
            </a:xfrm>
            <a:custGeom>
              <a:avLst/>
              <a:gdLst>
                <a:gd name="T0" fmla="*/ 20914237 w 32423"/>
                <a:gd name="T1" fmla="*/ 0 h 14456"/>
                <a:gd name="T2" fmla="*/ 11008089 w 32423"/>
                <a:gd name="T3" fmla="*/ 14645320 h 14456"/>
                <a:gd name="T4" fmla="*/ 7577624 w 32423"/>
                <a:gd name="T5" fmla="*/ 13650775 h 14456"/>
                <a:gd name="T6" fmla="*/ 1589 w 32423"/>
                <a:gd name="T7" fmla="*/ 22819685 h 14456"/>
                <a:gd name="T8" fmla="*/ 49033566 w 32423"/>
                <a:gd name="T9" fmla="*/ 22819685 h 14456"/>
                <a:gd name="T10" fmla="*/ 39335776 w 32423"/>
                <a:gd name="T11" fmla="*/ 9179955 h 14456"/>
                <a:gd name="T12" fmla="*/ 31443986 w 32423"/>
                <a:gd name="T13" fmla="*/ 13707593 h 14456"/>
                <a:gd name="T14" fmla="*/ 20914237 w 32423"/>
                <a:gd name="T15" fmla="*/ 0 h 144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30" name="Google Shape;1000;p40">
              <a:extLst>
                <a:ext uri="{FF2B5EF4-FFF2-40B4-BE49-F238E27FC236}">
                  <a16:creationId xmlns:a16="http://schemas.microsoft.com/office/drawing/2014/main" id="{CC830700-6095-8C16-2968-1F7B7CB8520C}"/>
                </a:ext>
              </a:extLst>
            </p:cNvPr>
            <p:cNvSpPr/>
            <p:nvPr/>
          </p:nvSpPr>
          <p:spPr>
            <a:xfrm>
              <a:off x="8289768" y="3075355"/>
              <a:ext cx="37206" cy="53484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1" name="Google Shape;1001;p40">
              <a:extLst>
                <a:ext uri="{FF2B5EF4-FFF2-40B4-BE49-F238E27FC236}">
                  <a16:creationId xmlns:a16="http://schemas.microsoft.com/office/drawing/2014/main" id="{560723D3-2FB1-24A5-42BB-D81E48ECE406}"/>
                </a:ext>
              </a:extLst>
            </p:cNvPr>
            <p:cNvSpPr/>
            <p:nvPr/>
          </p:nvSpPr>
          <p:spPr>
            <a:xfrm>
              <a:off x="8254887" y="3089307"/>
              <a:ext cx="34880" cy="36043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2" name="Google Shape;1002;p40">
              <a:extLst>
                <a:ext uri="{FF2B5EF4-FFF2-40B4-BE49-F238E27FC236}">
                  <a16:creationId xmlns:a16="http://schemas.microsoft.com/office/drawing/2014/main" id="{6311D432-ABCB-2721-A640-B16A04378BB3}"/>
                </a:ext>
              </a:extLst>
            </p:cNvPr>
            <p:cNvSpPr/>
            <p:nvPr/>
          </p:nvSpPr>
          <p:spPr>
            <a:xfrm>
              <a:off x="8816460" y="3445093"/>
              <a:ext cx="31393" cy="31392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3" name="Google Shape;1003;p40">
              <a:extLst>
                <a:ext uri="{FF2B5EF4-FFF2-40B4-BE49-F238E27FC236}">
                  <a16:creationId xmlns:a16="http://schemas.microsoft.com/office/drawing/2014/main" id="{154A6C48-AA6D-E282-9F54-8B63006EF9A5}"/>
                </a:ext>
              </a:extLst>
            </p:cNvPr>
            <p:cNvSpPr/>
            <p:nvPr/>
          </p:nvSpPr>
          <p:spPr>
            <a:xfrm>
              <a:off x="8803671" y="3400910"/>
              <a:ext cx="48832" cy="44183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  <p:sp>
          <p:nvSpPr>
            <p:cNvPr id="34" name="Google Shape;1004;p40">
              <a:extLst>
                <a:ext uri="{FF2B5EF4-FFF2-40B4-BE49-F238E27FC236}">
                  <a16:creationId xmlns:a16="http://schemas.microsoft.com/office/drawing/2014/main" id="{4BA4E1A6-F7D5-7972-A5BB-F8C0A5A229A5}"/>
                </a:ext>
              </a:extLst>
            </p:cNvPr>
            <p:cNvSpPr/>
            <p:nvPr/>
          </p:nvSpPr>
          <p:spPr>
            <a:xfrm>
              <a:off x="8800183" y="3370680"/>
              <a:ext cx="34880" cy="32556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sp>
        <p:nvSpPr>
          <p:cNvPr id="35" name="Google Shape;1005;p40">
            <a:extLst>
              <a:ext uri="{FF2B5EF4-FFF2-40B4-BE49-F238E27FC236}">
                <a16:creationId xmlns:a16="http://schemas.microsoft.com/office/drawing/2014/main" id="{EF45EDFE-A1F7-52B8-5877-285ED86C0D22}"/>
              </a:ext>
            </a:extLst>
          </p:cNvPr>
          <p:cNvSpPr>
            <a:spLocks/>
          </p:cNvSpPr>
          <p:nvPr/>
        </p:nvSpPr>
        <p:spPr bwMode="auto">
          <a:xfrm>
            <a:off x="7397354" y="2394347"/>
            <a:ext cx="952500" cy="138113"/>
          </a:xfrm>
          <a:custGeom>
            <a:avLst/>
            <a:gdLst>
              <a:gd name="T0" fmla="*/ 19697895 w 38116"/>
              <a:gd name="T1" fmla="*/ 1098 h 5533"/>
              <a:gd name="T2" fmla="*/ 18825294 w 38116"/>
              <a:gd name="T3" fmla="*/ 587097 h 5533"/>
              <a:gd name="T4" fmla="*/ 14936328 w 38116"/>
              <a:gd name="T5" fmla="*/ 4305642 h 5533"/>
              <a:gd name="T6" fmla="*/ 13164505 w 38116"/>
              <a:gd name="T7" fmla="*/ 4572598 h 5533"/>
              <a:gd name="T8" fmla="*/ 9460927 w 38116"/>
              <a:gd name="T9" fmla="*/ 3335268 h 5533"/>
              <a:gd name="T10" fmla="*/ 7419318 w 38116"/>
              <a:gd name="T11" fmla="*/ 780932 h 5533"/>
              <a:gd name="T12" fmla="*/ 6910864 w 38116"/>
              <a:gd name="T13" fmla="*/ 465218 h 5533"/>
              <a:gd name="T14" fmla="*/ 6221454 w 38116"/>
              <a:gd name="T15" fmla="*/ 942650 h 5533"/>
              <a:gd name="T16" fmla="*/ 324164 w 38116"/>
              <a:gd name="T17" fmla="*/ 5566203 h 5533"/>
              <a:gd name="T18" fmla="*/ 324164 w 38116"/>
              <a:gd name="T19" fmla="*/ 6115624 h 5533"/>
              <a:gd name="T20" fmla="*/ 730493 w 38116"/>
              <a:gd name="T21" fmla="*/ 6127805 h 5533"/>
              <a:gd name="T22" fmla="*/ 6858686 w 38116"/>
              <a:gd name="T23" fmla="*/ 2589815 h 5533"/>
              <a:gd name="T24" fmla="*/ 6858686 w 38116"/>
              <a:gd name="T25" fmla="*/ 2589815 h 5533"/>
              <a:gd name="T26" fmla="*/ 13246637 w 38116"/>
              <a:gd name="T27" fmla="*/ 6101213 h 5533"/>
              <a:gd name="T28" fmla="*/ 19650148 w 38116"/>
              <a:gd name="T29" fmla="*/ 2575404 h 5533"/>
              <a:gd name="T30" fmla="*/ 19650148 w 38116"/>
              <a:gd name="T31" fmla="*/ 2575404 h 5533"/>
              <a:gd name="T32" fmla="*/ 25302074 w 38116"/>
              <a:gd name="T33" fmla="*/ 5452111 h 5533"/>
              <a:gd name="T34" fmla="*/ 30342291 w 38116"/>
              <a:gd name="T35" fmla="*/ 3272132 h 5533"/>
              <a:gd name="T36" fmla="*/ 30342291 w 38116"/>
              <a:gd name="T37" fmla="*/ 3272132 h 5533"/>
              <a:gd name="T38" fmla="*/ 31363662 w 38116"/>
              <a:gd name="T39" fmla="*/ 4078558 h 5533"/>
              <a:gd name="T40" fmla="*/ 34733047 w 38116"/>
              <a:gd name="T41" fmla="*/ 4983532 h 5533"/>
              <a:gd name="T42" fmla="*/ 36034168 w 38116"/>
              <a:gd name="T43" fmla="*/ 5036717 h 5533"/>
              <a:gd name="T44" fmla="*/ 38362223 w 38116"/>
              <a:gd name="T45" fmla="*/ 4855063 h 5533"/>
              <a:gd name="T46" fmla="*/ 41861487 w 38116"/>
              <a:gd name="T47" fmla="*/ 3626620 h 5533"/>
              <a:gd name="T48" fmla="*/ 42185684 w 38116"/>
              <a:gd name="T49" fmla="*/ 2720514 h 5533"/>
              <a:gd name="T50" fmla="*/ 41527327 w 38116"/>
              <a:gd name="T51" fmla="*/ 2243082 h 5533"/>
              <a:gd name="T52" fmla="*/ 41343038 w 38116"/>
              <a:gd name="T53" fmla="*/ 2268576 h 5533"/>
              <a:gd name="T54" fmla="*/ 38362223 w 38116"/>
              <a:gd name="T55" fmla="*/ 3173551 h 5533"/>
              <a:gd name="T56" fmla="*/ 36103005 w 38116"/>
              <a:gd name="T57" fmla="*/ 3391781 h 5533"/>
              <a:gd name="T58" fmla="*/ 35349189 w 38116"/>
              <a:gd name="T59" fmla="*/ 3367419 h 5533"/>
              <a:gd name="T60" fmla="*/ 32498252 w 38116"/>
              <a:gd name="T61" fmla="*/ 2817998 h 5533"/>
              <a:gd name="T62" fmla="*/ 31687826 w 38116"/>
              <a:gd name="T63" fmla="*/ 2300693 h 5533"/>
              <a:gd name="T64" fmla="*/ 31395849 w 38116"/>
              <a:gd name="T65" fmla="*/ 1589554 h 5533"/>
              <a:gd name="T66" fmla="*/ 30546572 w 38116"/>
              <a:gd name="T67" fmla="*/ 783128 h 5533"/>
              <a:gd name="T68" fmla="*/ 29873788 w 38116"/>
              <a:gd name="T69" fmla="*/ 1136485 h 5533"/>
              <a:gd name="T70" fmla="*/ 25272087 w 38116"/>
              <a:gd name="T71" fmla="*/ 3824882 h 5533"/>
              <a:gd name="T72" fmla="*/ 20282949 w 38116"/>
              <a:gd name="T73" fmla="*/ 393228 h 5533"/>
              <a:gd name="T74" fmla="*/ 19697895 w 38116"/>
              <a:gd name="T75" fmla="*/ 1098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6" name="Google Shape;1006;p40">
            <a:extLst>
              <a:ext uri="{FF2B5EF4-FFF2-40B4-BE49-F238E27FC236}">
                <a16:creationId xmlns:a16="http://schemas.microsoft.com/office/drawing/2014/main" id="{CC9C9A4F-BD3F-0B61-98FA-15FF1B3D8C6B}"/>
              </a:ext>
            </a:extLst>
          </p:cNvPr>
          <p:cNvSpPr>
            <a:spLocks/>
          </p:cNvSpPr>
          <p:nvPr/>
        </p:nvSpPr>
        <p:spPr bwMode="auto">
          <a:xfrm>
            <a:off x="588169" y="1057275"/>
            <a:ext cx="294085" cy="67866"/>
          </a:xfrm>
          <a:custGeom>
            <a:avLst/>
            <a:gdLst>
              <a:gd name="T0" fmla="*/ 6292610 w 11762"/>
              <a:gd name="T1" fmla="*/ 1098 h 2719"/>
              <a:gd name="T2" fmla="*/ 5871394 w 11762"/>
              <a:gd name="T3" fmla="*/ 452972 h 2719"/>
              <a:gd name="T4" fmla="*/ 5254588 w 11762"/>
              <a:gd name="T5" fmla="*/ 1035570 h 2719"/>
              <a:gd name="T6" fmla="*/ 4606644 w 11762"/>
              <a:gd name="T7" fmla="*/ 1519559 h 2719"/>
              <a:gd name="T8" fmla="*/ 3146305 w 11762"/>
              <a:gd name="T9" fmla="*/ 2070009 h 2719"/>
              <a:gd name="T10" fmla="*/ 2828434 w 11762"/>
              <a:gd name="T11" fmla="*/ 2088845 h 2719"/>
              <a:gd name="T12" fmla="*/ 0 w 11762"/>
              <a:gd name="T13" fmla="*/ 873863 h 2719"/>
              <a:gd name="T14" fmla="*/ 0 w 11762"/>
              <a:gd name="T15" fmla="*/ 873863 h 2719"/>
              <a:gd name="T16" fmla="*/ 1265850 w 11762"/>
              <a:gd name="T17" fmla="*/ 2328061 h 2719"/>
              <a:gd name="T18" fmla="*/ 3178542 w 11762"/>
              <a:gd name="T19" fmla="*/ 3007004 h 2719"/>
              <a:gd name="T20" fmla="*/ 3327460 w 11762"/>
              <a:gd name="T21" fmla="*/ 3010332 h 2719"/>
              <a:gd name="T22" fmla="*/ 5190113 w 11762"/>
              <a:gd name="T23" fmla="*/ 2521883 h 2719"/>
              <a:gd name="T24" fmla="*/ 6065883 w 11762"/>
              <a:gd name="T25" fmla="*/ 1972532 h 2719"/>
              <a:gd name="T26" fmla="*/ 6352617 w 11762"/>
              <a:gd name="T27" fmla="*/ 1698971 h 2719"/>
              <a:gd name="T28" fmla="*/ 6352617 w 11762"/>
              <a:gd name="T29" fmla="*/ 1698971 h 2719"/>
              <a:gd name="T30" fmla="*/ 7622901 w 11762"/>
              <a:gd name="T31" fmla="*/ 2489768 h 2719"/>
              <a:gd name="T32" fmla="*/ 9731183 w 11762"/>
              <a:gd name="T33" fmla="*/ 3007004 h 2719"/>
              <a:gd name="T34" fmla="*/ 10250211 w 11762"/>
              <a:gd name="T35" fmla="*/ 2974889 h 2719"/>
              <a:gd name="T36" fmla="*/ 10801443 w 11762"/>
              <a:gd name="T37" fmla="*/ 2877412 h 2719"/>
              <a:gd name="T38" fmla="*/ 11774991 w 11762"/>
              <a:gd name="T39" fmla="*/ 2392324 h 2719"/>
              <a:gd name="T40" fmla="*/ 13071978 w 11762"/>
              <a:gd name="T41" fmla="*/ 873863 h 2719"/>
              <a:gd name="T42" fmla="*/ 13071978 w 11762"/>
              <a:gd name="T43" fmla="*/ 873863 h 2719"/>
              <a:gd name="T44" fmla="*/ 11450486 w 11762"/>
              <a:gd name="T45" fmla="*/ 1842973 h 2719"/>
              <a:gd name="T46" fmla="*/ 10297984 w 11762"/>
              <a:gd name="T47" fmla="*/ 2081091 h 2719"/>
              <a:gd name="T48" fmla="*/ 9795657 w 11762"/>
              <a:gd name="T49" fmla="*/ 2036795 h 2719"/>
              <a:gd name="T50" fmla="*/ 8174166 w 11762"/>
              <a:gd name="T51" fmla="*/ 1423214 h 2719"/>
              <a:gd name="T52" fmla="*/ 6747164 w 11762"/>
              <a:gd name="T53" fmla="*/ 420857 h 2719"/>
              <a:gd name="T54" fmla="*/ 6292610 w 11762"/>
              <a:gd name="T55" fmla="*/ 1098 h 27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7" name="Google Shape;1007;p40">
            <a:extLst>
              <a:ext uri="{FF2B5EF4-FFF2-40B4-BE49-F238E27FC236}">
                <a16:creationId xmlns:a16="http://schemas.microsoft.com/office/drawing/2014/main" id="{F081907E-A49A-A4A5-BFC3-1644B2C496EE}"/>
              </a:ext>
            </a:extLst>
          </p:cNvPr>
          <p:cNvSpPr>
            <a:spLocks/>
          </p:cNvSpPr>
          <p:nvPr/>
        </p:nvSpPr>
        <p:spPr bwMode="auto">
          <a:xfrm>
            <a:off x="4776788" y="433388"/>
            <a:ext cx="294085" cy="67866"/>
          </a:xfrm>
          <a:custGeom>
            <a:avLst/>
            <a:gdLst>
              <a:gd name="T0" fmla="*/ 6292610 w 11762"/>
              <a:gd name="T1" fmla="*/ 1098 h 2719"/>
              <a:gd name="T2" fmla="*/ 5871394 w 11762"/>
              <a:gd name="T3" fmla="*/ 452972 h 2719"/>
              <a:gd name="T4" fmla="*/ 5254588 w 11762"/>
              <a:gd name="T5" fmla="*/ 1035570 h 2719"/>
              <a:gd name="T6" fmla="*/ 4606644 w 11762"/>
              <a:gd name="T7" fmla="*/ 1519559 h 2719"/>
              <a:gd name="T8" fmla="*/ 3146305 w 11762"/>
              <a:gd name="T9" fmla="*/ 2070009 h 2719"/>
              <a:gd name="T10" fmla="*/ 2828434 w 11762"/>
              <a:gd name="T11" fmla="*/ 2088845 h 2719"/>
              <a:gd name="T12" fmla="*/ 0 w 11762"/>
              <a:gd name="T13" fmla="*/ 873863 h 2719"/>
              <a:gd name="T14" fmla="*/ 0 w 11762"/>
              <a:gd name="T15" fmla="*/ 873863 h 2719"/>
              <a:gd name="T16" fmla="*/ 1265850 w 11762"/>
              <a:gd name="T17" fmla="*/ 2328061 h 2719"/>
              <a:gd name="T18" fmla="*/ 3178542 w 11762"/>
              <a:gd name="T19" fmla="*/ 3007004 h 2719"/>
              <a:gd name="T20" fmla="*/ 3327460 w 11762"/>
              <a:gd name="T21" fmla="*/ 3010332 h 2719"/>
              <a:gd name="T22" fmla="*/ 5190113 w 11762"/>
              <a:gd name="T23" fmla="*/ 2521883 h 2719"/>
              <a:gd name="T24" fmla="*/ 6065883 w 11762"/>
              <a:gd name="T25" fmla="*/ 1972532 h 2719"/>
              <a:gd name="T26" fmla="*/ 6352617 w 11762"/>
              <a:gd name="T27" fmla="*/ 1698971 h 2719"/>
              <a:gd name="T28" fmla="*/ 6352617 w 11762"/>
              <a:gd name="T29" fmla="*/ 1698971 h 2719"/>
              <a:gd name="T30" fmla="*/ 7622901 w 11762"/>
              <a:gd name="T31" fmla="*/ 2489768 h 2719"/>
              <a:gd name="T32" fmla="*/ 9731183 w 11762"/>
              <a:gd name="T33" fmla="*/ 3007004 h 2719"/>
              <a:gd name="T34" fmla="*/ 10250211 w 11762"/>
              <a:gd name="T35" fmla="*/ 2974889 h 2719"/>
              <a:gd name="T36" fmla="*/ 10801443 w 11762"/>
              <a:gd name="T37" fmla="*/ 2877412 h 2719"/>
              <a:gd name="T38" fmla="*/ 11774991 w 11762"/>
              <a:gd name="T39" fmla="*/ 2392324 h 2719"/>
              <a:gd name="T40" fmla="*/ 13071978 w 11762"/>
              <a:gd name="T41" fmla="*/ 873863 h 2719"/>
              <a:gd name="T42" fmla="*/ 13071978 w 11762"/>
              <a:gd name="T43" fmla="*/ 873863 h 2719"/>
              <a:gd name="T44" fmla="*/ 11450486 w 11762"/>
              <a:gd name="T45" fmla="*/ 1842973 h 2719"/>
              <a:gd name="T46" fmla="*/ 10297984 w 11762"/>
              <a:gd name="T47" fmla="*/ 2081091 h 2719"/>
              <a:gd name="T48" fmla="*/ 9795657 w 11762"/>
              <a:gd name="T49" fmla="*/ 2036795 h 2719"/>
              <a:gd name="T50" fmla="*/ 8174166 w 11762"/>
              <a:gd name="T51" fmla="*/ 1423214 h 2719"/>
              <a:gd name="T52" fmla="*/ 6747164 w 11762"/>
              <a:gd name="T53" fmla="*/ 420857 h 2719"/>
              <a:gd name="T54" fmla="*/ 6292610 w 11762"/>
              <a:gd name="T55" fmla="*/ 1098 h 27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8" name="Google Shape;1008;p40">
            <a:extLst>
              <a:ext uri="{FF2B5EF4-FFF2-40B4-BE49-F238E27FC236}">
                <a16:creationId xmlns:a16="http://schemas.microsoft.com/office/drawing/2014/main" id="{59A6DC64-1AAE-3872-3A07-48BCB2A7C713}"/>
              </a:ext>
            </a:extLst>
          </p:cNvPr>
          <p:cNvSpPr>
            <a:spLocks/>
          </p:cNvSpPr>
          <p:nvPr/>
        </p:nvSpPr>
        <p:spPr bwMode="auto">
          <a:xfrm>
            <a:off x="6819900" y="919162"/>
            <a:ext cx="952500" cy="138113"/>
          </a:xfrm>
          <a:custGeom>
            <a:avLst/>
            <a:gdLst>
              <a:gd name="T0" fmla="*/ 19697895 w 38116"/>
              <a:gd name="T1" fmla="*/ 1098 h 5533"/>
              <a:gd name="T2" fmla="*/ 18825294 w 38116"/>
              <a:gd name="T3" fmla="*/ 587097 h 5533"/>
              <a:gd name="T4" fmla="*/ 14936328 w 38116"/>
              <a:gd name="T5" fmla="*/ 4305642 h 5533"/>
              <a:gd name="T6" fmla="*/ 13164505 w 38116"/>
              <a:gd name="T7" fmla="*/ 4572598 h 5533"/>
              <a:gd name="T8" fmla="*/ 9460927 w 38116"/>
              <a:gd name="T9" fmla="*/ 3335268 h 5533"/>
              <a:gd name="T10" fmla="*/ 7419318 w 38116"/>
              <a:gd name="T11" fmla="*/ 780932 h 5533"/>
              <a:gd name="T12" fmla="*/ 6910864 w 38116"/>
              <a:gd name="T13" fmla="*/ 465218 h 5533"/>
              <a:gd name="T14" fmla="*/ 6221454 w 38116"/>
              <a:gd name="T15" fmla="*/ 942650 h 5533"/>
              <a:gd name="T16" fmla="*/ 324164 w 38116"/>
              <a:gd name="T17" fmla="*/ 5566203 h 5533"/>
              <a:gd name="T18" fmla="*/ 324164 w 38116"/>
              <a:gd name="T19" fmla="*/ 6115624 h 5533"/>
              <a:gd name="T20" fmla="*/ 730493 w 38116"/>
              <a:gd name="T21" fmla="*/ 6127805 h 5533"/>
              <a:gd name="T22" fmla="*/ 6858686 w 38116"/>
              <a:gd name="T23" fmla="*/ 2589815 h 5533"/>
              <a:gd name="T24" fmla="*/ 6858686 w 38116"/>
              <a:gd name="T25" fmla="*/ 2589815 h 5533"/>
              <a:gd name="T26" fmla="*/ 13246637 w 38116"/>
              <a:gd name="T27" fmla="*/ 6101213 h 5533"/>
              <a:gd name="T28" fmla="*/ 19650148 w 38116"/>
              <a:gd name="T29" fmla="*/ 2575404 h 5533"/>
              <a:gd name="T30" fmla="*/ 19650148 w 38116"/>
              <a:gd name="T31" fmla="*/ 2575404 h 5533"/>
              <a:gd name="T32" fmla="*/ 25302074 w 38116"/>
              <a:gd name="T33" fmla="*/ 5452111 h 5533"/>
              <a:gd name="T34" fmla="*/ 30342291 w 38116"/>
              <a:gd name="T35" fmla="*/ 3272132 h 5533"/>
              <a:gd name="T36" fmla="*/ 30342291 w 38116"/>
              <a:gd name="T37" fmla="*/ 3272132 h 5533"/>
              <a:gd name="T38" fmla="*/ 31363662 w 38116"/>
              <a:gd name="T39" fmla="*/ 4078558 h 5533"/>
              <a:gd name="T40" fmla="*/ 34733047 w 38116"/>
              <a:gd name="T41" fmla="*/ 4983532 h 5533"/>
              <a:gd name="T42" fmla="*/ 36034168 w 38116"/>
              <a:gd name="T43" fmla="*/ 5036717 h 5533"/>
              <a:gd name="T44" fmla="*/ 38362223 w 38116"/>
              <a:gd name="T45" fmla="*/ 4855063 h 5533"/>
              <a:gd name="T46" fmla="*/ 41861487 w 38116"/>
              <a:gd name="T47" fmla="*/ 3626620 h 5533"/>
              <a:gd name="T48" fmla="*/ 42185684 w 38116"/>
              <a:gd name="T49" fmla="*/ 2720514 h 5533"/>
              <a:gd name="T50" fmla="*/ 41527327 w 38116"/>
              <a:gd name="T51" fmla="*/ 2243082 h 5533"/>
              <a:gd name="T52" fmla="*/ 41343038 w 38116"/>
              <a:gd name="T53" fmla="*/ 2268576 h 5533"/>
              <a:gd name="T54" fmla="*/ 38362223 w 38116"/>
              <a:gd name="T55" fmla="*/ 3173551 h 5533"/>
              <a:gd name="T56" fmla="*/ 36103005 w 38116"/>
              <a:gd name="T57" fmla="*/ 3391781 h 5533"/>
              <a:gd name="T58" fmla="*/ 35349189 w 38116"/>
              <a:gd name="T59" fmla="*/ 3367419 h 5533"/>
              <a:gd name="T60" fmla="*/ 32498252 w 38116"/>
              <a:gd name="T61" fmla="*/ 2817998 h 5533"/>
              <a:gd name="T62" fmla="*/ 31687826 w 38116"/>
              <a:gd name="T63" fmla="*/ 2300693 h 5533"/>
              <a:gd name="T64" fmla="*/ 31395849 w 38116"/>
              <a:gd name="T65" fmla="*/ 1589554 h 5533"/>
              <a:gd name="T66" fmla="*/ 30546572 w 38116"/>
              <a:gd name="T67" fmla="*/ 783128 h 5533"/>
              <a:gd name="T68" fmla="*/ 29873788 w 38116"/>
              <a:gd name="T69" fmla="*/ 1136485 h 5533"/>
              <a:gd name="T70" fmla="*/ 25272087 w 38116"/>
              <a:gd name="T71" fmla="*/ 3824882 h 5533"/>
              <a:gd name="T72" fmla="*/ 20282949 w 38116"/>
              <a:gd name="T73" fmla="*/ 393228 h 5533"/>
              <a:gd name="T74" fmla="*/ 19697895 w 38116"/>
              <a:gd name="T75" fmla="*/ 1098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39" name="Google Shape;1009;p40">
            <a:extLst>
              <a:ext uri="{FF2B5EF4-FFF2-40B4-BE49-F238E27FC236}">
                <a16:creationId xmlns:a16="http://schemas.microsoft.com/office/drawing/2014/main" id="{16E8573E-E281-14E2-6376-D1FF246FFD8C}"/>
              </a:ext>
            </a:extLst>
          </p:cNvPr>
          <p:cNvSpPr>
            <a:spLocks/>
          </p:cNvSpPr>
          <p:nvPr/>
        </p:nvSpPr>
        <p:spPr bwMode="auto">
          <a:xfrm>
            <a:off x="7553325" y="4827985"/>
            <a:ext cx="953691" cy="139303"/>
          </a:xfrm>
          <a:custGeom>
            <a:avLst/>
            <a:gdLst>
              <a:gd name="T0" fmla="*/ 19747178 w 38116"/>
              <a:gd name="T1" fmla="*/ 1141 h 5533"/>
              <a:gd name="T2" fmla="*/ 18872420 w 38116"/>
              <a:gd name="T3" fmla="*/ 597259 h 5533"/>
              <a:gd name="T4" fmla="*/ 14973719 w 38116"/>
              <a:gd name="T5" fmla="*/ 4380177 h 5533"/>
              <a:gd name="T6" fmla="*/ 13197446 w 38116"/>
              <a:gd name="T7" fmla="*/ 4651750 h 5533"/>
              <a:gd name="T8" fmla="*/ 9484600 w 38116"/>
              <a:gd name="T9" fmla="*/ 3393015 h 5533"/>
              <a:gd name="T10" fmla="*/ 7437902 w 38116"/>
              <a:gd name="T11" fmla="*/ 794443 h 5533"/>
              <a:gd name="T12" fmla="*/ 6928146 w 38116"/>
              <a:gd name="T13" fmla="*/ 473289 h 5533"/>
              <a:gd name="T14" fmla="*/ 6237006 w 38116"/>
              <a:gd name="T15" fmla="*/ 958964 h 5533"/>
              <a:gd name="T16" fmla="*/ 324970 w 38116"/>
              <a:gd name="T17" fmla="*/ 5662545 h 5533"/>
              <a:gd name="T18" fmla="*/ 324970 w 38116"/>
              <a:gd name="T19" fmla="*/ 6221468 h 5533"/>
              <a:gd name="T20" fmla="*/ 732341 w 38116"/>
              <a:gd name="T21" fmla="*/ 6233855 h 5533"/>
              <a:gd name="T22" fmla="*/ 6875836 w 38116"/>
              <a:gd name="T23" fmla="*/ 2634625 h 5533"/>
              <a:gd name="T24" fmla="*/ 6875836 w 38116"/>
              <a:gd name="T25" fmla="*/ 2634625 h 5533"/>
              <a:gd name="T26" fmla="*/ 13279781 w 38116"/>
              <a:gd name="T27" fmla="*/ 6206832 h 5533"/>
              <a:gd name="T28" fmla="*/ 19699339 w 38116"/>
              <a:gd name="T29" fmla="*/ 2619989 h 5533"/>
              <a:gd name="T30" fmla="*/ 19699339 w 38116"/>
              <a:gd name="T31" fmla="*/ 2619989 h 5533"/>
              <a:gd name="T32" fmla="*/ 25365405 w 38116"/>
              <a:gd name="T33" fmla="*/ 5546463 h 5533"/>
              <a:gd name="T34" fmla="*/ 30418229 w 38116"/>
              <a:gd name="T35" fmla="*/ 3328798 h 5533"/>
              <a:gd name="T36" fmla="*/ 30418229 w 38116"/>
              <a:gd name="T37" fmla="*/ 3328798 h 5533"/>
              <a:gd name="T38" fmla="*/ 31442145 w 38116"/>
              <a:gd name="T39" fmla="*/ 4149156 h 5533"/>
              <a:gd name="T40" fmla="*/ 34819947 w 38116"/>
              <a:gd name="T41" fmla="*/ 5069818 h 5533"/>
              <a:gd name="T42" fmla="*/ 36124329 w 38116"/>
              <a:gd name="T43" fmla="*/ 5123897 h 5533"/>
              <a:gd name="T44" fmla="*/ 38458198 w 38116"/>
              <a:gd name="T45" fmla="*/ 4939100 h 5533"/>
              <a:gd name="T46" fmla="*/ 41966241 w 38116"/>
              <a:gd name="T47" fmla="*/ 3689395 h 5533"/>
              <a:gd name="T48" fmla="*/ 42291243 w 38116"/>
              <a:gd name="T49" fmla="*/ 2767592 h 5533"/>
              <a:gd name="T50" fmla="*/ 41631263 w 38116"/>
              <a:gd name="T51" fmla="*/ 2281917 h 5533"/>
              <a:gd name="T52" fmla="*/ 41446509 w 38116"/>
              <a:gd name="T53" fmla="*/ 2307832 h 5533"/>
              <a:gd name="T54" fmla="*/ 38458198 w 38116"/>
              <a:gd name="T55" fmla="*/ 3228494 h 5533"/>
              <a:gd name="T56" fmla="*/ 36193352 w 38116"/>
              <a:gd name="T57" fmla="*/ 3450485 h 5533"/>
              <a:gd name="T58" fmla="*/ 35437659 w 38116"/>
              <a:gd name="T59" fmla="*/ 3425711 h 5533"/>
              <a:gd name="T60" fmla="*/ 32579588 w 38116"/>
              <a:gd name="T61" fmla="*/ 2866755 h 5533"/>
              <a:gd name="T62" fmla="*/ 31767115 w 38116"/>
              <a:gd name="T63" fmla="*/ 2340528 h 5533"/>
              <a:gd name="T64" fmla="*/ 31474405 w 38116"/>
              <a:gd name="T65" fmla="*/ 1617050 h 5533"/>
              <a:gd name="T66" fmla="*/ 30622999 w 38116"/>
              <a:gd name="T67" fmla="*/ 796692 h 5533"/>
              <a:gd name="T68" fmla="*/ 29948540 w 38116"/>
              <a:gd name="T69" fmla="*/ 1156182 h 5533"/>
              <a:gd name="T70" fmla="*/ 25335347 w 38116"/>
              <a:gd name="T71" fmla="*/ 3891111 h 5533"/>
              <a:gd name="T72" fmla="*/ 20333732 w 38116"/>
              <a:gd name="T73" fmla="*/ 400041 h 5533"/>
              <a:gd name="T74" fmla="*/ 19747178 w 38116"/>
              <a:gd name="T75" fmla="*/ 1141 h 553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3356250" y="1997432"/>
            <a:ext cx="24315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5389200" y="3407739"/>
            <a:ext cx="2633100" cy="730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/>
          </p:nvPr>
        </p:nvSpPr>
        <p:spPr>
          <a:xfrm>
            <a:off x="1829000" y="1163889"/>
            <a:ext cx="5486100" cy="834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5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/>
          </p:nvPr>
        </p:nvSpPr>
        <p:spPr>
          <a:xfrm>
            <a:off x="4980750" y="2854539"/>
            <a:ext cx="3450000" cy="55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973800" y="3480639"/>
            <a:ext cx="29292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/>
          </p:nvPr>
        </p:nvSpPr>
        <p:spPr>
          <a:xfrm>
            <a:off x="713400" y="2854539"/>
            <a:ext cx="3450000" cy="62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34537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tx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17;p41">
            <a:extLst>
              <a:ext uri="{FF2B5EF4-FFF2-40B4-BE49-F238E27FC236}">
                <a16:creationId xmlns:a16="http://schemas.microsoft.com/office/drawing/2014/main" id="{EB187BB5-5D8C-590F-2849-37626DFC1687}"/>
              </a:ext>
            </a:extLst>
          </p:cNvPr>
          <p:cNvGrpSpPr>
            <a:grpSpLocks/>
          </p:cNvGrpSpPr>
          <p:nvPr/>
        </p:nvGrpSpPr>
        <p:grpSpPr bwMode="auto">
          <a:xfrm>
            <a:off x="-464343" y="289323"/>
            <a:ext cx="10003631" cy="4854178"/>
            <a:chOff x="-463827" y="289325"/>
            <a:chExt cx="10003115" cy="4854174"/>
          </a:xfrm>
        </p:grpSpPr>
        <p:grpSp>
          <p:nvGrpSpPr>
            <p:cNvPr id="11" name="Google Shape;1018;p41">
              <a:extLst>
                <a:ext uri="{FF2B5EF4-FFF2-40B4-BE49-F238E27FC236}">
                  <a16:creationId xmlns:a16="http://schemas.microsoft.com/office/drawing/2014/main" id="{41177078-53AB-6287-57A7-5579A344AB2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40" name="Google Shape;1019;p41">
                <a:extLst>
                  <a:ext uri="{FF2B5EF4-FFF2-40B4-BE49-F238E27FC236}">
                    <a16:creationId xmlns:a16="http://schemas.microsoft.com/office/drawing/2014/main" id="{14F84A34-9898-2677-05C3-667D25EA5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50" y="3354150"/>
                <a:ext cx="1111200" cy="368300"/>
              </a:xfrm>
              <a:custGeom>
                <a:avLst/>
                <a:gdLst>
                  <a:gd name="T0" fmla="*/ 12127500 w 44448"/>
                  <a:gd name="T1" fmla="*/ 625 h 14732"/>
                  <a:gd name="T2" fmla="*/ 6630000 w 44448"/>
                  <a:gd name="T3" fmla="*/ 6700625 h 14732"/>
                  <a:gd name="T4" fmla="*/ 4065625 w 44448"/>
                  <a:gd name="T5" fmla="*/ 5061250 h 14732"/>
                  <a:gd name="T6" fmla="*/ 422500 w 44448"/>
                  <a:gd name="T7" fmla="*/ 9200625 h 14732"/>
                  <a:gd name="T8" fmla="*/ 422500 w 44448"/>
                  <a:gd name="T9" fmla="*/ 9207500 h 14732"/>
                  <a:gd name="T10" fmla="*/ 27779375 w 44448"/>
                  <a:gd name="T11" fmla="*/ 9207500 h 14732"/>
                  <a:gd name="T12" fmla="*/ 24623125 w 44448"/>
                  <a:gd name="T13" fmla="*/ 6467500 h 14732"/>
                  <a:gd name="T14" fmla="*/ 21896875 w 44448"/>
                  <a:gd name="T15" fmla="*/ 7330625 h 14732"/>
                  <a:gd name="T16" fmla="*/ 18378125 w 44448"/>
                  <a:gd name="T17" fmla="*/ 3741250 h 14732"/>
                  <a:gd name="T18" fmla="*/ 15855000 w 44448"/>
                  <a:gd name="T19" fmla="*/ 5301250 h 14732"/>
                  <a:gd name="T20" fmla="*/ 12127500 w 44448"/>
                  <a:gd name="T21" fmla="*/ 625 h 147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41" name="Google Shape;1020;p41">
                <a:extLst>
                  <a:ext uri="{FF2B5EF4-FFF2-40B4-BE49-F238E27FC236}">
                    <a16:creationId xmlns:a16="http://schemas.microsoft.com/office/drawing/2014/main" id="{2341D112-4F6B-89CD-4ED8-84D0727DBE65}"/>
                  </a:ext>
                </a:extLst>
              </p:cNvPr>
              <p:cNvSpPr/>
              <p:nvPr/>
            </p:nvSpPr>
            <p:spPr>
              <a:xfrm>
                <a:off x="563245" y="3419346"/>
                <a:ext cx="37334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42" name="Google Shape;1021;p41">
                <a:extLst>
                  <a:ext uri="{FF2B5EF4-FFF2-40B4-BE49-F238E27FC236}">
                    <a16:creationId xmlns:a16="http://schemas.microsoft.com/office/drawing/2014/main" id="{5576478A-F943-0D3D-ED2C-BDDCF94761E3}"/>
                  </a:ext>
                </a:extLst>
              </p:cNvPr>
              <p:cNvSpPr/>
              <p:nvPr/>
            </p:nvSpPr>
            <p:spPr>
              <a:xfrm>
                <a:off x="588912" y="3443458"/>
                <a:ext cx="25667" cy="2411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43" name="Google Shape;1022;p41">
                <a:extLst>
                  <a:ext uri="{FF2B5EF4-FFF2-40B4-BE49-F238E27FC236}">
                    <a16:creationId xmlns:a16="http://schemas.microsoft.com/office/drawing/2014/main" id="{7FEE1AC3-EA87-1D95-C061-63AC11BFD465}"/>
                  </a:ext>
                </a:extLst>
              </p:cNvPr>
              <p:cNvSpPr/>
              <p:nvPr/>
            </p:nvSpPr>
            <p:spPr>
              <a:xfrm>
                <a:off x="914028" y="3683807"/>
                <a:ext cx="60668" cy="1244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44" name="Google Shape;1023;p41">
                <a:extLst>
                  <a:ext uri="{FF2B5EF4-FFF2-40B4-BE49-F238E27FC236}">
                    <a16:creationId xmlns:a16="http://schemas.microsoft.com/office/drawing/2014/main" id="{8C94D209-CF80-7475-3F34-A7DD220F35FE}"/>
                  </a:ext>
                </a:extLst>
              </p:cNvPr>
              <p:cNvSpPr/>
              <p:nvPr/>
            </p:nvSpPr>
            <p:spPr>
              <a:xfrm>
                <a:off x="920251" y="3657361"/>
                <a:ext cx="40445" cy="11667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12" name="Google Shape;1024;p41">
              <a:extLst>
                <a:ext uri="{FF2B5EF4-FFF2-40B4-BE49-F238E27FC236}">
                  <a16:creationId xmlns:a16="http://schemas.microsoft.com/office/drawing/2014/main" id="{EDA3F8B3-43C1-4A32-131D-D459D1AFA4F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34" name="Google Shape;1025;p41">
                <a:extLst>
                  <a:ext uri="{FF2B5EF4-FFF2-40B4-BE49-F238E27FC236}">
                    <a16:creationId xmlns:a16="http://schemas.microsoft.com/office/drawing/2014/main" id="{7A7193B2-DAB5-C456-F32A-C5546EA1D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5" name="Google Shape;1026;p41">
                <a:extLst>
                  <a:ext uri="{FF2B5EF4-FFF2-40B4-BE49-F238E27FC236}">
                    <a16:creationId xmlns:a16="http://schemas.microsoft.com/office/drawing/2014/main" id="{3F16B301-8A92-FFBE-4C4F-7103AA7C1714}"/>
                  </a:ext>
                </a:extLst>
              </p:cNvPr>
              <p:cNvSpPr/>
              <p:nvPr/>
            </p:nvSpPr>
            <p:spPr>
              <a:xfrm>
                <a:off x="8289623" y="3075337"/>
                <a:ext cx="37464" cy="52612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6" name="Google Shape;1027;p41">
                <a:extLst>
                  <a:ext uri="{FF2B5EF4-FFF2-40B4-BE49-F238E27FC236}">
                    <a16:creationId xmlns:a16="http://schemas.microsoft.com/office/drawing/2014/main" id="{7F1E0E31-2959-C7E4-7EA0-E7A166FE5D5B}"/>
                  </a:ext>
                </a:extLst>
              </p:cNvPr>
              <p:cNvSpPr/>
              <p:nvPr/>
            </p:nvSpPr>
            <p:spPr>
              <a:xfrm>
                <a:off x="8254550" y="3088888"/>
                <a:ext cx="35870" cy="3587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7" name="Google Shape;1028;p41">
                <a:extLst>
                  <a:ext uri="{FF2B5EF4-FFF2-40B4-BE49-F238E27FC236}">
                    <a16:creationId xmlns:a16="http://schemas.microsoft.com/office/drawing/2014/main" id="{F799BF17-4AB5-F4CC-5470-585DEC6922E0}"/>
                  </a:ext>
                </a:extLst>
              </p:cNvPr>
              <p:cNvSpPr/>
              <p:nvPr/>
            </p:nvSpPr>
            <p:spPr>
              <a:xfrm>
                <a:off x="8816513" y="3445214"/>
                <a:ext cx="31884" cy="31886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8" name="Google Shape;1029;p41">
                <a:extLst>
                  <a:ext uri="{FF2B5EF4-FFF2-40B4-BE49-F238E27FC236}">
                    <a16:creationId xmlns:a16="http://schemas.microsoft.com/office/drawing/2014/main" id="{558F2DA0-CDB0-4175-B2E5-C2CD40E85099}"/>
                  </a:ext>
                </a:extLst>
              </p:cNvPr>
              <p:cNvSpPr/>
              <p:nvPr/>
            </p:nvSpPr>
            <p:spPr>
              <a:xfrm>
                <a:off x="8802962" y="3400574"/>
                <a:ext cx="49421" cy="45437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9" name="Google Shape;1030;p41">
                <a:extLst>
                  <a:ext uri="{FF2B5EF4-FFF2-40B4-BE49-F238E27FC236}">
                    <a16:creationId xmlns:a16="http://schemas.microsoft.com/office/drawing/2014/main" id="{8A1A39D0-8F14-0F71-39D3-091B13275C0D}"/>
                  </a:ext>
                </a:extLst>
              </p:cNvPr>
              <p:cNvSpPr/>
              <p:nvPr/>
            </p:nvSpPr>
            <p:spPr>
              <a:xfrm>
                <a:off x="8800571" y="3370282"/>
                <a:ext cx="34275" cy="32683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13" name="Google Shape;1031;p41">
              <a:extLst>
                <a:ext uri="{FF2B5EF4-FFF2-40B4-BE49-F238E27FC236}">
                  <a16:creationId xmlns:a16="http://schemas.microsoft.com/office/drawing/2014/main" id="{5155E122-DBFD-EFD9-B914-4322BCDA6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28" name="Google Shape;1032;p41">
                <a:extLst>
                  <a:ext uri="{FF2B5EF4-FFF2-40B4-BE49-F238E27FC236}">
                    <a16:creationId xmlns:a16="http://schemas.microsoft.com/office/drawing/2014/main" id="{8B9EF528-660E-B9F3-0FA8-85BDAB86E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9" name="Google Shape;1033;p41">
                <a:extLst>
                  <a:ext uri="{FF2B5EF4-FFF2-40B4-BE49-F238E27FC236}">
                    <a16:creationId xmlns:a16="http://schemas.microsoft.com/office/drawing/2014/main" id="{D4E4F164-A0BA-03A9-C4C9-706BDF92AF90}"/>
                  </a:ext>
                </a:extLst>
              </p:cNvPr>
              <p:cNvSpPr/>
              <p:nvPr/>
            </p:nvSpPr>
            <p:spPr>
              <a:xfrm>
                <a:off x="8289303" y="3075303"/>
                <a:ext cx="37194" cy="5346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0" name="Google Shape;1034;p41">
                <a:extLst>
                  <a:ext uri="{FF2B5EF4-FFF2-40B4-BE49-F238E27FC236}">
                    <a16:creationId xmlns:a16="http://schemas.microsoft.com/office/drawing/2014/main" id="{EF2589AE-D1DB-001C-3E67-91F55E2B36CE}"/>
                  </a:ext>
                </a:extLst>
              </p:cNvPr>
              <p:cNvSpPr/>
              <p:nvPr/>
            </p:nvSpPr>
            <p:spPr>
              <a:xfrm>
                <a:off x="8254433" y="3089250"/>
                <a:ext cx="36032" cy="3603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1" name="Google Shape;1035;p41">
                <a:extLst>
                  <a:ext uri="{FF2B5EF4-FFF2-40B4-BE49-F238E27FC236}">
                    <a16:creationId xmlns:a16="http://schemas.microsoft.com/office/drawing/2014/main" id="{FC5FF045-41A5-87F4-9BDA-E799CC0B0D42}"/>
                  </a:ext>
                </a:extLst>
              </p:cNvPr>
              <p:cNvSpPr/>
              <p:nvPr/>
            </p:nvSpPr>
            <p:spPr>
              <a:xfrm>
                <a:off x="8816996" y="3444903"/>
                <a:ext cx="31382" cy="3138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2" name="Google Shape;1036;p41">
                <a:extLst>
                  <a:ext uri="{FF2B5EF4-FFF2-40B4-BE49-F238E27FC236}">
                    <a16:creationId xmlns:a16="http://schemas.microsoft.com/office/drawing/2014/main" id="{9EB5E786-5DC3-C4CE-4B98-9F896C63A185}"/>
                  </a:ext>
                </a:extLst>
              </p:cNvPr>
              <p:cNvSpPr/>
              <p:nvPr/>
            </p:nvSpPr>
            <p:spPr>
              <a:xfrm>
                <a:off x="8803048" y="3400737"/>
                <a:ext cx="49979" cy="4416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1037;p41">
                <a:extLst>
                  <a:ext uri="{FF2B5EF4-FFF2-40B4-BE49-F238E27FC236}">
                    <a16:creationId xmlns:a16="http://schemas.microsoft.com/office/drawing/2014/main" id="{2547FB7C-68BC-8E73-83CC-6E142A9E3531}"/>
                  </a:ext>
                </a:extLst>
              </p:cNvPr>
              <p:cNvSpPr/>
              <p:nvPr/>
            </p:nvSpPr>
            <p:spPr>
              <a:xfrm>
                <a:off x="8800724" y="3370518"/>
                <a:ext cx="34870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14" name="Google Shape;1038;p41">
              <a:extLst>
                <a:ext uri="{FF2B5EF4-FFF2-40B4-BE49-F238E27FC236}">
                  <a16:creationId xmlns:a16="http://schemas.microsoft.com/office/drawing/2014/main" id="{460A8FE4-5AF7-76A1-94FC-63D2348DEC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22" name="Google Shape;1039;p41">
                <a:extLst>
                  <a:ext uri="{FF2B5EF4-FFF2-40B4-BE49-F238E27FC236}">
                    <a16:creationId xmlns:a16="http://schemas.microsoft.com/office/drawing/2014/main" id="{72F118BE-983B-CACD-40A9-1DDD12E28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3" name="Google Shape;1040;p41">
                <a:extLst>
                  <a:ext uri="{FF2B5EF4-FFF2-40B4-BE49-F238E27FC236}">
                    <a16:creationId xmlns:a16="http://schemas.microsoft.com/office/drawing/2014/main" id="{7D9A2232-A642-8E7E-8E44-F570D1D0F0B1}"/>
                  </a:ext>
                </a:extLst>
              </p:cNvPr>
              <p:cNvSpPr/>
              <p:nvPr/>
            </p:nvSpPr>
            <p:spPr>
              <a:xfrm>
                <a:off x="8289718" y="3075529"/>
                <a:ext cx="37194" cy="5346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4" name="Google Shape;1041;p41">
                <a:extLst>
                  <a:ext uri="{FF2B5EF4-FFF2-40B4-BE49-F238E27FC236}">
                    <a16:creationId xmlns:a16="http://schemas.microsoft.com/office/drawing/2014/main" id="{293284FF-BC13-CD3A-6C17-B44936CF22E3}"/>
                  </a:ext>
                </a:extLst>
              </p:cNvPr>
              <p:cNvSpPr/>
              <p:nvPr/>
            </p:nvSpPr>
            <p:spPr>
              <a:xfrm>
                <a:off x="8254848" y="3089476"/>
                <a:ext cx="34870" cy="360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5" name="Google Shape;1042;p41">
                <a:extLst>
                  <a:ext uri="{FF2B5EF4-FFF2-40B4-BE49-F238E27FC236}">
                    <a16:creationId xmlns:a16="http://schemas.microsoft.com/office/drawing/2014/main" id="{ADB9928E-DCEF-953F-B1C8-CCA6745111DF}"/>
                  </a:ext>
                </a:extLst>
              </p:cNvPr>
              <p:cNvSpPr/>
              <p:nvPr/>
            </p:nvSpPr>
            <p:spPr>
              <a:xfrm>
                <a:off x="8816248" y="3445129"/>
                <a:ext cx="31383" cy="3138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1043;p41">
                <a:extLst>
                  <a:ext uri="{FF2B5EF4-FFF2-40B4-BE49-F238E27FC236}">
                    <a16:creationId xmlns:a16="http://schemas.microsoft.com/office/drawing/2014/main" id="{FABB7DA4-517A-DD22-A187-C0B0083E99E8}"/>
                  </a:ext>
                </a:extLst>
              </p:cNvPr>
              <p:cNvSpPr/>
              <p:nvPr/>
            </p:nvSpPr>
            <p:spPr>
              <a:xfrm>
                <a:off x="8803463" y="3400963"/>
                <a:ext cx="48817" cy="4416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1044;p41">
                <a:extLst>
                  <a:ext uri="{FF2B5EF4-FFF2-40B4-BE49-F238E27FC236}">
                    <a16:creationId xmlns:a16="http://schemas.microsoft.com/office/drawing/2014/main" id="{18DDA097-7835-511F-5CB4-80CAC8836C95}"/>
                  </a:ext>
                </a:extLst>
              </p:cNvPr>
              <p:cNvSpPr/>
              <p:nvPr/>
            </p:nvSpPr>
            <p:spPr>
              <a:xfrm>
                <a:off x="8799976" y="3370744"/>
                <a:ext cx="34870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15" name="Google Shape;1045;p41">
              <a:extLst>
                <a:ext uri="{FF2B5EF4-FFF2-40B4-BE49-F238E27FC236}">
                  <a16:creationId xmlns:a16="http://schemas.microsoft.com/office/drawing/2014/main" id="{36C29437-6E2E-C2EB-257B-6C0443A260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374462" y="248325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6" name="Google Shape;1046;p41">
              <a:extLst>
                <a:ext uri="{FF2B5EF4-FFF2-40B4-BE49-F238E27FC236}">
                  <a16:creationId xmlns:a16="http://schemas.microsoft.com/office/drawing/2014/main" id="{0EB74BC8-3B46-19F5-0A89-9D5F5DB583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0912" y="4815313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7" name="Google Shape;1047;p41">
              <a:extLst>
                <a:ext uri="{FF2B5EF4-FFF2-40B4-BE49-F238E27FC236}">
                  <a16:creationId xmlns:a16="http://schemas.microsoft.com/office/drawing/2014/main" id="{3167CC4A-1C40-D81F-3F10-06853AF630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25137" y="2893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8" name="Google Shape;1048;p41">
              <a:extLst>
                <a:ext uri="{FF2B5EF4-FFF2-40B4-BE49-F238E27FC236}">
                  <a16:creationId xmlns:a16="http://schemas.microsoft.com/office/drawing/2014/main" id="{BA7D2CF6-0849-6B40-41AA-FF2EA4FC4A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37837" y="3733925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9" name="Google Shape;1049;p41">
              <a:extLst>
                <a:ext uri="{FF2B5EF4-FFF2-40B4-BE49-F238E27FC236}">
                  <a16:creationId xmlns:a16="http://schemas.microsoft.com/office/drawing/2014/main" id="{E4DF007D-B871-769C-78BA-B1E4776C68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86187" y="3488475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0" name="Google Shape;1050;p41">
              <a:extLst>
                <a:ext uri="{FF2B5EF4-FFF2-40B4-BE49-F238E27FC236}">
                  <a16:creationId xmlns:a16="http://schemas.microsoft.com/office/drawing/2014/main" id="{6478F694-8F2D-17A6-8B76-C162882810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32462" y="4048375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21" name="Google Shape;1051;p41">
              <a:extLst>
                <a:ext uri="{FF2B5EF4-FFF2-40B4-BE49-F238E27FC236}">
                  <a16:creationId xmlns:a16="http://schemas.microsoft.com/office/drawing/2014/main" id="{DDD8A59B-F0C4-6508-18B1-3582F187F6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97712" y="4832700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  <p:sp>
        <p:nvSpPr>
          <p:cNvPr id="45" name="Google Shape;1052;p41">
            <a:extLst>
              <a:ext uri="{FF2B5EF4-FFF2-40B4-BE49-F238E27FC236}">
                <a16:creationId xmlns:a16="http://schemas.microsoft.com/office/drawing/2014/main" id="{D1E6F19A-2A8D-714F-0E0A-DA9001483BBD}"/>
              </a:ext>
            </a:extLst>
          </p:cNvPr>
          <p:cNvSpPr>
            <a:spLocks/>
          </p:cNvSpPr>
          <p:nvPr/>
        </p:nvSpPr>
        <p:spPr bwMode="auto">
          <a:xfrm flipH="1">
            <a:off x="6080522" y="2272904"/>
            <a:ext cx="294084" cy="67865"/>
          </a:xfrm>
          <a:custGeom>
            <a:avLst/>
            <a:gdLst>
              <a:gd name="T0" fmla="*/ 6292561 w 11762"/>
              <a:gd name="T1" fmla="*/ 1098 h 2719"/>
              <a:gd name="T2" fmla="*/ 5871345 w 11762"/>
              <a:gd name="T3" fmla="*/ 452967 h 2719"/>
              <a:gd name="T4" fmla="*/ 5254541 w 11762"/>
              <a:gd name="T5" fmla="*/ 1035525 h 2719"/>
              <a:gd name="T6" fmla="*/ 4606633 w 11762"/>
              <a:gd name="T7" fmla="*/ 1519509 h 2719"/>
              <a:gd name="T8" fmla="*/ 3146297 w 11762"/>
              <a:gd name="T9" fmla="*/ 2069953 h 2719"/>
              <a:gd name="T10" fmla="*/ 2828427 w 11762"/>
              <a:gd name="T11" fmla="*/ 2088789 h 2719"/>
              <a:gd name="T12" fmla="*/ 0 w 11762"/>
              <a:gd name="T13" fmla="*/ 873853 h 2719"/>
              <a:gd name="T14" fmla="*/ 0 w 11762"/>
              <a:gd name="T15" fmla="*/ 873853 h 2719"/>
              <a:gd name="T16" fmla="*/ 1265846 w 11762"/>
              <a:gd name="T17" fmla="*/ 2328035 h 2719"/>
              <a:gd name="T18" fmla="*/ 3178501 w 11762"/>
              <a:gd name="T19" fmla="*/ 3006937 h 2719"/>
              <a:gd name="T20" fmla="*/ 3327451 w 11762"/>
              <a:gd name="T21" fmla="*/ 3010265 h 2719"/>
              <a:gd name="T22" fmla="*/ 5190100 w 11762"/>
              <a:gd name="T23" fmla="*/ 2521822 h 2719"/>
              <a:gd name="T24" fmla="*/ 6065835 w 11762"/>
              <a:gd name="T25" fmla="*/ 1972510 h 2719"/>
              <a:gd name="T26" fmla="*/ 6352568 w 11762"/>
              <a:gd name="T27" fmla="*/ 1698952 h 2719"/>
              <a:gd name="T28" fmla="*/ 6352568 w 11762"/>
              <a:gd name="T29" fmla="*/ 1698952 h 2719"/>
              <a:gd name="T30" fmla="*/ 7622881 w 11762"/>
              <a:gd name="T31" fmla="*/ 2489707 h 2719"/>
              <a:gd name="T32" fmla="*/ 9731125 w 11762"/>
              <a:gd name="T33" fmla="*/ 3006937 h 2719"/>
              <a:gd name="T34" fmla="*/ 10250152 w 11762"/>
              <a:gd name="T35" fmla="*/ 2974823 h 2719"/>
              <a:gd name="T36" fmla="*/ 10801382 w 11762"/>
              <a:gd name="T37" fmla="*/ 2877347 h 2719"/>
              <a:gd name="T38" fmla="*/ 11774961 w 11762"/>
              <a:gd name="T39" fmla="*/ 2392265 h 2719"/>
              <a:gd name="T40" fmla="*/ 13071911 w 11762"/>
              <a:gd name="T41" fmla="*/ 873853 h 2719"/>
              <a:gd name="T42" fmla="*/ 13071911 w 11762"/>
              <a:gd name="T43" fmla="*/ 873853 h 2719"/>
              <a:gd name="T44" fmla="*/ 11450424 w 11762"/>
              <a:gd name="T45" fmla="*/ 1842920 h 2719"/>
              <a:gd name="T46" fmla="*/ 10297924 w 11762"/>
              <a:gd name="T47" fmla="*/ 2081035 h 2719"/>
              <a:gd name="T48" fmla="*/ 9795599 w 11762"/>
              <a:gd name="T49" fmla="*/ 2036740 h 2719"/>
              <a:gd name="T50" fmla="*/ 8174112 w 11762"/>
              <a:gd name="T51" fmla="*/ 1423165 h 2719"/>
              <a:gd name="T52" fmla="*/ 6747113 w 11762"/>
              <a:gd name="T53" fmla="*/ 420853 h 2719"/>
              <a:gd name="T54" fmla="*/ 6292561 w 11762"/>
              <a:gd name="T55" fmla="*/ 1098 h 27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VN" sz="1050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5492525" y="3422925"/>
            <a:ext cx="24264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/>
          </p:nvPr>
        </p:nvSpPr>
        <p:spPr>
          <a:xfrm>
            <a:off x="4980675" y="2796825"/>
            <a:ext cx="3450000" cy="62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000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225150" y="3422925"/>
            <a:ext cx="24264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/>
          </p:nvPr>
        </p:nvSpPr>
        <p:spPr>
          <a:xfrm>
            <a:off x="713325" y="2796825"/>
            <a:ext cx="3450000" cy="62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5492525" y="1689075"/>
            <a:ext cx="24264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/>
          </p:nvPr>
        </p:nvSpPr>
        <p:spPr>
          <a:xfrm>
            <a:off x="4980675" y="1062975"/>
            <a:ext cx="3450000" cy="62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225100" y="1689075"/>
            <a:ext cx="2426400" cy="59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/>
          </p:nvPr>
        </p:nvSpPr>
        <p:spPr>
          <a:xfrm>
            <a:off x="713325" y="1062975"/>
            <a:ext cx="3450000" cy="62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75072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tx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62;p42">
            <a:extLst>
              <a:ext uri="{FF2B5EF4-FFF2-40B4-BE49-F238E27FC236}">
                <a16:creationId xmlns:a16="http://schemas.microsoft.com/office/drawing/2014/main" id="{7802543D-ECA8-0608-F241-60FE23A7F1C2}"/>
              </a:ext>
            </a:extLst>
          </p:cNvPr>
          <p:cNvGrpSpPr>
            <a:grpSpLocks/>
          </p:cNvGrpSpPr>
          <p:nvPr/>
        </p:nvGrpSpPr>
        <p:grpSpPr bwMode="auto">
          <a:xfrm>
            <a:off x="297656" y="217885"/>
            <a:ext cx="8573691" cy="4755356"/>
            <a:chOff x="297675" y="217575"/>
            <a:chExt cx="8574266" cy="4755923"/>
          </a:xfrm>
        </p:grpSpPr>
        <p:grpSp>
          <p:nvGrpSpPr>
            <p:cNvPr id="6" name="Google Shape;1063;p42">
              <a:extLst>
                <a:ext uri="{FF2B5EF4-FFF2-40B4-BE49-F238E27FC236}">
                  <a16:creationId xmlns:a16="http://schemas.microsoft.com/office/drawing/2014/main" id="{3989973F-4702-97C9-9868-1C2960156A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31" name="Google Shape;1064;p42">
                <a:extLst>
                  <a:ext uri="{FF2B5EF4-FFF2-40B4-BE49-F238E27FC236}">
                    <a16:creationId xmlns:a16="http://schemas.microsoft.com/office/drawing/2014/main" id="{1E5F2D18-8C47-951A-3B0E-AE1263597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575" y="1256925"/>
                <a:ext cx="665450" cy="296700"/>
              </a:xfrm>
              <a:custGeom>
                <a:avLst/>
                <a:gdLst>
                  <a:gd name="T0" fmla="*/ 9839375 w 26618"/>
                  <a:gd name="T1" fmla="*/ 625 h 11868"/>
                  <a:gd name="T2" fmla="*/ 6418750 w 26618"/>
                  <a:gd name="T3" fmla="*/ 4455625 h 11868"/>
                  <a:gd name="T4" fmla="*/ 3851875 w 26618"/>
                  <a:gd name="T5" fmla="*/ 2983750 h 11868"/>
                  <a:gd name="T6" fmla="*/ 696250 w 26618"/>
                  <a:gd name="T7" fmla="*/ 7416875 h 11868"/>
                  <a:gd name="T8" fmla="*/ 16635625 w 26618"/>
                  <a:gd name="T9" fmla="*/ 7416875 h 11868"/>
                  <a:gd name="T10" fmla="*/ 14169375 w 26618"/>
                  <a:gd name="T11" fmla="*/ 4438750 h 11868"/>
                  <a:gd name="T12" fmla="*/ 13056875 w 26618"/>
                  <a:gd name="T13" fmla="*/ 4760625 h 11868"/>
                  <a:gd name="T14" fmla="*/ 9839375 w 26618"/>
                  <a:gd name="T15" fmla="*/ 625 h 118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32" name="Google Shape;1065;p42">
                <a:extLst>
                  <a:ext uri="{FF2B5EF4-FFF2-40B4-BE49-F238E27FC236}">
                    <a16:creationId xmlns:a16="http://schemas.microsoft.com/office/drawing/2014/main" id="{9CCB437D-7B86-26B6-D7DC-FFB3BA906547}"/>
                  </a:ext>
                </a:extLst>
              </p:cNvPr>
              <p:cNvSpPr/>
              <p:nvPr/>
            </p:nvSpPr>
            <p:spPr>
              <a:xfrm>
                <a:off x="6176871" y="1368087"/>
                <a:ext cx="25791" cy="11648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3" name="Google Shape;1066;p42">
                <a:extLst>
                  <a:ext uri="{FF2B5EF4-FFF2-40B4-BE49-F238E27FC236}">
                    <a16:creationId xmlns:a16="http://schemas.microsoft.com/office/drawing/2014/main" id="{2E2D9951-14A1-63D6-202E-8B58C1E3DEF1}"/>
                  </a:ext>
                </a:extLst>
              </p:cNvPr>
              <p:cNvSpPr/>
              <p:nvPr/>
            </p:nvSpPr>
            <p:spPr>
              <a:xfrm>
                <a:off x="6179367" y="1354775"/>
                <a:ext cx="32447" cy="15808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4" name="Google Shape;1067;p42">
                <a:extLst>
                  <a:ext uri="{FF2B5EF4-FFF2-40B4-BE49-F238E27FC236}">
                    <a16:creationId xmlns:a16="http://schemas.microsoft.com/office/drawing/2014/main" id="{8ED412A7-1FBE-2CBE-91C3-3EFCD246E7AB}"/>
                  </a:ext>
                </a:extLst>
              </p:cNvPr>
              <p:cNvSpPr/>
              <p:nvPr/>
            </p:nvSpPr>
            <p:spPr>
              <a:xfrm>
                <a:off x="6192678" y="1343959"/>
                <a:ext cx="21631" cy="10816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5" name="Google Shape;1068;p42">
                <a:extLst>
                  <a:ext uri="{FF2B5EF4-FFF2-40B4-BE49-F238E27FC236}">
                    <a16:creationId xmlns:a16="http://schemas.microsoft.com/office/drawing/2014/main" id="{88872387-A6A4-5D92-E324-2EB271827B02}"/>
                  </a:ext>
                </a:extLst>
              </p:cNvPr>
              <p:cNvSpPr/>
              <p:nvPr/>
            </p:nvSpPr>
            <p:spPr>
              <a:xfrm>
                <a:off x="5922291" y="1312343"/>
                <a:ext cx="19135" cy="2662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6" name="Google Shape;1069;p42">
                <a:extLst>
                  <a:ext uri="{FF2B5EF4-FFF2-40B4-BE49-F238E27FC236}">
                    <a16:creationId xmlns:a16="http://schemas.microsoft.com/office/drawing/2014/main" id="{C795951D-654A-4F57-C883-00B4322FD079}"/>
                  </a:ext>
                </a:extLst>
              </p:cNvPr>
              <p:cNvSpPr/>
              <p:nvPr/>
            </p:nvSpPr>
            <p:spPr>
              <a:xfrm>
                <a:off x="5941426" y="1318167"/>
                <a:ext cx="18303" cy="1913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7" name="Google Shape;1070;p42">
                <a:extLst>
                  <a:ext uri="{FF2B5EF4-FFF2-40B4-BE49-F238E27FC236}">
                    <a16:creationId xmlns:a16="http://schemas.microsoft.com/office/drawing/2014/main" id="{0D3230B3-747A-F714-4060-27C892755208}"/>
                  </a:ext>
                </a:extLst>
              </p:cNvPr>
              <p:cNvSpPr/>
              <p:nvPr/>
            </p:nvSpPr>
            <p:spPr>
              <a:xfrm>
                <a:off x="5652735" y="1502872"/>
                <a:ext cx="16639" cy="15808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8" name="Google Shape;1071;p42">
                <a:extLst>
                  <a:ext uri="{FF2B5EF4-FFF2-40B4-BE49-F238E27FC236}">
                    <a16:creationId xmlns:a16="http://schemas.microsoft.com/office/drawing/2014/main" id="{15B47192-C03F-C17A-F21E-390CEF2179ED}"/>
                  </a:ext>
                </a:extLst>
              </p:cNvPr>
              <p:cNvSpPr/>
              <p:nvPr/>
            </p:nvSpPr>
            <p:spPr>
              <a:xfrm>
                <a:off x="5651071" y="1479576"/>
                <a:ext cx="24959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9" name="Google Shape;1072;p42">
                <a:extLst>
                  <a:ext uri="{FF2B5EF4-FFF2-40B4-BE49-F238E27FC236}">
                    <a16:creationId xmlns:a16="http://schemas.microsoft.com/office/drawing/2014/main" id="{2350CA7B-E188-7AC7-1EC8-C5799A669002}"/>
                  </a:ext>
                </a:extLst>
              </p:cNvPr>
              <p:cNvSpPr/>
              <p:nvPr/>
            </p:nvSpPr>
            <p:spPr>
              <a:xfrm>
                <a:off x="5659391" y="1463768"/>
                <a:ext cx="18303" cy="1664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grpSp>
          <p:nvGrpSpPr>
            <p:cNvPr id="7" name="Google Shape;1073;p42">
              <a:extLst>
                <a:ext uri="{FF2B5EF4-FFF2-40B4-BE49-F238E27FC236}">
                  <a16:creationId xmlns:a16="http://schemas.microsoft.com/office/drawing/2014/main" id="{620AD903-56F8-12FB-1691-9B0F5FD0F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24" name="Google Shape;1074;p42">
                <a:extLst>
                  <a:ext uri="{FF2B5EF4-FFF2-40B4-BE49-F238E27FC236}">
                    <a16:creationId xmlns:a16="http://schemas.microsoft.com/office/drawing/2014/main" id="{AB91452F-6D0C-EBA4-1A54-FCAA2A0E5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00" y="1165825"/>
                <a:ext cx="557375" cy="250275"/>
              </a:xfrm>
              <a:custGeom>
                <a:avLst/>
                <a:gdLst>
                  <a:gd name="T0" fmla="*/ 7524375 w 22295"/>
                  <a:gd name="T1" fmla="*/ 625 h 10011"/>
                  <a:gd name="T2" fmla="*/ 4372500 w 22295"/>
                  <a:gd name="T3" fmla="*/ 3711875 h 10011"/>
                  <a:gd name="T4" fmla="*/ 2771875 w 22295"/>
                  <a:gd name="T5" fmla="*/ 2767500 h 10011"/>
                  <a:gd name="T6" fmla="*/ 398750 w 22295"/>
                  <a:gd name="T7" fmla="*/ 6256875 h 10011"/>
                  <a:gd name="T8" fmla="*/ 13763750 w 22295"/>
                  <a:gd name="T9" fmla="*/ 6256875 h 10011"/>
                  <a:gd name="T10" fmla="*/ 12245625 w 22295"/>
                  <a:gd name="T11" fmla="*/ 4570625 h 10011"/>
                  <a:gd name="T12" fmla="*/ 11441875 w 22295"/>
                  <a:gd name="T13" fmla="*/ 4708750 h 10011"/>
                  <a:gd name="T14" fmla="*/ 7524375 w 22295"/>
                  <a:gd name="T15" fmla="*/ 625 h 100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5" name="Google Shape;1075;p42">
                <a:extLst>
                  <a:ext uri="{FF2B5EF4-FFF2-40B4-BE49-F238E27FC236}">
                    <a16:creationId xmlns:a16="http://schemas.microsoft.com/office/drawing/2014/main" id="{7C5EC024-DF48-BA6F-8529-16A142FA4D34}"/>
                  </a:ext>
                </a:extLst>
              </p:cNvPr>
              <p:cNvSpPr/>
              <p:nvPr/>
            </p:nvSpPr>
            <p:spPr>
              <a:xfrm>
                <a:off x="4016261" y="1195621"/>
                <a:ext cx="8362" cy="1602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6" name="Google Shape;1076;p42">
                <a:extLst>
                  <a:ext uri="{FF2B5EF4-FFF2-40B4-BE49-F238E27FC236}">
                    <a16:creationId xmlns:a16="http://schemas.microsoft.com/office/drawing/2014/main" id="{98F018C0-6B4A-15C7-CEEA-8B7F82C17CFF}"/>
                  </a:ext>
                </a:extLst>
              </p:cNvPr>
              <p:cNvSpPr/>
              <p:nvPr/>
            </p:nvSpPr>
            <p:spPr>
              <a:xfrm>
                <a:off x="4032985" y="1190743"/>
                <a:ext cx="11149" cy="32753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7" name="Google Shape;1077;p42">
                <a:extLst>
                  <a:ext uri="{FF2B5EF4-FFF2-40B4-BE49-F238E27FC236}">
                    <a16:creationId xmlns:a16="http://schemas.microsoft.com/office/drawing/2014/main" id="{95B908E7-DF62-F2BA-1E7D-64220F7264C2}"/>
                  </a:ext>
                </a:extLst>
              </p:cNvPr>
              <p:cNvSpPr/>
              <p:nvPr/>
            </p:nvSpPr>
            <p:spPr>
              <a:xfrm>
                <a:off x="4051798" y="1202590"/>
                <a:ext cx="7665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8" name="Google Shape;1078;p42">
                <a:extLst>
                  <a:ext uri="{FF2B5EF4-FFF2-40B4-BE49-F238E27FC236}">
                    <a16:creationId xmlns:a16="http://schemas.microsoft.com/office/drawing/2014/main" id="{E10C593B-6A39-9C9C-57A3-E8AA0950E092}"/>
                  </a:ext>
                </a:extLst>
              </p:cNvPr>
              <p:cNvSpPr/>
              <p:nvPr/>
            </p:nvSpPr>
            <p:spPr>
              <a:xfrm>
                <a:off x="3788405" y="1388659"/>
                <a:ext cx="18814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29" name="Google Shape;1079;p42">
                <a:extLst>
                  <a:ext uri="{FF2B5EF4-FFF2-40B4-BE49-F238E27FC236}">
                    <a16:creationId xmlns:a16="http://schemas.microsoft.com/office/drawing/2014/main" id="{ACCA094C-1009-4FD8-4BCE-DF92F4717FE3}"/>
                  </a:ext>
                </a:extLst>
              </p:cNvPr>
              <p:cNvSpPr/>
              <p:nvPr/>
            </p:nvSpPr>
            <p:spPr>
              <a:xfrm>
                <a:off x="3801644" y="1378205"/>
                <a:ext cx="28569" cy="2926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  <p:sp>
            <p:nvSpPr>
              <p:cNvPr id="30" name="Google Shape;1080;p42">
                <a:extLst>
                  <a:ext uri="{FF2B5EF4-FFF2-40B4-BE49-F238E27FC236}">
                    <a16:creationId xmlns:a16="http://schemas.microsoft.com/office/drawing/2014/main" id="{F2FE7C09-36FF-33E4-0DCA-E6DC609E267A}"/>
                  </a:ext>
                </a:extLst>
              </p:cNvPr>
              <p:cNvSpPr/>
              <p:nvPr/>
            </p:nvSpPr>
            <p:spPr>
              <a:xfrm>
                <a:off x="3829517" y="1386568"/>
                <a:ext cx="16723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/>
              </a:p>
            </p:txBody>
          </p:sp>
        </p:grpSp>
        <p:sp>
          <p:nvSpPr>
            <p:cNvPr id="8" name="Google Shape;1081;p42">
              <a:extLst>
                <a:ext uri="{FF2B5EF4-FFF2-40B4-BE49-F238E27FC236}">
                  <a16:creationId xmlns:a16="http://schemas.microsoft.com/office/drawing/2014/main" id="{EC69D064-0BEF-6401-F8E7-55C50A30F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500" y="1077500"/>
              <a:ext cx="552475" cy="137200"/>
            </a:xfrm>
            <a:custGeom>
              <a:avLst/>
              <a:gdLst>
                <a:gd name="T0" fmla="*/ 3992500 w 22099"/>
                <a:gd name="T1" fmla="*/ 625 h 5488"/>
                <a:gd name="T2" fmla="*/ 0 w 22099"/>
                <a:gd name="T3" fmla="*/ 1137500 h 5488"/>
                <a:gd name="T4" fmla="*/ 1559375 w 22099"/>
                <a:gd name="T5" fmla="*/ 976875 h 5488"/>
                <a:gd name="T6" fmla="*/ 6533750 w 22099"/>
                <a:gd name="T7" fmla="*/ 2618125 h 5488"/>
                <a:gd name="T8" fmla="*/ 6931875 w 22099"/>
                <a:gd name="T9" fmla="*/ 3430000 h 5488"/>
                <a:gd name="T10" fmla="*/ 7263125 w 22099"/>
                <a:gd name="T11" fmla="*/ 2923125 h 5488"/>
                <a:gd name="T12" fmla="*/ 7263125 w 22099"/>
                <a:gd name="T13" fmla="*/ 2625625 h 5488"/>
                <a:gd name="T14" fmla="*/ 12258750 w 22099"/>
                <a:gd name="T15" fmla="*/ 980000 h 5488"/>
                <a:gd name="T16" fmla="*/ 13811250 w 22099"/>
                <a:gd name="T17" fmla="*/ 1137500 h 5488"/>
                <a:gd name="T18" fmla="*/ 9821250 w 22099"/>
                <a:gd name="T19" fmla="*/ 625 h 5488"/>
                <a:gd name="T20" fmla="*/ 6943125 w 22099"/>
                <a:gd name="T21" fmla="*/ 2022500 h 5488"/>
                <a:gd name="T22" fmla="*/ 6913125 w 22099"/>
                <a:gd name="T23" fmla="*/ 2000625 h 5488"/>
                <a:gd name="T24" fmla="*/ 6906875 w 22099"/>
                <a:gd name="T25" fmla="*/ 1998750 h 5488"/>
                <a:gd name="T26" fmla="*/ 6868750 w 22099"/>
                <a:gd name="T27" fmla="*/ 2022500 h 5488"/>
                <a:gd name="T28" fmla="*/ 3992500 w 22099"/>
                <a:gd name="T29" fmla="*/ 625 h 54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1082;p42">
              <a:extLst>
                <a:ext uri="{FF2B5EF4-FFF2-40B4-BE49-F238E27FC236}">
                  <a16:creationId xmlns:a16="http://schemas.microsoft.com/office/drawing/2014/main" id="{07442DFD-1B37-44C4-BB1A-EA61AAB81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875" y="858750"/>
              <a:ext cx="483425" cy="120050"/>
            </a:xfrm>
            <a:custGeom>
              <a:avLst/>
              <a:gdLst>
                <a:gd name="T0" fmla="*/ 8585625 w 19337"/>
                <a:gd name="T1" fmla="*/ 625 h 4802"/>
                <a:gd name="T2" fmla="*/ 6072500 w 19337"/>
                <a:gd name="T3" fmla="*/ 1768750 h 4802"/>
                <a:gd name="T4" fmla="*/ 6042500 w 19337"/>
                <a:gd name="T5" fmla="*/ 1746250 h 4802"/>
                <a:gd name="T6" fmla="*/ 6005625 w 19337"/>
                <a:gd name="T7" fmla="*/ 1768750 h 4802"/>
                <a:gd name="T8" fmla="*/ 3490000 w 19337"/>
                <a:gd name="T9" fmla="*/ 3125 h 4802"/>
                <a:gd name="T10" fmla="*/ 0 w 19337"/>
                <a:gd name="T11" fmla="*/ 995000 h 4802"/>
                <a:gd name="T12" fmla="*/ 1362500 w 19337"/>
                <a:gd name="T13" fmla="*/ 855000 h 4802"/>
                <a:gd name="T14" fmla="*/ 5715000 w 19337"/>
                <a:gd name="T15" fmla="*/ 2290000 h 4802"/>
                <a:gd name="T16" fmla="*/ 6066250 w 19337"/>
                <a:gd name="T17" fmla="*/ 3000625 h 4802"/>
                <a:gd name="T18" fmla="*/ 6355000 w 19337"/>
                <a:gd name="T19" fmla="*/ 2557500 h 4802"/>
                <a:gd name="T20" fmla="*/ 6355000 w 19337"/>
                <a:gd name="T21" fmla="*/ 2296875 h 4802"/>
                <a:gd name="T22" fmla="*/ 10719375 w 19337"/>
                <a:gd name="T23" fmla="*/ 855000 h 4802"/>
                <a:gd name="T24" fmla="*/ 12085000 w 19337"/>
                <a:gd name="T25" fmla="*/ 995000 h 4802"/>
                <a:gd name="T26" fmla="*/ 8585625 w 19337"/>
                <a:gd name="T27" fmla="*/ 625 h 48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0" name="Google Shape;1083;p42">
              <a:extLst>
                <a:ext uri="{FF2B5EF4-FFF2-40B4-BE49-F238E27FC236}">
                  <a16:creationId xmlns:a16="http://schemas.microsoft.com/office/drawing/2014/main" id="{E6DC6AB6-2AA4-9B4B-8086-9D05E33F45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21" name="Google Shape;1084;p42">
                <a:extLst>
                  <a:ext uri="{FF2B5EF4-FFF2-40B4-BE49-F238E27FC236}">
                    <a16:creationId xmlns:a16="http://schemas.microsoft.com/office/drawing/2014/main" id="{DA153E32-725F-DFFB-CDF3-C9B6713DE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00" y="1789900"/>
                <a:ext cx="153575" cy="89350"/>
              </a:xfrm>
              <a:custGeom>
                <a:avLst/>
                <a:gdLst>
                  <a:gd name="T0" fmla="*/ 3668125 w 6143"/>
                  <a:gd name="T1" fmla="*/ 625 h 3574"/>
                  <a:gd name="T2" fmla="*/ 1740625 w 6143"/>
                  <a:gd name="T3" fmla="*/ 796875 h 3574"/>
                  <a:gd name="T4" fmla="*/ 29375 w 6143"/>
                  <a:gd name="T5" fmla="*/ 1920000 h 3574"/>
                  <a:gd name="T6" fmla="*/ 181875 w 6143"/>
                  <a:gd name="T7" fmla="*/ 2233125 h 3574"/>
                  <a:gd name="T8" fmla="*/ 185625 w 6143"/>
                  <a:gd name="T9" fmla="*/ 2232500 h 3574"/>
                  <a:gd name="T10" fmla="*/ 2068125 w 6143"/>
                  <a:gd name="T11" fmla="*/ 1384375 h 3574"/>
                  <a:gd name="T12" fmla="*/ 3809375 w 6143"/>
                  <a:gd name="T13" fmla="*/ 320625 h 3574"/>
                  <a:gd name="T14" fmla="*/ 3668125 w 6143"/>
                  <a:gd name="T15" fmla="*/ 625 h 35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2" name="Google Shape;1085;p42">
                <a:extLst>
                  <a:ext uri="{FF2B5EF4-FFF2-40B4-BE49-F238E27FC236}">
                    <a16:creationId xmlns:a16="http://schemas.microsoft.com/office/drawing/2014/main" id="{CBE86D41-8AF6-859A-B30A-77AD8E00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275" y="1743475"/>
                <a:ext cx="131300" cy="65500"/>
              </a:xfrm>
              <a:custGeom>
                <a:avLst/>
                <a:gdLst>
                  <a:gd name="T0" fmla="*/ 3088750 w 5252"/>
                  <a:gd name="T1" fmla="*/ 0 h 2620"/>
                  <a:gd name="T2" fmla="*/ 2537500 w 5252"/>
                  <a:gd name="T3" fmla="*/ 186250 h 2620"/>
                  <a:gd name="T4" fmla="*/ 1525625 w 5252"/>
                  <a:gd name="T5" fmla="*/ 506250 h 2620"/>
                  <a:gd name="T6" fmla="*/ 536250 w 5252"/>
                  <a:gd name="T7" fmla="*/ 997500 h 2620"/>
                  <a:gd name="T8" fmla="*/ 22500 w 5252"/>
                  <a:gd name="T9" fmla="*/ 1339375 h 2620"/>
                  <a:gd name="T10" fmla="*/ 199375 w 5252"/>
                  <a:gd name="T11" fmla="*/ 1637500 h 2620"/>
                  <a:gd name="T12" fmla="*/ 201250 w 5252"/>
                  <a:gd name="T13" fmla="*/ 1637500 h 2620"/>
                  <a:gd name="T14" fmla="*/ 751875 w 5252"/>
                  <a:gd name="T15" fmla="*/ 1458750 h 2620"/>
                  <a:gd name="T16" fmla="*/ 1756250 w 5252"/>
                  <a:gd name="T17" fmla="*/ 1138750 h 2620"/>
                  <a:gd name="T18" fmla="*/ 2753750 w 5252"/>
                  <a:gd name="T19" fmla="*/ 647500 h 2620"/>
                  <a:gd name="T20" fmla="*/ 3266875 w 5252"/>
                  <a:gd name="T21" fmla="*/ 305000 h 2620"/>
                  <a:gd name="T22" fmla="*/ 3088750 w 5252"/>
                  <a:gd name="T23" fmla="*/ 0 h 26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3" name="Google Shape;1086;p42">
                <a:extLst>
                  <a:ext uri="{FF2B5EF4-FFF2-40B4-BE49-F238E27FC236}">
                    <a16:creationId xmlns:a16="http://schemas.microsoft.com/office/drawing/2014/main" id="{1CB88EB6-99E3-D573-C626-8439BD7B1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900" y="1673525"/>
                <a:ext cx="102425" cy="49550"/>
              </a:xfrm>
              <a:custGeom>
                <a:avLst/>
                <a:gdLst>
                  <a:gd name="T0" fmla="*/ 2388750 w 4097"/>
                  <a:gd name="T1" fmla="*/ 0 h 1982"/>
                  <a:gd name="T2" fmla="*/ 1965000 w 4097"/>
                  <a:gd name="T3" fmla="*/ 89375 h 1982"/>
                  <a:gd name="T4" fmla="*/ 1176250 w 4097"/>
                  <a:gd name="T5" fmla="*/ 305000 h 1982"/>
                  <a:gd name="T6" fmla="*/ 446875 w 4097"/>
                  <a:gd name="T7" fmla="*/ 677500 h 1982"/>
                  <a:gd name="T8" fmla="*/ 15000 w 4097"/>
                  <a:gd name="T9" fmla="*/ 982500 h 1982"/>
                  <a:gd name="T10" fmla="*/ 149375 w 4097"/>
                  <a:gd name="T11" fmla="*/ 1108750 h 1982"/>
                  <a:gd name="T12" fmla="*/ 268125 w 4097"/>
                  <a:gd name="T13" fmla="*/ 1220625 h 1982"/>
                  <a:gd name="T14" fmla="*/ 256875 w 4097"/>
                  <a:gd name="T15" fmla="*/ 1238125 h 1982"/>
                  <a:gd name="T16" fmla="*/ 640000 w 4097"/>
                  <a:gd name="T17" fmla="*/ 1153750 h 1982"/>
                  <a:gd name="T18" fmla="*/ 1421875 w 4097"/>
                  <a:gd name="T19" fmla="*/ 930625 h 1982"/>
                  <a:gd name="T20" fmla="*/ 2150625 w 4097"/>
                  <a:gd name="T21" fmla="*/ 558125 h 1982"/>
                  <a:gd name="T22" fmla="*/ 2537500 w 4097"/>
                  <a:gd name="T23" fmla="*/ 305000 h 1982"/>
                  <a:gd name="T24" fmla="*/ 2388750 w 4097"/>
                  <a:gd name="T25" fmla="*/ 0 h 198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</p:grpSp>
        <p:sp>
          <p:nvSpPr>
            <p:cNvPr id="11" name="Google Shape;1087;p42">
              <a:extLst>
                <a:ext uri="{FF2B5EF4-FFF2-40B4-BE49-F238E27FC236}">
                  <a16:creationId xmlns:a16="http://schemas.microsoft.com/office/drawing/2014/main" id="{0B548752-3280-6EE1-064C-BCA81B7F2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225" y="1088125"/>
              <a:ext cx="263757" cy="65499"/>
            </a:xfrm>
            <a:custGeom>
              <a:avLst/>
              <a:gdLst>
                <a:gd name="T0" fmla="*/ 2555771 w 19337"/>
                <a:gd name="T1" fmla="*/ 191 h 4802"/>
                <a:gd name="T2" fmla="*/ 1807657 w 19337"/>
                <a:gd name="T3" fmla="*/ 526515 h 4802"/>
                <a:gd name="T4" fmla="*/ 1798736 w 19337"/>
                <a:gd name="T5" fmla="*/ 519818 h 4802"/>
                <a:gd name="T6" fmla="*/ 1787756 w 19337"/>
                <a:gd name="T7" fmla="*/ 526515 h 4802"/>
                <a:gd name="T8" fmla="*/ 1038906 w 19337"/>
                <a:gd name="T9" fmla="*/ 928 h 4802"/>
                <a:gd name="T10" fmla="*/ 0 w 19337"/>
                <a:gd name="T11" fmla="*/ 296191 h 4802"/>
                <a:gd name="T12" fmla="*/ 405586 w 19337"/>
                <a:gd name="T13" fmla="*/ 254508 h 4802"/>
                <a:gd name="T14" fmla="*/ 1701237 w 19337"/>
                <a:gd name="T15" fmla="*/ 681683 h 4802"/>
                <a:gd name="T16" fmla="*/ 1805802 w 19337"/>
                <a:gd name="T17" fmla="*/ 893212 h 4802"/>
                <a:gd name="T18" fmla="*/ 1891761 w 19337"/>
                <a:gd name="T19" fmla="*/ 761313 h 4802"/>
                <a:gd name="T20" fmla="*/ 1891761 w 19337"/>
                <a:gd name="T21" fmla="*/ 683729 h 4802"/>
                <a:gd name="T22" fmla="*/ 3190945 w 19337"/>
                <a:gd name="T23" fmla="*/ 254508 h 4802"/>
                <a:gd name="T24" fmla="*/ 3597459 w 19337"/>
                <a:gd name="T25" fmla="*/ 296191 h 4802"/>
                <a:gd name="T26" fmla="*/ 2555771 w 19337"/>
                <a:gd name="T27" fmla="*/ 191 h 48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grpSp>
          <p:nvGrpSpPr>
            <p:cNvPr id="12" name="Google Shape;1088;p42">
              <a:extLst>
                <a:ext uri="{FF2B5EF4-FFF2-40B4-BE49-F238E27FC236}">
                  <a16:creationId xmlns:a16="http://schemas.microsoft.com/office/drawing/2014/main" id="{C08297A4-5ECE-6C77-1F10-AB29248E19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7" name="Google Shape;1089;p42">
                <a:extLst>
                  <a:ext uri="{FF2B5EF4-FFF2-40B4-BE49-F238E27FC236}">
                    <a16:creationId xmlns:a16="http://schemas.microsoft.com/office/drawing/2014/main" id="{4392EBEB-7D54-A083-7FBD-C4F9B9E95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700" y="3878263"/>
                <a:ext cx="58019" cy="69638"/>
              </a:xfrm>
              <a:custGeom>
                <a:avLst/>
                <a:gdLst>
                  <a:gd name="T0" fmla="*/ 171021 w 3096"/>
                  <a:gd name="T1" fmla="*/ 356 h 3716"/>
                  <a:gd name="T2" fmla="*/ 8433 w 3096"/>
                  <a:gd name="T3" fmla="*/ 167517 h 3716"/>
                  <a:gd name="T4" fmla="*/ 389117 w 3096"/>
                  <a:gd name="T5" fmla="*/ 778237 h 3716"/>
                  <a:gd name="T6" fmla="*/ 890618 w 3096"/>
                  <a:gd name="T7" fmla="*/ 1305019 h 3716"/>
                  <a:gd name="T8" fmla="*/ 1087275 w 3096"/>
                  <a:gd name="T9" fmla="*/ 1175432 h 3716"/>
                  <a:gd name="T10" fmla="*/ 748381 w 3096"/>
                  <a:gd name="T11" fmla="*/ 502196 h 3716"/>
                  <a:gd name="T12" fmla="*/ 171377 w 3096"/>
                  <a:gd name="T13" fmla="*/ 356 h 3716"/>
                  <a:gd name="T14" fmla="*/ 171021 w 3096"/>
                  <a:gd name="T15" fmla="*/ 356 h 37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8" name="Google Shape;1090;p42">
                <a:extLst>
                  <a:ext uri="{FF2B5EF4-FFF2-40B4-BE49-F238E27FC236}">
                    <a16:creationId xmlns:a16="http://schemas.microsoft.com/office/drawing/2014/main" id="{9A4CE9EF-E9D0-169E-30FA-C6DB279D7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791" y="3782578"/>
                <a:ext cx="113508" cy="145066"/>
              </a:xfrm>
              <a:custGeom>
                <a:avLst/>
                <a:gdLst>
                  <a:gd name="T0" fmla="*/ 200874 w 6057"/>
                  <a:gd name="T1" fmla="*/ 356 h 7741"/>
                  <a:gd name="T2" fmla="*/ 11244 w 6057"/>
                  <a:gd name="T3" fmla="*/ 121154 h 7741"/>
                  <a:gd name="T4" fmla="*/ 262341 w 6057"/>
                  <a:gd name="T5" fmla="*/ 639501 h 7741"/>
                  <a:gd name="T6" fmla="*/ 810185 w 6057"/>
                  <a:gd name="T7" fmla="*/ 1546983 h 7741"/>
                  <a:gd name="T8" fmla="*/ 1524853 w 6057"/>
                  <a:gd name="T9" fmla="*/ 2328721 h 7741"/>
                  <a:gd name="T10" fmla="*/ 1955760 w 6057"/>
                  <a:gd name="T11" fmla="*/ 2717481 h 7741"/>
                  <a:gd name="T12" fmla="*/ 1960669 w 6057"/>
                  <a:gd name="T13" fmla="*/ 2718530 h 7741"/>
                  <a:gd name="T14" fmla="*/ 2122920 w 6057"/>
                  <a:gd name="T15" fmla="*/ 2550321 h 7741"/>
                  <a:gd name="T16" fmla="*/ 1780166 w 6057"/>
                  <a:gd name="T17" fmla="*/ 2098688 h 7741"/>
                  <a:gd name="T18" fmla="*/ 1173666 w 6057"/>
                  <a:gd name="T19" fmla="*/ 1275160 h 7741"/>
                  <a:gd name="T20" fmla="*/ 212118 w 6057"/>
                  <a:gd name="T21" fmla="*/ 3860 h 7741"/>
                  <a:gd name="T22" fmla="*/ 200874 w 6057"/>
                  <a:gd name="T23" fmla="*/ 356 h 77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9" name="Google Shape;1091;p42">
                <a:extLst>
                  <a:ext uri="{FF2B5EF4-FFF2-40B4-BE49-F238E27FC236}">
                    <a16:creationId xmlns:a16="http://schemas.microsoft.com/office/drawing/2014/main" id="{A69FC973-DA90-5F33-F60B-1A5F4C9DA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620" y="3818427"/>
                <a:ext cx="57569" cy="68795"/>
              </a:xfrm>
              <a:custGeom>
                <a:avLst/>
                <a:gdLst>
                  <a:gd name="T0" fmla="*/ 220550 w 3072"/>
                  <a:gd name="T1" fmla="*/ 356 h 3671"/>
                  <a:gd name="T2" fmla="*/ 0 w 3072"/>
                  <a:gd name="T3" fmla="*/ 59706 h 3671"/>
                  <a:gd name="T4" fmla="*/ 8433 w 3072"/>
                  <a:gd name="T5" fmla="*/ 143287 h 3671"/>
                  <a:gd name="T6" fmla="*/ 46006 w 3072"/>
                  <a:gd name="T7" fmla="*/ 352239 h 3671"/>
                  <a:gd name="T8" fmla="*/ 280237 w 3072"/>
                  <a:gd name="T9" fmla="*/ 837590 h 3671"/>
                  <a:gd name="T10" fmla="*/ 694295 w 3072"/>
                  <a:gd name="T11" fmla="*/ 1163499 h 3671"/>
                  <a:gd name="T12" fmla="*/ 949251 w 3072"/>
                  <a:gd name="T13" fmla="*/ 1288871 h 3671"/>
                  <a:gd name="T14" fmla="*/ 1078838 w 3072"/>
                  <a:gd name="T15" fmla="*/ 1092568 h 3671"/>
                  <a:gd name="T16" fmla="*/ 911678 w 3072"/>
                  <a:gd name="T17" fmla="*/ 895890 h 3671"/>
                  <a:gd name="T18" fmla="*/ 631422 w 3072"/>
                  <a:gd name="T19" fmla="*/ 548917 h 3671"/>
                  <a:gd name="T20" fmla="*/ 359619 w 3072"/>
                  <a:gd name="T21" fmla="*/ 210358 h 3671"/>
                  <a:gd name="T22" fmla="*/ 263389 w 3072"/>
                  <a:gd name="T23" fmla="*/ 63923 h 3671"/>
                  <a:gd name="T24" fmla="*/ 225816 w 3072"/>
                  <a:gd name="T25" fmla="*/ 1049 h 3671"/>
                  <a:gd name="T26" fmla="*/ 220550 w 3072"/>
                  <a:gd name="T27" fmla="*/ 356 h 36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0" name="Google Shape;1092;p42">
                <a:extLst>
                  <a:ext uri="{FF2B5EF4-FFF2-40B4-BE49-F238E27FC236}">
                    <a16:creationId xmlns:a16="http://schemas.microsoft.com/office/drawing/2014/main" id="{B452D513-1EA9-9A90-E436-763172277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020" y="3752875"/>
                <a:ext cx="50204" cy="56913"/>
              </a:xfrm>
              <a:custGeom>
                <a:avLst/>
                <a:gdLst>
                  <a:gd name="T0" fmla="*/ 167159 w 2679"/>
                  <a:gd name="T1" fmla="*/ 356 h 3037"/>
                  <a:gd name="T2" fmla="*/ 0 w 2679"/>
                  <a:gd name="T3" fmla="*/ 167516 h 3037"/>
                  <a:gd name="T4" fmla="*/ 292885 w 2679"/>
                  <a:gd name="T5" fmla="*/ 677784 h 3037"/>
                  <a:gd name="T6" fmla="*/ 769439 w 2679"/>
                  <a:gd name="T7" fmla="*/ 1066542 h 3037"/>
                  <a:gd name="T8" fmla="*/ 940814 w 2679"/>
                  <a:gd name="T9" fmla="*/ 903599 h 3037"/>
                  <a:gd name="T10" fmla="*/ 648286 w 2679"/>
                  <a:gd name="T11" fmla="*/ 393331 h 3037"/>
                  <a:gd name="T12" fmla="*/ 167159 w 2679"/>
                  <a:gd name="T13" fmla="*/ 356 h 30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</p:grpSp>
        <p:grpSp>
          <p:nvGrpSpPr>
            <p:cNvPr id="13" name="Google Shape;1093;p42">
              <a:extLst>
                <a:ext uri="{FF2B5EF4-FFF2-40B4-BE49-F238E27FC236}">
                  <a16:creationId xmlns:a16="http://schemas.microsoft.com/office/drawing/2014/main" id="{92234221-4E7E-B024-C4D6-3496AB7CB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4" name="Google Shape;1094;p42">
                <a:extLst>
                  <a:ext uri="{FF2B5EF4-FFF2-40B4-BE49-F238E27FC236}">
                    <a16:creationId xmlns:a16="http://schemas.microsoft.com/office/drawing/2014/main" id="{F08E9DBF-C61B-9E8E-2259-5B497990D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750" y="1282050"/>
                <a:ext cx="150050" cy="26000"/>
              </a:xfrm>
              <a:custGeom>
                <a:avLst/>
                <a:gdLst>
                  <a:gd name="T0" fmla="*/ 2843125 w 6002"/>
                  <a:gd name="T1" fmla="*/ 625 h 1040"/>
                  <a:gd name="T2" fmla="*/ 1868125 w 6002"/>
                  <a:gd name="T3" fmla="*/ 31875 h 1040"/>
                  <a:gd name="T4" fmla="*/ 841250 w 6002"/>
                  <a:gd name="T5" fmla="*/ 101250 h 1040"/>
                  <a:gd name="T6" fmla="*/ 736875 w 6002"/>
                  <a:gd name="T7" fmla="*/ 99375 h 1040"/>
                  <a:gd name="T8" fmla="*/ 298125 w 6002"/>
                  <a:gd name="T9" fmla="*/ 69375 h 1040"/>
                  <a:gd name="T10" fmla="*/ 119375 w 6002"/>
                  <a:gd name="T11" fmla="*/ 54375 h 1040"/>
                  <a:gd name="T12" fmla="*/ 37500 w 6002"/>
                  <a:gd name="T13" fmla="*/ 359375 h 1040"/>
                  <a:gd name="T14" fmla="*/ 223750 w 6002"/>
                  <a:gd name="T15" fmla="*/ 426250 h 1040"/>
                  <a:gd name="T16" fmla="*/ 685000 w 6002"/>
                  <a:gd name="T17" fmla="*/ 553125 h 1040"/>
                  <a:gd name="T18" fmla="*/ 1648750 w 6002"/>
                  <a:gd name="T19" fmla="*/ 649375 h 1040"/>
                  <a:gd name="T20" fmla="*/ 1913125 w 6002"/>
                  <a:gd name="T21" fmla="*/ 642500 h 1040"/>
                  <a:gd name="T22" fmla="*/ 3081250 w 6002"/>
                  <a:gd name="T23" fmla="*/ 463750 h 1040"/>
                  <a:gd name="T24" fmla="*/ 3713750 w 6002"/>
                  <a:gd name="T25" fmla="*/ 359375 h 1040"/>
                  <a:gd name="T26" fmla="*/ 3706250 w 6002"/>
                  <a:gd name="T27" fmla="*/ 46875 h 1040"/>
                  <a:gd name="T28" fmla="*/ 3051250 w 6002"/>
                  <a:gd name="T29" fmla="*/ 2500 h 1040"/>
                  <a:gd name="T30" fmla="*/ 2843125 w 6002"/>
                  <a:gd name="T31" fmla="*/ 625 h 10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5" name="Google Shape;1095;p42">
                <a:extLst>
                  <a:ext uri="{FF2B5EF4-FFF2-40B4-BE49-F238E27FC236}">
                    <a16:creationId xmlns:a16="http://schemas.microsoft.com/office/drawing/2014/main" id="{0198B03C-4254-014A-00E1-C468B1CD7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800" y="1242850"/>
                <a:ext cx="63425" cy="24500"/>
              </a:xfrm>
              <a:custGeom>
                <a:avLst/>
                <a:gdLst>
                  <a:gd name="T0" fmla="*/ 796875 w 2537"/>
                  <a:gd name="T1" fmla="*/ 0 h 980"/>
                  <a:gd name="T2" fmla="*/ 15625 w 2537"/>
                  <a:gd name="T3" fmla="*/ 148750 h 980"/>
                  <a:gd name="T4" fmla="*/ 15625 w 2537"/>
                  <a:gd name="T5" fmla="*/ 461250 h 980"/>
                  <a:gd name="T6" fmla="*/ 793125 w 2537"/>
                  <a:gd name="T7" fmla="*/ 611875 h 980"/>
                  <a:gd name="T8" fmla="*/ 1570625 w 2537"/>
                  <a:gd name="T9" fmla="*/ 461250 h 980"/>
                  <a:gd name="T10" fmla="*/ 1570625 w 2537"/>
                  <a:gd name="T11" fmla="*/ 148750 h 980"/>
                  <a:gd name="T12" fmla="*/ 796875 w 2537"/>
                  <a:gd name="T13" fmla="*/ 0 h 9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6" name="Google Shape;1096;p42">
                <a:extLst>
                  <a:ext uri="{FF2B5EF4-FFF2-40B4-BE49-F238E27FC236}">
                    <a16:creationId xmlns:a16="http://schemas.microsoft.com/office/drawing/2014/main" id="{7B5E3D88-9CBC-9277-9019-2458D3B32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875" y="1194525"/>
                <a:ext cx="71750" cy="24500"/>
              </a:xfrm>
              <a:custGeom>
                <a:avLst/>
                <a:gdLst>
                  <a:gd name="T0" fmla="*/ 963125 w 2870"/>
                  <a:gd name="T1" fmla="*/ 625 h 980"/>
                  <a:gd name="T2" fmla="*/ 885625 w 2870"/>
                  <a:gd name="T3" fmla="*/ 2500 h 980"/>
                  <a:gd name="T4" fmla="*/ 298125 w 2870"/>
                  <a:gd name="T5" fmla="*/ 158750 h 980"/>
                  <a:gd name="T6" fmla="*/ 0 w 2870"/>
                  <a:gd name="T7" fmla="*/ 308125 h 980"/>
                  <a:gd name="T8" fmla="*/ 96875 w 2870"/>
                  <a:gd name="T9" fmla="*/ 605625 h 980"/>
                  <a:gd name="T10" fmla="*/ 394375 w 2870"/>
                  <a:gd name="T11" fmla="*/ 605625 h 980"/>
                  <a:gd name="T12" fmla="*/ 755000 w 2870"/>
                  <a:gd name="T13" fmla="*/ 611875 h 980"/>
                  <a:gd name="T14" fmla="*/ 930625 w 2870"/>
                  <a:gd name="T15" fmla="*/ 605625 h 980"/>
                  <a:gd name="T16" fmla="*/ 1778750 w 2870"/>
                  <a:gd name="T17" fmla="*/ 441875 h 980"/>
                  <a:gd name="T18" fmla="*/ 1778750 w 2870"/>
                  <a:gd name="T19" fmla="*/ 129375 h 980"/>
                  <a:gd name="T20" fmla="*/ 963125 w 2870"/>
                  <a:gd name="T21" fmla="*/ 625 h 9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5527225" y="2415451"/>
            <a:ext cx="1602300" cy="9525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014425" y="2415451"/>
            <a:ext cx="1602300" cy="9525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/>
          </p:nvPr>
        </p:nvSpPr>
        <p:spPr>
          <a:xfrm>
            <a:off x="1270475" y="1035179"/>
            <a:ext cx="6588000" cy="1080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7000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3208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tx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48;p45">
            <a:extLst>
              <a:ext uri="{FF2B5EF4-FFF2-40B4-BE49-F238E27FC236}">
                <a16:creationId xmlns:a16="http://schemas.microsoft.com/office/drawing/2014/main" id="{B28BED22-7E25-4F23-CDC5-3B4A9BCD6F4E}"/>
              </a:ext>
            </a:extLst>
          </p:cNvPr>
          <p:cNvGrpSpPr>
            <a:grpSpLocks/>
          </p:cNvGrpSpPr>
          <p:nvPr/>
        </p:nvGrpSpPr>
        <p:grpSpPr bwMode="auto">
          <a:xfrm>
            <a:off x="-382191" y="366713"/>
            <a:ext cx="10051257" cy="4876800"/>
            <a:chOff x="-381976" y="366601"/>
            <a:chExt cx="10051534" cy="4877373"/>
          </a:xfrm>
        </p:grpSpPr>
        <p:grpSp>
          <p:nvGrpSpPr>
            <p:cNvPr id="3" name="Google Shape;1149;p45">
              <a:extLst>
                <a:ext uri="{FF2B5EF4-FFF2-40B4-BE49-F238E27FC236}">
                  <a16:creationId xmlns:a16="http://schemas.microsoft.com/office/drawing/2014/main" id="{EA9E19D5-9771-AEDC-E135-4918CA75B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24" name="Google Shape;1150;p45">
                <a:extLst>
                  <a:ext uri="{FF2B5EF4-FFF2-40B4-BE49-F238E27FC236}">
                    <a16:creationId xmlns:a16="http://schemas.microsoft.com/office/drawing/2014/main" id="{AC0717AE-0737-D816-697F-A26CF763A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50" y="3354150"/>
                <a:ext cx="1111200" cy="368300"/>
              </a:xfrm>
              <a:custGeom>
                <a:avLst/>
                <a:gdLst>
                  <a:gd name="T0" fmla="*/ 12127500 w 44448"/>
                  <a:gd name="T1" fmla="*/ 625 h 14732"/>
                  <a:gd name="T2" fmla="*/ 6630000 w 44448"/>
                  <a:gd name="T3" fmla="*/ 6700625 h 14732"/>
                  <a:gd name="T4" fmla="*/ 4065625 w 44448"/>
                  <a:gd name="T5" fmla="*/ 5061250 h 14732"/>
                  <a:gd name="T6" fmla="*/ 422500 w 44448"/>
                  <a:gd name="T7" fmla="*/ 9200625 h 14732"/>
                  <a:gd name="T8" fmla="*/ 422500 w 44448"/>
                  <a:gd name="T9" fmla="*/ 9207500 h 14732"/>
                  <a:gd name="T10" fmla="*/ 27779375 w 44448"/>
                  <a:gd name="T11" fmla="*/ 9207500 h 14732"/>
                  <a:gd name="T12" fmla="*/ 24623125 w 44448"/>
                  <a:gd name="T13" fmla="*/ 6467500 h 14732"/>
                  <a:gd name="T14" fmla="*/ 21896875 w 44448"/>
                  <a:gd name="T15" fmla="*/ 7330625 h 14732"/>
                  <a:gd name="T16" fmla="*/ 18378125 w 44448"/>
                  <a:gd name="T17" fmla="*/ 3741250 h 14732"/>
                  <a:gd name="T18" fmla="*/ 15855000 w 44448"/>
                  <a:gd name="T19" fmla="*/ 5301250 h 14732"/>
                  <a:gd name="T20" fmla="*/ 12127500 w 44448"/>
                  <a:gd name="T21" fmla="*/ 625 h 147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25" name="Google Shape;1151;p45">
                <a:extLst>
                  <a:ext uri="{FF2B5EF4-FFF2-40B4-BE49-F238E27FC236}">
                    <a16:creationId xmlns:a16="http://schemas.microsoft.com/office/drawing/2014/main" id="{893E4AD6-AB4C-74C6-BA95-6E723866C669}"/>
                  </a:ext>
                </a:extLst>
              </p:cNvPr>
              <p:cNvSpPr/>
              <p:nvPr/>
            </p:nvSpPr>
            <p:spPr>
              <a:xfrm>
                <a:off x="563094" y="3419669"/>
                <a:ext cx="37750" cy="41087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Google Shape;1152;p45">
                <a:extLst>
                  <a:ext uri="{FF2B5EF4-FFF2-40B4-BE49-F238E27FC236}">
                    <a16:creationId xmlns:a16="http://schemas.microsoft.com/office/drawing/2014/main" id="{38E92194-541F-6A92-F0E1-5373BF4E45F5}"/>
                  </a:ext>
                </a:extLst>
              </p:cNvPr>
              <p:cNvSpPr/>
              <p:nvPr/>
            </p:nvSpPr>
            <p:spPr>
              <a:xfrm>
                <a:off x="588631" y="3444099"/>
                <a:ext cx="26647" cy="2332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7" name="Google Shape;1153;p45">
                <a:extLst>
                  <a:ext uri="{FF2B5EF4-FFF2-40B4-BE49-F238E27FC236}">
                    <a16:creationId xmlns:a16="http://schemas.microsoft.com/office/drawing/2014/main" id="{D7F1C734-987E-B123-F5CA-3DEC637F7DFF}"/>
                  </a:ext>
                </a:extLst>
              </p:cNvPr>
              <p:cNvSpPr/>
              <p:nvPr/>
            </p:nvSpPr>
            <p:spPr>
              <a:xfrm>
                <a:off x="913941" y="3683962"/>
                <a:ext cx="61065" cy="1221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Google Shape;1154;p45">
                <a:extLst>
                  <a:ext uri="{FF2B5EF4-FFF2-40B4-BE49-F238E27FC236}">
                    <a16:creationId xmlns:a16="http://schemas.microsoft.com/office/drawing/2014/main" id="{FB35F7D7-5A26-22D0-FE93-E790EA1D9526}"/>
                  </a:ext>
                </a:extLst>
              </p:cNvPr>
              <p:cNvSpPr/>
              <p:nvPr/>
            </p:nvSpPr>
            <p:spPr>
              <a:xfrm>
                <a:off x="920603" y="3657311"/>
                <a:ext cx="39970" cy="1221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" name="Google Shape;1155;p45">
              <a:extLst>
                <a:ext uri="{FF2B5EF4-FFF2-40B4-BE49-F238E27FC236}">
                  <a16:creationId xmlns:a16="http://schemas.microsoft.com/office/drawing/2014/main" id="{6E027866-477E-9B2F-77AE-184583C0F93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8" name="Google Shape;1156;p45">
                <a:extLst>
                  <a:ext uri="{FF2B5EF4-FFF2-40B4-BE49-F238E27FC236}">
                    <a16:creationId xmlns:a16="http://schemas.microsoft.com/office/drawing/2014/main" id="{BBEA126D-97ED-B0AB-DF42-25BB878CF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9" name="Google Shape;1157;p45">
                <a:extLst>
                  <a:ext uri="{FF2B5EF4-FFF2-40B4-BE49-F238E27FC236}">
                    <a16:creationId xmlns:a16="http://schemas.microsoft.com/office/drawing/2014/main" id="{41C7ED57-E5FF-A78B-A42F-8212B4F71C1A}"/>
                  </a:ext>
                </a:extLst>
              </p:cNvPr>
              <p:cNvSpPr/>
              <p:nvPr/>
            </p:nvSpPr>
            <p:spPr>
              <a:xfrm>
                <a:off x="8289944" y="3075474"/>
                <a:ext cx="37197" cy="5347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Google Shape;1158;p45">
                <a:extLst>
                  <a:ext uri="{FF2B5EF4-FFF2-40B4-BE49-F238E27FC236}">
                    <a16:creationId xmlns:a16="http://schemas.microsoft.com/office/drawing/2014/main" id="{F8944506-3ED5-2358-B31D-9AC83362FE5A}"/>
                  </a:ext>
                </a:extLst>
              </p:cNvPr>
              <p:cNvSpPr/>
              <p:nvPr/>
            </p:nvSpPr>
            <p:spPr>
              <a:xfrm>
                <a:off x="8255072" y="3089422"/>
                <a:ext cx="34872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1" name="Google Shape;1159;p45">
                <a:extLst>
                  <a:ext uri="{FF2B5EF4-FFF2-40B4-BE49-F238E27FC236}">
                    <a16:creationId xmlns:a16="http://schemas.microsoft.com/office/drawing/2014/main" id="{FEA61CA9-7BBC-FBB6-1E53-954E376B542F}"/>
                  </a:ext>
                </a:extLst>
              </p:cNvPr>
              <p:cNvSpPr/>
              <p:nvPr/>
            </p:nvSpPr>
            <p:spPr>
              <a:xfrm>
                <a:off x="8816516" y="3445117"/>
                <a:ext cx="31385" cy="31384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Google Shape;1160;p45">
                <a:extLst>
                  <a:ext uri="{FF2B5EF4-FFF2-40B4-BE49-F238E27FC236}">
                    <a16:creationId xmlns:a16="http://schemas.microsoft.com/office/drawing/2014/main" id="{CE38EEAD-E17F-A9CF-4B22-7295E02D4559}"/>
                  </a:ext>
                </a:extLst>
              </p:cNvPr>
              <p:cNvSpPr/>
              <p:nvPr/>
            </p:nvSpPr>
            <p:spPr>
              <a:xfrm>
                <a:off x="8803730" y="3400946"/>
                <a:ext cx="48821" cy="4417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23" name="Google Shape;1161;p45">
                <a:extLst>
                  <a:ext uri="{FF2B5EF4-FFF2-40B4-BE49-F238E27FC236}">
                    <a16:creationId xmlns:a16="http://schemas.microsoft.com/office/drawing/2014/main" id="{25B480F9-2004-6677-5136-D14537BD4F55}"/>
                  </a:ext>
                </a:extLst>
              </p:cNvPr>
              <p:cNvSpPr/>
              <p:nvPr/>
            </p:nvSpPr>
            <p:spPr>
              <a:xfrm>
                <a:off x="8800242" y="3370724"/>
                <a:ext cx="34872" cy="32547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" name="Google Shape;1162;p45">
              <a:extLst>
                <a:ext uri="{FF2B5EF4-FFF2-40B4-BE49-F238E27FC236}">
                  <a16:creationId xmlns:a16="http://schemas.microsoft.com/office/drawing/2014/main" id="{94211177-93F5-09FA-FA9E-E898AB1CD39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2" name="Google Shape;1163;p45">
                <a:extLst>
                  <a:ext uri="{FF2B5EF4-FFF2-40B4-BE49-F238E27FC236}">
                    <a16:creationId xmlns:a16="http://schemas.microsoft.com/office/drawing/2014/main" id="{00850C87-F5AA-5642-9F5A-6667081C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16" y="2969549"/>
                <a:ext cx="1288247" cy="574373"/>
              </a:xfrm>
              <a:custGeom>
                <a:avLst/>
                <a:gdLst>
                  <a:gd name="T0" fmla="*/ 20914237 w 32423"/>
                  <a:gd name="T1" fmla="*/ 0 h 14456"/>
                  <a:gd name="T2" fmla="*/ 11008089 w 32423"/>
                  <a:gd name="T3" fmla="*/ 14645320 h 14456"/>
                  <a:gd name="T4" fmla="*/ 7577624 w 32423"/>
                  <a:gd name="T5" fmla="*/ 13650775 h 14456"/>
                  <a:gd name="T6" fmla="*/ 1589 w 32423"/>
                  <a:gd name="T7" fmla="*/ 22819685 h 14456"/>
                  <a:gd name="T8" fmla="*/ 49033566 w 32423"/>
                  <a:gd name="T9" fmla="*/ 22819685 h 14456"/>
                  <a:gd name="T10" fmla="*/ 39335776 w 32423"/>
                  <a:gd name="T11" fmla="*/ 9179955 h 14456"/>
                  <a:gd name="T12" fmla="*/ 31443986 w 32423"/>
                  <a:gd name="T13" fmla="*/ 13707593 h 14456"/>
                  <a:gd name="T14" fmla="*/ 20914237 w 32423"/>
                  <a:gd name="T15" fmla="*/ 0 h 14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VN" sz="1050"/>
              </a:p>
            </p:txBody>
          </p:sp>
          <p:sp>
            <p:nvSpPr>
              <p:cNvPr id="13" name="Google Shape;1164;p45">
                <a:extLst>
                  <a:ext uri="{FF2B5EF4-FFF2-40B4-BE49-F238E27FC236}">
                    <a16:creationId xmlns:a16="http://schemas.microsoft.com/office/drawing/2014/main" id="{41756F74-4993-1A9F-96EE-93E003B1E97D}"/>
                  </a:ext>
                </a:extLst>
              </p:cNvPr>
              <p:cNvSpPr/>
              <p:nvPr/>
            </p:nvSpPr>
            <p:spPr>
              <a:xfrm>
                <a:off x="8289615" y="3075632"/>
                <a:ext cx="37197" cy="5347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14" name="Google Shape;1165;p45">
                <a:extLst>
                  <a:ext uri="{FF2B5EF4-FFF2-40B4-BE49-F238E27FC236}">
                    <a16:creationId xmlns:a16="http://schemas.microsoft.com/office/drawing/2014/main" id="{46D72E37-BB73-2892-205F-FED27F4E8E83}"/>
                  </a:ext>
                </a:extLst>
              </p:cNvPr>
              <p:cNvSpPr/>
              <p:nvPr/>
            </p:nvSpPr>
            <p:spPr>
              <a:xfrm>
                <a:off x="8254743" y="3089581"/>
                <a:ext cx="34872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15" name="Google Shape;1166;p45">
                <a:extLst>
                  <a:ext uri="{FF2B5EF4-FFF2-40B4-BE49-F238E27FC236}">
                    <a16:creationId xmlns:a16="http://schemas.microsoft.com/office/drawing/2014/main" id="{23CA39FA-F0BA-1B26-5366-5132F499C790}"/>
                  </a:ext>
                </a:extLst>
              </p:cNvPr>
              <p:cNvSpPr/>
              <p:nvPr/>
            </p:nvSpPr>
            <p:spPr>
              <a:xfrm>
                <a:off x="8816188" y="3445276"/>
                <a:ext cx="31385" cy="31384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Google Shape;1167;p45">
                <a:extLst>
                  <a:ext uri="{FF2B5EF4-FFF2-40B4-BE49-F238E27FC236}">
                    <a16:creationId xmlns:a16="http://schemas.microsoft.com/office/drawing/2014/main" id="{919F34C5-3420-FF5A-38D5-E439AF6F26F2}"/>
                  </a:ext>
                </a:extLst>
              </p:cNvPr>
              <p:cNvSpPr/>
              <p:nvPr/>
            </p:nvSpPr>
            <p:spPr>
              <a:xfrm>
                <a:off x="8803401" y="3401104"/>
                <a:ext cx="48821" cy="4417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  <p:sp>
            <p:nvSpPr>
              <p:cNvPr id="17" name="Google Shape;1168;p45">
                <a:extLst>
                  <a:ext uri="{FF2B5EF4-FFF2-40B4-BE49-F238E27FC236}">
                    <a16:creationId xmlns:a16="http://schemas.microsoft.com/office/drawing/2014/main" id="{CF42B8CB-2946-CF13-6C14-9F9DE8D1D600}"/>
                  </a:ext>
                </a:extLst>
              </p:cNvPr>
              <p:cNvSpPr/>
              <p:nvPr/>
            </p:nvSpPr>
            <p:spPr>
              <a:xfrm>
                <a:off x="8799914" y="3370882"/>
                <a:ext cx="34872" cy="32547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6" name="Google Shape;1169;p45">
              <a:extLst>
                <a:ext uri="{FF2B5EF4-FFF2-40B4-BE49-F238E27FC236}">
                  <a16:creationId xmlns:a16="http://schemas.microsoft.com/office/drawing/2014/main" id="{2B09D781-D718-8EFF-EE2F-AB829390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525" y="4977200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7" name="Google Shape;1170;p45">
              <a:extLst>
                <a:ext uri="{FF2B5EF4-FFF2-40B4-BE49-F238E27FC236}">
                  <a16:creationId xmlns:a16="http://schemas.microsoft.com/office/drawing/2014/main" id="{35D1717F-AEB3-DFE1-FBF1-FF707F282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6800" y="4682438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8" name="Google Shape;1171;p45">
              <a:extLst>
                <a:ext uri="{FF2B5EF4-FFF2-40B4-BE49-F238E27FC236}">
                  <a16:creationId xmlns:a16="http://schemas.microsoft.com/office/drawing/2014/main" id="{ABFCE6B2-8FC6-4BD1-E62D-D73AEB33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075" y="761513"/>
              <a:ext cx="952900" cy="138325"/>
            </a:xfrm>
            <a:custGeom>
              <a:avLst/>
              <a:gdLst>
                <a:gd name="T0" fmla="*/ 11089375 w 38116"/>
                <a:gd name="T1" fmla="*/ 625 h 5533"/>
                <a:gd name="T2" fmla="*/ 10598125 w 38116"/>
                <a:gd name="T3" fmla="*/ 331250 h 5533"/>
                <a:gd name="T4" fmla="*/ 8408750 w 38116"/>
                <a:gd name="T5" fmla="*/ 2429375 h 5533"/>
                <a:gd name="T6" fmla="*/ 7411250 w 38116"/>
                <a:gd name="T7" fmla="*/ 2580000 h 5533"/>
                <a:gd name="T8" fmla="*/ 5326250 w 38116"/>
                <a:gd name="T9" fmla="*/ 1881875 h 5533"/>
                <a:gd name="T10" fmla="*/ 4176875 w 38116"/>
                <a:gd name="T11" fmla="*/ 440625 h 5533"/>
                <a:gd name="T12" fmla="*/ 3890625 w 38116"/>
                <a:gd name="T13" fmla="*/ 262500 h 5533"/>
                <a:gd name="T14" fmla="*/ 3502500 w 38116"/>
                <a:gd name="T15" fmla="*/ 531875 h 5533"/>
                <a:gd name="T16" fmla="*/ 182500 w 38116"/>
                <a:gd name="T17" fmla="*/ 3140625 h 5533"/>
                <a:gd name="T18" fmla="*/ 182500 w 38116"/>
                <a:gd name="T19" fmla="*/ 3450625 h 5533"/>
                <a:gd name="T20" fmla="*/ 411250 w 38116"/>
                <a:gd name="T21" fmla="*/ 3457500 h 5533"/>
                <a:gd name="T22" fmla="*/ 3861250 w 38116"/>
                <a:gd name="T23" fmla="*/ 1461250 h 5533"/>
                <a:gd name="T24" fmla="*/ 3861250 w 38116"/>
                <a:gd name="T25" fmla="*/ 1461250 h 5533"/>
                <a:gd name="T26" fmla="*/ 7457500 w 38116"/>
                <a:gd name="T27" fmla="*/ 3442500 h 5533"/>
                <a:gd name="T28" fmla="*/ 11062500 w 38116"/>
                <a:gd name="T29" fmla="*/ 1453125 h 5533"/>
                <a:gd name="T30" fmla="*/ 11062500 w 38116"/>
                <a:gd name="T31" fmla="*/ 1453125 h 5533"/>
                <a:gd name="T32" fmla="*/ 14244375 w 38116"/>
                <a:gd name="T33" fmla="*/ 3076250 h 5533"/>
                <a:gd name="T34" fmla="*/ 17081875 w 38116"/>
                <a:gd name="T35" fmla="*/ 1846250 h 5533"/>
                <a:gd name="T36" fmla="*/ 17081875 w 38116"/>
                <a:gd name="T37" fmla="*/ 1846250 h 5533"/>
                <a:gd name="T38" fmla="*/ 17656875 w 38116"/>
                <a:gd name="T39" fmla="*/ 2301250 h 5533"/>
                <a:gd name="T40" fmla="*/ 19553750 w 38116"/>
                <a:gd name="T41" fmla="*/ 2811875 h 5533"/>
                <a:gd name="T42" fmla="*/ 20286250 w 38116"/>
                <a:gd name="T43" fmla="*/ 2841875 h 5533"/>
                <a:gd name="T44" fmla="*/ 21596875 w 38116"/>
                <a:gd name="T45" fmla="*/ 2739375 h 5533"/>
                <a:gd name="T46" fmla="*/ 23566875 w 38116"/>
                <a:gd name="T47" fmla="*/ 2046250 h 5533"/>
                <a:gd name="T48" fmla="*/ 23749375 w 38116"/>
                <a:gd name="T49" fmla="*/ 1535000 h 5533"/>
                <a:gd name="T50" fmla="*/ 23378750 w 38116"/>
                <a:gd name="T51" fmla="*/ 1265625 h 5533"/>
                <a:gd name="T52" fmla="*/ 23275000 w 38116"/>
                <a:gd name="T53" fmla="*/ 1280000 h 5533"/>
                <a:gd name="T54" fmla="*/ 21596875 w 38116"/>
                <a:gd name="T55" fmla="*/ 1790625 h 5533"/>
                <a:gd name="T56" fmla="*/ 20325000 w 38116"/>
                <a:gd name="T57" fmla="*/ 1913750 h 5533"/>
                <a:gd name="T58" fmla="*/ 19900625 w 38116"/>
                <a:gd name="T59" fmla="*/ 1900000 h 5533"/>
                <a:gd name="T60" fmla="*/ 18295625 w 38116"/>
                <a:gd name="T61" fmla="*/ 1590000 h 5533"/>
                <a:gd name="T62" fmla="*/ 17839375 w 38116"/>
                <a:gd name="T63" fmla="*/ 1298125 h 5533"/>
                <a:gd name="T64" fmla="*/ 17675000 w 38116"/>
                <a:gd name="T65" fmla="*/ 896875 h 5533"/>
                <a:gd name="T66" fmla="*/ 17196875 w 38116"/>
                <a:gd name="T67" fmla="*/ 441875 h 5533"/>
                <a:gd name="T68" fmla="*/ 16818125 w 38116"/>
                <a:gd name="T69" fmla="*/ 641250 h 5533"/>
                <a:gd name="T70" fmla="*/ 14227500 w 38116"/>
                <a:gd name="T71" fmla="*/ 2158125 h 5533"/>
                <a:gd name="T72" fmla="*/ 11418750 w 38116"/>
                <a:gd name="T73" fmla="*/ 221875 h 5533"/>
                <a:gd name="T74" fmla="*/ 11089375 w 38116"/>
                <a:gd name="T75" fmla="*/ 625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9" name="Google Shape;1172;p45">
              <a:extLst>
                <a:ext uri="{FF2B5EF4-FFF2-40B4-BE49-F238E27FC236}">
                  <a16:creationId xmlns:a16="http://schemas.microsoft.com/office/drawing/2014/main" id="{788793BB-B56B-E8E1-509E-918121B29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75" y="3999200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0" name="Google Shape;1173;p45">
              <a:extLst>
                <a:ext uri="{FF2B5EF4-FFF2-40B4-BE49-F238E27FC236}">
                  <a16:creationId xmlns:a16="http://schemas.microsoft.com/office/drawing/2014/main" id="{47ECB04E-B845-2A89-18A9-664D3A649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225" y="4162575"/>
              <a:ext cx="294050" cy="67975"/>
            </a:xfrm>
            <a:custGeom>
              <a:avLst/>
              <a:gdLst>
                <a:gd name="T0" fmla="*/ 3538750 w 11762"/>
                <a:gd name="T1" fmla="*/ 625 h 2719"/>
                <a:gd name="T2" fmla="*/ 3301875 w 11762"/>
                <a:gd name="T3" fmla="*/ 255625 h 2719"/>
                <a:gd name="T4" fmla="*/ 2955000 w 11762"/>
                <a:gd name="T5" fmla="*/ 584375 h 2719"/>
                <a:gd name="T6" fmla="*/ 2590625 w 11762"/>
                <a:gd name="T7" fmla="*/ 857500 h 2719"/>
                <a:gd name="T8" fmla="*/ 1769375 w 11762"/>
                <a:gd name="T9" fmla="*/ 1168125 h 2719"/>
                <a:gd name="T10" fmla="*/ 1590625 w 11762"/>
                <a:gd name="T11" fmla="*/ 1178750 h 2719"/>
                <a:gd name="T12" fmla="*/ 0 w 11762"/>
                <a:gd name="T13" fmla="*/ 493125 h 2719"/>
                <a:gd name="T14" fmla="*/ 0 w 11762"/>
                <a:gd name="T15" fmla="*/ 493125 h 2719"/>
                <a:gd name="T16" fmla="*/ 711875 w 11762"/>
                <a:gd name="T17" fmla="*/ 1313750 h 2719"/>
                <a:gd name="T18" fmla="*/ 1787500 w 11762"/>
                <a:gd name="T19" fmla="*/ 1696875 h 2719"/>
                <a:gd name="T20" fmla="*/ 1871250 w 11762"/>
                <a:gd name="T21" fmla="*/ 1698750 h 2719"/>
                <a:gd name="T22" fmla="*/ 2918750 w 11762"/>
                <a:gd name="T23" fmla="*/ 1423125 h 2719"/>
                <a:gd name="T24" fmla="*/ 3411250 w 11762"/>
                <a:gd name="T25" fmla="*/ 1113125 h 2719"/>
                <a:gd name="T26" fmla="*/ 3572500 w 11762"/>
                <a:gd name="T27" fmla="*/ 958750 h 2719"/>
                <a:gd name="T28" fmla="*/ 3572500 w 11762"/>
                <a:gd name="T29" fmla="*/ 958750 h 2719"/>
                <a:gd name="T30" fmla="*/ 4286875 w 11762"/>
                <a:gd name="T31" fmla="*/ 1405000 h 2719"/>
                <a:gd name="T32" fmla="*/ 5472500 w 11762"/>
                <a:gd name="T33" fmla="*/ 1696875 h 2719"/>
                <a:gd name="T34" fmla="*/ 5764375 w 11762"/>
                <a:gd name="T35" fmla="*/ 1678750 h 2719"/>
                <a:gd name="T36" fmla="*/ 6074375 w 11762"/>
                <a:gd name="T37" fmla="*/ 1623750 h 2719"/>
                <a:gd name="T38" fmla="*/ 6621875 w 11762"/>
                <a:gd name="T39" fmla="*/ 1350000 h 2719"/>
                <a:gd name="T40" fmla="*/ 7351250 w 11762"/>
                <a:gd name="T41" fmla="*/ 493125 h 2719"/>
                <a:gd name="T42" fmla="*/ 7351250 w 11762"/>
                <a:gd name="T43" fmla="*/ 493125 h 2719"/>
                <a:gd name="T44" fmla="*/ 6439375 w 11762"/>
                <a:gd name="T45" fmla="*/ 1040000 h 2719"/>
                <a:gd name="T46" fmla="*/ 5791250 w 11762"/>
                <a:gd name="T47" fmla="*/ 1174375 h 2719"/>
                <a:gd name="T48" fmla="*/ 5508750 w 11762"/>
                <a:gd name="T49" fmla="*/ 1149375 h 2719"/>
                <a:gd name="T50" fmla="*/ 4596875 w 11762"/>
                <a:gd name="T51" fmla="*/ 803125 h 2719"/>
                <a:gd name="T52" fmla="*/ 3794375 w 11762"/>
                <a:gd name="T53" fmla="*/ 237500 h 2719"/>
                <a:gd name="T54" fmla="*/ 3538750 w 11762"/>
                <a:gd name="T55" fmla="*/ 625 h 27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  <p:sp>
          <p:nvSpPr>
            <p:cNvPr id="11" name="Google Shape;1174;p45">
              <a:extLst>
                <a:ext uri="{FF2B5EF4-FFF2-40B4-BE49-F238E27FC236}">
                  <a16:creationId xmlns:a16="http://schemas.microsoft.com/office/drawing/2014/main" id="{220A81AC-DA4B-9365-6FBD-21FAD43F1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7225" y="3039032"/>
              <a:ext cx="764416" cy="110964"/>
            </a:xfrm>
            <a:custGeom>
              <a:avLst/>
              <a:gdLst>
                <a:gd name="T0" fmla="*/ 7136287 w 38116"/>
                <a:gd name="T1" fmla="*/ 401 h 5533"/>
                <a:gd name="T2" fmla="*/ 6820141 w 38116"/>
                <a:gd name="T3" fmla="*/ 213164 h 5533"/>
                <a:gd name="T4" fmla="*/ 5411237 w 38116"/>
                <a:gd name="T5" fmla="*/ 1563363 h 5533"/>
                <a:gd name="T6" fmla="*/ 4769317 w 38116"/>
                <a:gd name="T7" fmla="*/ 1660289 h 5533"/>
                <a:gd name="T8" fmla="*/ 3427578 w 38116"/>
                <a:gd name="T9" fmla="*/ 1211018 h 5533"/>
                <a:gd name="T10" fmla="*/ 2687910 w 38116"/>
                <a:gd name="T11" fmla="*/ 283557 h 5533"/>
                <a:gd name="T12" fmla="*/ 2503705 w 38116"/>
                <a:gd name="T13" fmla="*/ 168923 h 5533"/>
                <a:gd name="T14" fmla="*/ 2253940 w 38116"/>
                <a:gd name="T15" fmla="*/ 342278 h 5533"/>
                <a:gd name="T16" fmla="*/ 117442 w 38116"/>
                <a:gd name="T17" fmla="*/ 2021057 h 5533"/>
                <a:gd name="T18" fmla="*/ 117442 w 38116"/>
                <a:gd name="T19" fmla="*/ 2220543 h 5533"/>
                <a:gd name="T20" fmla="*/ 264646 w 38116"/>
                <a:gd name="T21" fmla="*/ 2224976 h 5533"/>
                <a:gd name="T22" fmla="*/ 2484813 w 38116"/>
                <a:gd name="T23" fmla="*/ 940336 h 5533"/>
                <a:gd name="T24" fmla="*/ 2484813 w 38116"/>
                <a:gd name="T25" fmla="*/ 940336 h 5533"/>
                <a:gd name="T26" fmla="*/ 4799079 w 38116"/>
                <a:gd name="T27" fmla="*/ 2215329 h 5533"/>
                <a:gd name="T28" fmla="*/ 7118980 w 38116"/>
                <a:gd name="T29" fmla="*/ 935122 h 5533"/>
                <a:gd name="T30" fmla="*/ 7118980 w 38116"/>
                <a:gd name="T31" fmla="*/ 935122 h 5533"/>
                <a:gd name="T32" fmla="*/ 9166594 w 38116"/>
                <a:gd name="T33" fmla="*/ 1979623 h 5533"/>
                <a:gd name="T34" fmla="*/ 10992601 w 38116"/>
                <a:gd name="T35" fmla="*/ 1188095 h 5533"/>
                <a:gd name="T36" fmla="*/ 10992601 w 38116"/>
                <a:gd name="T37" fmla="*/ 1188095 h 5533"/>
                <a:gd name="T38" fmla="*/ 11362636 w 38116"/>
                <a:gd name="T39" fmla="*/ 1480897 h 5533"/>
                <a:gd name="T40" fmla="*/ 12583303 w 38116"/>
                <a:gd name="T41" fmla="*/ 1809497 h 5533"/>
                <a:gd name="T42" fmla="*/ 13054695 w 38116"/>
                <a:gd name="T43" fmla="*/ 1828810 h 5533"/>
                <a:gd name="T44" fmla="*/ 13898108 w 38116"/>
                <a:gd name="T45" fmla="*/ 1762850 h 5533"/>
                <a:gd name="T46" fmla="*/ 15165864 w 38116"/>
                <a:gd name="T47" fmla="*/ 1316808 h 5533"/>
                <a:gd name="T48" fmla="*/ 15283306 w 38116"/>
                <a:gd name="T49" fmla="*/ 987806 h 5533"/>
                <a:gd name="T50" fmla="*/ 15044792 w 38116"/>
                <a:gd name="T51" fmla="*/ 814451 h 5533"/>
                <a:gd name="T52" fmla="*/ 14978029 w 38116"/>
                <a:gd name="T53" fmla="*/ 823717 h 5533"/>
                <a:gd name="T54" fmla="*/ 13898108 w 38116"/>
                <a:gd name="T55" fmla="*/ 1152297 h 5533"/>
                <a:gd name="T56" fmla="*/ 13079624 w 38116"/>
                <a:gd name="T57" fmla="*/ 1231534 h 5533"/>
                <a:gd name="T58" fmla="*/ 12806535 w 38116"/>
                <a:gd name="T59" fmla="*/ 1222690 h 5533"/>
                <a:gd name="T60" fmla="*/ 11773683 w 38116"/>
                <a:gd name="T61" fmla="*/ 1023203 h 5533"/>
                <a:gd name="T62" fmla="*/ 11480078 w 38116"/>
                <a:gd name="T63" fmla="*/ 835369 h 5533"/>
                <a:gd name="T64" fmla="*/ 11374288 w 38116"/>
                <a:gd name="T65" fmla="*/ 577161 h 5533"/>
                <a:gd name="T66" fmla="*/ 11066604 w 38116"/>
                <a:gd name="T67" fmla="*/ 284359 h 5533"/>
                <a:gd name="T68" fmla="*/ 10822876 w 38116"/>
                <a:gd name="T69" fmla="*/ 412651 h 5533"/>
                <a:gd name="T70" fmla="*/ 9155745 w 38116"/>
                <a:gd name="T71" fmla="*/ 1388805 h 5533"/>
                <a:gd name="T72" fmla="*/ 7348249 w 38116"/>
                <a:gd name="T73" fmla="*/ 142791 h 5533"/>
                <a:gd name="T74" fmla="*/ 7136287 w 38116"/>
                <a:gd name="T75" fmla="*/ 401 h 55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VN" sz="1050"/>
            </a:p>
          </p:txBody>
        </p:sp>
      </p:grpSp>
    </p:spTree>
    <p:extLst>
      <p:ext uri="{BB962C8B-B14F-4D97-AF65-F5344CB8AC3E}">
        <p14:creationId xmlns:p14="http://schemas.microsoft.com/office/powerpoint/2010/main" val="42725275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951F4-0AE4-7199-AB2E-7A9EAD3E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F0E02-9AB5-0A43-A83E-F218C32ACDD7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BF254-55AB-9F41-A289-0AC2379D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1F5EE-3315-D287-F62E-951AABB4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B279E-8E71-364F-BC21-6338FBDF7BA4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5315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1AC62-0CD9-6CC2-0AFF-5C7D875A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218D-FBA1-2A4F-A524-4606EDFE7B0D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FA50-B58A-977A-ED89-98D95419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88068-30FB-BB43-7AD3-07730360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CADD-C286-F04C-B942-3638AB1D80D3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519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ibre Baskerville"/>
              <a:buNone/>
              <a:defRPr sz="3000">
                <a:solidFill>
                  <a:schemeClr val="accent4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Placeholder 1">
            <a:extLst>
              <a:ext uri="{FF2B5EF4-FFF2-40B4-BE49-F238E27FC236}">
                <a16:creationId xmlns:a16="http://schemas.microsoft.com/office/drawing/2014/main" id="{CB42F3D8-50E8-E4CA-F56B-A61139084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91139" name="Text Placeholder 2">
            <a:extLst>
              <a:ext uri="{FF2B5EF4-FFF2-40B4-BE49-F238E27FC236}">
                <a16:creationId xmlns:a16="http://schemas.microsoft.com/office/drawing/2014/main" id="{9CB6534B-AEC3-75C1-ABF5-6DEF8FECE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AAE75-69C9-9B50-C13E-2C3914806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685600">
              <a:defRPr sz="120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50660-B891-7A2B-D0C9-E9CD5BE47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685600">
              <a:defRPr sz="120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5708-B786-0B1F-1227-C0EDC77A8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685600">
              <a:defRPr sz="120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defRPr>
            </a:lvl1pPr>
          </a:lstStyle>
          <a:p>
            <a:pPr>
              <a:defRPr/>
            </a:pPr>
            <a:fld id="{30F74940-5467-7649-874C-2BBE35C6CC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ctr" defTabSz="913210" rtl="0" eaLnBrk="0" fontAlgn="base" hangingPunct="0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210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3210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3210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3210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91321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91321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91321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91321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710" indent="-341710" algn="l" defTabSz="9132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1760" indent="-284560" algn="l" defTabSz="9132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1810" indent="-227410" algn="l" defTabSz="9132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599010" indent="-227410" algn="l" defTabSz="9132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10" indent="-227410" algn="l" defTabSz="9132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85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96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2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>
            <a:extLst>
              <a:ext uri="{FF2B5EF4-FFF2-40B4-BE49-F238E27FC236}">
                <a16:creationId xmlns:a16="http://schemas.microsoft.com/office/drawing/2014/main" id="{12A311D9-5E2D-C338-2005-BD3F9DF12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37891" name="Text Placeholder 2">
            <a:extLst>
              <a:ext uri="{FF2B5EF4-FFF2-40B4-BE49-F238E27FC236}">
                <a16:creationId xmlns:a16="http://schemas.microsoft.com/office/drawing/2014/main" id="{2459F171-19CC-00F3-D144-71C72D75D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7B3ED-F340-F383-EEAF-2F7DBD5EE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3F0F80-C633-A441-8666-8907F20F8298}" type="datetimeFigureOut">
              <a:rPr lang="en-US"/>
              <a:pPr>
                <a:defRPr/>
              </a:pPr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980BA-DAF6-8EE9-438A-DF9C55709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89CD-BC3B-5F58-1B2A-43799CD9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50F654-B9C2-EB41-90C0-DB6D270AB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238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6CCAC-F9EE-4585-8BCA-EE31BE9BF4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FAB0-A537-41FB-9D2C-697DB6C0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8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6;p1">
            <a:extLst>
              <a:ext uri="{FF2B5EF4-FFF2-40B4-BE49-F238E27FC236}">
                <a16:creationId xmlns:a16="http://schemas.microsoft.com/office/drawing/2014/main" id="{1A36E1F3-E1D9-B3CD-4ABC-C4EC3E4C58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42950" y="431006"/>
            <a:ext cx="765810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VN" altLang="en-VN">
              <a:sym typeface="Arial" panose="020B0604020202020204" pitchFamily="34" charset="0"/>
            </a:endParaRPr>
          </a:p>
        </p:txBody>
      </p:sp>
      <p:sp>
        <p:nvSpPr>
          <p:cNvPr id="67587" name="Google Shape;7;p1">
            <a:extLst>
              <a:ext uri="{FF2B5EF4-FFF2-40B4-BE49-F238E27FC236}">
                <a16:creationId xmlns:a16="http://schemas.microsoft.com/office/drawing/2014/main" id="{610BA6B2-C0B2-D592-9878-D0C2607D57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45344" y="1152525"/>
            <a:ext cx="7453313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VN" altLang="en-VN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59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>
            <a:extLst>
              <a:ext uri="{FF2B5EF4-FFF2-40B4-BE49-F238E27FC236}">
                <a16:creationId xmlns:a16="http://schemas.microsoft.com/office/drawing/2014/main" id="{802C2B33-4A2C-2572-4212-528DCFD47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  <a:endParaRPr lang="en-VN" altLang="en-VN"/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83822BA3-04D6-EDE9-F313-0C5B92F92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  <a:endParaRPr lang="en-VN" alt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AB1A-E65C-8F79-B7F9-9CADC855B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C458BA-CA75-2F46-BE71-5E1FBB5BAC09}" type="datetimeFigureOut">
              <a:rPr lang="en-VN"/>
              <a:pPr>
                <a:defRPr/>
              </a:pPr>
              <a:t>09/22/2023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9D1E-6840-9D56-B812-900195BA6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9431-F444-D99C-63BE-15B4771AD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D10E50-1D2E-D646-92EF-A11C72573F0E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275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3530843-E9DD-41F9-9722-7AD7A7E3DC09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07579-73E2-4EB7-E4DC-4AFE3A60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385A-B0A5-9D7D-F7A5-1FBA9340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8E5-3101-1C4F-F173-1A230877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55D6-2AA3-4B44-8811-2212E95B101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1B4E-2217-9343-B769-15A3BA6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D2FF-DA60-342D-73C6-1CF11C1B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slide" Target="slide20.xml"/><Relationship Id="rId26" Type="http://schemas.openxmlformats.org/officeDocument/2006/relationships/slide" Target="slide24.xml"/><Relationship Id="rId3" Type="http://schemas.openxmlformats.org/officeDocument/2006/relationships/image" Target="../media/image48.jpeg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17" Type="http://schemas.openxmlformats.org/officeDocument/2006/relationships/image" Target="../media/image26.png"/><Relationship Id="rId25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20" Type="http://schemas.openxmlformats.org/officeDocument/2006/relationships/slide" Target="slide21.xm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1.png"/><Relationship Id="rId11" Type="http://schemas.openxmlformats.org/officeDocument/2006/relationships/image" Target="../media/image56.gif"/><Relationship Id="rId24" Type="http://schemas.openxmlformats.org/officeDocument/2006/relationships/slide" Target="slide23.xml"/><Relationship Id="rId5" Type="http://schemas.openxmlformats.org/officeDocument/2006/relationships/image" Target="../media/image50.png"/><Relationship Id="rId15" Type="http://schemas.openxmlformats.org/officeDocument/2006/relationships/image" Target="../media/image60.gif"/><Relationship Id="rId23" Type="http://schemas.openxmlformats.org/officeDocument/2006/relationships/image" Target="../media/image64.png"/><Relationship Id="rId28" Type="http://schemas.openxmlformats.org/officeDocument/2006/relationships/slide" Target="slide19.xml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slide" Target="slide22.xml"/><Relationship Id="rId27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9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6.png"/><Relationship Id="rId12" Type="http://schemas.openxmlformats.org/officeDocument/2006/relationships/image" Target="../media/image23.emf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6.png"/><Relationship Id="rId12" Type="http://schemas.openxmlformats.org/officeDocument/2006/relationships/image" Target="../media/image23.emf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em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EAB38-461B-B7F3-1516-09C19FBB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191"/>
            <a:ext cx="9141619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8352CD-DCC9-C9E6-2EA5-C65872FB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62301"/>
            <a:ext cx="2390775" cy="20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CC470B-D4C6-E319-2342-C84B1A9F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47675"/>
            <a:ext cx="2380060" cy="25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0C62FC-5989-2726-B5E6-A9A64783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120628"/>
            <a:ext cx="2699147" cy="20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9B947F2-86DB-4D11-FA63-876584763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22" y="-10716"/>
            <a:ext cx="1271588" cy="16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59972FE4-6A8F-1BE8-004F-55E248B4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2676525"/>
            <a:ext cx="2697956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40ABF691-8108-86F5-F8C7-0F86CE068B1D}"/>
              </a:ext>
            </a:extLst>
          </p:cNvPr>
          <p:cNvSpPr txBox="1">
            <a:spLocks/>
          </p:cNvSpPr>
          <p:nvPr/>
        </p:nvSpPr>
        <p:spPr>
          <a:xfrm>
            <a:off x="914400" y="1657262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buClrTx/>
              <a:defRPr/>
            </a:pPr>
            <a:r>
              <a:rPr lang="en-US" sz="6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A. KHỞI ĐỘNG</a:t>
            </a:r>
            <a:endParaRPr lang="x-none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4485A-9258-B740-811A-DB9D71863EA6}"/>
              </a:ext>
            </a:extLst>
          </p:cNvPr>
          <p:cNvGrpSpPr/>
          <p:nvPr/>
        </p:nvGrpSpPr>
        <p:grpSpPr>
          <a:xfrm>
            <a:off x="155448" y="36963"/>
            <a:ext cx="8833104" cy="5106537"/>
            <a:chOff x="1770618" y="84054"/>
            <a:chExt cx="9238273" cy="680467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73A1A3A-8AE6-0241-8274-B1FE4D7FDB97}"/>
                </a:ext>
              </a:extLst>
            </p:cNvPr>
            <p:cNvSpPr/>
            <p:nvPr/>
          </p:nvSpPr>
          <p:spPr>
            <a:xfrm>
              <a:off x="6335272" y="84054"/>
              <a:ext cx="4673619" cy="6690785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AA36838-6538-5140-AAD3-2D4E8DD133E1}"/>
                </a:ext>
              </a:extLst>
            </p:cNvPr>
            <p:cNvSpPr/>
            <p:nvPr/>
          </p:nvSpPr>
          <p:spPr>
            <a:xfrm rot="10800000">
              <a:off x="1874179" y="84055"/>
              <a:ext cx="4476750" cy="6690784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03896E-2795-984F-9B49-17E8B10D44DC}"/>
                </a:ext>
              </a:extLst>
            </p:cNvPr>
            <p:cNvSpPr/>
            <p:nvPr/>
          </p:nvSpPr>
          <p:spPr>
            <a:xfrm>
              <a:off x="1779312" y="5068313"/>
              <a:ext cx="564334" cy="67168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E8F090-4D12-ED47-A228-05906A670B15}"/>
                </a:ext>
              </a:extLst>
            </p:cNvPr>
            <p:cNvSpPr/>
            <p:nvPr/>
          </p:nvSpPr>
          <p:spPr>
            <a:xfrm>
              <a:off x="6296709" y="400224"/>
              <a:ext cx="436229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A087AF5-A8EC-5848-97B6-94CFFEAC32CE}"/>
                </a:ext>
              </a:extLst>
            </p:cNvPr>
            <p:cNvSpPr/>
            <p:nvPr/>
          </p:nvSpPr>
          <p:spPr>
            <a:xfrm>
              <a:off x="2269794" y="400225"/>
              <a:ext cx="392811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D7C6C0-3706-2B45-8412-114C65D2A424}"/>
                </a:ext>
              </a:extLst>
            </p:cNvPr>
            <p:cNvGrpSpPr/>
            <p:nvPr/>
          </p:nvGrpSpPr>
          <p:grpSpPr>
            <a:xfrm>
              <a:off x="5592159" y="1258161"/>
              <a:ext cx="1259812" cy="5630565"/>
              <a:chOff x="5597707" y="966524"/>
              <a:chExt cx="1259812" cy="5630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261FD7-CAD7-6A46-8334-E54316C9092B}"/>
                  </a:ext>
                </a:extLst>
              </p:cNvPr>
              <p:cNvSpPr/>
              <p:nvPr/>
            </p:nvSpPr>
            <p:spPr>
              <a:xfrm>
                <a:off x="6420377" y="4778694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0AD7CC-204E-534F-AC1D-1002071EBBCF}"/>
                  </a:ext>
                </a:extLst>
              </p:cNvPr>
              <p:cNvSpPr/>
              <p:nvPr/>
            </p:nvSpPr>
            <p:spPr>
              <a:xfrm>
                <a:off x="6420377" y="98953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D246300-AE2A-824D-801A-1F5C872B1E9E}"/>
                  </a:ext>
                </a:extLst>
              </p:cNvPr>
              <p:cNvSpPr/>
              <p:nvPr/>
            </p:nvSpPr>
            <p:spPr>
              <a:xfrm>
                <a:off x="6431139" y="171777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D557754-0FA9-A54D-BF7E-02568A28B495}"/>
                  </a:ext>
                </a:extLst>
              </p:cNvPr>
              <p:cNvSpPr/>
              <p:nvPr/>
            </p:nvSpPr>
            <p:spPr>
              <a:xfrm>
                <a:off x="6420377" y="405544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B7748B-1603-AD42-A8AB-F135417D5D72}"/>
                  </a:ext>
                </a:extLst>
              </p:cNvPr>
              <p:cNvSpPr/>
              <p:nvPr/>
            </p:nvSpPr>
            <p:spPr>
              <a:xfrm>
                <a:off x="6420377" y="250711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CD51A13-98A6-F048-A2B6-8796BAC2E15F}"/>
                  </a:ext>
                </a:extLst>
              </p:cNvPr>
              <p:cNvSpPr/>
              <p:nvPr/>
            </p:nvSpPr>
            <p:spPr>
              <a:xfrm>
                <a:off x="6431139" y="324826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ECE93E9-98DF-DC4C-B094-73DD62AE86AD}"/>
                  </a:ext>
                </a:extLst>
              </p:cNvPr>
              <p:cNvSpPr/>
              <p:nvPr/>
            </p:nvSpPr>
            <p:spPr>
              <a:xfrm>
                <a:off x="6435163" y="559507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B499A41-F68B-CB4D-938B-D8EBAA4905E4}"/>
                  </a:ext>
                </a:extLst>
              </p:cNvPr>
              <p:cNvSpPr/>
              <p:nvPr/>
            </p:nvSpPr>
            <p:spPr>
              <a:xfrm>
                <a:off x="5597707" y="4776675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F4EBD9A-77D5-854E-B3E7-059CFAB881BC}"/>
                  </a:ext>
                </a:extLst>
              </p:cNvPr>
              <p:cNvSpPr/>
              <p:nvPr/>
            </p:nvSpPr>
            <p:spPr>
              <a:xfrm>
                <a:off x="5597707" y="98751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0DC9F4-2A25-1748-8909-288D7FF67460}"/>
                  </a:ext>
                </a:extLst>
              </p:cNvPr>
              <p:cNvSpPr/>
              <p:nvPr/>
            </p:nvSpPr>
            <p:spPr>
              <a:xfrm>
                <a:off x="5608469" y="171575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30852E9-1F76-EC4E-9604-06875BF73837}"/>
                  </a:ext>
                </a:extLst>
              </p:cNvPr>
              <p:cNvSpPr/>
              <p:nvPr/>
            </p:nvSpPr>
            <p:spPr>
              <a:xfrm>
                <a:off x="5597707" y="405343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AAE67-7E45-394F-B79A-DF92A31BF804}"/>
                  </a:ext>
                </a:extLst>
              </p:cNvPr>
              <p:cNvSpPr/>
              <p:nvPr/>
            </p:nvSpPr>
            <p:spPr>
              <a:xfrm>
                <a:off x="5597707" y="250510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C68A751-C0F4-D14B-BF64-048D8038D6DF}"/>
                  </a:ext>
                </a:extLst>
              </p:cNvPr>
              <p:cNvSpPr/>
              <p:nvPr/>
            </p:nvSpPr>
            <p:spPr>
              <a:xfrm>
                <a:off x="5608469" y="324624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93353F-F1E1-514E-AED9-4CB6C3FC0217}"/>
                  </a:ext>
                </a:extLst>
              </p:cNvPr>
              <p:cNvSpPr/>
              <p:nvPr/>
            </p:nvSpPr>
            <p:spPr>
              <a:xfrm>
                <a:off x="5612493" y="559305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DEFD554-19A5-4549-9676-A7E7C57C6CF3}"/>
                  </a:ext>
                </a:extLst>
              </p:cNvPr>
              <p:cNvSpPr/>
              <p:nvPr/>
            </p:nvSpPr>
            <p:spPr>
              <a:xfrm>
                <a:off x="5597707" y="6276061"/>
                <a:ext cx="422356" cy="321028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67A5A6A1-7397-9F4E-9B76-E0C027DA5021}"/>
                  </a:ext>
                </a:extLst>
              </p:cNvPr>
              <p:cNvSpPr/>
              <p:nvPr/>
            </p:nvSpPr>
            <p:spPr>
              <a:xfrm>
                <a:off x="5881969" y="966524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FCA0D2DC-9CA1-244B-A76A-864EB6A048CA}"/>
                  </a:ext>
                </a:extLst>
              </p:cNvPr>
              <p:cNvSpPr/>
              <p:nvPr/>
            </p:nvSpPr>
            <p:spPr>
              <a:xfrm>
                <a:off x="5890663" y="1671959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859BE2A4-4C8D-1E40-AB8D-108DEC58797E}"/>
                  </a:ext>
                </a:extLst>
              </p:cNvPr>
              <p:cNvSpPr/>
              <p:nvPr/>
            </p:nvSpPr>
            <p:spPr>
              <a:xfrm>
                <a:off x="5856728" y="245833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D701AC92-83D2-F64F-A6E2-714699A0B9AD}"/>
                  </a:ext>
                </a:extLst>
              </p:cNvPr>
              <p:cNvSpPr/>
              <p:nvPr/>
            </p:nvSpPr>
            <p:spPr>
              <a:xfrm>
                <a:off x="5856728" y="3244703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AB233E86-DF90-AB4D-B1DB-6DDD1569BE9B}"/>
                  </a:ext>
                </a:extLst>
              </p:cNvPr>
              <p:cNvSpPr/>
              <p:nvPr/>
            </p:nvSpPr>
            <p:spPr>
              <a:xfrm>
                <a:off x="5872167" y="4025192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0B62BE7B-26AE-A143-B802-BABA508FAA88}"/>
                  </a:ext>
                </a:extLst>
              </p:cNvPr>
              <p:cNvSpPr/>
              <p:nvPr/>
            </p:nvSpPr>
            <p:spPr>
              <a:xfrm>
                <a:off x="5856728" y="4745628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FD79A6A-AF3D-6340-9A68-70773D4E5F91}"/>
                  </a:ext>
                </a:extLst>
              </p:cNvPr>
              <p:cNvSpPr/>
              <p:nvPr/>
            </p:nvSpPr>
            <p:spPr>
              <a:xfrm>
                <a:off x="5853872" y="559305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A94E1-A0F6-6E49-9F3C-D777F19E413B}"/>
                </a:ext>
              </a:extLst>
            </p:cNvPr>
            <p:cNvGrpSpPr/>
            <p:nvPr/>
          </p:nvGrpSpPr>
          <p:grpSpPr>
            <a:xfrm>
              <a:off x="7177124" y="1584146"/>
              <a:ext cx="2977347" cy="4626701"/>
              <a:chOff x="7177124" y="1584146"/>
              <a:chExt cx="2977347" cy="4626701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B60D5C6-58E1-0D4E-862A-C9AFA35087F8}"/>
                  </a:ext>
                </a:extLst>
              </p:cNvPr>
              <p:cNvCxnSpPr/>
              <p:nvPr/>
            </p:nvCxnSpPr>
            <p:spPr>
              <a:xfrm>
                <a:off x="7233557" y="1584146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329C6F6-D0FB-8B43-A2E6-DE7B0928D078}"/>
                  </a:ext>
                </a:extLst>
              </p:cNvPr>
              <p:cNvCxnSpPr/>
              <p:nvPr/>
            </p:nvCxnSpPr>
            <p:spPr>
              <a:xfrm>
                <a:off x="7233557" y="2055861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BD1051D-DCB5-274F-BD86-67CD518098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7124" y="2813420"/>
                <a:ext cx="2977347" cy="14893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34A37E5-2435-4543-A1C5-BA6EB92ABA3D}"/>
                  </a:ext>
                </a:extLst>
              </p:cNvPr>
              <p:cNvCxnSpPr/>
              <p:nvPr/>
            </p:nvCxnSpPr>
            <p:spPr>
              <a:xfrm>
                <a:off x="7233557" y="3768931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CD13B88-F58D-2F46-AB8C-B5C78F571E39}"/>
                  </a:ext>
                </a:extLst>
              </p:cNvPr>
              <p:cNvCxnSpPr/>
              <p:nvPr/>
            </p:nvCxnSpPr>
            <p:spPr>
              <a:xfrm>
                <a:off x="7233557" y="4331005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6442565-F67F-474E-8646-17ED8BB6E0CC}"/>
                  </a:ext>
                </a:extLst>
              </p:cNvPr>
              <p:cNvCxnSpPr/>
              <p:nvPr/>
            </p:nvCxnSpPr>
            <p:spPr>
              <a:xfrm>
                <a:off x="7233557" y="4800903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C03D6F9-0D9B-5141-B376-B482CD939D02}"/>
                  </a:ext>
                </a:extLst>
              </p:cNvPr>
              <p:cNvCxnSpPr/>
              <p:nvPr/>
            </p:nvCxnSpPr>
            <p:spPr>
              <a:xfrm>
                <a:off x="7233557" y="5372339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BDE046F-5991-A447-B9EF-47F7C7F68DED}"/>
                  </a:ext>
                </a:extLst>
              </p:cNvPr>
              <p:cNvCxnSpPr/>
              <p:nvPr/>
            </p:nvCxnSpPr>
            <p:spPr>
              <a:xfrm>
                <a:off x="7233557" y="5791468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D3268EB-F1BF-2449-86CA-A9DCEDDDC6EB}"/>
                  </a:ext>
                </a:extLst>
              </p:cNvPr>
              <p:cNvCxnSpPr/>
              <p:nvPr/>
            </p:nvCxnSpPr>
            <p:spPr>
              <a:xfrm>
                <a:off x="7233557" y="6210847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ACADC3E-A179-4A48-B3D4-B10D9B538C97}"/>
                  </a:ext>
                </a:extLst>
              </p:cNvPr>
              <p:cNvCxnSpPr/>
              <p:nvPr/>
            </p:nvCxnSpPr>
            <p:spPr>
              <a:xfrm>
                <a:off x="7247985" y="2436224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C364F7-5208-C042-9DC9-2B5198D42546}"/>
                </a:ext>
              </a:extLst>
            </p:cNvPr>
            <p:cNvSpPr/>
            <p:nvPr/>
          </p:nvSpPr>
          <p:spPr>
            <a:xfrm>
              <a:off x="1770618" y="5709359"/>
              <a:ext cx="490483" cy="67168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1478376-F44B-B642-93AA-58467BDB080C}"/>
                </a:ext>
              </a:extLst>
            </p:cNvPr>
            <p:cNvSpPr/>
            <p:nvPr/>
          </p:nvSpPr>
          <p:spPr>
            <a:xfrm>
              <a:off x="1779313" y="4396626"/>
              <a:ext cx="490482" cy="671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5A0522-47B1-6C45-AAA4-65D0B43F5049}"/>
              </a:ext>
            </a:extLst>
          </p:cNvPr>
          <p:cNvSpPr/>
          <p:nvPr/>
        </p:nvSpPr>
        <p:spPr>
          <a:xfrm>
            <a:off x="4375800" y="297618"/>
            <a:ext cx="110343" cy="61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8D1CA4-24B8-044A-996C-55A2B89C14A1}"/>
              </a:ext>
            </a:extLst>
          </p:cNvPr>
          <p:cNvSpPr/>
          <p:nvPr/>
        </p:nvSpPr>
        <p:spPr>
          <a:xfrm>
            <a:off x="2017728" y="249100"/>
            <a:ext cx="53158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vi-VN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a. Sự n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ả</a:t>
            </a:r>
            <a:r>
              <a:rPr lang="vi-VN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y sinh chủ nghĩa tư bản 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1CAEADA-4F9C-8640-961B-C56C0ED2F0C2}"/>
              </a:ext>
            </a:extLst>
          </p:cNvPr>
          <p:cNvCxnSpPr>
            <a:cxnSpLocks/>
          </p:cNvCxnSpPr>
          <p:nvPr/>
        </p:nvCxnSpPr>
        <p:spPr>
          <a:xfrm>
            <a:off x="5365994" y="2441381"/>
            <a:ext cx="2791816" cy="0"/>
          </a:xfrm>
          <a:prstGeom prst="line">
            <a:avLst/>
          </a:prstGeom>
          <a:ln w="15875" cap="sq" cmpd="sng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F0D55F-9962-8949-8361-3587D036FB83}"/>
              </a:ext>
            </a:extLst>
          </p:cNvPr>
          <p:cNvGrpSpPr/>
          <p:nvPr/>
        </p:nvGrpSpPr>
        <p:grpSpPr>
          <a:xfrm>
            <a:off x="652746" y="822670"/>
            <a:ext cx="3488168" cy="1984316"/>
            <a:chOff x="870327" y="1096893"/>
            <a:chExt cx="4650891" cy="2645754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CF21C074-ACAD-1D4C-8F1D-D4FC4A4DE3BA}"/>
                </a:ext>
              </a:extLst>
            </p:cNvPr>
            <p:cNvSpPr/>
            <p:nvPr/>
          </p:nvSpPr>
          <p:spPr>
            <a:xfrm>
              <a:off x="870327" y="1096893"/>
              <a:ext cx="4650891" cy="2645754"/>
            </a:xfrm>
            <a:prstGeom prst="wedgeEllipseCallout">
              <a:avLst>
                <a:gd name="adj1" fmla="val -21311"/>
                <a:gd name="adj2" fmla="val 75532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FE4BDC-BB57-EC4A-AF08-A67080C0224E}"/>
                </a:ext>
              </a:extLst>
            </p:cNvPr>
            <p:cNvSpPr/>
            <p:nvPr/>
          </p:nvSpPr>
          <p:spPr>
            <a:xfrm>
              <a:off x="1324376" y="1333908"/>
              <a:ext cx="3813415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nguồn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vốn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công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quý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tộc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Âu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03180-553C-9B47-BF25-D7AB3090A751}"/>
              </a:ext>
            </a:extLst>
          </p:cNvPr>
          <p:cNvSpPr/>
          <p:nvPr/>
        </p:nvSpPr>
        <p:spPr>
          <a:xfrm>
            <a:off x="5176212" y="1169701"/>
            <a:ext cx="340544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64F58-EC51-7143-BDC1-39DEF3F10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9" y="3189631"/>
            <a:ext cx="1799290" cy="190687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2512A65-4F21-CF45-BE2B-1E9511816B68}"/>
              </a:ext>
            </a:extLst>
          </p:cNvPr>
          <p:cNvSpPr/>
          <p:nvPr/>
        </p:nvSpPr>
        <p:spPr>
          <a:xfrm>
            <a:off x="2107127" y="3475536"/>
            <a:ext cx="1578428" cy="75609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269"/>
            </a:schemeClr>
          </a:solidFill>
          <a:effectLst>
            <a:outerShdw blurRad="373620" dist="50800" dir="5400000" algn="ctr" rotWithShape="0">
              <a:srgbClr val="000000">
                <a:alpha val="72642"/>
              </a:srgbClr>
            </a:outerShdw>
            <a:reflection stA="82000" endPos="650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VN" sz="2100" b="1" i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1+1=2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4641F4-A8FC-96D1-DF59-78CDB3D69FEC}"/>
              </a:ext>
            </a:extLst>
          </p:cNvPr>
          <p:cNvSpPr/>
          <p:nvPr/>
        </p:nvSpPr>
        <p:spPr>
          <a:xfrm>
            <a:off x="5246273" y="2877861"/>
            <a:ext cx="3405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/>
          <p:nvPr/>
        </p:nvSpPr>
        <p:spPr>
          <a:xfrm>
            <a:off x="0" y="2455135"/>
            <a:ext cx="4629610" cy="2703131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5279161" y="1080413"/>
            <a:ext cx="582000" cy="58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233497" y="857994"/>
            <a:ext cx="3040844" cy="1521194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08877-FD7B-86E4-C7A5-B84D9F4D5A3F}"/>
              </a:ext>
            </a:extLst>
          </p:cNvPr>
          <p:cNvGrpSpPr/>
          <p:nvPr/>
        </p:nvGrpSpPr>
        <p:grpSpPr>
          <a:xfrm>
            <a:off x="4525890" y="2691224"/>
            <a:ext cx="4512432" cy="2339341"/>
            <a:chOff x="6114985" y="3413625"/>
            <a:chExt cx="6016576" cy="3119121"/>
          </a:xfrm>
        </p:grpSpPr>
        <p:sp>
          <p:nvSpPr>
            <p:cNvPr id="626" name="Google Shape;626;p47"/>
            <p:cNvSpPr/>
            <p:nvPr/>
          </p:nvSpPr>
          <p:spPr>
            <a:xfrm>
              <a:off x="6114985" y="3413625"/>
              <a:ext cx="6016576" cy="3119121"/>
            </a:xfrm>
            <a:custGeom>
              <a:avLst/>
              <a:gdLst/>
              <a:ahLst/>
              <a:cxnLst/>
              <a:rect l="l" t="t" r="r" b="b"/>
              <a:pathLst>
                <a:path w="24940" h="8540" extrusionOk="0">
                  <a:moveTo>
                    <a:pt x="21687" y="0"/>
                  </a:moveTo>
                  <a:cubicBezTo>
                    <a:pt x="21506" y="0"/>
                    <a:pt x="21341" y="2"/>
                    <a:pt x="21211" y="5"/>
                  </a:cubicBezTo>
                  <a:lnTo>
                    <a:pt x="17533" y="55"/>
                  </a:lnTo>
                  <a:cubicBezTo>
                    <a:pt x="12793" y="138"/>
                    <a:pt x="8004" y="5"/>
                    <a:pt x="3282" y="353"/>
                  </a:cubicBezTo>
                  <a:cubicBezTo>
                    <a:pt x="2470" y="403"/>
                    <a:pt x="1426" y="353"/>
                    <a:pt x="779" y="933"/>
                  </a:cubicBezTo>
                  <a:cubicBezTo>
                    <a:pt x="0" y="1646"/>
                    <a:pt x="150" y="3021"/>
                    <a:pt x="166" y="3982"/>
                  </a:cubicBezTo>
                  <a:cubicBezTo>
                    <a:pt x="183" y="5722"/>
                    <a:pt x="50" y="8141"/>
                    <a:pt x="2287" y="8324"/>
                  </a:cubicBezTo>
                  <a:cubicBezTo>
                    <a:pt x="4238" y="8482"/>
                    <a:pt x="6211" y="8540"/>
                    <a:pt x="8188" y="8540"/>
                  </a:cubicBezTo>
                  <a:cubicBezTo>
                    <a:pt x="10982" y="8540"/>
                    <a:pt x="13783" y="8424"/>
                    <a:pt x="16538" y="8307"/>
                  </a:cubicBezTo>
                  <a:cubicBezTo>
                    <a:pt x="17897" y="8257"/>
                    <a:pt x="19256" y="8175"/>
                    <a:pt x="20615" y="8092"/>
                  </a:cubicBezTo>
                  <a:cubicBezTo>
                    <a:pt x="21626" y="8025"/>
                    <a:pt x="23067" y="8191"/>
                    <a:pt x="23979" y="7694"/>
                  </a:cubicBezTo>
                  <a:cubicBezTo>
                    <a:pt x="24923" y="7164"/>
                    <a:pt x="24774" y="5937"/>
                    <a:pt x="24807" y="5009"/>
                  </a:cubicBezTo>
                  <a:cubicBezTo>
                    <a:pt x="24840" y="3684"/>
                    <a:pt x="24874" y="2358"/>
                    <a:pt x="24923" y="1032"/>
                  </a:cubicBezTo>
                  <a:cubicBezTo>
                    <a:pt x="24940" y="88"/>
                    <a:pt x="23399" y="22"/>
                    <a:pt x="23399" y="22"/>
                  </a:cubicBezTo>
                  <a:cubicBezTo>
                    <a:pt x="23399" y="22"/>
                    <a:pt x="22412" y="0"/>
                    <a:pt x="21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27" name="Google Shape;627;p47"/>
            <p:cNvSpPr txBox="1"/>
            <p:nvPr/>
          </p:nvSpPr>
          <p:spPr>
            <a:xfrm>
              <a:off x="6404385" y="3788492"/>
              <a:ext cx="5578581" cy="2520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  <a:defRPr/>
              </a:pP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doanh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chủ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i="1" kern="1200" dirty="0" err="1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lang="vi-VN" sz="3200" i="1" kern="1200" dirty="0">
                  <a:solidFill>
                    <a:srgbClr val="0E1C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lang="en-US" sz="3200" i="1" dirty="0">
                <a:solidFill>
                  <a:srgbClr val="4F81BD">
                    <a:lumMod val="75000"/>
                  </a:srgbClr>
                </a:solidFill>
                <a:effectLst>
                  <a:reflection endPos="0" dist="508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628" name="Google Shape;628;p47"/>
          <p:cNvSpPr/>
          <p:nvPr/>
        </p:nvSpPr>
        <p:spPr>
          <a:xfrm rot="2277391">
            <a:off x="3813665" y="738033"/>
            <a:ext cx="1294241" cy="1208772"/>
          </a:xfrm>
          <a:custGeom>
            <a:avLst/>
            <a:gdLst/>
            <a:ahLst/>
            <a:cxnLst/>
            <a:rect l="l" t="t" r="r" b="b"/>
            <a:pathLst>
              <a:path w="9644" h="9007" extrusionOk="0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grpSp>
        <p:nvGrpSpPr>
          <p:cNvPr id="629" name="Google Shape;629;p47"/>
          <p:cNvGrpSpPr/>
          <p:nvPr/>
        </p:nvGrpSpPr>
        <p:grpSpPr>
          <a:xfrm>
            <a:off x="4048206" y="741902"/>
            <a:ext cx="927460" cy="448814"/>
            <a:chOff x="4156010" y="2327488"/>
            <a:chExt cx="927460" cy="448814"/>
          </a:xfrm>
        </p:grpSpPr>
        <p:grpSp>
          <p:nvGrpSpPr>
            <p:cNvPr id="630" name="Google Shape;630;p47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631" name="Google Shape;631;p47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1793" extrusionOk="0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632" name="Google Shape;632;p47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3115" h="514" extrusionOk="0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  <p:grpSp>
          <p:nvGrpSpPr>
            <p:cNvPr id="633" name="Google Shape;633;p47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634" name="Google Shape;634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  <p:grpSp>
          <p:nvGrpSpPr>
            <p:cNvPr id="636" name="Google Shape;636;p47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637" name="Google Shape;637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638" name="Google Shape;638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</p:grpSp>
      <p:grpSp>
        <p:nvGrpSpPr>
          <p:cNvPr id="639" name="Google Shape;639;p47"/>
          <p:cNvGrpSpPr/>
          <p:nvPr/>
        </p:nvGrpSpPr>
        <p:grpSpPr>
          <a:xfrm>
            <a:off x="3962339" y="1190721"/>
            <a:ext cx="946788" cy="442465"/>
            <a:chOff x="9395188" y="2988476"/>
            <a:chExt cx="1505945" cy="703777"/>
          </a:xfrm>
        </p:grpSpPr>
        <p:sp>
          <p:nvSpPr>
            <p:cNvPr id="640" name="Google Shape;640;p47"/>
            <p:cNvSpPr/>
            <p:nvPr/>
          </p:nvSpPr>
          <p:spPr>
            <a:xfrm>
              <a:off x="9431934" y="2988476"/>
              <a:ext cx="1280996" cy="151619"/>
            </a:xfrm>
            <a:custGeom>
              <a:avLst/>
              <a:gdLst/>
              <a:ahLst/>
              <a:cxnLst/>
              <a:rect l="l" t="t" r="r" b="b"/>
              <a:pathLst>
                <a:path w="8018" h="949" extrusionOk="0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9607835" y="3045673"/>
              <a:ext cx="920885" cy="57516"/>
            </a:xfrm>
            <a:custGeom>
              <a:avLst/>
              <a:gdLst/>
              <a:ahLst/>
              <a:cxnLst/>
              <a:rect l="l" t="t" r="r" b="b"/>
              <a:pathLst>
                <a:path w="5764" h="360" extrusionOk="0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9493284" y="3045673"/>
              <a:ext cx="86113" cy="45214"/>
            </a:xfrm>
            <a:custGeom>
              <a:avLst/>
              <a:gdLst/>
              <a:ahLst/>
              <a:cxnLst/>
              <a:rect l="l" t="t" r="r" b="b"/>
              <a:pathLst>
                <a:path w="539" h="283" extrusionOk="0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0573775" y="3041519"/>
              <a:ext cx="81800" cy="57516"/>
            </a:xfrm>
            <a:custGeom>
              <a:avLst/>
              <a:gdLst/>
              <a:ahLst/>
              <a:cxnLst/>
              <a:rect l="l" t="t" r="r" b="b"/>
              <a:pathLst>
                <a:path w="512" h="360" extrusionOk="0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9464686" y="3139937"/>
              <a:ext cx="1358642" cy="270007"/>
            </a:xfrm>
            <a:custGeom>
              <a:avLst/>
              <a:gdLst/>
              <a:ahLst/>
              <a:cxnLst/>
              <a:rect l="l" t="t" r="r" b="b"/>
              <a:pathLst>
                <a:path w="8504" h="1690" extrusionOk="0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0532715" y="3205122"/>
              <a:ext cx="180215" cy="98417"/>
            </a:xfrm>
            <a:custGeom>
              <a:avLst/>
              <a:gdLst/>
              <a:ahLst/>
              <a:cxnLst/>
              <a:rect l="l" t="t" r="r" b="b"/>
              <a:pathLst>
                <a:path w="1128" h="616" extrusionOk="0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9567095" y="3270787"/>
              <a:ext cx="900276" cy="49049"/>
            </a:xfrm>
            <a:custGeom>
              <a:avLst/>
              <a:gdLst/>
              <a:ahLst/>
              <a:cxnLst/>
              <a:rect l="l" t="t" r="r" b="b"/>
              <a:pathLst>
                <a:path w="5635" h="307" extrusionOk="0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9567095" y="3188826"/>
              <a:ext cx="900276" cy="57516"/>
            </a:xfrm>
            <a:custGeom>
              <a:avLst/>
              <a:gdLst/>
              <a:ahLst/>
              <a:cxnLst/>
              <a:rect l="l" t="t" r="r" b="b"/>
              <a:pathLst>
                <a:path w="5635" h="360" extrusionOk="0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9395188" y="3348274"/>
              <a:ext cx="1505945" cy="343979"/>
            </a:xfrm>
            <a:custGeom>
              <a:avLst/>
              <a:gdLst/>
              <a:ahLst/>
              <a:cxnLst/>
              <a:rect l="l" t="t" r="r" b="b"/>
              <a:pathLst>
                <a:path w="9426" h="2153" extrusionOk="0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49" name="Google Shape;649;p47"/>
            <p:cNvSpPr/>
            <p:nvPr/>
          </p:nvSpPr>
          <p:spPr>
            <a:xfrm>
              <a:off x="9693949" y="3409785"/>
              <a:ext cx="883980" cy="241728"/>
            </a:xfrm>
            <a:custGeom>
              <a:avLst/>
              <a:gdLst/>
              <a:ahLst/>
              <a:cxnLst/>
              <a:rect l="l" t="t" r="r" b="b"/>
              <a:pathLst>
                <a:path w="5533" h="1513" extrusionOk="0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9480982" y="3483438"/>
              <a:ext cx="168073" cy="102411"/>
            </a:xfrm>
            <a:custGeom>
              <a:avLst/>
              <a:gdLst/>
              <a:ahLst/>
              <a:cxnLst/>
              <a:rect l="l" t="t" r="r" b="b"/>
              <a:pathLst>
                <a:path w="1052" h="641" extrusionOk="0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10622823" y="3462988"/>
              <a:ext cx="175901" cy="110559"/>
            </a:xfrm>
            <a:custGeom>
              <a:avLst/>
              <a:gdLst/>
              <a:ahLst/>
              <a:cxnLst/>
              <a:rect l="l" t="t" r="r" b="b"/>
              <a:pathLst>
                <a:path w="1101" h="692" extrusionOk="0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652" name="Google Shape;652;p47"/>
          <p:cNvSpPr/>
          <p:nvPr/>
        </p:nvSpPr>
        <p:spPr>
          <a:xfrm rot="1803810" flipH="1">
            <a:off x="3070459" y="-26151"/>
            <a:ext cx="2791239" cy="2794986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pic>
        <p:nvPicPr>
          <p:cNvPr id="1026" name="Picture 2" descr="GIF group groupe gruppe - animated GIF on GIFER">
            <a:extLst>
              <a:ext uri="{FF2B5EF4-FFF2-40B4-BE49-F238E27FC236}">
                <a16:creationId xmlns:a16="http://schemas.microsoft.com/office/drawing/2014/main" id="{26CB2158-6D30-C220-3A6F-9EE1C340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" y="2435904"/>
            <a:ext cx="4168604" cy="27196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3" name="Google Shape;653;p47"/>
          <p:cNvGrpSpPr/>
          <p:nvPr/>
        </p:nvGrpSpPr>
        <p:grpSpPr>
          <a:xfrm>
            <a:off x="3066286" y="-26068"/>
            <a:ext cx="2795410" cy="2795582"/>
            <a:chOff x="3170800" y="1358769"/>
            <a:chExt cx="2795410" cy="2795581"/>
          </a:xfrm>
        </p:grpSpPr>
        <p:sp>
          <p:nvSpPr>
            <p:cNvPr id="654" name="Google Shape;654;p47"/>
            <p:cNvSpPr/>
            <p:nvPr/>
          </p:nvSpPr>
          <p:spPr>
            <a:xfrm rot="-3604175" flipH="1">
              <a:off x="3169337" y="1360642"/>
              <a:ext cx="2794986" cy="2791239"/>
            </a:xfrm>
            <a:prstGeom prst="blockArc">
              <a:avLst>
                <a:gd name="adj1" fmla="val 12564381"/>
                <a:gd name="adj2" fmla="val 18346131"/>
                <a:gd name="adj3" fmla="val 2084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5" name="Google Shape;655;p47"/>
            <p:cNvSpPr/>
            <p:nvPr/>
          </p:nvSpPr>
          <p:spPr>
            <a:xfrm rot="-8996190" flipH="1">
              <a:off x="3172333" y="1358815"/>
              <a:ext cx="2791239" cy="2794986"/>
            </a:xfrm>
            <a:prstGeom prst="blockArc">
              <a:avLst>
                <a:gd name="adj1" fmla="val 12622480"/>
                <a:gd name="adj2" fmla="val 18081133"/>
                <a:gd name="adj3" fmla="val 2080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6" name="Google Shape;656;p47"/>
            <p:cNvSpPr/>
            <p:nvPr/>
          </p:nvSpPr>
          <p:spPr>
            <a:xfrm rot="7195825" flipH="1">
              <a:off x="3173098" y="1360688"/>
              <a:ext cx="2794986" cy="2791239"/>
            </a:xfrm>
            <a:prstGeom prst="blockArc">
              <a:avLst>
                <a:gd name="adj1" fmla="val 12622480"/>
                <a:gd name="adj2" fmla="val 18176457"/>
                <a:gd name="adj3" fmla="val 2078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FDBCDA3-A088-E677-95DB-48F1283CF351}"/>
              </a:ext>
            </a:extLst>
          </p:cNvPr>
          <p:cNvSpPr/>
          <p:nvPr/>
        </p:nvSpPr>
        <p:spPr>
          <a:xfrm>
            <a:off x="394468" y="1260230"/>
            <a:ext cx="27366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  <a:endParaRPr lang="en-VN" sz="33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EF2F60-946C-55F7-2E8B-767A04969A97}"/>
              </a:ext>
            </a:extLst>
          </p:cNvPr>
          <p:cNvSpPr/>
          <p:nvPr/>
        </p:nvSpPr>
        <p:spPr>
          <a:xfrm>
            <a:off x="5989575" y="542262"/>
            <a:ext cx="300492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540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25034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 animBg="1"/>
      <p:bldP spid="612" grpId="0" animBg="1"/>
      <p:bldP spid="628" grpId="0" animBg="1"/>
      <p:bldP spid="652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11: Tây Âu">
            <a:extLst>
              <a:ext uri="{FF2B5EF4-FFF2-40B4-BE49-F238E27FC236}">
                <a16:creationId xmlns:a16="http://schemas.microsoft.com/office/drawing/2014/main" id="{D220B88E-EC69-A545-A1CD-98828411E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2323" r="2684" b="1124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4485A-9258-B740-811A-DB9D71863EA6}"/>
              </a:ext>
            </a:extLst>
          </p:cNvPr>
          <p:cNvGrpSpPr/>
          <p:nvPr/>
        </p:nvGrpSpPr>
        <p:grpSpPr>
          <a:xfrm>
            <a:off x="155448" y="36963"/>
            <a:ext cx="8833104" cy="5106537"/>
            <a:chOff x="1770618" y="84054"/>
            <a:chExt cx="9238273" cy="680467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73A1A3A-8AE6-0241-8274-B1FE4D7FDB97}"/>
                </a:ext>
              </a:extLst>
            </p:cNvPr>
            <p:cNvSpPr/>
            <p:nvPr/>
          </p:nvSpPr>
          <p:spPr>
            <a:xfrm>
              <a:off x="6335272" y="84054"/>
              <a:ext cx="4673619" cy="6690785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AA36838-6538-5140-AAD3-2D4E8DD133E1}"/>
                </a:ext>
              </a:extLst>
            </p:cNvPr>
            <p:cNvSpPr/>
            <p:nvPr/>
          </p:nvSpPr>
          <p:spPr>
            <a:xfrm rot="10800000">
              <a:off x="1874179" y="84055"/>
              <a:ext cx="4476750" cy="6690784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03896E-2795-984F-9B49-17E8B10D44DC}"/>
                </a:ext>
              </a:extLst>
            </p:cNvPr>
            <p:cNvSpPr/>
            <p:nvPr/>
          </p:nvSpPr>
          <p:spPr>
            <a:xfrm>
              <a:off x="1779312" y="5068313"/>
              <a:ext cx="564334" cy="67168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E8F090-4D12-ED47-A228-05906A670B15}"/>
                </a:ext>
              </a:extLst>
            </p:cNvPr>
            <p:cNvSpPr/>
            <p:nvPr/>
          </p:nvSpPr>
          <p:spPr>
            <a:xfrm>
              <a:off x="6296709" y="400224"/>
              <a:ext cx="436229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A087AF5-A8EC-5848-97B6-94CFFEAC32CE}"/>
                </a:ext>
              </a:extLst>
            </p:cNvPr>
            <p:cNvSpPr/>
            <p:nvPr/>
          </p:nvSpPr>
          <p:spPr>
            <a:xfrm>
              <a:off x="2269794" y="400225"/>
              <a:ext cx="392811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D7C6C0-3706-2B45-8412-114C65D2A424}"/>
                </a:ext>
              </a:extLst>
            </p:cNvPr>
            <p:cNvGrpSpPr/>
            <p:nvPr/>
          </p:nvGrpSpPr>
          <p:grpSpPr>
            <a:xfrm>
              <a:off x="5592159" y="1258161"/>
              <a:ext cx="1259812" cy="5630565"/>
              <a:chOff x="5597707" y="966524"/>
              <a:chExt cx="1259812" cy="5630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261FD7-CAD7-6A46-8334-E54316C9092B}"/>
                  </a:ext>
                </a:extLst>
              </p:cNvPr>
              <p:cNvSpPr/>
              <p:nvPr/>
            </p:nvSpPr>
            <p:spPr>
              <a:xfrm>
                <a:off x="6420377" y="4778694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0AD7CC-204E-534F-AC1D-1002071EBBCF}"/>
                  </a:ext>
                </a:extLst>
              </p:cNvPr>
              <p:cNvSpPr/>
              <p:nvPr/>
            </p:nvSpPr>
            <p:spPr>
              <a:xfrm>
                <a:off x="6420377" y="98953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D246300-AE2A-824D-801A-1F5C872B1E9E}"/>
                  </a:ext>
                </a:extLst>
              </p:cNvPr>
              <p:cNvSpPr/>
              <p:nvPr/>
            </p:nvSpPr>
            <p:spPr>
              <a:xfrm>
                <a:off x="6431139" y="171777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D557754-0FA9-A54D-BF7E-02568A28B495}"/>
                  </a:ext>
                </a:extLst>
              </p:cNvPr>
              <p:cNvSpPr/>
              <p:nvPr/>
            </p:nvSpPr>
            <p:spPr>
              <a:xfrm>
                <a:off x="6420377" y="405544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B7748B-1603-AD42-A8AB-F135417D5D72}"/>
                  </a:ext>
                </a:extLst>
              </p:cNvPr>
              <p:cNvSpPr/>
              <p:nvPr/>
            </p:nvSpPr>
            <p:spPr>
              <a:xfrm>
                <a:off x="6420377" y="250711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CD51A13-98A6-F048-A2B6-8796BAC2E15F}"/>
                  </a:ext>
                </a:extLst>
              </p:cNvPr>
              <p:cNvSpPr/>
              <p:nvPr/>
            </p:nvSpPr>
            <p:spPr>
              <a:xfrm>
                <a:off x="6431139" y="324826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ECE93E9-98DF-DC4C-B094-73DD62AE86AD}"/>
                  </a:ext>
                </a:extLst>
              </p:cNvPr>
              <p:cNvSpPr/>
              <p:nvPr/>
            </p:nvSpPr>
            <p:spPr>
              <a:xfrm>
                <a:off x="6435163" y="559507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B499A41-F68B-CB4D-938B-D8EBAA4905E4}"/>
                  </a:ext>
                </a:extLst>
              </p:cNvPr>
              <p:cNvSpPr/>
              <p:nvPr/>
            </p:nvSpPr>
            <p:spPr>
              <a:xfrm>
                <a:off x="5597707" y="4776675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F4EBD9A-77D5-854E-B3E7-059CFAB881BC}"/>
                  </a:ext>
                </a:extLst>
              </p:cNvPr>
              <p:cNvSpPr/>
              <p:nvPr/>
            </p:nvSpPr>
            <p:spPr>
              <a:xfrm>
                <a:off x="5597707" y="98751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0DC9F4-2A25-1748-8909-288D7FF67460}"/>
                  </a:ext>
                </a:extLst>
              </p:cNvPr>
              <p:cNvSpPr/>
              <p:nvPr/>
            </p:nvSpPr>
            <p:spPr>
              <a:xfrm>
                <a:off x="5608469" y="171575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30852E9-1F76-EC4E-9604-06875BF73837}"/>
                  </a:ext>
                </a:extLst>
              </p:cNvPr>
              <p:cNvSpPr/>
              <p:nvPr/>
            </p:nvSpPr>
            <p:spPr>
              <a:xfrm>
                <a:off x="5597707" y="405343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AAE67-7E45-394F-B79A-DF92A31BF804}"/>
                  </a:ext>
                </a:extLst>
              </p:cNvPr>
              <p:cNvSpPr/>
              <p:nvPr/>
            </p:nvSpPr>
            <p:spPr>
              <a:xfrm>
                <a:off x="5597707" y="250510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C68A751-C0F4-D14B-BF64-048D8038D6DF}"/>
                  </a:ext>
                </a:extLst>
              </p:cNvPr>
              <p:cNvSpPr/>
              <p:nvPr/>
            </p:nvSpPr>
            <p:spPr>
              <a:xfrm>
                <a:off x="5608469" y="324624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93353F-F1E1-514E-AED9-4CB6C3FC0217}"/>
                  </a:ext>
                </a:extLst>
              </p:cNvPr>
              <p:cNvSpPr/>
              <p:nvPr/>
            </p:nvSpPr>
            <p:spPr>
              <a:xfrm>
                <a:off x="5612493" y="559305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DEFD554-19A5-4549-9676-A7E7C57C6CF3}"/>
                  </a:ext>
                </a:extLst>
              </p:cNvPr>
              <p:cNvSpPr/>
              <p:nvPr/>
            </p:nvSpPr>
            <p:spPr>
              <a:xfrm>
                <a:off x="5597707" y="6276061"/>
                <a:ext cx="422356" cy="321028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67A5A6A1-7397-9F4E-9B76-E0C027DA5021}"/>
                  </a:ext>
                </a:extLst>
              </p:cNvPr>
              <p:cNvSpPr/>
              <p:nvPr/>
            </p:nvSpPr>
            <p:spPr>
              <a:xfrm>
                <a:off x="5881969" y="966524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FCA0D2DC-9CA1-244B-A76A-864EB6A048CA}"/>
                  </a:ext>
                </a:extLst>
              </p:cNvPr>
              <p:cNvSpPr/>
              <p:nvPr/>
            </p:nvSpPr>
            <p:spPr>
              <a:xfrm>
                <a:off x="5890663" y="1671959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859BE2A4-4C8D-1E40-AB8D-108DEC58797E}"/>
                  </a:ext>
                </a:extLst>
              </p:cNvPr>
              <p:cNvSpPr/>
              <p:nvPr/>
            </p:nvSpPr>
            <p:spPr>
              <a:xfrm>
                <a:off x="5856728" y="245833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D701AC92-83D2-F64F-A6E2-714699A0B9AD}"/>
                  </a:ext>
                </a:extLst>
              </p:cNvPr>
              <p:cNvSpPr/>
              <p:nvPr/>
            </p:nvSpPr>
            <p:spPr>
              <a:xfrm>
                <a:off x="5856728" y="3244703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AB233E86-DF90-AB4D-B1DB-6DDD1569BE9B}"/>
                  </a:ext>
                </a:extLst>
              </p:cNvPr>
              <p:cNvSpPr/>
              <p:nvPr/>
            </p:nvSpPr>
            <p:spPr>
              <a:xfrm>
                <a:off x="5872167" y="4025192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0B62BE7B-26AE-A143-B802-BABA508FAA88}"/>
                  </a:ext>
                </a:extLst>
              </p:cNvPr>
              <p:cNvSpPr/>
              <p:nvPr/>
            </p:nvSpPr>
            <p:spPr>
              <a:xfrm>
                <a:off x="5856728" y="4745628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FD79A6A-AF3D-6340-9A68-70773D4E5F91}"/>
                  </a:ext>
                </a:extLst>
              </p:cNvPr>
              <p:cNvSpPr/>
              <p:nvPr/>
            </p:nvSpPr>
            <p:spPr>
              <a:xfrm>
                <a:off x="5853872" y="559305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A94E1-A0F6-6E49-9F3C-D777F19E413B}"/>
                </a:ext>
              </a:extLst>
            </p:cNvPr>
            <p:cNvGrpSpPr/>
            <p:nvPr/>
          </p:nvGrpSpPr>
          <p:grpSpPr>
            <a:xfrm>
              <a:off x="7191236" y="1584146"/>
              <a:ext cx="2977347" cy="4626701"/>
              <a:chOff x="7191236" y="1584146"/>
              <a:chExt cx="2977347" cy="4626701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B60D5C6-58E1-0D4E-862A-C9AFA35087F8}"/>
                  </a:ext>
                </a:extLst>
              </p:cNvPr>
              <p:cNvCxnSpPr/>
              <p:nvPr/>
            </p:nvCxnSpPr>
            <p:spPr>
              <a:xfrm>
                <a:off x="7233557" y="1584146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329C6F6-D0FB-8B43-A2E6-DE7B0928D078}"/>
                  </a:ext>
                </a:extLst>
              </p:cNvPr>
              <p:cNvCxnSpPr/>
              <p:nvPr/>
            </p:nvCxnSpPr>
            <p:spPr>
              <a:xfrm>
                <a:off x="7233557" y="2055861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BD1051D-DCB5-274F-BD86-67CD518098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1236" y="2559967"/>
                <a:ext cx="2977347" cy="14893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34A37E5-2435-4543-A1C5-BA6EB92ABA3D}"/>
                  </a:ext>
                </a:extLst>
              </p:cNvPr>
              <p:cNvCxnSpPr/>
              <p:nvPr/>
            </p:nvCxnSpPr>
            <p:spPr>
              <a:xfrm>
                <a:off x="7233557" y="3698392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CD13B88-F58D-2F46-AB8C-B5C78F571E39}"/>
                  </a:ext>
                </a:extLst>
              </p:cNvPr>
              <p:cNvCxnSpPr/>
              <p:nvPr/>
            </p:nvCxnSpPr>
            <p:spPr>
              <a:xfrm>
                <a:off x="7233557" y="4256775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6442565-F67F-474E-8646-17ED8BB6E0CC}"/>
                  </a:ext>
                </a:extLst>
              </p:cNvPr>
              <p:cNvCxnSpPr/>
              <p:nvPr/>
            </p:nvCxnSpPr>
            <p:spPr>
              <a:xfrm>
                <a:off x="7233557" y="4800903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C03D6F9-0D9B-5141-B376-B482CD939D02}"/>
                  </a:ext>
                </a:extLst>
              </p:cNvPr>
              <p:cNvCxnSpPr/>
              <p:nvPr/>
            </p:nvCxnSpPr>
            <p:spPr>
              <a:xfrm>
                <a:off x="7233557" y="5372339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BDE046F-5991-A447-B9EF-47F7C7F68DED}"/>
                  </a:ext>
                </a:extLst>
              </p:cNvPr>
              <p:cNvCxnSpPr/>
              <p:nvPr/>
            </p:nvCxnSpPr>
            <p:spPr>
              <a:xfrm>
                <a:off x="7233557" y="5791468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D3268EB-F1BF-2449-86CA-A9DCEDDDC6EB}"/>
                  </a:ext>
                </a:extLst>
              </p:cNvPr>
              <p:cNvCxnSpPr/>
              <p:nvPr/>
            </p:nvCxnSpPr>
            <p:spPr>
              <a:xfrm>
                <a:off x="7233557" y="6210847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C364F7-5208-C042-9DC9-2B5198D42546}"/>
                </a:ext>
              </a:extLst>
            </p:cNvPr>
            <p:cNvSpPr/>
            <p:nvPr/>
          </p:nvSpPr>
          <p:spPr>
            <a:xfrm>
              <a:off x="1770618" y="5709359"/>
              <a:ext cx="490483" cy="67168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1478376-F44B-B642-93AA-58467BDB080C}"/>
                </a:ext>
              </a:extLst>
            </p:cNvPr>
            <p:cNvSpPr/>
            <p:nvPr/>
          </p:nvSpPr>
          <p:spPr>
            <a:xfrm>
              <a:off x="1779313" y="4396626"/>
              <a:ext cx="490482" cy="671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5A0522-47B1-6C45-AAA4-65D0B43F5049}"/>
              </a:ext>
            </a:extLst>
          </p:cNvPr>
          <p:cNvSpPr/>
          <p:nvPr/>
        </p:nvSpPr>
        <p:spPr>
          <a:xfrm>
            <a:off x="4375800" y="297618"/>
            <a:ext cx="110343" cy="61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8D1CA4-24B8-044A-996C-55A2B89C14A1}"/>
              </a:ext>
            </a:extLst>
          </p:cNvPr>
          <p:cNvSpPr/>
          <p:nvPr/>
        </p:nvSpPr>
        <p:spPr>
          <a:xfrm>
            <a:off x="1685838" y="299771"/>
            <a:ext cx="56883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Sự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biến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đổi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xã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hội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Âu</a:t>
            </a:r>
            <a:endParaRPr lang="en-US" sz="3000" kern="1200" dirty="0">
              <a:solidFill>
                <a:srgbClr val="FF0000"/>
              </a:solidFill>
              <a:latin typeface="SVN-Blenda Script" panose="02000804000000020003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1CAEADA-4F9C-8640-961B-C56C0ED2F0C2}"/>
              </a:ext>
            </a:extLst>
          </p:cNvPr>
          <p:cNvCxnSpPr>
            <a:cxnSpLocks/>
          </p:cNvCxnSpPr>
          <p:nvPr/>
        </p:nvCxnSpPr>
        <p:spPr>
          <a:xfrm>
            <a:off x="5365994" y="2307911"/>
            <a:ext cx="2791816" cy="0"/>
          </a:xfrm>
          <a:prstGeom prst="line">
            <a:avLst/>
          </a:prstGeom>
          <a:ln w="15875" cap="sq" cmpd="sng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76B3DB-CBBB-754E-9987-B81691FEE83C}"/>
              </a:ext>
            </a:extLst>
          </p:cNvPr>
          <p:cNvGrpSpPr/>
          <p:nvPr/>
        </p:nvGrpSpPr>
        <p:grpSpPr>
          <a:xfrm>
            <a:off x="632731" y="813908"/>
            <a:ext cx="3122219" cy="2382179"/>
            <a:chOff x="843641" y="1085211"/>
            <a:chExt cx="4162959" cy="317623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0" name="Cloud Callout 49">
              <a:extLst>
                <a:ext uri="{FF2B5EF4-FFF2-40B4-BE49-F238E27FC236}">
                  <a16:creationId xmlns:a16="http://schemas.microsoft.com/office/drawing/2014/main" id="{D6965DE2-4D7A-444D-86A4-CA3C58627763}"/>
                </a:ext>
              </a:extLst>
            </p:cNvPr>
            <p:cNvSpPr/>
            <p:nvPr/>
          </p:nvSpPr>
          <p:spPr>
            <a:xfrm>
              <a:off x="843641" y="1085211"/>
              <a:ext cx="4162959" cy="3176238"/>
            </a:xfrm>
            <a:prstGeom prst="cloudCallout">
              <a:avLst>
                <a:gd name="adj1" fmla="val -15371"/>
                <a:gd name="adj2" fmla="val 70573"/>
              </a:avLst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9F78F1-B1D0-D646-BF8A-6B2E9A9E7EEB}"/>
                </a:ext>
              </a:extLst>
            </p:cNvPr>
            <p:cNvSpPr/>
            <p:nvPr/>
          </p:nvSpPr>
          <p:spPr>
            <a:xfrm>
              <a:off x="1182288" y="1518766"/>
              <a:ext cx="3587148" cy="2277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Giai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cấp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vô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tầng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XHPK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Âu</a:t>
              </a:r>
              <a:r>
                <a:rPr lang="nl-NL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endPara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C8DB30E-745C-4D44-B47E-6CEB1354738D}"/>
              </a:ext>
            </a:extLst>
          </p:cNvPr>
          <p:cNvSpPr/>
          <p:nvPr/>
        </p:nvSpPr>
        <p:spPr>
          <a:xfrm>
            <a:off x="5215871" y="1095822"/>
            <a:ext cx="3049259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nl-NL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39073-BA7D-7E4F-BEAE-EFAE857A8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5" y="3048000"/>
            <a:ext cx="985131" cy="18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a42003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8" y="0"/>
            <a:ext cx="47222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2600" cy="2271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" y="2362201"/>
            <a:ext cx="4268041" cy="2435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383" y="4806602"/>
            <a:ext cx="35413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NÔ LỆ DA ĐEN</a:t>
            </a:r>
          </a:p>
        </p:txBody>
      </p:sp>
    </p:spTree>
    <p:extLst>
      <p:ext uri="{BB962C8B-B14F-4D97-AF65-F5344CB8AC3E}">
        <p14:creationId xmlns:p14="http://schemas.microsoft.com/office/powerpoint/2010/main" val="28973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4" y="2808424"/>
            <a:ext cx="5199586" cy="2207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4" y="20170"/>
            <a:ext cx="5199586" cy="271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" y="0"/>
            <a:ext cx="3802155" cy="473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A728C-8B9E-2649-AD34-D87A0F843A96}"/>
              </a:ext>
            </a:extLst>
          </p:cNvPr>
          <p:cNvSpPr txBox="1"/>
          <p:nvPr/>
        </p:nvSpPr>
        <p:spPr>
          <a:xfrm>
            <a:off x="197650" y="4766524"/>
            <a:ext cx="35409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NÔ LỆ DA ĐEN</a:t>
            </a:r>
          </a:p>
        </p:txBody>
      </p:sp>
    </p:spTree>
    <p:extLst>
      <p:ext uri="{BB962C8B-B14F-4D97-AF65-F5344CB8AC3E}">
        <p14:creationId xmlns:p14="http://schemas.microsoft.com/office/powerpoint/2010/main" val="11337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873A1A3A-8AE6-0241-8274-B1FE4D7FDB97}"/>
              </a:ext>
            </a:extLst>
          </p:cNvPr>
          <p:cNvSpPr/>
          <p:nvPr/>
        </p:nvSpPr>
        <p:spPr>
          <a:xfrm>
            <a:off x="4519908" y="36963"/>
            <a:ext cx="4468645" cy="5021071"/>
          </a:xfrm>
          <a:custGeom>
            <a:avLst/>
            <a:gdLst>
              <a:gd name="connsiteX0" fmla="*/ 0 w 4492978"/>
              <a:gd name="connsiteY0" fmla="*/ 0 h 6649156"/>
              <a:gd name="connsiteX1" fmla="*/ 4111033 w 4492978"/>
              <a:gd name="connsiteY1" fmla="*/ 0 h 6649156"/>
              <a:gd name="connsiteX2" fmla="*/ 4492978 w 4492978"/>
              <a:gd name="connsiteY2" fmla="*/ 381945 h 6649156"/>
              <a:gd name="connsiteX3" fmla="*/ 4492978 w 4492978"/>
              <a:gd name="connsiteY3" fmla="*/ 6267211 h 6649156"/>
              <a:gd name="connsiteX4" fmla="*/ 4111033 w 4492978"/>
              <a:gd name="connsiteY4" fmla="*/ 6649156 h 6649156"/>
              <a:gd name="connsiteX5" fmla="*/ 0 w 4492978"/>
              <a:gd name="connsiteY5" fmla="*/ 6649156 h 664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978" h="6649156">
                <a:moveTo>
                  <a:pt x="0" y="0"/>
                </a:moveTo>
                <a:lnTo>
                  <a:pt x="4111033" y="0"/>
                </a:lnTo>
                <a:cubicBezTo>
                  <a:pt x="4321975" y="0"/>
                  <a:pt x="4492978" y="171003"/>
                  <a:pt x="4492978" y="381945"/>
                </a:cubicBezTo>
                <a:lnTo>
                  <a:pt x="4492978" y="6267211"/>
                </a:lnTo>
                <a:cubicBezTo>
                  <a:pt x="4492978" y="6478153"/>
                  <a:pt x="4321975" y="6649156"/>
                  <a:pt x="4111033" y="6649156"/>
                </a:cubicBezTo>
                <a:lnTo>
                  <a:pt x="0" y="6649156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VN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AA36838-6538-5140-AAD3-2D4E8DD133E1}"/>
              </a:ext>
            </a:extLst>
          </p:cNvPr>
          <p:cNvSpPr/>
          <p:nvPr/>
        </p:nvSpPr>
        <p:spPr>
          <a:xfrm rot="10800000">
            <a:off x="254467" y="36964"/>
            <a:ext cx="4280411" cy="5021070"/>
          </a:xfrm>
          <a:custGeom>
            <a:avLst/>
            <a:gdLst>
              <a:gd name="connsiteX0" fmla="*/ 0 w 4492978"/>
              <a:gd name="connsiteY0" fmla="*/ 0 h 6649156"/>
              <a:gd name="connsiteX1" fmla="*/ 4111033 w 4492978"/>
              <a:gd name="connsiteY1" fmla="*/ 0 h 6649156"/>
              <a:gd name="connsiteX2" fmla="*/ 4492978 w 4492978"/>
              <a:gd name="connsiteY2" fmla="*/ 381945 h 6649156"/>
              <a:gd name="connsiteX3" fmla="*/ 4492978 w 4492978"/>
              <a:gd name="connsiteY3" fmla="*/ 6267211 h 6649156"/>
              <a:gd name="connsiteX4" fmla="*/ 4111033 w 4492978"/>
              <a:gd name="connsiteY4" fmla="*/ 6649156 h 6649156"/>
              <a:gd name="connsiteX5" fmla="*/ 0 w 4492978"/>
              <a:gd name="connsiteY5" fmla="*/ 6649156 h 664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978" h="6649156">
                <a:moveTo>
                  <a:pt x="0" y="0"/>
                </a:moveTo>
                <a:lnTo>
                  <a:pt x="4111033" y="0"/>
                </a:lnTo>
                <a:cubicBezTo>
                  <a:pt x="4321975" y="0"/>
                  <a:pt x="4492978" y="171003"/>
                  <a:pt x="4492978" y="381945"/>
                </a:cubicBezTo>
                <a:lnTo>
                  <a:pt x="4492978" y="6267211"/>
                </a:lnTo>
                <a:cubicBezTo>
                  <a:pt x="4492978" y="6478153"/>
                  <a:pt x="4321975" y="6649156"/>
                  <a:pt x="4111033" y="6649156"/>
                </a:cubicBezTo>
                <a:lnTo>
                  <a:pt x="0" y="6649156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VN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03896E-2795-984F-9B49-17E8B10D44DC}"/>
              </a:ext>
            </a:extLst>
          </p:cNvPr>
          <p:cNvSpPr/>
          <p:nvPr/>
        </p:nvSpPr>
        <p:spPr>
          <a:xfrm>
            <a:off x="163761" y="3777379"/>
            <a:ext cx="539584" cy="504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A087AF5-A8EC-5848-97B6-94CFFEAC32CE}"/>
              </a:ext>
            </a:extLst>
          </p:cNvPr>
          <p:cNvSpPr/>
          <p:nvPr/>
        </p:nvSpPr>
        <p:spPr>
          <a:xfrm>
            <a:off x="632732" y="274233"/>
            <a:ext cx="8167587" cy="462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4C364F7-5208-C042-9DC9-2B5198D42546}"/>
              </a:ext>
            </a:extLst>
          </p:cNvPr>
          <p:cNvSpPr/>
          <p:nvPr/>
        </p:nvSpPr>
        <p:spPr>
          <a:xfrm>
            <a:off x="155449" y="4258449"/>
            <a:ext cx="468971" cy="5040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1478376-F44B-B642-93AA-58467BDB080C}"/>
              </a:ext>
            </a:extLst>
          </p:cNvPr>
          <p:cNvSpPr/>
          <p:nvPr/>
        </p:nvSpPr>
        <p:spPr>
          <a:xfrm>
            <a:off x="163762" y="3273315"/>
            <a:ext cx="468971" cy="504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8D1CA4-24B8-044A-996C-55A2B89C14A1}"/>
              </a:ext>
            </a:extLst>
          </p:cNvPr>
          <p:cNvSpPr/>
          <p:nvPr/>
        </p:nvSpPr>
        <p:spPr>
          <a:xfrm>
            <a:off x="2196582" y="260095"/>
            <a:ext cx="5272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Sự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biến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đổi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xã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hội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Âu</a:t>
            </a:r>
            <a:endParaRPr lang="en-US" sz="3000" kern="1200" dirty="0">
              <a:solidFill>
                <a:srgbClr val="FF0000"/>
              </a:solidFill>
              <a:latin typeface="SVN-Blenda Script" panose="02000804000000020003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41F759-8B81-2F4D-80A5-4E66C393F48D}"/>
              </a:ext>
            </a:extLst>
          </p:cNvPr>
          <p:cNvSpPr/>
          <p:nvPr/>
        </p:nvSpPr>
        <p:spPr>
          <a:xfrm>
            <a:off x="757240" y="958175"/>
            <a:ext cx="7787832" cy="38043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1CB8D5-C5F2-BE46-9A4E-17191DD8F3C1}"/>
              </a:ext>
            </a:extLst>
          </p:cNvPr>
          <p:cNvSpPr/>
          <p:nvPr/>
        </p:nvSpPr>
        <p:spPr>
          <a:xfrm>
            <a:off x="781714" y="1662519"/>
            <a:ext cx="4009247" cy="2670796"/>
          </a:xfrm>
          <a:prstGeom prst="rect">
            <a:avLst/>
          </a:prstGeom>
          <a:ln w="63500" cmpd="sng">
            <a:noFill/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những người đứng đầu các phường hội, những thương nhân, thị dân giàu có...trở thành  chủ các đồn điền, nhà buôn lớn...</a:t>
            </a:r>
          </a:p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Nắm giữ nhiều của cải, có thế lực kinh tế, nhưng chưa có địa vị chính trị.</a:t>
            </a:r>
            <a:endParaRPr lang="en-US" sz="2400" kern="1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027B2-36B6-5F48-90D1-08782C54504D}"/>
              </a:ext>
            </a:extLst>
          </p:cNvPr>
          <p:cNvSpPr/>
          <p:nvPr/>
        </p:nvSpPr>
        <p:spPr>
          <a:xfrm>
            <a:off x="5033171" y="1789570"/>
            <a:ext cx="3478097" cy="1897764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Những người lao động làm thuê cho chủ tư bản.</a:t>
            </a:r>
          </a:p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Trong thời gian đầu họ đi theo giai cấp TS đế chống lại chế độ phong kiến lỗi thời.</a:t>
            </a:r>
            <a:endParaRPr lang="en-US" sz="2000" kern="1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2718FF-3734-D940-8BD4-C5D072045517}"/>
              </a:ext>
            </a:extLst>
          </p:cNvPr>
          <p:cNvSpPr/>
          <p:nvPr/>
        </p:nvSpPr>
        <p:spPr>
          <a:xfrm>
            <a:off x="4893172" y="954933"/>
            <a:ext cx="131687" cy="38100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0FE1B-8244-154D-AABE-6F774A211A20}"/>
              </a:ext>
            </a:extLst>
          </p:cNvPr>
          <p:cNvSpPr/>
          <p:nvPr/>
        </p:nvSpPr>
        <p:spPr>
          <a:xfrm>
            <a:off x="1621928" y="1015663"/>
            <a:ext cx="24636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nl-NL" sz="2100" b="1" kern="12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CẤP TƯ SẢN</a:t>
            </a:r>
            <a:endParaRPr lang="en-VN" sz="2100" b="1" kern="1200" dirty="0">
              <a:solidFill>
                <a:prstClr val="black"/>
              </a:solidFill>
              <a:highlight>
                <a:srgbClr val="00FF00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DEE79-8A15-EF45-BB22-0BE620EAEBF1}"/>
              </a:ext>
            </a:extLst>
          </p:cNvPr>
          <p:cNvSpPr/>
          <p:nvPr/>
        </p:nvSpPr>
        <p:spPr>
          <a:xfrm>
            <a:off x="5569008" y="986709"/>
            <a:ext cx="24732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nl-NL" sz="2100" b="1" kern="1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CẤP VÔ SẢN</a:t>
            </a:r>
            <a:endParaRPr lang="en-VN" sz="21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B8643A-08DC-C649-8825-59E0FF18DB3A}"/>
              </a:ext>
            </a:extLst>
          </p:cNvPr>
          <p:cNvSpPr/>
          <p:nvPr/>
        </p:nvSpPr>
        <p:spPr>
          <a:xfrm>
            <a:off x="836164" y="1459004"/>
            <a:ext cx="7717220" cy="1354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16EB46-4193-1A46-9875-D0D93432B540}"/>
              </a:ext>
            </a:extLst>
          </p:cNvPr>
          <p:cNvGrpSpPr/>
          <p:nvPr/>
        </p:nvGrpSpPr>
        <p:grpSpPr>
          <a:xfrm>
            <a:off x="2196582" y="4246878"/>
            <a:ext cx="5386557" cy="489617"/>
            <a:chOff x="3810000" y="5865906"/>
            <a:chExt cx="7182076" cy="6528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FC1C7E5-45D3-6F4C-87DA-07E59BA3A6DB}"/>
                </a:ext>
              </a:extLst>
            </p:cNvPr>
            <p:cNvSpPr/>
            <p:nvPr/>
          </p:nvSpPr>
          <p:spPr>
            <a:xfrm>
              <a:off x="3810000" y="5928970"/>
              <a:ext cx="7182076" cy="589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E8A3E21-C937-7042-BB5E-8C6CA37BBAD5}"/>
                </a:ext>
              </a:extLst>
            </p:cNvPr>
            <p:cNvSpPr/>
            <p:nvPr/>
          </p:nvSpPr>
          <p:spPr>
            <a:xfrm>
              <a:off x="4609360" y="5865906"/>
              <a:ext cx="6070465" cy="6006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85800">
                <a:lnSpc>
                  <a:spcPct val="115000"/>
                </a:lnSpc>
                <a:spcAft>
                  <a:spcPts val="750"/>
                </a:spcAft>
                <a:buClrTx/>
              </a:pPr>
              <a:r>
                <a:rPr lang="nl-NL" sz="22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nl-NL" sz="22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hệ sản xuất tư bản </a:t>
              </a:r>
              <a:r>
                <a:rPr lang="nl-NL" sz="22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nl-NL" sz="22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2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3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0" grpId="0"/>
      <p:bldP spid="6" grpId="0"/>
      <p:bldP spid="13" grpId="0" animBg="1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F4E8">
            <a:alpha val="3568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DB630DCE-0F69-4405-83EC-5AD69E7D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555F0A-0AF5-13E0-0937-8B1B2EEB4B1B}"/>
              </a:ext>
            </a:extLst>
          </p:cNvPr>
          <p:cNvSpPr/>
          <p:nvPr/>
        </p:nvSpPr>
        <p:spPr>
          <a:xfrm>
            <a:off x="1833110" y="1680317"/>
            <a:ext cx="54777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>
            <a:extLst>
              <a:ext uri="{FF2B5EF4-FFF2-40B4-BE49-F238E27FC236}">
                <a16:creationId xmlns:a16="http://schemas.microsoft.com/office/drawing/2014/main" id="{7D3C3CA9-B8BA-B6FC-5B94-7B8F6F40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42" y="819150"/>
            <a:ext cx="5126831" cy="340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137">
            <a:extLst>
              <a:ext uri="{FF2B5EF4-FFF2-40B4-BE49-F238E27FC236}">
                <a16:creationId xmlns:a16="http://schemas.microsoft.com/office/drawing/2014/main" id="{49C8E835-83FC-AA4A-B8D6-E679E4D8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" y="1191"/>
            <a:ext cx="91404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>
            <a:extLst>
              <a:ext uri="{FF2B5EF4-FFF2-40B4-BE49-F238E27FC236}">
                <a16:creationId xmlns:a16="http://schemas.microsoft.com/office/drawing/2014/main" id="{99FB772C-3A16-85A8-1A37-E65ACA4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82" y="533400"/>
            <a:ext cx="1989535" cy="19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>
            <a:extLst>
              <a:ext uri="{FF2B5EF4-FFF2-40B4-BE49-F238E27FC236}">
                <a16:creationId xmlns:a16="http://schemas.microsoft.com/office/drawing/2014/main" id="{EF267C96-471B-DAF9-35B4-D347D39B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79" y="826294"/>
            <a:ext cx="1980009" cy="19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den3">
            <a:extLst>
              <a:ext uri="{FF2B5EF4-FFF2-40B4-BE49-F238E27FC236}">
                <a16:creationId xmlns:a16="http://schemas.microsoft.com/office/drawing/2014/main" id="{7D4B54A8-7A3B-B397-B754-AFE8D0D5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61976"/>
            <a:ext cx="1978819" cy="19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>
            <a:extLst>
              <a:ext uri="{FF2B5EF4-FFF2-40B4-BE49-F238E27FC236}">
                <a16:creationId xmlns:a16="http://schemas.microsoft.com/office/drawing/2014/main" id="{0EEFA74B-7527-0830-F0D6-19D20F64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66" y="2251473"/>
            <a:ext cx="1988344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>
            <a:extLst>
              <a:ext uri="{FF2B5EF4-FFF2-40B4-BE49-F238E27FC236}">
                <a16:creationId xmlns:a16="http://schemas.microsoft.com/office/drawing/2014/main" id="{1BE9C010-F3CD-E36A-386F-62AE28C3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97" y="2503885"/>
            <a:ext cx="1980009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>
            <a:extLst>
              <a:ext uri="{FF2B5EF4-FFF2-40B4-BE49-F238E27FC236}">
                <a16:creationId xmlns:a16="http://schemas.microsoft.com/office/drawing/2014/main" id="{545B3BEE-A028-E58C-D433-2FF32252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29" y="2269332"/>
            <a:ext cx="1988344" cy="19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5" name="Picture 145">
            <a:extLst>
              <a:ext uri="{FF2B5EF4-FFF2-40B4-BE49-F238E27FC236}">
                <a16:creationId xmlns:a16="http://schemas.microsoft.com/office/drawing/2014/main" id="{9CC783F8-FF66-9924-7FAD-D55FE18C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0" y="826294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Picture 146">
            <a:extLst>
              <a:ext uri="{FF2B5EF4-FFF2-40B4-BE49-F238E27FC236}">
                <a16:creationId xmlns:a16="http://schemas.microsoft.com/office/drawing/2014/main" id="{883034F3-6CE2-4D15-B557-15E1B951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63178"/>
            <a:ext cx="795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7" name="Picture 147">
            <a:extLst>
              <a:ext uri="{FF2B5EF4-FFF2-40B4-BE49-F238E27FC236}">
                <a16:creationId xmlns:a16="http://schemas.microsoft.com/office/drawing/2014/main" id="{E070877F-72FC-31DB-42BB-A164F389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47" y="1303735"/>
            <a:ext cx="846534" cy="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61F8B51D-1DDC-E1B6-9288-1B449B11B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-723900"/>
            <a:ext cx="1321594" cy="454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9" name="Picture 149">
            <a:extLst>
              <a:ext uri="{FF2B5EF4-FFF2-40B4-BE49-F238E27FC236}">
                <a16:creationId xmlns:a16="http://schemas.microsoft.com/office/drawing/2014/main" id="{DCE1990F-1E45-0A45-96B2-B046D724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813573"/>
            <a:ext cx="48577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4705F493-686C-3C9D-B68A-862B02FEF5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5933" y="4253085"/>
            <a:ext cx="885616" cy="748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7951" name="vuidehoc">
            <a:hlinkClick r:id="" action="ppaction://media"/>
            <a:extLst>
              <a:ext uri="{FF2B5EF4-FFF2-40B4-BE49-F238E27FC236}">
                <a16:creationId xmlns:a16="http://schemas.microsoft.com/office/drawing/2014/main" id="{F818D954-9E33-8E9C-754F-2DE9AA77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0363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18" action="ppaction://hlinksldjump"/>
            <a:extLst>
              <a:ext uri="{FF2B5EF4-FFF2-40B4-BE49-F238E27FC236}">
                <a16:creationId xmlns:a16="http://schemas.microsoft.com/office/drawing/2014/main" id="{BBC816B7-046F-6FA8-57F9-B0B2F1A7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91" y="529829"/>
            <a:ext cx="1989534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20" action="ppaction://hlinksldjump"/>
            <a:extLst>
              <a:ext uri="{FF2B5EF4-FFF2-40B4-BE49-F238E27FC236}">
                <a16:creationId xmlns:a16="http://schemas.microsoft.com/office/drawing/2014/main" id="{BBE91A3F-72CC-0EE6-A734-3F71B24F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16" y="801291"/>
            <a:ext cx="1975247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>
            <a:hlinkClick r:id="rId22" action="ppaction://hlinksldjump"/>
            <a:extLst>
              <a:ext uri="{FF2B5EF4-FFF2-40B4-BE49-F238E27FC236}">
                <a16:creationId xmlns:a16="http://schemas.microsoft.com/office/drawing/2014/main" id="{C6A76B2B-1538-A9D1-CA6C-FC031003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19" y="546497"/>
            <a:ext cx="1980010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>
            <a:hlinkClick r:id="rId24" action="ppaction://hlinksldjump"/>
            <a:extLst>
              <a:ext uri="{FF2B5EF4-FFF2-40B4-BE49-F238E27FC236}">
                <a16:creationId xmlns:a16="http://schemas.microsoft.com/office/drawing/2014/main" id="{F6A2136A-DCE6-2737-7722-78630D59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69" y="2244329"/>
            <a:ext cx="1989535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>
            <a:hlinkClick r:id="rId26" action="ppaction://hlinksldjump"/>
            <a:extLst>
              <a:ext uri="{FF2B5EF4-FFF2-40B4-BE49-F238E27FC236}">
                <a16:creationId xmlns:a16="http://schemas.microsoft.com/office/drawing/2014/main" id="{B7BD5016-A110-38FC-0F54-D2B7DE75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60" y="2503885"/>
            <a:ext cx="1975247" cy="19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>
            <a:hlinkClick r:id="rId28" action="ppaction://hlinksldjump"/>
            <a:extLst>
              <a:ext uri="{FF2B5EF4-FFF2-40B4-BE49-F238E27FC236}">
                <a16:creationId xmlns:a16="http://schemas.microsoft.com/office/drawing/2014/main" id="{4C02FF44-09FB-C306-697D-23CD2213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2255044"/>
            <a:ext cx="1989534" cy="19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4460A2-8052-917D-A682-A6AD108690D8}"/>
              </a:ext>
            </a:extLst>
          </p:cNvPr>
          <p:cNvSpPr/>
          <p:nvPr/>
        </p:nvSpPr>
        <p:spPr>
          <a:xfrm>
            <a:off x="2446735" y="4516041"/>
            <a:ext cx="1834753" cy="45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AE756C-2CF0-1F7C-5DB2-A9FEB228DA51}"/>
              </a:ext>
            </a:extLst>
          </p:cNvPr>
          <p:cNvSpPr/>
          <p:nvPr/>
        </p:nvSpPr>
        <p:spPr>
          <a:xfrm>
            <a:off x="360760" y="4252913"/>
            <a:ext cx="653653" cy="270272"/>
          </a:xfrm>
          <a:custGeom>
            <a:avLst/>
            <a:gdLst>
              <a:gd name="connsiteX0" fmla="*/ 177740 w 1060056"/>
              <a:gd name="connsiteY0" fmla="*/ 0 h 330824"/>
              <a:gd name="connsiteX1" fmla="*/ 65445 w 1060056"/>
              <a:gd name="connsiteY1" fmla="*/ 272716 h 330824"/>
              <a:gd name="connsiteX2" fmla="*/ 899635 w 1060056"/>
              <a:gd name="connsiteY2" fmla="*/ 304800 h 330824"/>
              <a:gd name="connsiteX3" fmla="*/ 995887 w 1060056"/>
              <a:gd name="connsiteY3" fmla="*/ 256674 h 330824"/>
              <a:gd name="connsiteX4" fmla="*/ 1060056 w 1060056"/>
              <a:gd name="connsiteY4" fmla="*/ 192505 h 330824"/>
              <a:gd name="connsiteX5" fmla="*/ 979845 w 1060056"/>
              <a:gd name="connsiteY5" fmla="*/ 128337 h 330824"/>
              <a:gd name="connsiteX6" fmla="*/ 883592 w 1060056"/>
              <a:gd name="connsiteY6" fmla="*/ 96253 h 330824"/>
              <a:gd name="connsiteX7" fmla="*/ 386287 w 1060056"/>
              <a:gd name="connsiteY7" fmla="*/ 48126 h 330824"/>
              <a:gd name="connsiteX8" fmla="*/ 33361 w 1060056"/>
              <a:gd name="connsiteY8" fmla="*/ 64168 h 330824"/>
              <a:gd name="connsiteX9" fmla="*/ 17319 w 1060056"/>
              <a:gd name="connsiteY9" fmla="*/ 192505 h 330824"/>
              <a:gd name="connsiteX10" fmla="*/ 81487 w 1060056"/>
              <a:gd name="connsiteY10" fmla="*/ 256674 h 330824"/>
              <a:gd name="connsiteX11" fmla="*/ 97529 w 1060056"/>
              <a:gd name="connsiteY11" fmla="*/ 256674 h 33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056" h="330824">
                <a:moveTo>
                  <a:pt x="177740" y="0"/>
                </a:moveTo>
                <a:cubicBezTo>
                  <a:pt x="140308" y="90905"/>
                  <a:pt x="-25123" y="234476"/>
                  <a:pt x="65445" y="272716"/>
                </a:cubicBezTo>
                <a:cubicBezTo>
                  <a:pt x="321800" y="380955"/>
                  <a:pt x="899635" y="304800"/>
                  <a:pt x="899635" y="304800"/>
                </a:cubicBezTo>
                <a:cubicBezTo>
                  <a:pt x="946216" y="289273"/>
                  <a:pt x="956308" y="290599"/>
                  <a:pt x="995887" y="256674"/>
                </a:cubicBezTo>
                <a:cubicBezTo>
                  <a:pt x="1018854" y="236988"/>
                  <a:pt x="1060056" y="192505"/>
                  <a:pt x="1060056" y="192505"/>
                </a:cubicBezTo>
                <a:cubicBezTo>
                  <a:pt x="884537" y="134000"/>
                  <a:pt x="1145701" y="231996"/>
                  <a:pt x="979845" y="128337"/>
                </a:cubicBezTo>
                <a:cubicBezTo>
                  <a:pt x="951166" y="110413"/>
                  <a:pt x="916952" y="101813"/>
                  <a:pt x="883592" y="96253"/>
                </a:cubicBezTo>
                <a:cubicBezTo>
                  <a:pt x="590731" y="47442"/>
                  <a:pt x="756051" y="67587"/>
                  <a:pt x="386287" y="48126"/>
                </a:cubicBezTo>
                <a:cubicBezTo>
                  <a:pt x="268645" y="53473"/>
                  <a:pt x="150215" y="49561"/>
                  <a:pt x="33361" y="64168"/>
                </a:cubicBezTo>
                <a:cubicBezTo>
                  <a:pt x="-29350" y="72007"/>
                  <a:pt x="15193" y="182939"/>
                  <a:pt x="17319" y="192505"/>
                </a:cubicBezTo>
                <a:cubicBezTo>
                  <a:pt x="29901" y="249125"/>
                  <a:pt x="26126" y="242834"/>
                  <a:pt x="81487" y="256674"/>
                </a:cubicBezTo>
                <a:cubicBezTo>
                  <a:pt x="86675" y="257971"/>
                  <a:pt x="92182" y="256674"/>
                  <a:pt x="97529" y="256674"/>
                </a:cubicBezTo>
              </a:path>
            </a:pathLst>
          </a:custGeom>
          <a:solidFill>
            <a:srgbClr val="69C23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7960" name="Picture 24">
            <a:extLst>
              <a:ext uri="{FF2B5EF4-FFF2-40B4-BE49-F238E27FC236}">
                <a16:creationId xmlns:a16="http://schemas.microsoft.com/office/drawing/2014/main" id="{259A3E40-E3CA-40A6-3CC7-37983EFC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3880248"/>
            <a:ext cx="48577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786B1DCD-90BE-3F1F-C4BA-C1C9C0335742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 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1. 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Quốc gia nào đi tiên phong trong các cuộc phát kiến địa lí?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57EE00AF-53C9-5EE5-0813-7A517FA4F4CF}"/>
              </a:ext>
            </a:extLst>
          </p:cNvPr>
          <p:cNvSpPr/>
          <p:nvPr/>
        </p:nvSpPr>
        <p:spPr>
          <a:xfrm>
            <a:off x="626269" y="2107407"/>
            <a:ext cx="7891463" cy="167044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prstClr val="white"/>
                </a:solidFill>
                <a:latin typeface="Calibri" panose="020F0502020204030204"/>
              </a:rPr>
              <a:t> 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Tây Ban Nha, Bồ Đào Nha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4084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3E84FE0B-4617-5328-330F-187824C9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2">
            <a:extLst>
              <a:ext uri="{FF2B5EF4-FFF2-40B4-BE49-F238E27FC236}">
                <a16:creationId xmlns:a16="http://schemas.microsoft.com/office/drawing/2014/main" id="{9F3A1B86-E58C-38DD-4F64-CEA21BC4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3031"/>
            <a:ext cx="9151144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32">
            <a:extLst>
              <a:ext uri="{FF2B5EF4-FFF2-40B4-BE49-F238E27FC236}">
                <a16:creationId xmlns:a16="http://schemas.microsoft.com/office/drawing/2014/main" id="{BBF84375-66DA-6F61-8695-5B2C1FD14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8269"/>
            <a:ext cx="9144000" cy="65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>
            <a:extLst>
              <a:ext uri="{FF2B5EF4-FFF2-40B4-BE49-F238E27FC236}">
                <a16:creationId xmlns:a16="http://schemas.microsoft.com/office/drawing/2014/main" id="{ECC2FE27-A52F-9C78-63BD-795346D4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4222"/>
            <a:ext cx="9151144" cy="65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BB266D-BBE1-2A77-33FD-D9B48671E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6" y="3912394"/>
            <a:ext cx="1010841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DB90B8-3B4F-8347-0E66-51E66E76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912394"/>
            <a:ext cx="1010841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1EDD8-0C47-AA45-BB2D-3C67ACB9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6" y="2290763"/>
            <a:ext cx="1010841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3D0F7-648C-122C-E7DB-BC877140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290763"/>
            <a:ext cx="1010841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47A72D-6982-8E4E-05FA-A753CB3069F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45" name="Picture 7">
            <a:extLst>
              <a:ext uri="{FF2B5EF4-FFF2-40B4-BE49-F238E27FC236}">
                <a16:creationId xmlns:a16="http://schemas.microsoft.com/office/drawing/2014/main" id="{E1C25F2A-1388-C182-194B-4183D212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203" y="4430316"/>
            <a:ext cx="1603772" cy="22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BB4DD-4593-76E0-203C-29668B07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814638"/>
            <a:ext cx="877491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B9C88E-5C85-2049-0785-42A7A57B3272}"/>
              </a:ext>
            </a:extLst>
          </p:cNvPr>
          <p:cNvGrpSpPr>
            <a:grpSpLocks/>
          </p:cNvGrpSpPr>
          <p:nvPr/>
        </p:nvGrpSpPr>
        <p:grpSpPr bwMode="auto">
          <a:xfrm>
            <a:off x="75010" y="1849041"/>
            <a:ext cx="3536156" cy="1397794"/>
            <a:chOff x="99326" y="2465040"/>
            <a:chExt cx="4715711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85ADB6-C90E-CD89-CB0B-DAA72AF0298A}"/>
                </a:ext>
              </a:extLst>
            </p:cNvPr>
            <p:cNvSpPr/>
            <p:nvPr/>
          </p:nvSpPr>
          <p:spPr>
            <a:xfrm flipH="1">
              <a:off x="418470" y="2465040"/>
              <a:ext cx="4396567" cy="186394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900DA7-53DD-A5FE-4010-33C59647C932}"/>
                </a:ext>
              </a:extLst>
            </p:cNvPr>
            <p:cNvSpPr/>
            <p:nvPr/>
          </p:nvSpPr>
          <p:spPr>
            <a:xfrm>
              <a:off x="99326" y="2465040"/>
              <a:ext cx="4342582" cy="1844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7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7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bộ</a:t>
              </a:r>
              <a:endParaRPr lang="en-US" sz="27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0AA640-FEE0-3D24-EFDD-5F3ADDB1EAA5}"/>
              </a:ext>
            </a:extLst>
          </p:cNvPr>
          <p:cNvGrpSpPr>
            <a:grpSpLocks/>
          </p:cNvGrpSpPr>
          <p:nvPr/>
        </p:nvGrpSpPr>
        <p:grpSpPr bwMode="auto">
          <a:xfrm>
            <a:off x="308372" y="3488532"/>
            <a:ext cx="3300413" cy="139779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6CE86B4-59AB-C22A-7C85-A7F03173935B}"/>
                </a:ext>
              </a:extLst>
            </p:cNvPr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E7C86AE-2860-9357-57C6-ABFF12ECB642}"/>
                </a:ext>
              </a:extLst>
            </p:cNvPr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7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endParaRPr lang="en-US" sz="27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226EF9-35B7-BE55-88F9-819548613802}"/>
              </a:ext>
            </a:extLst>
          </p:cNvPr>
          <p:cNvGrpSpPr>
            <a:grpSpLocks/>
          </p:cNvGrpSpPr>
          <p:nvPr/>
        </p:nvGrpSpPr>
        <p:grpSpPr bwMode="auto">
          <a:xfrm>
            <a:off x="5532835" y="1849041"/>
            <a:ext cx="3312319" cy="139779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7A61EB5-D77C-5DBB-E28C-4EDF1DE06AA1}"/>
                </a:ext>
              </a:extLst>
            </p:cNvPr>
            <p:cNvSpPr/>
            <p:nvPr/>
          </p:nvSpPr>
          <p:spPr>
            <a:xfrm>
              <a:off x="7376963" y="2465042"/>
              <a:ext cx="439727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8CBCF28-EE66-9A10-9EDA-A41DF80102C8}"/>
                </a:ext>
              </a:extLst>
            </p:cNvPr>
            <p:cNvSpPr/>
            <p:nvPr/>
          </p:nvSpPr>
          <p:spPr>
            <a:xfrm>
              <a:off x="7757954" y="2474568"/>
              <a:ext cx="4035334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7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biển</a:t>
              </a:r>
              <a:endParaRPr lang="en-US" sz="27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F3E79-0133-9FBD-3A75-1DF23F69F3ED}"/>
              </a:ext>
            </a:extLst>
          </p:cNvPr>
          <p:cNvGrpSpPr>
            <a:grpSpLocks/>
          </p:cNvGrpSpPr>
          <p:nvPr/>
        </p:nvGrpSpPr>
        <p:grpSpPr bwMode="auto">
          <a:xfrm>
            <a:off x="5537598" y="3488532"/>
            <a:ext cx="3302794" cy="139779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42A353-6C61-0756-A868-923298B460BD}"/>
                </a:ext>
              </a:extLst>
            </p:cNvPr>
            <p:cNvSpPr/>
            <p:nvPr/>
          </p:nvSpPr>
          <p:spPr>
            <a:xfrm>
              <a:off x="7386970" y="4651605"/>
              <a:ext cx="438626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B4C24C-0A49-7FD4-5A13-9D5A68806823}"/>
                </a:ext>
              </a:extLst>
            </p:cNvPr>
            <p:cNvSpPr/>
            <p:nvPr/>
          </p:nvSpPr>
          <p:spPr>
            <a:xfrm>
              <a:off x="7755270" y="4651605"/>
              <a:ext cx="4035428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7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27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không</a:t>
              </a:r>
              <a:endParaRPr lang="en-US" sz="27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6751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9FDC90-8BAF-4EC4-518D-3479440C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35" y="973932"/>
            <a:ext cx="4702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2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745E94-F195-300B-F2F7-5B93D557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2735" y="370285"/>
            <a:ext cx="47029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B488AEF-A86E-E980-2121-E2BE541EA6C0}"/>
              </a:ext>
            </a:extLst>
          </p:cNvPr>
          <p:cNvGrpSpPr>
            <a:grpSpLocks/>
          </p:cNvGrpSpPr>
          <p:nvPr/>
        </p:nvGrpSpPr>
        <p:grpSpPr bwMode="auto">
          <a:xfrm>
            <a:off x="102394" y="120254"/>
            <a:ext cx="8345091" cy="1507331"/>
            <a:chOff x="150128" y="102542"/>
            <a:chExt cx="11127473" cy="2009400"/>
          </a:xfrm>
        </p:grpSpPr>
        <p:grpSp>
          <p:nvGrpSpPr>
            <p:cNvPr id="116760" name="Group 9">
              <a:extLst>
                <a:ext uri="{FF2B5EF4-FFF2-40B4-BE49-F238E27FC236}">
                  <a16:creationId xmlns:a16="http://schemas.microsoft.com/office/drawing/2014/main" id="{376E4AE7-F0E5-2155-D1CA-169CD571F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16763" name="Picture 2">
                <a:extLst>
                  <a:ext uri="{FF2B5EF4-FFF2-40B4-BE49-F238E27FC236}">
                    <a16:creationId xmlns:a16="http://schemas.microsoft.com/office/drawing/2014/main" id="{63FE8362-6C28-CCDA-83AD-D0A3AE425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064" y="247999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F3AB75B-3D37-6B24-E5C3-5A39AAB189D3}"/>
                  </a:ext>
                </a:extLst>
              </p:cNvPr>
              <p:cNvSpPr/>
              <p:nvPr/>
            </p:nvSpPr>
            <p:spPr>
              <a:xfrm>
                <a:off x="1528108" y="359668"/>
                <a:ext cx="9697705" cy="16205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7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6761" name="Picture 8">
              <a:extLst>
                <a:ext uri="{FF2B5EF4-FFF2-40B4-BE49-F238E27FC236}">
                  <a16:creationId xmlns:a16="http://schemas.microsoft.com/office/drawing/2014/main" id="{7A27B55B-0FBD-3556-24A0-8C45BECA6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65942" y="418612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TextBox 28">
              <a:extLst>
                <a:ext uri="{FF2B5EF4-FFF2-40B4-BE49-F238E27FC236}">
                  <a16:creationId xmlns:a16="http://schemas.microsoft.com/office/drawing/2014/main" id="{DAF15316-001C-F891-99A3-31782602A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31" y="749056"/>
              <a:ext cx="909211" cy="67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VN" sz="2700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01</a:t>
              </a:r>
            </a:p>
          </p:txBody>
        </p:sp>
      </p:grpSp>
      <p:pic>
        <p:nvPicPr>
          <p:cNvPr id="116754" name="Picture 67">
            <a:extLst>
              <a:ext uri="{FF2B5EF4-FFF2-40B4-BE49-F238E27FC236}">
                <a16:creationId xmlns:a16="http://schemas.microsoft.com/office/drawing/2014/main" id="{275AE492-9B62-3BAC-57F0-1AD1C63F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69" y="317897"/>
            <a:ext cx="99655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5" name="Picture 13">
            <a:extLst>
              <a:ext uri="{FF2B5EF4-FFF2-40B4-BE49-F238E27FC236}">
                <a16:creationId xmlns:a16="http://schemas.microsoft.com/office/drawing/2014/main" id="{7E662FBB-C84A-7D7B-AD1C-68EE90C6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394" y="317898"/>
            <a:ext cx="996553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400A5A8-C398-0212-CA4E-4B2A9C45EB1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451" y="3306366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7" name="nhacthang">
            <a:hlinkClick r:id="" action="ppaction://media"/>
            <a:extLst>
              <a:ext uri="{FF2B5EF4-FFF2-40B4-BE49-F238E27FC236}">
                <a16:creationId xmlns:a16="http://schemas.microsoft.com/office/drawing/2014/main" id="{C6D0D0A1-990B-4447-0115-C2C68398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6" y="2157413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8" name="TextBox 35">
            <a:extLst>
              <a:ext uri="{FF2B5EF4-FFF2-40B4-BE49-F238E27FC236}">
                <a16:creationId xmlns:a16="http://schemas.microsoft.com/office/drawing/2014/main" id="{9D46F0E3-4ACF-7E37-2468-71B0B3A7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3481" y="1527573"/>
            <a:ext cx="12105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Âm thanh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khi chọn Đúng</a:t>
            </a:r>
          </a:p>
        </p:txBody>
      </p:sp>
      <p:sp>
        <p:nvSpPr>
          <p:cNvPr id="116759" name="TextBox 39">
            <a:extLst>
              <a:ext uri="{FF2B5EF4-FFF2-40B4-BE49-F238E27FC236}">
                <a16:creationId xmlns:a16="http://schemas.microsoft.com/office/drawing/2014/main" id="{C385F309-7223-FEE0-8107-869265DAD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57539" y="2719388"/>
            <a:ext cx="10422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Âm thanh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khi chọn Sai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B5A39-5A9F-FC2E-980A-4275709F451E}"/>
              </a:ext>
            </a:extLst>
          </p:cNvPr>
          <p:cNvSpPr txBox="1"/>
          <p:nvPr/>
        </p:nvSpPr>
        <p:spPr>
          <a:xfrm>
            <a:off x="1345408" y="496878"/>
            <a:ext cx="7109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 Time New Roman"/>
              </a:rPr>
              <a:t>Câu 1. Các cuộc phát kiến địa lí vào thế kỉ XV được thực hiện bằng con đường nào?</a:t>
            </a:r>
            <a:endParaRPr lang="en-US" sz="2800" b="1" dirty="0">
              <a:solidFill>
                <a:schemeClr val="bg1"/>
              </a:solidFill>
              <a:latin typeface=" Time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B83F98AD-B42F-9A58-3A15-43280E341927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dirty="0" err="1">
                <a:solidFill>
                  <a:schemeClr val="bg1"/>
                </a:solidFill>
                <a:latin typeface=" Time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 Time New Roman"/>
              </a:rPr>
              <a:t> 2.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Giai cấp tư sản châu Âu tích luỹ được số vốn ban đầu nhờ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2400" b="1" kern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C1019C6C-1ADA-E6BA-139D-3FCE8F69018C}"/>
              </a:ext>
            </a:extLst>
          </p:cNvPr>
          <p:cNvSpPr/>
          <p:nvPr/>
        </p:nvSpPr>
        <p:spPr>
          <a:xfrm>
            <a:off x="626269" y="2175272"/>
            <a:ext cx="7891463" cy="1670447"/>
          </a:xfrm>
          <a:prstGeom prst="snip2DiagRect">
            <a:avLst/>
          </a:prstGeom>
          <a:solidFill>
            <a:srgbClr val="7030A0">
              <a:alpha val="841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cuộc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phát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kiến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địa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lí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8964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78D88FD8-57F0-9CC0-AE52-85294ADA3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17AC8DCD-1194-D5C3-5524-20181EE77C7E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3. 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Trong khoảng thế kỉ XVI – XVII, ở Châu Âu, giai cấp tư sản mới xuất hiện có nhiều tiền bạc nhưng chưa có được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00AE28BF-0522-61C1-FE01-0D8C5ED82321}"/>
              </a:ext>
            </a:extLst>
          </p:cNvPr>
          <p:cNvSpPr/>
          <p:nvPr/>
        </p:nvSpPr>
        <p:spPr>
          <a:xfrm>
            <a:off x="621506" y="2124075"/>
            <a:ext cx="7892654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Địa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chính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trị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169988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047BE503-1E90-BBF6-AF42-7B815DFDD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B11E9DE8-1D2F-8CFD-4159-C7D93F0E33F4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4. 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Hai giai cấp cơ bản trong xã hội tư bản chủ nghĩa ở châu Âu là: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51E3BF3C-A280-E071-0C6D-AC5294BB999B}"/>
              </a:ext>
            </a:extLst>
          </p:cNvPr>
          <p:cNvSpPr/>
          <p:nvPr/>
        </p:nvSpPr>
        <p:spPr>
          <a:xfrm>
            <a:off x="621506" y="2124075"/>
            <a:ext cx="7892654" cy="1671638"/>
          </a:xfrm>
          <a:prstGeom prst="snip2DiagRect">
            <a:avLst/>
          </a:prstGeom>
          <a:solidFill>
            <a:srgbClr val="7030A0">
              <a:alpha val="798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Tư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sản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vô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sản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101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71101117-C0F4-A510-0408-A3BFB9666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15D0BAF6-5AEF-3C34-9F78-3883514415D7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4:</a:t>
            </a:r>
          </a:p>
          <a:p>
            <a:pPr algn="ctr" defTabSz="685800">
              <a:buClrTx/>
              <a:defRPr/>
            </a:pP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cuộc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phát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kiến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địa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lý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hướng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800" b="1" kern="12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 đâu?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AAAA8D47-E8E3-70A3-4266-3E2F0B14EFE6}"/>
              </a:ext>
            </a:extLst>
          </p:cNvPr>
          <p:cNvSpPr/>
          <p:nvPr/>
        </p:nvSpPr>
        <p:spPr>
          <a:xfrm>
            <a:off x="621506" y="2124075"/>
            <a:ext cx="7892654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Ấn Độ và các nước phương Đông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2036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86444397-9D30-7AD9-3DE6-A9A3D754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D740994F-475F-2554-FE33-B143B11D81B6}"/>
              </a:ext>
            </a:extLst>
          </p:cNvPr>
          <p:cNvSpPr/>
          <p:nvPr/>
        </p:nvSpPr>
        <p:spPr>
          <a:xfrm>
            <a:off x="626269" y="308372"/>
            <a:ext cx="7891463" cy="1670447"/>
          </a:xfrm>
          <a:prstGeom prst="snip2Diag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Những thành ph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ầ</a:t>
            </a: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n nào hình thành nên giai cấp tư sẵn trong xã hội Tây Âu?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A8D82757-9DF7-7F8D-0E28-DF681B9D8721}"/>
              </a:ext>
            </a:extLst>
          </p:cNvPr>
          <p:cNvSpPr/>
          <p:nvPr/>
        </p:nvSpPr>
        <p:spPr>
          <a:xfrm>
            <a:off x="621506" y="2323095"/>
            <a:ext cx="7892654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Công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trường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thủ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công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đồn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buôn</a:t>
            </a: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Calibri" panose="020F0502020204030204"/>
              </a:rPr>
              <a:t>lớn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3059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id="{6D9D8E7C-5726-494A-FD76-CEBBADA4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40981"/>
            <a:ext cx="180022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1B8F5-9DBF-4928-96B2-647C063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97"/>
            <a:ext cx="9059779" cy="665938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A37A04B-6198-4DEC-AD50-8819F101C561}"/>
              </a:ext>
            </a:extLst>
          </p:cNvPr>
          <p:cNvSpPr txBox="1"/>
          <p:nvPr/>
        </p:nvSpPr>
        <p:spPr>
          <a:xfrm>
            <a:off x="2243442" y="204499"/>
            <a:ext cx="441664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6619">
              <a:buClrTx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1BD69076-E2A7-4070-A8A2-5CEFECA82EA2}"/>
              </a:ext>
            </a:extLst>
          </p:cNvPr>
          <p:cNvSpPr txBox="1"/>
          <p:nvPr/>
        </p:nvSpPr>
        <p:spPr>
          <a:xfrm>
            <a:off x="2586804" y="1687613"/>
            <a:ext cx="6141044" cy="1768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626477">
              <a:buClrTx/>
              <a:defRPr/>
            </a:pP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đóng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vai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một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hướng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dẫn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viên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du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lịch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hướng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dẫn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một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nhà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thám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hiểm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tài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ba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mà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yêu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thích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  <a:p>
            <a:pPr algn="ctr" defTabSz="2626477">
              <a:buClrTx/>
              <a:defRPr/>
            </a:pP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Lưu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ý: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có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thể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sưu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trên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internet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nguồn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để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viết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  <a:p>
            <a:pPr algn="ctr" defTabSz="2626477">
              <a:buClrTx/>
              <a:defRPr/>
            </a:pP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thức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làm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bài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: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tại</a:t>
            </a:r>
            <a:r>
              <a:rPr lang="en-US" sz="2298" dirty="0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298" dirty="0" err="1">
                <a:solidFill>
                  <a:srgbClr val="003300"/>
                </a:solidFill>
                <a:latin typeface="Sitka Banner" pitchFamily="2" charset="0"/>
                <a:cs typeface="Times New Roman" panose="02020603050405020304" pitchFamily="18" charset="0"/>
              </a:rPr>
              <a:t>nhà</a:t>
            </a:r>
            <a:endParaRPr lang="en-US" sz="2298" dirty="0">
              <a:solidFill>
                <a:srgbClr val="0033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21029"/>
            <a:ext cx="2243441" cy="17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74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2">
            <a:extLst>
              <a:ext uri="{FF2B5EF4-FFF2-40B4-BE49-F238E27FC236}">
                <a16:creationId xmlns:a16="http://schemas.microsoft.com/office/drawing/2014/main" id="{2C899638-B759-614B-4ED2-98B73F90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3031"/>
            <a:ext cx="9151144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32">
            <a:extLst>
              <a:ext uri="{FF2B5EF4-FFF2-40B4-BE49-F238E27FC236}">
                <a16:creationId xmlns:a16="http://schemas.microsoft.com/office/drawing/2014/main" id="{BA1E39EB-D501-F827-3920-D2825D9D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8269"/>
            <a:ext cx="9144000" cy="65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>
            <a:extLst>
              <a:ext uri="{FF2B5EF4-FFF2-40B4-BE49-F238E27FC236}">
                <a16:creationId xmlns:a16="http://schemas.microsoft.com/office/drawing/2014/main" id="{61859A8C-ADCD-0AED-3088-51B2CD3D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7079"/>
            <a:ext cx="9151144" cy="65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BBDD63-46F9-7335-E4AE-E1D941C1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98" y="3912394"/>
            <a:ext cx="1010840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740CFC-4723-3F50-282D-775E5630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912394"/>
            <a:ext cx="101084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0C26D-88BD-8327-134A-20DEC8AB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278857"/>
            <a:ext cx="1008460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57BF9D-BF87-99FA-5252-7332CF6E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85" y="2278857"/>
            <a:ext cx="1001315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015BB2-33A9-A17A-8FCA-210CD2F8BDDD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61B5E-16F8-986C-1867-CD7E7E7F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814638"/>
            <a:ext cx="877491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12616C7-5A0D-99F9-1862-31617F329E87}"/>
              </a:ext>
            </a:extLst>
          </p:cNvPr>
          <p:cNvGrpSpPr>
            <a:grpSpLocks/>
          </p:cNvGrpSpPr>
          <p:nvPr/>
        </p:nvGrpSpPr>
        <p:grpSpPr bwMode="auto">
          <a:xfrm>
            <a:off x="5531644" y="1841897"/>
            <a:ext cx="3298031" cy="1403747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F27F63-AD24-A1F3-3421-DEC0087A0623}"/>
                </a:ext>
              </a:extLst>
            </p:cNvPr>
            <p:cNvSpPr/>
            <p:nvPr/>
          </p:nvSpPr>
          <p:spPr>
            <a:xfrm>
              <a:off x="418429" y="2465042"/>
              <a:ext cx="4396608" cy="186314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25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9D5E60-CB3D-1CB4-BC69-C5E1C6F0044D}"/>
                </a:ext>
              </a:extLst>
            </p:cNvPr>
            <p:cNvSpPr/>
            <p:nvPr/>
          </p:nvSpPr>
          <p:spPr>
            <a:xfrm>
              <a:off x="766031" y="2492021"/>
              <a:ext cx="4034721" cy="18441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2800" kern="12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Cô-lôm-bô</a:t>
              </a:r>
              <a:endParaRPr lang="en-US" sz="2800" kern="1200" dirty="0">
                <a:solidFill>
                  <a:srgbClr val="9C504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D2C371-3834-DA57-AF76-B0DDFCC5C06F}"/>
              </a:ext>
            </a:extLst>
          </p:cNvPr>
          <p:cNvGrpSpPr>
            <a:grpSpLocks/>
          </p:cNvGrpSpPr>
          <p:nvPr/>
        </p:nvGrpSpPr>
        <p:grpSpPr bwMode="auto">
          <a:xfrm>
            <a:off x="315516" y="3488532"/>
            <a:ext cx="3300413" cy="139779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3E47321-D667-5DEA-70FC-DFAE0ACDB321}"/>
                </a:ext>
              </a:extLst>
            </p:cNvPr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25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4BD37BA-F916-7121-5E1F-0C966AD437B7}"/>
                </a:ext>
              </a:extLst>
            </p:cNvPr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V. Ga-ma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D3B47B-1D4D-E89D-8B3E-A0863C8BDB16}"/>
              </a:ext>
            </a:extLst>
          </p:cNvPr>
          <p:cNvGrpSpPr>
            <a:grpSpLocks/>
          </p:cNvGrpSpPr>
          <p:nvPr/>
        </p:nvGrpSpPr>
        <p:grpSpPr bwMode="auto">
          <a:xfrm>
            <a:off x="311944" y="1844279"/>
            <a:ext cx="3307556" cy="1398984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616274-2EF2-4229-98D8-AB6FD0491863}"/>
                </a:ext>
              </a:extLst>
            </p:cNvPr>
            <p:cNvSpPr/>
            <p:nvPr/>
          </p:nvSpPr>
          <p:spPr>
            <a:xfrm flipH="1">
              <a:off x="7377484" y="2465042"/>
              <a:ext cx="4396087" cy="1864387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25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68BF124-81D8-7914-B96A-7D82C06CE9CC}"/>
                </a:ext>
              </a:extLst>
            </p:cNvPr>
            <p:cNvSpPr/>
            <p:nvPr/>
          </p:nvSpPr>
          <p:spPr>
            <a:xfrm>
              <a:off x="7363195" y="2485669"/>
              <a:ext cx="4035700" cy="184376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 </a:t>
              </a:r>
              <a:r>
                <a:rPr lang="en-US" sz="2800" kern="12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-a-</a:t>
              </a:r>
              <a:r>
                <a:rPr lang="en-US" sz="2800" kern="12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xơ</a:t>
              </a:r>
              <a:endParaRPr lang="en-US" sz="2800" kern="1200" dirty="0">
                <a:solidFill>
                  <a:srgbClr val="9C504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10E613-88AB-F584-5A0F-F5846BD0C1EA}"/>
              </a:ext>
            </a:extLst>
          </p:cNvPr>
          <p:cNvGrpSpPr>
            <a:grpSpLocks/>
          </p:cNvGrpSpPr>
          <p:nvPr/>
        </p:nvGrpSpPr>
        <p:grpSpPr bwMode="auto">
          <a:xfrm>
            <a:off x="5529263" y="3488532"/>
            <a:ext cx="3302794" cy="139779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1E0CA5A-12C0-09FB-1F23-D0BB3BED4EB7}"/>
                </a:ext>
              </a:extLst>
            </p:cNvPr>
            <p:cNvSpPr/>
            <p:nvPr/>
          </p:nvSpPr>
          <p:spPr>
            <a:xfrm>
              <a:off x="7386970" y="4651605"/>
              <a:ext cx="4386266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25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7C13902-FC7D-5C50-1F4E-679AEADEADCE}"/>
                </a:ext>
              </a:extLst>
            </p:cNvPr>
            <p:cNvSpPr/>
            <p:nvPr/>
          </p:nvSpPr>
          <p:spPr>
            <a:xfrm>
              <a:off x="7755270" y="4651605"/>
              <a:ext cx="4035428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Ph. Ma-</a:t>
              </a:r>
              <a:r>
                <a:rPr lang="en-US" sz="2800" kern="12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gien</a:t>
              </a:r>
              <a:r>
                <a:rPr lang="en-US" sz="2800" kern="12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2800" kern="12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lăng</a:t>
              </a:r>
              <a:endParaRPr lang="en-US" sz="2800" kern="1200" dirty="0">
                <a:solidFill>
                  <a:srgbClr val="9C504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192CF2-67AE-648E-85D0-19F0CA4A9B2C}"/>
              </a:ext>
            </a:extLst>
          </p:cNvPr>
          <p:cNvGrpSpPr>
            <a:grpSpLocks/>
          </p:cNvGrpSpPr>
          <p:nvPr/>
        </p:nvGrpSpPr>
        <p:grpSpPr bwMode="auto">
          <a:xfrm>
            <a:off x="116681" y="119063"/>
            <a:ext cx="8345091" cy="1507331"/>
            <a:chOff x="150128" y="102542"/>
            <a:chExt cx="11127473" cy="2009400"/>
          </a:xfrm>
        </p:grpSpPr>
        <p:grpSp>
          <p:nvGrpSpPr>
            <p:cNvPr id="118807" name="Group 9">
              <a:extLst>
                <a:ext uri="{FF2B5EF4-FFF2-40B4-BE49-F238E27FC236}">
                  <a16:creationId xmlns:a16="http://schemas.microsoft.com/office/drawing/2014/main" id="{CC8C504F-7FC1-3A53-B2B9-84A372F3E3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18810" name="Picture 2">
                <a:extLst>
                  <a:ext uri="{FF2B5EF4-FFF2-40B4-BE49-F238E27FC236}">
                    <a16:creationId xmlns:a16="http://schemas.microsoft.com/office/drawing/2014/main" id="{5D9D9575-51C8-38DD-3BEC-2F20A1930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064" y="247999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545ECE3-5361-F98A-B560-E9BDBA6C2211}"/>
                  </a:ext>
                </a:extLst>
              </p:cNvPr>
              <p:cNvSpPr/>
              <p:nvPr/>
            </p:nvSpPr>
            <p:spPr>
              <a:xfrm>
                <a:off x="1528108" y="359668"/>
                <a:ext cx="9697705" cy="16205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tiên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Mĩ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30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8808" name="Picture 8">
              <a:extLst>
                <a:ext uri="{FF2B5EF4-FFF2-40B4-BE49-F238E27FC236}">
                  <a16:creationId xmlns:a16="http://schemas.microsoft.com/office/drawing/2014/main" id="{CD47BB7C-A04C-C105-59DD-24504064F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65942" y="418612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809" name="TextBox 28">
              <a:extLst>
                <a:ext uri="{FF2B5EF4-FFF2-40B4-BE49-F238E27FC236}">
                  <a16:creationId xmlns:a16="http://schemas.microsoft.com/office/drawing/2014/main" id="{EBCE088B-B295-4F72-496C-018C6C74F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31" y="795210"/>
              <a:ext cx="909211" cy="58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VN" sz="2250" kern="120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02</a:t>
              </a:r>
            </a:p>
          </p:txBody>
        </p:sp>
      </p:grpSp>
      <p:pic>
        <p:nvPicPr>
          <p:cNvPr id="118799" name="Picture 67">
            <a:extLst>
              <a:ext uri="{FF2B5EF4-FFF2-40B4-BE49-F238E27FC236}">
                <a16:creationId xmlns:a16="http://schemas.microsoft.com/office/drawing/2014/main" id="{53B4D0AB-63F7-37A3-B4A1-E7D72438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69" y="317897"/>
            <a:ext cx="99655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0" name="Picture 13">
            <a:extLst>
              <a:ext uri="{FF2B5EF4-FFF2-40B4-BE49-F238E27FC236}">
                <a16:creationId xmlns:a16="http://schemas.microsoft.com/office/drawing/2014/main" id="{6AA148FD-746D-5F23-E028-DC26DA4F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394" y="317898"/>
            <a:ext cx="996553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4E91CA8A-8F66-FAAC-25B9-52EB8FF25BB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497" y="3306366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2" name="nhacthang">
            <a:hlinkClick r:id="" action="ppaction://media"/>
            <a:extLst>
              <a:ext uri="{FF2B5EF4-FFF2-40B4-BE49-F238E27FC236}">
                <a16:creationId xmlns:a16="http://schemas.microsoft.com/office/drawing/2014/main" id="{ED2D2BEF-C22A-E5BF-0828-096EFABE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544" y="2084785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3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A96360-B0E2-54A0-F077-5DC04C5B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35" y="973932"/>
            <a:ext cx="4702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4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237330-0D38-5E8A-356E-04D6400B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2735" y="370285"/>
            <a:ext cx="47029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05" name="TextBox 7">
            <a:extLst>
              <a:ext uri="{FF2B5EF4-FFF2-40B4-BE49-F238E27FC236}">
                <a16:creationId xmlns:a16="http://schemas.microsoft.com/office/drawing/2014/main" id="{C1D4486D-0230-0D1E-EFBF-C1725B2F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3481" y="1527573"/>
            <a:ext cx="12105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Âm thanh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khi chọn Đúng</a:t>
            </a:r>
          </a:p>
        </p:txBody>
      </p:sp>
      <p:sp>
        <p:nvSpPr>
          <p:cNvPr id="118806" name="TextBox 35">
            <a:extLst>
              <a:ext uri="{FF2B5EF4-FFF2-40B4-BE49-F238E27FC236}">
                <a16:creationId xmlns:a16="http://schemas.microsoft.com/office/drawing/2014/main" id="{70B678A7-7C6E-227D-A048-C4F66E483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5398" y="2646760"/>
            <a:ext cx="10422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Âm thanh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VN" sz="1350" b="1" kern="1200">
                <a:solidFill>
                  <a:srgbClr val="000000"/>
                </a:solidFill>
                <a:ea typeface="+mn-ea"/>
                <a:cs typeface="+mn-cs"/>
              </a:rPr>
              <a:t>khi chọn Sai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2">
            <a:extLst>
              <a:ext uri="{FF2B5EF4-FFF2-40B4-BE49-F238E27FC236}">
                <a16:creationId xmlns:a16="http://schemas.microsoft.com/office/drawing/2014/main" id="{07EA03A0-05B0-09F1-9B4A-424FF491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3031"/>
            <a:ext cx="9151144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32">
            <a:extLst>
              <a:ext uri="{FF2B5EF4-FFF2-40B4-BE49-F238E27FC236}">
                <a16:creationId xmlns:a16="http://schemas.microsoft.com/office/drawing/2014/main" id="{139EDA7E-716F-C93A-6390-CA298CC3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8269"/>
            <a:ext cx="9144000" cy="65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>
            <a:extLst>
              <a:ext uri="{FF2B5EF4-FFF2-40B4-BE49-F238E27FC236}">
                <a16:creationId xmlns:a16="http://schemas.microsoft.com/office/drawing/2014/main" id="{E4EC8D9B-7DA4-3A84-6725-25C85EA4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4222"/>
            <a:ext cx="9151144" cy="65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B4A04A-0A68-A4FB-6761-C249C316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97" y="3912394"/>
            <a:ext cx="1009650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DB63AD-D4CE-32FD-37D0-159E4871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270522"/>
            <a:ext cx="1001316" cy="7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DBAC3A-A75E-8DE0-B482-98A87592A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6" y="2288382"/>
            <a:ext cx="1009650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C510A-A8C9-7405-EC60-3CF01952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79" y="3915966"/>
            <a:ext cx="1008459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223149-113E-5DE3-3EDD-F2E3DB8CDB2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B7388F4-1BF6-2AB3-A698-221732D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814638"/>
            <a:ext cx="877491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19EB531-B5FE-1298-F021-3636525A8864}"/>
              </a:ext>
            </a:extLst>
          </p:cNvPr>
          <p:cNvGrpSpPr>
            <a:grpSpLocks/>
          </p:cNvGrpSpPr>
          <p:nvPr/>
        </p:nvGrpSpPr>
        <p:grpSpPr bwMode="auto">
          <a:xfrm>
            <a:off x="305991" y="3489723"/>
            <a:ext cx="3305175" cy="1397794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E196BD-7466-E180-9153-354CB3D979CA}"/>
                </a:ext>
              </a:extLst>
            </p:cNvPr>
            <p:cNvSpPr/>
            <p:nvPr/>
          </p:nvSpPr>
          <p:spPr>
            <a:xfrm flipH="1">
              <a:off x="418368" y="2465040"/>
              <a:ext cx="4396669" cy="186394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7398E9-7B22-BD88-F026-1B41041A04AB}"/>
                </a:ext>
              </a:extLst>
            </p:cNvPr>
            <p:cNvSpPr/>
            <p:nvPr/>
          </p:nvSpPr>
          <p:spPr>
            <a:xfrm>
              <a:off x="407254" y="2465040"/>
              <a:ext cx="4034645" cy="1844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nảy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cướp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bóc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thuộc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địa</a:t>
              </a:r>
              <a:endParaRPr lang="en-US" sz="28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1D78E0-3B6D-7F5D-56E0-0AF807492BD7}"/>
              </a:ext>
            </a:extLst>
          </p:cNvPr>
          <p:cNvGrpSpPr>
            <a:grpSpLocks/>
          </p:cNvGrpSpPr>
          <p:nvPr/>
        </p:nvGrpSpPr>
        <p:grpSpPr bwMode="auto">
          <a:xfrm>
            <a:off x="314325" y="1846660"/>
            <a:ext cx="3296842" cy="1398984"/>
            <a:chOff x="428020" y="4651605"/>
            <a:chExt cx="4387017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3987F8-561C-40AE-CFA6-0D2E152CF6C8}"/>
                </a:ext>
              </a:extLst>
            </p:cNvPr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91F9E2B-41B4-D634-1A02-2B1949433A7E}"/>
                </a:ext>
              </a:extLst>
            </p:cNvPr>
            <p:cNvSpPr/>
            <p:nvPr/>
          </p:nvSpPr>
          <p:spPr>
            <a:xfrm>
              <a:off x="541676" y="4651605"/>
              <a:ext cx="3714668" cy="18449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tri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thức</a:t>
              </a:r>
              <a:endParaRPr lang="en-US" sz="28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7B8AF5-4B15-4247-39F0-3B06FE17E891}"/>
              </a:ext>
            </a:extLst>
          </p:cNvPr>
          <p:cNvGrpSpPr>
            <a:grpSpLocks/>
          </p:cNvGrpSpPr>
          <p:nvPr/>
        </p:nvGrpSpPr>
        <p:grpSpPr bwMode="auto">
          <a:xfrm>
            <a:off x="5429250" y="1856185"/>
            <a:ext cx="3423047" cy="1412720"/>
            <a:chOff x="7238853" y="2474568"/>
            <a:chExt cx="4563959" cy="188384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34AECE-A435-F772-E3AC-9B9E1AA31F34}"/>
                </a:ext>
              </a:extLst>
            </p:cNvPr>
            <p:cNvSpPr/>
            <p:nvPr/>
          </p:nvSpPr>
          <p:spPr>
            <a:xfrm>
              <a:off x="7238853" y="2494472"/>
              <a:ext cx="4563959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A90356C-0600-2BB1-42FA-C138963001A2}"/>
                </a:ext>
              </a:extLst>
            </p:cNvPr>
            <p:cNvSpPr/>
            <p:nvPr/>
          </p:nvSpPr>
          <p:spPr>
            <a:xfrm>
              <a:off x="7789702" y="2474568"/>
              <a:ext cx="4003586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rộng</a:t>
              </a:r>
              <a:endParaRPr lang="en-US" sz="28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1BCB7F-1513-47DE-6B10-35FB03BC8613}"/>
              </a:ext>
            </a:extLst>
          </p:cNvPr>
          <p:cNvGrpSpPr>
            <a:grpSpLocks/>
          </p:cNvGrpSpPr>
          <p:nvPr/>
        </p:nvGrpSpPr>
        <p:grpSpPr bwMode="auto">
          <a:xfrm>
            <a:off x="5539979" y="3488532"/>
            <a:ext cx="3302794" cy="139779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E090DFA-6F2E-A013-A182-AF6DA4313277}"/>
                </a:ext>
              </a:extLst>
            </p:cNvPr>
            <p:cNvSpPr/>
            <p:nvPr/>
          </p:nvSpPr>
          <p:spPr>
            <a:xfrm>
              <a:off x="7386970" y="4651605"/>
              <a:ext cx="4386265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27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350B381-2204-0410-EAE4-F837763EBA19}"/>
                </a:ext>
              </a:extLst>
            </p:cNvPr>
            <p:cNvSpPr/>
            <p:nvPr/>
          </p:nvSpPr>
          <p:spPr>
            <a:xfrm>
              <a:off x="7755270" y="4651605"/>
              <a:ext cx="4035428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Dẫn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8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đại</a:t>
              </a:r>
              <a:endParaRPr lang="en-US" sz="28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38B5B9-5527-CDF1-DB94-E96530E1E11D}"/>
              </a:ext>
            </a:extLst>
          </p:cNvPr>
          <p:cNvGrpSpPr>
            <a:grpSpLocks/>
          </p:cNvGrpSpPr>
          <p:nvPr/>
        </p:nvGrpSpPr>
        <p:grpSpPr bwMode="auto">
          <a:xfrm>
            <a:off x="116681" y="119063"/>
            <a:ext cx="8345091" cy="1507331"/>
            <a:chOff x="150128" y="102542"/>
            <a:chExt cx="11127473" cy="2009400"/>
          </a:xfrm>
        </p:grpSpPr>
        <p:grpSp>
          <p:nvGrpSpPr>
            <p:cNvPr id="119829" name="Group 9">
              <a:extLst>
                <a:ext uri="{FF2B5EF4-FFF2-40B4-BE49-F238E27FC236}">
                  <a16:creationId xmlns:a16="http://schemas.microsoft.com/office/drawing/2014/main" id="{C4418A9E-9FC9-B21B-C23C-752D9505B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19832" name="Picture 2">
                <a:extLst>
                  <a:ext uri="{FF2B5EF4-FFF2-40B4-BE49-F238E27FC236}">
                    <a16:creationId xmlns:a16="http://schemas.microsoft.com/office/drawing/2014/main" id="{A633314B-79C8-DC5B-6D7E-1D69F9BCFB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064" y="247999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C3D0DB-332F-8A5B-EABD-32F2610BD75C}"/>
                  </a:ext>
                </a:extLst>
              </p:cNvPr>
              <p:cNvSpPr/>
              <p:nvPr/>
            </p:nvSpPr>
            <p:spPr>
              <a:xfrm>
                <a:off x="1528108" y="359668"/>
                <a:ext cx="9697705" cy="16205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3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9830" name="Picture 8">
              <a:extLst>
                <a:ext uri="{FF2B5EF4-FFF2-40B4-BE49-F238E27FC236}">
                  <a16:creationId xmlns:a16="http://schemas.microsoft.com/office/drawing/2014/main" id="{342933A2-6014-1D0E-AB3F-D360827B2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65942" y="418612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31" name="TextBox 28">
              <a:extLst>
                <a:ext uri="{FF2B5EF4-FFF2-40B4-BE49-F238E27FC236}">
                  <a16:creationId xmlns:a16="http://schemas.microsoft.com/office/drawing/2014/main" id="{5A5065EC-AD82-B569-F147-D5AE1C2CA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31" y="810599"/>
              <a:ext cx="909211" cy="55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VN" sz="2100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03</a:t>
              </a:r>
            </a:p>
          </p:txBody>
        </p:sp>
      </p:grpSp>
      <p:pic>
        <p:nvPicPr>
          <p:cNvPr id="119823" name="Picture 67">
            <a:extLst>
              <a:ext uri="{FF2B5EF4-FFF2-40B4-BE49-F238E27FC236}">
                <a16:creationId xmlns:a16="http://schemas.microsoft.com/office/drawing/2014/main" id="{41918FC1-1BAE-8AF1-8C3D-1B69CEE8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69" y="317897"/>
            <a:ext cx="99655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4" name="Picture 13">
            <a:extLst>
              <a:ext uri="{FF2B5EF4-FFF2-40B4-BE49-F238E27FC236}">
                <a16:creationId xmlns:a16="http://schemas.microsoft.com/office/drawing/2014/main" id="{AF16B312-E7D4-53D5-71DA-1704E896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394" y="317898"/>
            <a:ext cx="996553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D4CF3FAB-5A9F-BDCD-C02E-2922F21F894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69" y="1928813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6" name="nhacthang">
            <a:hlinkClick r:id="" action="ppaction://media"/>
            <a:extLst>
              <a:ext uri="{FF2B5EF4-FFF2-40B4-BE49-F238E27FC236}">
                <a16:creationId xmlns:a16="http://schemas.microsoft.com/office/drawing/2014/main" id="{2B6E37DA-8CA5-1F8F-077A-39264A78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591" y="2631282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7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79CF7F-6660-BEDA-DD25-1C43559C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35" y="973932"/>
            <a:ext cx="4702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8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A3A589-2DD1-4726-9F1F-D94B778B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2735" y="370285"/>
            <a:ext cx="47029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81D4C-2742-C102-8DA2-69108B7AAF61}"/>
              </a:ext>
            </a:extLst>
          </p:cNvPr>
          <p:cNvSpPr txBox="1"/>
          <p:nvPr/>
        </p:nvSpPr>
        <p:spPr>
          <a:xfrm>
            <a:off x="1165937" y="365186"/>
            <a:ext cx="729583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Nội dung nào </a:t>
            </a:r>
            <a:r>
              <a:rPr lang="vi-VN" sz="2800" b="1" u="sng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 phải</a:t>
            </a:r>
            <a:r>
              <a:rPr lang="vi-VN" sz="2800" b="1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là hệ quả của các cuộc phát kiến địa lí ở Tây Âu</a:t>
            </a:r>
            <a:r>
              <a:rPr lang="en-US" sz="2800" b="1" kern="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 trung đại?</a:t>
            </a:r>
            <a:endParaRPr lang="en-US" sz="28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2">
            <a:extLst>
              <a:ext uri="{FF2B5EF4-FFF2-40B4-BE49-F238E27FC236}">
                <a16:creationId xmlns:a16="http://schemas.microsoft.com/office/drawing/2014/main" id="{62E505E9-4943-34B3-91FF-79A8C960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3031"/>
            <a:ext cx="9151144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32">
            <a:extLst>
              <a:ext uri="{FF2B5EF4-FFF2-40B4-BE49-F238E27FC236}">
                <a16:creationId xmlns:a16="http://schemas.microsoft.com/office/drawing/2014/main" id="{0BA48F7E-B54A-591E-CD7E-53C08BA7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8269"/>
            <a:ext cx="9144000" cy="65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>
            <a:extLst>
              <a:ext uri="{FF2B5EF4-FFF2-40B4-BE49-F238E27FC236}">
                <a16:creationId xmlns:a16="http://schemas.microsoft.com/office/drawing/2014/main" id="{89B4756F-F813-CE1D-DD01-C6DAB678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1394222"/>
            <a:ext cx="9151144" cy="65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F9EC81-EF79-533A-3B03-94E1C297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04" y="2289573"/>
            <a:ext cx="1001315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687987-075A-3244-D87A-4999B5F2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912394"/>
            <a:ext cx="1010841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DEDA34-135D-13CB-97CC-91CD5A6D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7" y="2278857"/>
            <a:ext cx="1008460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D33890-775E-4718-BDE7-8002C7D3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35" y="973932"/>
            <a:ext cx="4702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0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A6CAFF-1C29-BE9F-980B-5B25681D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2735" y="370285"/>
            <a:ext cx="47029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F5425E-1FB2-6760-C239-E1C9960E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31" y="3905251"/>
            <a:ext cx="1001316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E3467D-52B7-ED54-38AB-5E06AF7A7621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9D099CC-FAA6-E078-EAC7-BAB0007B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814638"/>
            <a:ext cx="877491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AE1B4E-B86E-18DE-AADD-0CB5DA7C5F91}"/>
              </a:ext>
            </a:extLst>
          </p:cNvPr>
          <p:cNvGrpSpPr>
            <a:grpSpLocks/>
          </p:cNvGrpSpPr>
          <p:nvPr/>
        </p:nvGrpSpPr>
        <p:grpSpPr bwMode="auto">
          <a:xfrm>
            <a:off x="5525692" y="3505201"/>
            <a:ext cx="3296840" cy="140255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F982478-C837-A9E5-E541-A73EB5F67ACE}"/>
                </a:ext>
              </a:extLst>
            </p:cNvPr>
            <p:cNvSpPr/>
            <p:nvPr/>
          </p:nvSpPr>
          <p:spPr>
            <a:xfrm>
              <a:off x="418429" y="2465042"/>
              <a:ext cx="4396608" cy="1864731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42A38FE-BF80-0A23-0B72-130D6EAEC639}"/>
                </a:ext>
              </a:extLst>
            </p:cNvPr>
            <p:cNvSpPr/>
            <p:nvPr/>
          </p:nvSpPr>
          <p:spPr>
            <a:xfrm>
              <a:off x="766156" y="2492045"/>
              <a:ext cx="4034591" cy="184408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Tướng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lĩnh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quân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tộc</a:t>
              </a:r>
              <a:endParaRPr lang="en-US" sz="3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473F30-2188-CE3E-178E-295A6F1CF970}"/>
              </a:ext>
            </a:extLst>
          </p:cNvPr>
          <p:cNvGrpSpPr>
            <a:grpSpLocks/>
          </p:cNvGrpSpPr>
          <p:nvPr/>
        </p:nvGrpSpPr>
        <p:grpSpPr bwMode="auto">
          <a:xfrm>
            <a:off x="310753" y="3488532"/>
            <a:ext cx="3300413" cy="139779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DB002A-3969-608E-B808-E2093378A5AA}"/>
                </a:ext>
              </a:extLst>
            </p:cNvPr>
            <p:cNvSpPr/>
            <p:nvPr/>
          </p:nvSpPr>
          <p:spPr>
            <a:xfrm flipH="1">
              <a:off x="428020" y="4651605"/>
              <a:ext cx="4387017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3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1E36331-0AC3-DEFB-5F76-B7645D49919F}"/>
                </a:ext>
              </a:extLst>
            </p:cNvPr>
            <p:cNvSpPr/>
            <p:nvPr/>
          </p:nvSpPr>
          <p:spPr>
            <a:xfrm>
              <a:off x="413731" y="4651605"/>
              <a:ext cx="4034530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tộc</a:t>
              </a:r>
              <a:endParaRPr lang="en-US" sz="3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427216-1BAF-9247-145F-326D9BF1EB5B}"/>
              </a:ext>
            </a:extLst>
          </p:cNvPr>
          <p:cNvGrpSpPr>
            <a:grpSpLocks/>
          </p:cNvGrpSpPr>
          <p:nvPr/>
        </p:nvGrpSpPr>
        <p:grpSpPr bwMode="auto">
          <a:xfrm>
            <a:off x="314326" y="1834754"/>
            <a:ext cx="3307556" cy="1398984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5623E94-0D40-D87E-EC28-D587FA6EEE55}"/>
                </a:ext>
              </a:extLst>
            </p:cNvPr>
            <p:cNvSpPr/>
            <p:nvPr/>
          </p:nvSpPr>
          <p:spPr>
            <a:xfrm flipH="1">
              <a:off x="7377484" y="2465042"/>
              <a:ext cx="4396087" cy="1864387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2072407-CC08-96B4-6CA7-647349332CDE}"/>
                </a:ext>
              </a:extLst>
            </p:cNvPr>
            <p:cNvSpPr/>
            <p:nvPr/>
          </p:nvSpPr>
          <p:spPr>
            <a:xfrm>
              <a:off x="7363195" y="2485669"/>
              <a:ext cx="4035700" cy="184376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lữ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tộc</a:t>
              </a:r>
              <a:endParaRPr lang="en-US" sz="3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0A3217-97A5-59A2-80F1-7196DC04906E}"/>
              </a:ext>
            </a:extLst>
          </p:cNvPr>
          <p:cNvGrpSpPr>
            <a:grpSpLocks/>
          </p:cNvGrpSpPr>
          <p:nvPr/>
        </p:nvGrpSpPr>
        <p:grpSpPr bwMode="auto">
          <a:xfrm>
            <a:off x="5526882" y="1838325"/>
            <a:ext cx="3302794" cy="139779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D4BA0AB-B28C-22A9-00B5-AA908610250E}"/>
                </a:ext>
              </a:extLst>
            </p:cNvPr>
            <p:cNvSpPr/>
            <p:nvPr/>
          </p:nvSpPr>
          <p:spPr>
            <a:xfrm>
              <a:off x="7386970" y="4651605"/>
              <a:ext cx="4386266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3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99CCF74-96ED-1219-863B-F7EFAD2D512F}"/>
                </a:ext>
              </a:extLst>
            </p:cNvPr>
            <p:cNvSpPr/>
            <p:nvPr/>
          </p:nvSpPr>
          <p:spPr>
            <a:xfrm>
              <a:off x="7755270" y="4651605"/>
              <a:ext cx="4035428" cy="18448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tộc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3000" kern="1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kern="1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dân</a:t>
              </a:r>
              <a:endParaRPr lang="en-US" sz="3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78EE6D-80E9-2057-B500-24F3B0420E09}"/>
              </a:ext>
            </a:extLst>
          </p:cNvPr>
          <p:cNvGrpSpPr>
            <a:grpSpLocks/>
          </p:cNvGrpSpPr>
          <p:nvPr/>
        </p:nvGrpSpPr>
        <p:grpSpPr bwMode="auto">
          <a:xfrm>
            <a:off x="116681" y="119063"/>
            <a:ext cx="8345091" cy="1507331"/>
            <a:chOff x="150128" y="102542"/>
            <a:chExt cx="11127473" cy="2009400"/>
          </a:xfrm>
        </p:grpSpPr>
        <p:grpSp>
          <p:nvGrpSpPr>
            <p:cNvPr id="120853" name="Group 9">
              <a:extLst>
                <a:ext uri="{FF2B5EF4-FFF2-40B4-BE49-F238E27FC236}">
                  <a16:creationId xmlns:a16="http://schemas.microsoft.com/office/drawing/2014/main" id="{8436EAB7-941E-6571-3747-975202F19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20856" name="Picture 2">
                <a:extLst>
                  <a:ext uri="{FF2B5EF4-FFF2-40B4-BE49-F238E27FC236}">
                    <a16:creationId xmlns:a16="http://schemas.microsoft.com/office/drawing/2014/main" id="{2C2CA48E-3D28-8436-390B-ADDF2E3FCE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064" y="247999"/>
                <a:ext cx="10404597" cy="1863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CF2B3A-ABEE-E50B-D0A0-FF45374A3E0B}"/>
                  </a:ext>
                </a:extLst>
              </p:cNvPr>
              <p:cNvSpPr/>
              <p:nvPr/>
            </p:nvSpPr>
            <p:spPr>
              <a:xfrm>
                <a:off x="1528108" y="359668"/>
                <a:ext cx="9697705" cy="16205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cuộc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đem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giàu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tầng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Âu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20854" name="Picture 8">
              <a:extLst>
                <a:ext uri="{FF2B5EF4-FFF2-40B4-BE49-F238E27FC236}">
                  <a16:creationId xmlns:a16="http://schemas.microsoft.com/office/drawing/2014/main" id="{FD9CA627-48A3-8B5D-1AAC-8A02BD694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65942" y="418612"/>
              <a:ext cx="2009400" cy="13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55" name="TextBox 28">
              <a:extLst>
                <a:ext uri="{FF2B5EF4-FFF2-40B4-BE49-F238E27FC236}">
                  <a16:creationId xmlns:a16="http://schemas.microsoft.com/office/drawing/2014/main" id="{05DDED60-DA2A-D937-8120-54BDD1F37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31" y="779825"/>
              <a:ext cx="909211" cy="61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VN" sz="2400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04</a:t>
              </a:r>
            </a:p>
          </p:txBody>
        </p:sp>
      </p:grpSp>
      <p:pic>
        <p:nvPicPr>
          <p:cNvPr id="120849" name="Picture 67">
            <a:extLst>
              <a:ext uri="{FF2B5EF4-FFF2-40B4-BE49-F238E27FC236}">
                <a16:creationId xmlns:a16="http://schemas.microsoft.com/office/drawing/2014/main" id="{8D716746-0A73-F2E7-607C-CD8C1ACB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69" y="317897"/>
            <a:ext cx="99655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0" name="Picture 13">
            <a:extLst>
              <a:ext uri="{FF2B5EF4-FFF2-40B4-BE49-F238E27FC236}">
                <a16:creationId xmlns:a16="http://schemas.microsoft.com/office/drawing/2014/main" id="{C4DB1287-60BD-CD48-AC6F-54B4B08F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394" y="317898"/>
            <a:ext cx="996553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D48A60C1-7496-81D7-D3B0-52F1A2F6BF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69" y="1928813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2" name="nhacthang">
            <a:hlinkClick r:id="" action="ppaction://media"/>
            <a:extLst>
              <a:ext uri="{FF2B5EF4-FFF2-40B4-BE49-F238E27FC236}">
                <a16:creationId xmlns:a16="http://schemas.microsoft.com/office/drawing/2014/main" id="{0343DE60-AAF5-E2E7-0A72-67444E39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591" y="2631282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4"/>
          <p:cNvGrpSpPr/>
          <p:nvPr/>
        </p:nvGrpSpPr>
        <p:grpSpPr>
          <a:xfrm>
            <a:off x="5764745" y="852158"/>
            <a:ext cx="3236035" cy="3439184"/>
            <a:chOff x="5234091" y="852158"/>
            <a:chExt cx="3020002" cy="3439184"/>
          </a:xfrm>
        </p:grpSpPr>
        <p:grpSp>
          <p:nvGrpSpPr>
            <p:cNvPr id="143" name="Google Shape;143;p34"/>
            <p:cNvGrpSpPr/>
            <p:nvPr/>
          </p:nvGrpSpPr>
          <p:grpSpPr>
            <a:xfrm>
              <a:off x="5234091" y="852158"/>
              <a:ext cx="3020002" cy="3439184"/>
              <a:chOff x="3466775" y="317325"/>
              <a:chExt cx="2210350" cy="2517151"/>
            </a:xfrm>
          </p:grpSpPr>
          <p:sp>
            <p:nvSpPr>
              <p:cNvPr id="144" name="Google Shape;144;p34"/>
              <p:cNvSpPr/>
              <p:nvPr/>
            </p:nvSpPr>
            <p:spPr>
              <a:xfrm>
                <a:off x="3841422" y="539751"/>
                <a:ext cx="1462240" cy="2051178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15631" extrusionOk="0">
                    <a:moveTo>
                      <a:pt x="0" y="1"/>
                    </a:moveTo>
                    <a:cubicBezTo>
                      <a:pt x="250" y="5104"/>
                      <a:pt x="259" y="8904"/>
                      <a:pt x="206" y="11482"/>
                    </a:cubicBezTo>
                    <a:cubicBezTo>
                      <a:pt x="206" y="11580"/>
                      <a:pt x="1098" y="11946"/>
                      <a:pt x="1098" y="11946"/>
                    </a:cubicBezTo>
                    <a:cubicBezTo>
                      <a:pt x="1098" y="11946"/>
                      <a:pt x="188" y="12151"/>
                      <a:pt x="179" y="12330"/>
                    </a:cubicBezTo>
                    <a:cubicBezTo>
                      <a:pt x="116" y="14551"/>
                      <a:pt x="0" y="15631"/>
                      <a:pt x="0" y="15631"/>
                    </a:cubicBezTo>
                    <a:lnTo>
                      <a:pt x="11143" y="15631"/>
                    </a:lnTo>
                    <a:cubicBezTo>
                      <a:pt x="11143" y="15631"/>
                      <a:pt x="10804" y="12464"/>
                      <a:pt x="10938" y="5782"/>
                    </a:cubicBezTo>
                    <a:cubicBezTo>
                      <a:pt x="10938" y="5719"/>
                      <a:pt x="10706" y="5594"/>
                      <a:pt x="10706" y="5594"/>
                    </a:cubicBezTo>
                    <a:cubicBezTo>
                      <a:pt x="10706" y="5594"/>
                      <a:pt x="10947" y="5470"/>
                      <a:pt x="10947" y="5398"/>
                    </a:cubicBezTo>
                    <a:cubicBezTo>
                      <a:pt x="10947" y="5193"/>
                      <a:pt x="10956" y="4988"/>
                      <a:pt x="10964" y="4783"/>
                    </a:cubicBezTo>
                    <a:cubicBezTo>
                      <a:pt x="10964" y="4684"/>
                      <a:pt x="10340" y="4506"/>
                      <a:pt x="10340" y="4506"/>
                    </a:cubicBezTo>
                    <a:cubicBezTo>
                      <a:pt x="10340" y="4506"/>
                      <a:pt x="10973" y="4310"/>
                      <a:pt x="10973" y="4212"/>
                    </a:cubicBezTo>
                    <a:cubicBezTo>
                      <a:pt x="11009" y="2918"/>
                      <a:pt x="11063" y="1518"/>
                      <a:pt x="11143" y="1"/>
                    </a:cubicBezTo>
                    <a:close/>
                  </a:path>
                </a:pathLst>
              </a:custGeom>
              <a:solidFill>
                <a:srgbClr val="FFD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4"/>
              <p:cNvSpPr/>
              <p:nvPr/>
            </p:nvSpPr>
            <p:spPr>
              <a:xfrm>
                <a:off x="3841422" y="539751"/>
                <a:ext cx="1462240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812" extrusionOk="0">
                    <a:moveTo>
                      <a:pt x="0" y="1"/>
                    </a:moveTo>
                    <a:cubicBezTo>
                      <a:pt x="36" y="706"/>
                      <a:pt x="63" y="1384"/>
                      <a:pt x="90" y="2035"/>
                    </a:cubicBezTo>
                    <a:cubicBezTo>
                      <a:pt x="806" y="2003"/>
                      <a:pt x="1504" y="1989"/>
                      <a:pt x="2177" y="1989"/>
                    </a:cubicBezTo>
                    <a:cubicBezTo>
                      <a:pt x="7303" y="1989"/>
                      <a:pt x="11018" y="2811"/>
                      <a:pt x="11018" y="2811"/>
                    </a:cubicBezTo>
                    <a:cubicBezTo>
                      <a:pt x="11054" y="1919"/>
                      <a:pt x="11089" y="982"/>
                      <a:pt x="11143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4"/>
              <p:cNvSpPr/>
              <p:nvPr/>
            </p:nvSpPr>
            <p:spPr>
              <a:xfrm>
                <a:off x="3841422" y="2415212"/>
                <a:ext cx="1462240" cy="17571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1339" extrusionOk="0">
                    <a:moveTo>
                      <a:pt x="99" y="0"/>
                    </a:moveTo>
                    <a:cubicBezTo>
                      <a:pt x="45" y="901"/>
                      <a:pt x="0" y="1339"/>
                      <a:pt x="0" y="1339"/>
                    </a:cubicBezTo>
                    <a:lnTo>
                      <a:pt x="11143" y="1339"/>
                    </a:lnTo>
                    <a:cubicBezTo>
                      <a:pt x="11143" y="1339"/>
                      <a:pt x="11098" y="901"/>
                      <a:pt x="11045" y="0"/>
                    </a:cubicBezTo>
                    <a:cubicBezTo>
                      <a:pt x="8704" y="45"/>
                      <a:pt x="6708" y="60"/>
                      <a:pt x="5086" y="60"/>
                    </a:cubicBezTo>
                    <a:cubicBezTo>
                      <a:pt x="1843" y="60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4"/>
              <p:cNvSpPr/>
              <p:nvPr/>
            </p:nvSpPr>
            <p:spPr>
              <a:xfrm>
                <a:off x="5383181" y="2536989"/>
                <a:ext cx="293944" cy="161669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32" extrusionOk="0">
                    <a:moveTo>
                      <a:pt x="687" y="0"/>
                    </a:moveTo>
                    <a:cubicBezTo>
                      <a:pt x="72" y="0"/>
                      <a:pt x="0" y="277"/>
                      <a:pt x="0" y="616"/>
                    </a:cubicBezTo>
                    <a:cubicBezTo>
                      <a:pt x="0" y="955"/>
                      <a:pt x="72" y="1231"/>
                      <a:pt x="687" y="1231"/>
                    </a:cubicBezTo>
                    <a:cubicBezTo>
                      <a:pt x="1312" y="1231"/>
                      <a:pt x="2240" y="955"/>
                      <a:pt x="2240" y="616"/>
                    </a:cubicBezTo>
                    <a:cubicBezTo>
                      <a:pt x="2240" y="277"/>
                      <a:pt x="1312" y="0"/>
                      <a:pt x="687" y="0"/>
                    </a:cubicBezTo>
                    <a:close/>
                  </a:path>
                </a:pathLst>
              </a:custGeom>
              <a:solidFill>
                <a:srgbClr val="693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4"/>
              <p:cNvSpPr/>
              <p:nvPr/>
            </p:nvSpPr>
            <p:spPr>
              <a:xfrm>
                <a:off x="5383181" y="2603257"/>
                <a:ext cx="293944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727" extrusionOk="0">
                    <a:moveTo>
                      <a:pt x="2172" y="0"/>
                    </a:moveTo>
                    <a:cubicBezTo>
                      <a:pt x="2023" y="0"/>
                      <a:pt x="1621" y="333"/>
                      <a:pt x="910" y="387"/>
                    </a:cubicBezTo>
                    <a:cubicBezTo>
                      <a:pt x="855" y="391"/>
                      <a:pt x="803" y="393"/>
                      <a:pt x="753" y="393"/>
                    </a:cubicBezTo>
                    <a:cubicBezTo>
                      <a:pt x="146" y="393"/>
                      <a:pt x="1" y="111"/>
                      <a:pt x="0" y="111"/>
                    </a:cubicBezTo>
                    <a:lnTo>
                      <a:pt x="0" y="111"/>
                    </a:lnTo>
                    <a:cubicBezTo>
                      <a:pt x="0" y="450"/>
                      <a:pt x="72" y="726"/>
                      <a:pt x="687" y="726"/>
                    </a:cubicBezTo>
                    <a:cubicBezTo>
                      <a:pt x="1312" y="726"/>
                      <a:pt x="2240" y="450"/>
                      <a:pt x="2240" y="111"/>
                    </a:cubicBezTo>
                    <a:cubicBezTo>
                      <a:pt x="2240" y="31"/>
                      <a:pt x="2218" y="0"/>
                      <a:pt x="2172" y="0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4"/>
              <p:cNvSpPr/>
              <p:nvPr/>
            </p:nvSpPr>
            <p:spPr>
              <a:xfrm>
                <a:off x="3466775" y="2536989"/>
                <a:ext cx="293944" cy="161669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32" extrusionOk="0">
                    <a:moveTo>
                      <a:pt x="1544" y="0"/>
                    </a:moveTo>
                    <a:cubicBezTo>
                      <a:pt x="929" y="0"/>
                      <a:pt x="1" y="277"/>
                      <a:pt x="1" y="616"/>
                    </a:cubicBezTo>
                    <a:cubicBezTo>
                      <a:pt x="1" y="955"/>
                      <a:pt x="929" y="1231"/>
                      <a:pt x="1544" y="1231"/>
                    </a:cubicBezTo>
                    <a:cubicBezTo>
                      <a:pt x="2169" y="1231"/>
                      <a:pt x="2240" y="955"/>
                      <a:pt x="2240" y="616"/>
                    </a:cubicBezTo>
                    <a:cubicBezTo>
                      <a:pt x="2240" y="277"/>
                      <a:pt x="2169" y="0"/>
                      <a:pt x="1544" y="0"/>
                    </a:cubicBezTo>
                    <a:close/>
                  </a:path>
                </a:pathLst>
              </a:custGeom>
              <a:solidFill>
                <a:srgbClr val="944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4"/>
              <p:cNvSpPr/>
              <p:nvPr/>
            </p:nvSpPr>
            <p:spPr>
              <a:xfrm>
                <a:off x="3495644" y="2548274"/>
                <a:ext cx="197231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379" extrusionOk="0">
                    <a:moveTo>
                      <a:pt x="1181" y="1"/>
                    </a:moveTo>
                    <a:cubicBezTo>
                      <a:pt x="668" y="1"/>
                      <a:pt x="18" y="250"/>
                      <a:pt x="4" y="360"/>
                    </a:cubicBezTo>
                    <a:cubicBezTo>
                      <a:pt x="0" y="373"/>
                      <a:pt x="8" y="379"/>
                      <a:pt x="28" y="379"/>
                    </a:cubicBezTo>
                    <a:cubicBezTo>
                      <a:pt x="104" y="379"/>
                      <a:pt x="349" y="294"/>
                      <a:pt x="717" y="209"/>
                    </a:cubicBezTo>
                    <a:cubicBezTo>
                      <a:pt x="1146" y="110"/>
                      <a:pt x="1503" y="128"/>
                      <a:pt x="1485" y="39"/>
                    </a:cubicBezTo>
                    <a:cubicBezTo>
                      <a:pt x="1395" y="12"/>
                      <a:pt x="1291" y="1"/>
                      <a:pt x="1181" y="1"/>
                    </a:cubicBezTo>
                    <a:close/>
                  </a:path>
                </a:pathLst>
              </a:custGeom>
              <a:solidFill>
                <a:srgbClr val="D18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4"/>
              <p:cNvSpPr/>
              <p:nvPr/>
            </p:nvSpPr>
            <p:spPr>
              <a:xfrm>
                <a:off x="3466775" y="2605882"/>
                <a:ext cx="293944" cy="927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707" extrusionOk="0">
                    <a:moveTo>
                      <a:pt x="37" y="1"/>
                    </a:moveTo>
                    <a:cubicBezTo>
                      <a:pt x="12" y="1"/>
                      <a:pt x="1" y="26"/>
                      <a:pt x="1" y="91"/>
                    </a:cubicBezTo>
                    <a:cubicBezTo>
                      <a:pt x="1" y="430"/>
                      <a:pt x="929" y="706"/>
                      <a:pt x="1544" y="706"/>
                    </a:cubicBezTo>
                    <a:cubicBezTo>
                      <a:pt x="2169" y="706"/>
                      <a:pt x="2240" y="430"/>
                      <a:pt x="2240" y="91"/>
                    </a:cubicBezTo>
                    <a:lnTo>
                      <a:pt x="2240" y="91"/>
                    </a:lnTo>
                    <a:cubicBezTo>
                      <a:pt x="2240" y="91"/>
                      <a:pt x="2070" y="385"/>
                      <a:pt x="1339" y="421"/>
                    </a:cubicBezTo>
                    <a:cubicBezTo>
                      <a:pt x="1297" y="423"/>
                      <a:pt x="1255" y="425"/>
                      <a:pt x="1215" y="425"/>
                    </a:cubicBezTo>
                    <a:cubicBezTo>
                      <a:pt x="471" y="425"/>
                      <a:pt x="139" y="1"/>
                      <a:pt x="37" y="1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4"/>
              <p:cNvSpPr/>
              <p:nvPr/>
            </p:nvSpPr>
            <p:spPr>
              <a:xfrm>
                <a:off x="5336334" y="2394085"/>
                <a:ext cx="140673" cy="4403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356" extrusionOk="0">
                    <a:moveTo>
                      <a:pt x="1" y="1"/>
                    </a:moveTo>
                    <a:lnTo>
                      <a:pt x="1" y="3355"/>
                    </a:lnTo>
                    <a:lnTo>
                      <a:pt x="705" y="3355"/>
                    </a:lnTo>
                    <a:cubicBezTo>
                      <a:pt x="902" y="3355"/>
                      <a:pt x="1071" y="2606"/>
                      <a:pt x="1071" y="1678"/>
                    </a:cubicBezTo>
                    <a:cubicBezTo>
                      <a:pt x="1071" y="759"/>
                      <a:pt x="902" y="1"/>
                      <a:pt x="7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4"/>
              <p:cNvSpPr/>
              <p:nvPr/>
            </p:nvSpPr>
            <p:spPr>
              <a:xfrm>
                <a:off x="5336334" y="2675037"/>
                <a:ext cx="138311" cy="159438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215" extrusionOk="0">
                    <a:moveTo>
                      <a:pt x="1" y="1"/>
                    </a:moveTo>
                    <a:lnTo>
                      <a:pt x="1" y="1214"/>
                    </a:lnTo>
                    <a:lnTo>
                      <a:pt x="705" y="1214"/>
                    </a:lnTo>
                    <a:cubicBezTo>
                      <a:pt x="875" y="1214"/>
                      <a:pt x="1009" y="706"/>
                      <a:pt x="1053" y="1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4"/>
              <p:cNvSpPr/>
              <p:nvPr/>
            </p:nvSpPr>
            <p:spPr>
              <a:xfrm>
                <a:off x="5288306" y="2394085"/>
                <a:ext cx="96188" cy="44039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356" extrusionOk="0">
                    <a:moveTo>
                      <a:pt x="367" y="1"/>
                    </a:moveTo>
                    <a:cubicBezTo>
                      <a:pt x="161" y="1"/>
                      <a:pt x="1" y="759"/>
                      <a:pt x="1" y="1678"/>
                    </a:cubicBezTo>
                    <a:cubicBezTo>
                      <a:pt x="1" y="2606"/>
                      <a:pt x="161" y="3355"/>
                      <a:pt x="367" y="3355"/>
                    </a:cubicBezTo>
                    <a:cubicBezTo>
                      <a:pt x="572" y="3355"/>
                      <a:pt x="732" y="2606"/>
                      <a:pt x="732" y="1678"/>
                    </a:cubicBezTo>
                    <a:cubicBezTo>
                      <a:pt x="732" y="759"/>
                      <a:pt x="572" y="1"/>
                      <a:pt x="367" y="1"/>
                    </a:cubicBezTo>
                    <a:close/>
                  </a:path>
                </a:pathLst>
              </a:custGeom>
              <a:solidFill>
                <a:srgbClr val="D18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4"/>
              <p:cNvSpPr/>
              <p:nvPr/>
            </p:nvSpPr>
            <p:spPr>
              <a:xfrm>
                <a:off x="5288306" y="2614149"/>
                <a:ext cx="95007" cy="220327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79" extrusionOk="0">
                    <a:moveTo>
                      <a:pt x="1" y="1"/>
                    </a:moveTo>
                    <a:cubicBezTo>
                      <a:pt x="1" y="929"/>
                      <a:pt x="161" y="1678"/>
                      <a:pt x="367" y="1678"/>
                    </a:cubicBezTo>
                    <a:cubicBezTo>
                      <a:pt x="536" y="1678"/>
                      <a:pt x="679" y="1170"/>
                      <a:pt x="723" y="465"/>
                    </a:cubicBezTo>
                    <a:lnTo>
                      <a:pt x="723" y="465"/>
                    </a:lnTo>
                    <a:lnTo>
                      <a:pt x="599" y="4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4"/>
              <p:cNvSpPr/>
              <p:nvPr/>
            </p:nvSpPr>
            <p:spPr>
              <a:xfrm>
                <a:off x="3667024" y="2394085"/>
                <a:ext cx="140542" cy="440391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3356" extrusionOk="0">
                    <a:moveTo>
                      <a:pt x="366" y="1"/>
                    </a:moveTo>
                    <a:cubicBezTo>
                      <a:pt x="161" y="1"/>
                      <a:pt x="0" y="759"/>
                      <a:pt x="0" y="1678"/>
                    </a:cubicBezTo>
                    <a:cubicBezTo>
                      <a:pt x="0" y="2606"/>
                      <a:pt x="161" y="3355"/>
                      <a:pt x="366" y="3355"/>
                    </a:cubicBezTo>
                    <a:lnTo>
                      <a:pt x="1071" y="3355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4"/>
              <p:cNvSpPr/>
              <p:nvPr/>
            </p:nvSpPr>
            <p:spPr>
              <a:xfrm>
                <a:off x="3668205" y="2675037"/>
                <a:ext cx="139361" cy="159438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1215" extrusionOk="0">
                    <a:moveTo>
                      <a:pt x="0" y="1"/>
                    </a:moveTo>
                    <a:cubicBezTo>
                      <a:pt x="45" y="706"/>
                      <a:pt x="188" y="1214"/>
                      <a:pt x="357" y="1214"/>
                    </a:cubicBezTo>
                    <a:lnTo>
                      <a:pt x="1062" y="1214"/>
                    </a:lnTo>
                    <a:lnTo>
                      <a:pt x="1062" y="1"/>
                    </a:ln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4"/>
              <p:cNvSpPr/>
              <p:nvPr/>
            </p:nvSpPr>
            <p:spPr>
              <a:xfrm>
                <a:off x="3759537" y="2394085"/>
                <a:ext cx="96057" cy="440391"/>
              </a:xfrm>
              <a:custGeom>
                <a:avLst/>
                <a:gdLst/>
                <a:ahLst/>
                <a:cxnLst/>
                <a:rect l="l" t="t" r="r" b="b"/>
                <a:pathLst>
                  <a:path w="732" h="3356" extrusionOk="0">
                    <a:moveTo>
                      <a:pt x="366" y="1"/>
                    </a:moveTo>
                    <a:cubicBezTo>
                      <a:pt x="161" y="1"/>
                      <a:pt x="0" y="759"/>
                      <a:pt x="0" y="1678"/>
                    </a:cubicBezTo>
                    <a:cubicBezTo>
                      <a:pt x="0" y="2606"/>
                      <a:pt x="161" y="3355"/>
                      <a:pt x="366" y="3355"/>
                    </a:cubicBezTo>
                    <a:cubicBezTo>
                      <a:pt x="571" y="3355"/>
                      <a:pt x="732" y="2606"/>
                      <a:pt x="732" y="1678"/>
                    </a:cubicBezTo>
                    <a:cubicBezTo>
                      <a:pt x="732" y="759"/>
                      <a:pt x="571" y="1"/>
                      <a:pt x="366" y="1"/>
                    </a:cubicBezTo>
                    <a:close/>
                  </a:path>
                </a:pathLst>
              </a:custGeom>
              <a:solidFill>
                <a:srgbClr val="693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4"/>
              <p:cNvSpPr/>
              <p:nvPr/>
            </p:nvSpPr>
            <p:spPr>
              <a:xfrm>
                <a:off x="3774628" y="2432797"/>
                <a:ext cx="1594646" cy="364149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2775" extrusionOk="0">
                    <a:moveTo>
                      <a:pt x="313" y="0"/>
                    </a:moveTo>
                    <a:cubicBezTo>
                      <a:pt x="144" y="0"/>
                      <a:pt x="1" y="625"/>
                      <a:pt x="1" y="1383"/>
                    </a:cubicBezTo>
                    <a:cubicBezTo>
                      <a:pt x="1" y="2150"/>
                      <a:pt x="144" y="2775"/>
                      <a:pt x="313" y="2775"/>
                    </a:cubicBezTo>
                    <a:lnTo>
                      <a:pt x="11848" y="2775"/>
                    </a:lnTo>
                    <a:cubicBezTo>
                      <a:pt x="12018" y="2775"/>
                      <a:pt x="12151" y="2150"/>
                      <a:pt x="12151" y="1383"/>
                    </a:cubicBezTo>
                    <a:cubicBezTo>
                      <a:pt x="12151" y="625"/>
                      <a:pt x="12018" y="0"/>
                      <a:pt x="11848" y="0"/>
                    </a:cubicBezTo>
                    <a:close/>
                  </a:path>
                </a:pathLst>
              </a:custGeom>
              <a:solidFill>
                <a:srgbClr val="FFD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4"/>
              <p:cNvSpPr/>
              <p:nvPr/>
            </p:nvSpPr>
            <p:spPr>
              <a:xfrm>
                <a:off x="3778171" y="2678580"/>
                <a:ext cx="1588741" cy="118365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9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527"/>
                      <a:pt x="152" y="902"/>
                      <a:pt x="286" y="902"/>
                    </a:cubicBezTo>
                    <a:lnTo>
                      <a:pt x="11821" y="902"/>
                    </a:lnTo>
                    <a:cubicBezTo>
                      <a:pt x="11955" y="902"/>
                      <a:pt x="12062" y="527"/>
                      <a:pt x="12107" y="1"/>
                    </a:cubicBezTo>
                    <a:lnTo>
                      <a:pt x="12107" y="1"/>
                    </a:lnTo>
                    <a:cubicBezTo>
                      <a:pt x="12106" y="1"/>
                      <a:pt x="10215" y="152"/>
                      <a:pt x="6049" y="152"/>
                    </a:cubicBezTo>
                    <a:cubicBezTo>
                      <a:pt x="1883" y="15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4"/>
              <p:cNvSpPr/>
              <p:nvPr/>
            </p:nvSpPr>
            <p:spPr>
              <a:xfrm>
                <a:off x="5383181" y="459048"/>
                <a:ext cx="293944" cy="161669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32" extrusionOk="0">
                    <a:moveTo>
                      <a:pt x="687" y="0"/>
                    </a:moveTo>
                    <a:cubicBezTo>
                      <a:pt x="72" y="0"/>
                      <a:pt x="0" y="277"/>
                      <a:pt x="0" y="616"/>
                    </a:cubicBezTo>
                    <a:cubicBezTo>
                      <a:pt x="0" y="955"/>
                      <a:pt x="72" y="1232"/>
                      <a:pt x="687" y="1232"/>
                    </a:cubicBezTo>
                    <a:cubicBezTo>
                      <a:pt x="1312" y="1232"/>
                      <a:pt x="2240" y="955"/>
                      <a:pt x="2240" y="616"/>
                    </a:cubicBezTo>
                    <a:cubicBezTo>
                      <a:pt x="2240" y="277"/>
                      <a:pt x="1312" y="0"/>
                      <a:pt x="687" y="0"/>
                    </a:cubicBezTo>
                    <a:close/>
                  </a:path>
                </a:pathLst>
              </a:custGeom>
              <a:solidFill>
                <a:srgbClr val="693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4"/>
              <p:cNvSpPr/>
              <p:nvPr/>
            </p:nvSpPr>
            <p:spPr>
              <a:xfrm>
                <a:off x="5383181" y="525316"/>
                <a:ext cx="293944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727" extrusionOk="0">
                    <a:moveTo>
                      <a:pt x="2172" y="1"/>
                    </a:moveTo>
                    <a:cubicBezTo>
                      <a:pt x="2023" y="1"/>
                      <a:pt x="1621" y="333"/>
                      <a:pt x="910" y="388"/>
                    </a:cubicBezTo>
                    <a:cubicBezTo>
                      <a:pt x="855" y="392"/>
                      <a:pt x="803" y="393"/>
                      <a:pt x="753" y="393"/>
                    </a:cubicBezTo>
                    <a:cubicBezTo>
                      <a:pt x="146" y="393"/>
                      <a:pt x="1" y="111"/>
                      <a:pt x="0" y="111"/>
                    </a:cubicBezTo>
                    <a:lnTo>
                      <a:pt x="0" y="111"/>
                    </a:lnTo>
                    <a:cubicBezTo>
                      <a:pt x="0" y="450"/>
                      <a:pt x="72" y="727"/>
                      <a:pt x="687" y="727"/>
                    </a:cubicBezTo>
                    <a:cubicBezTo>
                      <a:pt x="1312" y="727"/>
                      <a:pt x="2240" y="450"/>
                      <a:pt x="2240" y="111"/>
                    </a:cubicBezTo>
                    <a:cubicBezTo>
                      <a:pt x="2240" y="32"/>
                      <a:pt x="2218" y="1"/>
                      <a:pt x="2172" y="1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4"/>
              <p:cNvSpPr/>
              <p:nvPr/>
            </p:nvSpPr>
            <p:spPr>
              <a:xfrm>
                <a:off x="3466775" y="459048"/>
                <a:ext cx="293944" cy="161669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32" extrusionOk="0">
                    <a:moveTo>
                      <a:pt x="1544" y="0"/>
                    </a:moveTo>
                    <a:cubicBezTo>
                      <a:pt x="929" y="0"/>
                      <a:pt x="1" y="277"/>
                      <a:pt x="1" y="616"/>
                    </a:cubicBezTo>
                    <a:cubicBezTo>
                      <a:pt x="1" y="955"/>
                      <a:pt x="929" y="1232"/>
                      <a:pt x="1544" y="1232"/>
                    </a:cubicBezTo>
                    <a:cubicBezTo>
                      <a:pt x="2169" y="1232"/>
                      <a:pt x="2240" y="955"/>
                      <a:pt x="2240" y="616"/>
                    </a:cubicBezTo>
                    <a:cubicBezTo>
                      <a:pt x="2240" y="277"/>
                      <a:pt x="2169" y="0"/>
                      <a:pt x="1544" y="0"/>
                    </a:cubicBezTo>
                    <a:close/>
                  </a:path>
                </a:pathLst>
              </a:custGeom>
              <a:solidFill>
                <a:srgbClr val="944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4"/>
              <p:cNvSpPr/>
              <p:nvPr/>
            </p:nvSpPr>
            <p:spPr>
              <a:xfrm>
                <a:off x="3495644" y="470464"/>
                <a:ext cx="197231" cy="49603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378" extrusionOk="0">
                    <a:moveTo>
                      <a:pt x="1181" y="0"/>
                    </a:moveTo>
                    <a:cubicBezTo>
                      <a:pt x="668" y="0"/>
                      <a:pt x="18" y="249"/>
                      <a:pt x="4" y="359"/>
                    </a:cubicBezTo>
                    <a:cubicBezTo>
                      <a:pt x="0" y="372"/>
                      <a:pt x="8" y="378"/>
                      <a:pt x="28" y="378"/>
                    </a:cubicBezTo>
                    <a:cubicBezTo>
                      <a:pt x="104" y="378"/>
                      <a:pt x="349" y="293"/>
                      <a:pt x="717" y="208"/>
                    </a:cubicBezTo>
                    <a:cubicBezTo>
                      <a:pt x="1146" y="110"/>
                      <a:pt x="1503" y="128"/>
                      <a:pt x="1485" y="38"/>
                    </a:cubicBezTo>
                    <a:cubicBezTo>
                      <a:pt x="1395" y="12"/>
                      <a:pt x="1291" y="0"/>
                      <a:pt x="1181" y="0"/>
                    </a:cubicBezTo>
                    <a:close/>
                  </a:path>
                </a:pathLst>
              </a:custGeom>
              <a:solidFill>
                <a:srgbClr val="D18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4"/>
              <p:cNvSpPr/>
              <p:nvPr/>
            </p:nvSpPr>
            <p:spPr>
              <a:xfrm>
                <a:off x="3466775" y="527940"/>
                <a:ext cx="293944" cy="927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707" extrusionOk="0">
                    <a:moveTo>
                      <a:pt x="37" y="1"/>
                    </a:moveTo>
                    <a:cubicBezTo>
                      <a:pt x="12" y="1"/>
                      <a:pt x="1" y="27"/>
                      <a:pt x="1" y="91"/>
                    </a:cubicBezTo>
                    <a:cubicBezTo>
                      <a:pt x="1" y="430"/>
                      <a:pt x="929" y="707"/>
                      <a:pt x="1544" y="707"/>
                    </a:cubicBezTo>
                    <a:cubicBezTo>
                      <a:pt x="2169" y="707"/>
                      <a:pt x="2240" y="430"/>
                      <a:pt x="2240" y="91"/>
                    </a:cubicBezTo>
                    <a:lnTo>
                      <a:pt x="2240" y="91"/>
                    </a:lnTo>
                    <a:cubicBezTo>
                      <a:pt x="2240" y="91"/>
                      <a:pt x="2070" y="385"/>
                      <a:pt x="1339" y="421"/>
                    </a:cubicBezTo>
                    <a:cubicBezTo>
                      <a:pt x="1297" y="424"/>
                      <a:pt x="1255" y="425"/>
                      <a:pt x="1215" y="425"/>
                    </a:cubicBezTo>
                    <a:cubicBezTo>
                      <a:pt x="471" y="425"/>
                      <a:pt x="139" y="1"/>
                      <a:pt x="37" y="1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4"/>
              <p:cNvSpPr/>
              <p:nvPr/>
            </p:nvSpPr>
            <p:spPr>
              <a:xfrm>
                <a:off x="5336334" y="317325"/>
                <a:ext cx="140673" cy="43921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347" extrusionOk="0">
                    <a:moveTo>
                      <a:pt x="1" y="1"/>
                    </a:moveTo>
                    <a:lnTo>
                      <a:pt x="1" y="3346"/>
                    </a:lnTo>
                    <a:lnTo>
                      <a:pt x="705" y="3346"/>
                    </a:lnTo>
                    <a:cubicBezTo>
                      <a:pt x="902" y="3346"/>
                      <a:pt x="1071" y="2597"/>
                      <a:pt x="1071" y="1669"/>
                    </a:cubicBezTo>
                    <a:cubicBezTo>
                      <a:pt x="1071" y="750"/>
                      <a:pt x="902" y="1"/>
                      <a:pt x="7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4"/>
              <p:cNvSpPr/>
              <p:nvPr/>
            </p:nvSpPr>
            <p:spPr>
              <a:xfrm>
                <a:off x="5336334" y="597227"/>
                <a:ext cx="138311" cy="15930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214" extrusionOk="0">
                    <a:moveTo>
                      <a:pt x="1" y="0"/>
                    </a:moveTo>
                    <a:lnTo>
                      <a:pt x="1" y="1213"/>
                    </a:lnTo>
                    <a:lnTo>
                      <a:pt x="705" y="1213"/>
                    </a:lnTo>
                    <a:cubicBezTo>
                      <a:pt x="875" y="1213"/>
                      <a:pt x="1009" y="705"/>
                      <a:pt x="1053" y="0"/>
                    </a:cubicBez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4"/>
              <p:cNvSpPr/>
              <p:nvPr/>
            </p:nvSpPr>
            <p:spPr>
              <a:xfrm>
                <a:off x="5288306" y="317325"/>
                <a:ext cx="96188" cy="43921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347" extrusionOk="0">
                    <a:moveTo>
                      <a:pt x="367" y="1"/>
                    </a:moveTo>
                    <a:cubicBezTo>
                      <a:pt x="161" y="1"/>
                      <a:pt x="1" y="750"/>
                      <a:pt x="1" y="1669"/>
                    </a:cubicBezTo>
                    <a:cubicBezTo>
                      <a:pt x="1" y="2597"/>
                      <a:pt x="161" y="3346"/>
                      <a:pt x="367" y="3346"/>
                    </a:cubicBezTo>
                    <a:cubicBezTo>
                      <a:pt x="572" y="3346"/>
                      <a:pt x="732" y="2597"/>
                      <a:pt x="732" y="1669"/>
                    </a:cubicBezTo>
                    <a:cubicBezTo>
                      <a:pt x="732" y="750"/>
                      <a:pt x="572" y="1"/>
                      <a:pt x="367" y="1"/>
                    </a:cubicBezTo>
                    <a:close/>
                  </a:path>
                </a:pathLst>
              </a:custGeom>
              <a:solidFill>
                <a:srgbClr val="D18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4"/>
              <p:cNvSpPr/>
              <p:nvPr/>
            </p:nvSpPr>
            <p:spPr>
              <a:xfrm>
                <a:off x="5288306" y="536339"/>
                <a:ext cx="95007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78" extrusionOk="0">
                    <a:moveTo>
                      <a:pt x="1" y="0"/>
                    </a:moveTo>
                    <a:cubicBezTo>
                      <a:pt x="1" y="928"/>
                      <a:pt x="161" y="1677"/>
                      <a:pt x="367" y="1677"/>
                    </a:cubicBezTo>
                    <a:cubicBezTo>
                      <a:pt x="536" y="1677"/>
                      <a:pt x="679" y="1169"/>
                      <a:pt x="723" y="464"/>
                    </a:cubicBezTo>
                    <a:lnTo>
                      <a:pt x="723" y="464"/>
                    </a:lnTo>
                    <a:lnTo>
                      <a:pt x="599" y="49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4"/>
              <p:cNvSpPr/>
              <p:nvPr/>
            </p:nvSpPr>
            <p:spPr>
              <a:xfrm>
                <a:off x="3667024" y="317325"/>
                <a:ext cx="140542" cy="43921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3347" extrusionOk="0">
                    <a:moveTo>
                      <a:pt x="366" y="1"/>
                    </a:moveTo>
                    <a:cubicBezTo>
                      <a:pt x="161" y="1"/>
                      <a:pt x="0" y="750"/>
                      <a:pt x="0" y="1669"/>
                    </a:cubicBezTo>
                    <a:cubicBezTo>
                      <a:pt x="0" y="2597"/>
                      <a:pt x="161" y="3346"/>
                      <a:pt x="366" y="3346"/>
                    </a:cubicBezTo>
                    <a:lnTo>
                      <a:pt x="1071" y="3346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4"/>
              <p:cNvSpPr/>
              <p:nvPr/>
            </p:nvSpPr>
            <p:spPr>
              <a:xfrm>
                <a:off x="3668205" y="597227"/>
                <a:ext cx="139361" cy="159307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1214" extrusionOk="0">
                    <a:moveTo>
                      <a:pt x="0" y="0"/>
                    </a:moveTo>
                    <a:cubicBezTo>
                      <a:pt x="45" y="705"/>
                      <a:pt x="188" y="1213"/>
                      <a:pt x="357" y="1213"/>
                    </a:cubicBezTo>
                    <a:lnTo>
                      <a:pt x="1062" y="1213"/>
                    </a:lnTo>
                    <a:lnTo>
                      <a:pt x="1062" y="0"/>
                    </a:lnTo>
                    <a:close/>
                  </a:path>
                </a:pathLst>
              </a:custGeom>
              <a:solidFill>
                <a:srgbClr val="000000">
                  <a:alpha val="41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4"/>
              <p:cNvSpPr/>
              <p:nvPr/>
            </p:nvSpPr>
            <p:spPr>
              <a:xfrm>
                <a:off x="3759537" y="317325"/>
                <a:ext cx="96057" cy="43921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3347" extrusionOk="0">
                    <a:moveTo>
                      <a:pt x="366" y="1"/>
                    </a:moveTo>
                    <a:cubicBezTo>
                      <a:pt x="161" y="1"/>
                      <a:pt x="0" y="750"/>
                      <a:pt x="0" y="1669"/>
                    </a:cubicBezTo>
                    <a:cubicBezTo>
                      <a:pt x="0" y="2597"/>
                      <a:pt x="161" y="3346"/>
                      <a:pt x="366" y="3346"/>
                    </a:cubicBezTo>
                    <a:cubicBezTo>
                      <a:pt x="571" y="3346"/>
                      <a:pt x="732" y="2597"/>
                      <a:pt x="732" y="1669"/>
                    </a:cubicBezTo>
                    <a:cubicBezTo>
                      <a:pt x="732" y="750"/>
                      <a:pt x="571" y="1"/>
                      <a:pt x="366" y="1"/>
                    </a:cubicBezTo>
                    <a:close/>
                  </a:path>
                </a:pathLst>
              </a:custGeom>
              <a:solidFill>
                <a:srgbClr val="693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4"/>
              <p:cNvSpPr/>
              <p:nvPr/>
            </p:nvSpPr>
            <p:spPr>
              <a:xfrm>
                <a:off x="3774628" y="354855"/>
                <a:ext cx="1594646" cy="364149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2775" extrusionOk="0">
                    <a:moveTo>
                      <a:pt x="313" y="0"/>
                    </a:moveTo>
                    <a:cubicBezTo>
                      <a:pt x="144" y="0"/>
                      <a:pt x="1" y="625"/>
                      <a:pt x="1" y="1383"/>
                    </a:cubicBezTo>
                    <a:cubicBezTo>
                      <a:pt x="1" y="2150"/>
                      <a:pt x="144" y="2775"/>
                      <a:pt x="313" y="2775"/>
                    </a:cubicBezTo>
                    <a:lnTo>
                      <a:pt x="11848" y="2775"/>
                    </a:lnTo>
                    <a:cubicBezTo>
                      <a:pt x="12018" y="2775"/>
                      <a:pt x="12151" y="2150"/>
                      <a:pt x="12151" y="1383"/>
                    </a:cubicBezTo>
                    <a:cubicBezTo>
                      <a:pt x="12151" y="625"/>
                      <a:pt x="12018" y="0"/>
                      <a:pt x="11848" y="0"/>
                    </a:cubicBezTo>
                    <a:close/>
                  </a:path>
                </a:pathLst>
              </a:custGeom>
              <a:solidFill>
                <a:srgbClr val="FFD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4"/>
              <p:cNvSpPr/>
              <p:nvPr/>
            </p:nvSpPr>
            <p:spPr>
              <a:xfrm>
                <a:off x="3778171" y="600639"/>
                <a:ext cx="1588741" cy="118365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9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527"/>
                      <a:pt x="152" y="902"/>
                      <a:pt x="286" y="902"/>
                    </a:cubicBezTo>
                    <a:lnTo>
                      <a:pt x="11821" y="902"/>
                    </a:lnTo>
                    <a:cubicBezTo>
                      <a:pt x="11955" y="902"/>
                      <a:pt x="12062" y="527"/>
                      <a:pt x="12107" y="1"/>
                    </a:cubicBezTo>
                    <a:lnTo>
                      <a:pt x="12107" y="1"/>
                    </a:lnTo>
                    <a:cubicBezTo>
                      <a:pt x="12106" y="1"/>
                      <a:pt x="10215" y="153"/>
                      <a:pt x="6049" y="153"/>
                    </a:cubicBezTo>
                    <a:cubicBezTo>
                      <a:pt x="1883" y="1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34"/>
            <p:cNvSpPr/>
            <p:nvPr/>
          </p:nvSpPr>
          <p:spPr>
            <a:xfrm>
              <a:off x="5997479" y="1875512"/>
              <a:ext cx="1494300" cy="1494300"/>
            </a:xfrm>
            <a:prstGeom prst="ellipse">
              <a:avLst/>
            </a:pr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76;p34"/>
            <p:cNvGrpSpPr/>
            <p:nvPr/>
          </p:nvGrpSpPr>
          <p:grpSpPr>
            <a:xfrm>
              <a:off x="6381934" y="1689643"/>
              <a:ext cx="725394" cy="1866049"/>
              <a:chOff x="-1348425" y="1718472"/>
              <a:chExt cx="348881" cy="897484"/>
            </a:xfrm>
          </p:grpSpPr>
          <p:sp>
            <p:nvSpPr>
              <p:cNvPr id="177" name="Google Shape;177;p34"/>
              <p:cNvSpPr/>
              <p:nvPr/>
            </p:nvSpPr>
            <p:spPr>
              <a:xfrm>
                <a:off x="-1179888" y="1725330"/>
                <a:ext cx="22753" cy="23163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52" y="1"/>
                    </a:moveTo>
                    <a:lnTo>
                      <a:pt x="152" y="1"/>
                    </a:lnTo>
                    <a:cubicBezTo>
                      <a:pt x="54" y="188"/>
                      <a:pt x="0" y="367"/>
                      <a:pt x="250" y="509"/>
                    </a:cubicBezTo>
                    <a:cubicBezTo>
                      <a:pt x="500" y="286"/>
                      <a:pt x="322" y="63"/>
                      <a:pt x="152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4"/>
              <p:cNvSpPr/>
              <p:nvPr/>
            </p:nvSpPr>
            <p:spPr>
              <a:xfrm>
                <a:off x="-1192468" y="1718472"/>
                <a:ext cx="18711" cy="18667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1" extrusionOk="0">
                    <a:moveTo>
                      <a:pt x="72" y="0"/>
                    </a:moveTo>
                    <a:cubicBezTo>
                      <a:pt x="19" y="170"/>
                      <a:pt x="1" y="330"/>
                      <a:pt x="233" y="411"/>
                    </a:cubicBezTo>
                    <a:cubicBezTo>
                      <a:pt x="411" y="188"/>
                      <a:pt x="224" y="27"/>
                      <a:pt x="72" y="0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4"/>
              <p:cNvSpPr/>
              <p:nvPr/>
            </p:nvSpPr>
            <p:spPr>
              <a:xfrm>
                <a:off x="-1174211" y="1743587"/>
                <a:ext cx="24342" cy="25979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72" extrusionOk="0">
                    <a:moveTo>
                      <a:pt x="277" y="0"/>
                    </a:moveTo>
                    <a:lnTo>
                      <a:pt x="277" y="0"/>
                    </a:lnTo>
                    <a:cubicBezTo>
                      <a:pt x="116" y="170"/>
                      <a:pt x="0" y="339"/>
                      <a:pt x="206" y="571"/>
                    </a:cubicBezTo>
                    <a:cubicBezTo>
                      <a:pt x="536" y="420"/>
                      <a:pt x="429" y="116"/>
                      <a:pt x="277" y="0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4"/>
              <p:cNvSpPr/>
              <p:nvPr/>
            </p:nvSpPr>
            <p:spPr>
              <a:xfrm>
                <a:off x="-1168125" y="1761799"/>
                <a:ext cx="23116" cy="25979"/>
              </a:xfrm>
              <a:custGeom>
                <a:avLst/>
                <a:gdLst/>
                <a:ahLst/>
                <a:cxnLst/>
                <a:rect l="l" t="t" r="r" b="b"/>
                <a:pathLst>
                  <a:path w="509" h="572" extrusionOk="0">
                    <a:moveTo>
                      <a:pt x="393" y="1"/>
                    </a:moveTo>
                    <a:cubicBezTo>
                      <a:pt x="179" y="126"/>
                      <a:pt x="0" y="268"/>
                      <a:pt x="134" y="572"/>
                    </a:cubicBezTo>
                    <a:cubicBezTo>
                      <a:pt x="509" y="509"/>
                      <a:pt x="500" y="170"/>
                      <a:pt x="393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4"/>
              <p:cNvSpPr/>
              <p:nvPr/>
            </p:nvSpPr>
            <p:spPr>
              <a:xfrm>
                <a:off x="-1185565" y="1808759"/>
                <a:ext cx="28793" cy="1625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358" extrusionOk="0">
                    <a:moveTo>
                      <a:pt x="358" y="1"/>
                    </a:moveTo>
                    <a:cubicBezTo>
                      <a:pt x="226" y="1"/>
                      <a:pt x="102" y="61"/>
                      <a:pt x="1" y="242"/>
                    </a:cubicBezTo>
                    <a:cubicBezTo>
                      <a:pt x="91" y="324"/>
                      <a:pt x="180" y="357"/>
                      <a:pt x="263" y="357"/>
                    </a:cubicBezTo>
                    <a:cubicBezTo>
                      <a:pt x="440" y="357"/>
                      <a:pt x="585" y="204"/>
                      <a:pt x="634" y="64"/>
                    </a:cubicBezTo>
                    <a:cubicBezTo>
                      <a:pt x="541" y="28"/>
                      <a:pt x="447" y="1"/>
                      <a:pt x="358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4"/>
              <p:cNvSpPr/>
              <p:nvPr/>
            </p:nvSpPr>
            <p:spPr>
              <a:xfrm>
                <a:off x="-1168125" y="1784099"/>
                <a:ext cx="24161" cy="2325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12" extrusionOk="0">
                    <a:moveTo>
                      <a:pt x="464" y="0"/>
                    </a:moveTo>
                    <a:lnTo>
                      <a:pt x="464" y="0"/>
                    </a:lnTo>
                    <a:cubicBezTo>
                      <a:pt x="214" y="72"/>
                      <a:pt x="0" y="179"/>
                      <a:pt x="45" y="509"/>
                    </a:cubicBezTo>
                    <a:cubicBezTo>
                      <a:pt x="64" y="511"/>
                      <a:pt x="82" y="511"/>
                      <a:pt x="99" y="511"/>
                    </a:cubicBezTo>
                    <a:cubicBezTo>
                      <a:pt x="446" y="511"/>
                      <a:pt x="532" y="187"/>
                      <a:pt x="464" y="0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4"/>
              <p:cNvSpPr/>
              <p:nvPr/>
            </p:nvSpPr>
            <p:spPr>
              <a:xfrm>
                <a:off x="-1244332" y="1725330"/>
                <a:ext cx="21118" cy="2193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3" extrusionOk="0">
                    <a:moveTo>
                      <a:pt x="402" y="1"/>
                    </a:moveTo>
                    <a:cubicBezTo>
                      <a:pt x="224" y="28"/>
                      <a:pt x="1" y="224"/>
                      <a:pt x="188" y="483"/>
                    </a:cubicBezTo>
                    <a:cubicBezTo>
                      <a:pt x="465" y="393"/>
                      <a:pt x="456" y="206"/>
                      <a:pt x="402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4"/>
              <p:cNvSpPr/>
              <p:nvPr/>
            </p:nvSpPr>
            <p:spPr>
              <a:xfrm>
                <a:off x="-1225667" y="1721288"/>
                <a:ext cx="17439" cy="17077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76" extrusionOk="0">
                    <a:moveTo>
                      <a:pt x="375" y="1"/>
                    </a:moveTo>
                    <a:cubicBezTo>
                      <a:pt x="214" y="1"/>
                      <a:pt x="0" y="126"/>
                      <a:pt x="116" y="375"/>
                    </a:cubicBezTo>
                    <a:cubicBezTo>
                      <a:pt x="366" y="340"/>
                      <a:pt x="384" y="179"/>
                      <a:pt x="375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4"/>
              <p:cNvSpPr/>
              <p:nvPr/>
            </p:nvSpPr>
            <p:spPr>
              <a:xfrm>
                <a:off x="-1257276" y="1741135"/>
                <a:ext cx="24342" cy="2638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81" extrusionOk="0">
                    <a:moveTo>
                      <a:pt x="348" y="1"/>
                    </a:moveTo>
                    <a:cubicBezTo>
                      <a:pt x="170" y="90"/>
                      <a:pt x="1" y="367"/>
                      <a:pt x="277" y="581"/>
                    </a:cubicBezTo>
                    <a:cubicBezTo>
                      <a:pt x="536" y="393"/>
                      <a:pt x="464" y="197"/>
                      <a:pt x="348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4"/>
              <p:cNvSpPr/>
              <p:nvPr/>
            </p:nvSpPr>
            <p:spPr>
              <a:xfrm>
                <a:off x="-1267404" y="1756940"/>
                <a:ext cx="25160" cy="2761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608" extrusionOk="0">
                    <a:moveTo>
                      <a:pt x="241" y="1"/>
                    </a:moveTo>
                    <a:lnTo>
                      <a:pt x="241" y="1"/>
                    </a:lnTo>
                    <a:cubicBezTo>
                      <a:pt x="90" y="152"/>
                      <a:pt x="0" y="482"/>
                      <a:pt x="348" y="607"/>
                    </a:cubicBezTo>
                    <a:cubicBezTo>
                      <a:pt x="554" y="331"/>
                      <a:pt x="420" y="161"/>
                      <a:pt x="241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4"/>
              <p:cNvSpPr/>
              <p:nvPr/>
            </p:nvSpPr>
            <p:spPr>
              <a:xfrm>
                <a:off x="-1262135" y="1806307"/>
                <a:ext cx="26386" cy="17349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82" extrusionOk="0">
                    <a:moveTo>
                      <a:pt x="186" y="1"/>
                    </a:moveTo>
                    <a:cubicBezTo>
                      <a:pt x="127" y="1"/>
                      <a:pt x="64" y="9"/>
                      <a:pt x="0" y="20"/>
                    </a:cubicBezTo>
                    <a:cubicBezTo>
                      <a:pt x="14" y="183"/>
                      <a:pt x="146" y="381"/>
                      <a:pt x="357" y="381"/>
                    </a:cubicBezTo>
                    <a:cubicBezTo>
                      <a:pt x="424" y="381"/>
                      <a:pt x="499" y="361"/>
                      <a:pt x="580" y="314"/>
                    </a:cubicBezTo>
                    <a:cubicBezTo>
                      <a:pt x="507" y="68"/>
                      <a:pt x="360" y="1"/>
                      <a:pt x="186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4"/>
              <p:cNvSpPr/>
              <p:nvPr/>
            </p:nvSpPr>
            <p:spPr>
              <a:xfrm>
                <a:off x="-1270219" y="1778422"/>
                <a:ext cx="23934" cy="26388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81" extrusionOk="0">
                    <a:moveTo>
                      <a:pt x="107" y="1"/>
                    </a:moveTo>
                    <a:cubicBezTo>
                      <a:pt x="0" y="179"/>
                      <a:pt x="9" y="536"/>
                      <a:pt x="401" y="580"/>
                    </a:cubicBezTo>
                    <a:cubicBezTo>
                      <a:pt x="526" y="259"/>
                      <a:pt x="339" y="116"/>
                      <a:pt x="107" y="1"/>
                    </a:cubicBezTo>
                    <a:close/>
                  </a:path>
                </a:pathLst>
              </a:custGeom>
              <a:solidFill>
                <a:srgbClr val="FCA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4"/>
              <p:cNvSpPr/>
              <p:nvPr/>
            </p:nvSpPr>
            <p:spPr>
              <a:xfrm>
                <a:off x="-1172212" y="1801311"/>
                <a:ext cx="17894" cy="24253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34" extrusionOk="0">
                    <a:moveTo>
                      <a:pt x="259" y="1"/>
                    </a:moveTo>
                    <a:cubicBezTo>
                      <a:pt x="183" y="1"/>
                      <a:pt x="94" y="92"/>
                      <a:pt x="54" y="219"/>
                    </a:cubicBezTo>
                    <a:cubicBezTo>
                      <a:pt x="1" y="371"/>
                      <a:pt x="28" y="505"/>
                      <a:pt x="108" y="531"/>
                    </a:cubicBezTo>
                    <a:cubicBezTo>
                      <a:pt x="114" y="533"/>
                      <a:pt x="121" y="533"/>
                      <a:pt x="127" y="533"/>
                    </a:cubicBezTo>
                    <a:cubicBezTo>
                      <a:pt x="205" y="533"/>
                      <a:pt x="299" y="440"/>
                      <a:pt x="340" y="308"/>
                    </a:cubicBezTo>
                    <a:cubicBezTo>
                      <a:pt x="393" y="166"/>
                      <a:pt x="367" y="32"/>
                      <a:pt x="286" y="5"/>
                    </a:cubicBezTo>
                    <a:cubicBezTo>
                      <a:pt x="277" y="2"/>
                      <a:pt x="268" y="1"/>
                      <a:pt x="259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4"/>
              <p:cNvSpPr/>
              <p:nvPr/>
            </p:nvSpPr>
            <p:spPr>
              <a:xfrm>
                <a:off x="-1167716" y="1805535"/>
                <a:ext cx="10582" cy="15987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52" extrusionOk="0">
                    <a:moveTo>
                      <a:pt x="168" y="0"/>
                    </a:moveTo>
                    <a:cubicBezTo>
                      <a:pt x="117" y="0"/>
                      <a:pt x="61" y="61"/>
                      <a:pt x="36" y="153"/>
                    </a:cubicBezTo>
                    <a:cubicBezTo>
                      <a:pt x="0" y="251"/>
                      <a:pt x="9" y="340"/>
                      <a:pt x="54" y="349"/>
                    </a:cubicBezTo>
                    <a:cubicBezTo>
                      <a:pt x="58" y="351"/>
                      <a:pt x="63" y="352"/>
                      <a:pt x="68" y="352"/>
                    </a:cubicBezTo>
                    <a:cubicBezTo>
                      <a:pt x="113" y="352"/>
                      <a:pt x="172" y="285"/>
                      <a:pt x="196" y="197"/>
                    </a:cubicBezTo>
                    <a:cubicBezTo>
                      <a:pt x="232" y="108"/>
                      <a:pt x="223" y="19"/>
                      <a:pt x="178" y="1"/>
                    </a:cubicBezTo>
                    <a:cubicBezTo>
                      <a:pt x="175" y="1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4"/>
              <p:cNvSpPr/>
              <p:nvPr/>
            </p:nvSpPr>
            <p:spPr>
              <a:xfrm>
                <a:off x="-1168534" y="1812801"/>
                <a:ext cx="8129" cy="999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0" extrusionOk="0">
                    <a:moveTo>
                      <a:pt x="114" y="0"/>
                    </a:moveTo>
                    <a:cubicBezTo>
                      <a:pt x="81" y="0"/>
                      <a:pt x="42" y="35"/>
                      <a:pt x="18" y="91"/>
                    </a:cubicBezTo>
                    <a:cubicBezTo>
                      <a:pt x="0" y="153"/>
                      <a:pt x="9" y="207"/>
                      <a:pt x="54" y="216"/>
                    </a:cubicBezTo>
                    <a:cubicBezTo>
                      <a:pt x="59" y="219"/>
                      <a:pt x="65" y="220"/>
                      <a:pt x="70" y="220"/>
                    </a:cubicBezTo>
                    <a:cubicBezTo>
                      <a:pt x="102" y="220"/>
                      <a:pt x="137" y="180"/>
                      <a:pt x="152" y="127"/>
                    </a:cubicBezTo>
                    <a:cubicBezTo>
                      <a:pt x="179" y="73"/>
                      <a:pt x="161" y="11"/>
                      <a:pt x="125" y="2"/>
                    </a:cubicBezTo>
                    <a:cubicBezTo>
                      <a:pt x="121" y="1"/>
                      <a:pt x="118" y="0"/>
                      <a:pt x="114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4"/>
              <p:cNvSpPr/>
              <p:nvPr/>
            </p:nvSpPr>
            <p:spPr>
              <a:xfrm>
                <a:off x="-1255232" y="1738773"/>
                <a:ext cx="98868" cy="9851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2169" extrusionOk="0">
                    <a:moveTo>
                      <a:pt x="1460" y="0"/>
                    </a:moveTo>
                    <a:cubicBezTo>
                      <a:pt x="1365" y="0"/>
                      <a:pt x="1265" y="71"/>
                      <a:pt x="1258" y="169"/>
                    </a:cubicBezTo>
                    <a:cubicBezTo>
                      <a:pt x="1124" y="169"/>
                      <a:pt x="964" y="178"/>
                      <a:pt x="883" y="294"/>
                    </a:cubicBezTo>
                    <a:cubicBezTo>
                      <a:pt x="825" y="210"/>
                      <a:pt x="743" y="150"/>
                      <a:pt x="652" y="150"/>
                    </a:cubicBezTo>
                    <a:cubicBezTo>
                      <a:pt x="646" y="150"/>
                      <a:pt x="640" y="150"/>
                      <a:pt x="634" y="151"/>
                    </a:cubicBezTo>
                    <a:cubicBezTo>
                      <a:pt x="535" y="169"/>
                      <a:pt x="455" y="311"/>
                      <a:pt x="518" y="392"/>
                    </a:cubicBezTo>
                    <a:cubicBezTo>
                      <a:pt x="510" y="390"/>
                      <a:pt x="502" y="390"/>
                      <a:pt x="495" y="390"/>
                    </a:cubicBezTo>
                    <a:cubicBezTo>
                      <a:pt x="456" y="390"/>
                      <a:pt x="415" y="408"/>
                      <a:pt x="393" y="445"/>
                    </a:cubicBezTo>
                    <a:cubicBezTo>
                      <a:pt x="366" y="499"/>
                      <a:pt x="375" y="561"/>
                      <a:pt x="410" y="597"/>
                    </a:cubicBezTo>
                    <a:cubicBezTo>
                      <a:pt x="312" y="615"/>
                      <a:pt x="205" y="633"/>
                      <a:pt x="125" y="704"/>
                    </a:cubicBezTo>
                    <a:cubicBezTo>
                      <a:pt x="45" y="784"/>
                      <a:pt x="27" y="936"/>
                      <a:pt x="107" y="998"/>
                    </a:cubicBezTo>
                    <a:cubicBezTo>
                      <a:pt x="0" y="1150"/>
                      <a:pt x="45" y="1391"/>
                      <a:pt x="187" y="1489"/>
                    </a:cubicBezTo>
                    <a:cubicBezTo>
                      <a:pt x="143" y="1525"/>
                      <a:pt x="179" y="1632"/>
                      <a:pt x="241" y="1632"/>
                    </a:cubicBezTo>
                    <a:cubicBezTo>
                      <a:pt x="223" y="1721"/>
                      <a:pt x="312" y="1783"/>
                      <a:pt x="393" y="1810"/>
                    </a:cubicBezTo>
                    <a:cubicBezTo>
                      <a:pt x="375" y="1890"/>
                      <a:pt x="357" y="1980"/>
                      <a:pt x="384" y="2051"/>
                    </a:cubicBezTo>
                    <a:cubicBezTo>
                      <a:pt x="412" y="2115"/>
                      <a:pt x="470" y="2168"/>
                      <a:pt x="528" y="2168"/>
                    </a:cubicBezTo>
                    <a:cubicBezTo>
                      <a:pt x="542" y="2168"/>
                      <a:pt x="557" y="2165"/>
                      <a:pt x="571" y="2158"/>
                    </a:cubicBezTo>
                    <a:lnTo>
                      <a:pt x="1668" y="2060"/>
                    </a:lnTo>
                    <a:lnTo>
                      <a:pt x="1668" y="2060"/>
                    </a:lnTo>
                    <a:cubicBezTo>
                      <a:pt x="1642" y="2087"/>
                      <a:pt x="1642" y="2131"/>
                      <a:pt x="1659" y="2158"/>
                    </a:cubicBezTo>
                    <a:cubicBezTo>
                      <a:pt x="1758" y="2131"/>
                      <a:pt x="1847" y="2078"/>
                      <a:pt x="1918" y="1998"/>
                    </a:cubicBezTo>
                    <a:cubicBezTo>
                      <a:pt x="1990" y="1926"/>
                      <a:pt x="2034" y="1792"/>
                      <a:pt x="1972" y="1712"/>
                    </a:cubicBezTo>
                    <a:cubicBezTo>
                      <a:pt x="2034" y="1641"/>
                      <a:pt x="2097" y="1569"/>
                      <a:pt x="2123" y="1471"/>
                    </a:cubicBezTo>
                    <a:cubicBezTo>
                      <a:pt x="2150" y="1382"/>
                      <a:pt x="2123" y="1266"/>
                      <a:pt x="2043" y="1221"/>
                    </a:cubicBezTo>
                    <a:cubicBezTo>
                      <a:pt x="2123" y="1141"/>
                      <a:pt x="2177" y="1025"/>
                      <a:pt x="2159" y="909"/>
                    </a:cubicBezTo>
                    <a:cubicBezTo>
                      <a:pt x="2144" y="820"/>
                      <a:pt x="2062" y="738"/>
                      <a:pt x="1978" y="738"/>
                    </a:cubicBezTo>
                    <a:cubicBezTo>
                      <a:pt x="1961" y="738"/>
                      <a:pt x="1944" y="741"/>
                      <a:pt x="1927" y="749"/>
                    </a:cubicBezTo>
                    <a:cubicBezTo>
                      <a:pt x="1963" y="695"/>
                      <a:pt x="1981" y="624"/>
                      <a:pt x="1954" y="561"/>
                    </a:cubicBezTo>
                    <a:cubicBezTo>
                      <a:pt x="1936" y="499"/>
                      <a:pt x="1882" y="454"/>
                      <a:pt x="1820" y="445"/>
                    </a:cubicBezTo>
                    <a:cubicBezTo>
                      <a:pt x="1856" y="419"/>
                      <a:pt x="1838" y="356"/>
                      <a:pt x="1802" y="338"/>
                    </a:cubicBezTo>
                    <a:cubicBezTo>
                      <a:pt x="1789" y="331"/>
                      <a:pt x="1774" y="329"/>
                      <a:pt x="1758" y="329"/>
                    </a:cubicBezTo>
                    <a:cubicBezTo>
                      <a:pt x="1734" y="329"/>
                      <a:pt x="1708" y="336"/>
                      <a:pt x="1686" y="347"/>
                    </a:cubicBezTo>
                    <a:cubicBezTo>
                      <a:pt x="1695" y="213"/>
                      <a:pt x="1642" y="71"/>
                      <a:pt x="1535" y="17"/>
                    </a:cubicBezTo>
                    <a:cubicBezTo>
                      <a:pt x="1511" y="6"/>
                      <a:pt x="1486" y="0"/>
                      <a:pt x="1460" y="0"/>
                    </a:cubicBezTo>
                    <a:close/>
                  </a:path>
                </a:pathLst>
              </a:custGeom>
              <a:solidFill>
                <a:srgbClr val="7C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4"/>
              <p:cNvSpPr/>
              <p:nvPr/>
            </p:nvSpPr>
            <p:spPr>
              <a:xfrm>
                <a:off x="-1096822" y="1904406"/>
                <a:ext cx="95644" cy="193796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4267" extrusionOk="0">
                    <a:moveTo>
                      <a:pt x="723" y="1"/>
                    </a:moveTo>
                    <a:lnTo>
                      <a:pt x="0" y="4194"/>
                    </a:lnTo>
                    <a:cubicBezTo>
                      <a:pt x="0" y="4194"/>
                      <a:pt x="541" y="4266"/>
                      <a:pt x="1071" y="4266"/>
                    </a:cubicBezTo>
                    <a:cubicBezTo>
                      <a:pt x="1576" y="4266"/>
                      <a:pt x="2070" y="4201"/>
                      <a:pt x="2079" y="3944"/>
                    </a:cubicBezTo>
                    <a:cubicBezTo>
                      <a:pt x="2106" y="3409"/>
                      <a:pt x="1784" y="1321"/>
                      <a:pt x="723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4"/>
              <p:cNvSpPr/>
              <p:nvPr/>
            </p:nvSpPr>
            <p:spPr>
              <a:xfrm>
                <a:off x="-1106541" y="1903225"/>
                <a:ext cx="95644" cy="193751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4266" extrusionOk="0">
                    <a:moveTo>
                      <a:pt x="723" y="0"/>
                    </a:moveTo>
                    <a:lnTo>
                      <a:pt x="0" y="4193"/>
                    </a:lnTo>
                    <a:cubicBezTo>
                      <a:pt x="0" y="4193"/>
                      <a:pt x="541" y="4266"/>
                      <a:pt x="1072" y="4266"/>
                    </a:cubicBezTo>
                    <a:cubicBezTo>
                      <a:pt x="1578" y="4266"/>
                      <a:pt x="2075" y="4200"/>
                      <a:pt x="2088" y="3943"/>
                    </a:cubicBezTo>
                    <a:cubicBezTo>
                      <a:pt x="2106" y="3408"/>
                      <a:pt x="1784" y="1320"/>
                      <a:pt x="723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4"/>
              <p:cNvSpPr/>
              <p:nvPr/>
            </p:nvSpPr>
            <p:spPr>
              <a:xfrm>
                <a:off x="-1096822" y="1904406"/>
                <a:ext cx="70938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4270" extrusionOk="0">
                    <a:moveTo>
                      <a:pt x="723" y="1"/>
                    </a:moveTo>
                    <a:lnTo>
                      <a:pt x="0" y="4194"/>
                    </a:lnTo>
                    <a:cubicBezTo>
                      <a:pt x="0" y="4194"/>
                      <a:pt x="527" y="4269"/>
                      <a:pt x="1054" y="4269"/>
                    </a:cubicBezTo>
                    <a:cubicBezTo>
                      <a:pt x="1230" y="4269"/>
                      <a:pt x="1405" y="4261"/>
                      <a:pt x="1561" y="4238"/>
                    </a:cubicBezTo>
                    <a:cubicBezTo>
                      <a:pt x="1267" y="3801"/>
                      <a:pt x="1044" y="3105"/>
                      <a:pt x="982" y="2303"/>
                    </a:cubicBezTo>
                    <a:cubicBezTo>
                      <a:pt x="928" y="1669"/>
                      <a:pt x="990" y="1071"/>
                      <a:pt x="1133" y="608"/>
                    </a:cubicBezTo>
                    <a:cubicBezTo>
                      <a:pt x="1008" y="402"/>
                      <a:pt x="875" y="197"/>
                      <a:pt x="723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4"/>
              <p:cNvSpPr/>
              <p:nvPr/>
            </p:nvSpPr>
            <p:spPr>
              <a:xfrm>
                <a:off x="-1275124" y="1870798"/>
                <a:ext cx="167808" cy="2026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4461" extrusionOk="0">
                    <a:moveTo>
                      <a:pt x="1509" y="0"/>
                    </a:moveTo>
                    <a:cubicBezTo>
                      <a:pt x="1509" y="0"/>
                      <a:pt x="331" y="741"/>
                      <a:pt x="1" y="1098"/>
                    </a:cubicBezTo>
                    <a:lnTo>
                      <a:pt x="3391" y="4461"/>
                    </a:lnTo>
                    <a:lnTo>
                      <a:pt x="3694" y="357"/>
                    </a:lnTo>
                    <a:lnTo>
                      <a:pt x="1509" y="0"/>
                    </a:ln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4"/>
              <p:cNvSpPr/>
              <p:nvPr/>
            </p:nvSpPr>
            <p:spPr>
              <a:xfrm>
                <a:off x="-1237429" y="1882561"/>
                <a:ext cx="126072" cy="190844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4202" extrusionOk="0">
                    <a:moveTo>
                      <a:pt x="2338" y="0"/>
                    </a:moveTo>
                    <a:lnTo>
                      <a:pt x="2106" y="3051"/>
                    </a:lnTo>
                    <a:lnTo>
                      <a:pt x="393" y="553"/>
                    </a:lnTo>
                    <a:lnTo>
                      <a:pt x="1" y="678"/>
                    </a:lnTo>
                    <a:lnTo>
                      <a:pt x="2400" y="4202"/>
                    </a:lnTo>
                    <a:lnTo>
                      <a:pt x="2775" y="72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4"/>
              <p:cNvSpPr/>
              <p:nvPr/>
            </p:nvSpPr>
            <p:spPr>
              <a:xfrm>
                <a:off x="-1256458" y="1870798"/>
                <a:ext cx="130886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971" extrusionOk="0">
                    <a:moveTo>
                      <a:pt x="1098" y="0"/>
                    </a:moveTo>
                    <a:cubicBezTo>
                      <a:pt x="1098" y="0"/>
                      <a:pt x="464" y="402"/>
                      <a:pt x="0" y="750"/>
                    </a:cubicBezTo>
                    <a:cubicBezTo>
                      <a:pt x="239" y="886"/>
                      <a:pt x="604" y="971"/>
                      <a:pt x="1022" y="971"/>
                    </a:cubicBezTo>
                    <a:cubicBezTo>
                      <a:pt x="1150" y="971"/>
                      <a:pt x="1283" y="963"/>
                      <a:pt x="1419" y="946"/>
                    </a:cubicBezTo>
                    <a:cubicBezTo>
                      <a:pt x="2106" y="866"/>
                      <a:pt x="2668" y="598"/>
                      <a:pt x="2882" y="286"/>
                    </a:cubicBezTo>
                    <a:lnTo>
                      <a:pt x="1098" y="0"/>
                    </a:ln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4"/>
              <p:cNvSpPr/>
              <p:nvPr/>
            </p:nvSpPr>
            <p:spPr>
              <a:xfrm>
                <a:off x="-1173393" y="2003685"/>
                <a:ext cx="57950" cy="55137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14" extrusionOk="0">
                    <a:moveTo>
                      <a:pt x="0" y="1"/>
                    </a:moveTo>
                    <a:lnTo>
                      <a:pt x="928" y="1214"/>
                    </a:lnTo>
                    <a:lnTo>
                      <a:pt x="1276" y="224"/>
                    </a:lnTo>
                    <a:cubicBezTo>
                      <a:pt x="634" y="2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4"/>
              <p:cNvSpPr/>
              <p:nvPr/>
            </p:nvSpPr>
            <p:spPr>
              <a:xfrm>
                <a:off x="-1147870" y="1880517"/>
                <a:ext cx="97279" cy="242757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5345" extrusionOk="0">
                    <a:moveTo>
                      <a:pt x="606" y="1"/>
                    </a:moveTo>
                    <a:cubicBezTo>
                      <a:pt x="561" y="1"/>
                      <a:pt x="532" y="6"/>
                      <a:pt x="527" y="18"/>
                    </a:cubicBezTo>
                    <a:cubicBezTo>
                      <a:pt x="482" y="99"/>
                      <a:pt x="553" y="2641"/>
                      <a:pt x="0" y="5344"/>
                    </a:cubicBezTo>
                    <a:lnTo>
                      <a:pt x="1508" y="4809"/>
                    </a:lnTo>
                    <a:cubicBezTo>
                      <a:pt x="1508" y="4809"/>
                      <a:pt x="2141" y="349"/>
                      <a:pt x="1865" y="250"/>
                    </a:cubicBezTo>
                    <a:cubicBezTo>
                      <a:pt x="1638" y="167"/>
                      <a:pt x="860" y="1"/>
                      <a:pt x="606" y="1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4"/>
              <p:cNvSpPr/>
              <p:nvPr/>
            </p:nvSpPr>
            <p:spPr>
              <a:xfrm>
                <a:off x="-1147870" y="1880926"/>
                <a:ext cx="83882" cy="242348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5336" extrusionOk="0">
                    <a:moveTo>
                      <a:pt x="535" y="1"/>
                    </a:moveTo>
                    <a:cubicBezTo>
                      <a:pt x="527" y="1"/>
                      <a:pt x="527" y="9"/>
                      <a:pt x="527" y="9"/>
                    </a:cubicBezTo>
                    <a:cubicBezTo>
                      <a:pt x="482" y="90"/>
                      <a:pt x="553" y="2632"/>
                      <a:pt x="0" y="5335"/>
                    </a:cubicBezTo>
                    <a:lnTo>
                      <a:pt x="1508" y="4800"/>
                    </a:lnTo>
                    <a:cubicBezTo>
                      <a:pt x="1508" y="4800"/>
                      <a:pt x="1722" y="3292"/>
                      <a:pt x="1847" y="2008"/>
                    </a:cubicBezTo>
                    <a:lnTo>
                      <a:pt x="1847" y="2008"/>
                    </a:lnTo>
                    <a:cubicBezTo>
                      <a:pt x="1713" y="2552"/>
                      <a:pt x="1499" y="2909"/>
                      <a:pt x="1267" y="2909"/>
                    </a:cubicBezTo>
                    <a:cubicBezTo>
                      <a:pt x="848" y="2909"/>
                      <a:pt x="518" y="1847"/>
                      <a:pt x="518" y="536"/>
                    </a:cubicBezTo>
                    <a:cubicBezTo>
                      <a:pt x="518" y="357"/>
                      <a:pt x="527" y="170"/>
                      <a:pt x="535" y="1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4"/>
              <p:cNvSpPr/>
              <p:nvPr/>
            </p:nvSpPr>
            <p:spPr>
              <a:xfrm>
                <a:off x="-1304281" y="1895232"/>
                <a:ext cx="213587" cy="237352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226" extrusionOk="0">
                    <a:moveTo>
                      <a:pt x="1266" y="1"/>
                    </a:moveTo>
                    <a:cubicBezTo>
                      <a:pt x="986" y="1"/>
                      <a:pt x="70" y="730"/>
                      <a:pt x="36" y="926"/>
                    </a:cubicBezTo>
                    <a:cubicBezTo>
                      <a:pt x="1" y="1131"/>
                      <a:pt x="411" y="2977"/>
                      <a:pt x="1535" y="5225"/>
                    </a:cubicBezTo>
                    <a:lnTo>
                      <a:pt x="4702" y="4806"/>
                    </a:lnTo>
                    <a:cubicBezTo>
                      <a:pt x="4060" y="4084"/>
                      <a:pt x="1517" y="87"/>
                      <a:pt x="1303" y="7"/>
                    </a:cubicBezTo>
                    <a:cubicBezTo>
                      <a:pt x="1292" y="3"/>
                      <a:pt x="1280" y="1"/>
                      <a:pt x="1266" y="1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4"/>
              <p:cNvSpPr/>
              <p:nvPr/>
            </p:nvSpPr>
            <p:spPr>
              <a:xfrm>
                <a:off x="-1319677" y="2549450"/>
                <a:ext cx="41782" cy="6608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455" extrusionOk="0">
                    <a:moveTo>
                      <a:pt x="723" y="0"/>
                    </a:moveTo>
                    <a:lnTo>
                      <a:pt x="1" y="339"/>
                    </a:lnTo>
                    <a:lnTo>
                      <a:pt x="143" y="1454"/>
                    </a:lnTo>
                    <a:lnTo>
                      <a:pt x="920" y="1454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4"/>
              <p:cNvSpPr/>
              <p:nvPr/>
            </p:nvSpPr>
            <p:spPr>
              <a:xfrm>
                <a:off x="-1298604" y="2410068"/>
                <a:ext cx="209499" cy="205878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4533" extrusionOk="0">
                    <a:moveTo>
                      <a:pt x="3319" y="0"/>
                    </a:moveTo>
                    <a:lnTo>
                      <a:pt x="1" y="4532"/>
                    </a:lnTo>
                    <a:lnTo>
                      <a:pt x="2855" y="4532"/>
                    </a:lnTo>
                    <a:cubicBezTo>
                      <a:pt x="2855" y="4532"/>
                      <a:pt x="4586" y="2141"/>
                      <a:pt x="4595" y="1588"/>
                    </a:cubicBezTo>
                    <a:cubicBezTo>
                      <a:pt x="4613" y="1026"/>
                      <a:pt x="3319" y="0"/>
                      <a:pt x="3319" y="0"/>
                    </a:cubicBezTo>
                    <a:close/>
                  </a:path>
                </a:pathLst>
              </a:custGeom>
              <a:solidFill>
                <a:srgbClr val="AF97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4"/>
              <p:cNvSpPr/>
              <p:nvPr/>
            </p:nvSpPr>
            <p:spPr>
              <a:xfrm>
                <a:off x="-1254460" y="2269051"/>
                <a:ext cx="69757" cy="32741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7209" extrusionOk="0">
                    <a:moveTo>
                      <a:pt x="63" y="1"/>
                    </a:moveTo>
                    <a:lnTo>
                      <a:pt x="63" y="1"/>
                    </a:lnTo>
                    <a:cubicBezTo>
                      <a:pt x="54" y="1009"/>
                      <a:pt x="1" y="2525"/>
                      <a:pt x="242" y="2909"/>
                    </a:cubicBezTo>
                    <a:cubicBezTo>
                      <a:pt x="242" y="2909"/>
                      <a:pt x="144" y="3400"/>
                      <a:pt x="90" y="3908"/>
                    </a:cubicBezTo>
                    <a:cubicBezTo>
                      <a:pt x="37" y="4408"/>
                      <a:pt x="501" y="5942"/>
                      <a:pt x="501" y="7209"/>
                    </a:cubicBezTo>
                    <a:lnTo>
                      <a:pt x="608" y="7111"/>
                    </a:lnTo>
                    <a:cubicBezTo>
                      <a:pt x="929" y="5425"/>
                      <a:pt x="1410" y="3748"/>
                      <a:pt x="1134" y="3025"/>
                    </a:cubicBezTo>
                    <a:cubicBezTo>
                      <a:pt x="1482" y="2231"/>
                      <a:pt x="1535" y="830"/>
                      <a:pt x="1509" y="179"/>
                    </a:cubicBez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4"/>
              <p:cNvSpPr/>
              <p:nvPr/>
            </p:nvSpPr>
            <p:spPr>
              <a:xfrm>
                <a:off x="-1255232" y="2576972"/>
                <a:ext cx="44189" cy="36516"/>
              </a:xfrm>
              <a:custGeom>
                <a:avLst/>
                <a:gdLst/>
                <a:ahLst/>
                <a:cxnLst/>
                <a:rect l="l" t="t" r="r" b="b"/>
                <a:pathLst>
                  <a:path w="973" h="804" extrusionOk="0">
                    <a:moveTo>
                      <a:pt x="535" y="1"/>
                    </a:moveTo>
                    <a:cubicBezTo>
                      <a:pt x="473" y="1"/>
                      <a:pt x="268" y="474"/>
                      <a:pt x="268" y="474"/>
                    </a:cubicBezTo>
                    <a:cubicBezTo>
                      <a:pt x="268" y="474"/>
                      <a:pt x="0" y="661"/>
                      <a:pt x="54" y="759"/>
                    </a:cubicBezTo>
                    <a:lnTo>
                      <a:pt x="250" y="804"/>
                    </a:lnTo>
                    <a:lnTo>
                      <a:pt x="928" y="804"/>
                    </a:lnTo>
                    <a:cubicBezTo>
                      <a:pt x="973" y="714"/>
                      <a:pt x="785" y="518"/>
                      <a:pt x="749" y="483"/>
                    </a:cubicBezTo>
                    <a:cubicBezTo>
                      <a:pt x="723" y="304"/>
                      <a:pt x="669" y="108"/>
                      <a:pt x="598" y="36"/>
                    </a:cubicBezTo>
                    <a:cubicBezTo>
                      <a:pt x="589" y="10"/>
                      <a:pt x="580" y="1"/>
                      <a:pt x="562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4"/>
              <p:cNvSpPr/>
              <p:nvPr/>
            </p:nvSpPr>
            <p:spPr>
              <a:xfrm>
                <a:off x="-1258502" y="2606583"/>
                <a:ext cx="51092" cy="93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06" extrusionOk="0">
                    <a:moveTo>
                      <a:pt x="1" y="0"/>
                    </a:moveTo>
                    <a:lnTo>
                      <a:pt x="10" y="205"/>
                    </a:lnTo>
                    <a:lnTo>
                      <a:pt x="1125" y="205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4"/>
              <p:cNvSpPr/>
              <p:nvPr/>
            </p:nvSpPr>
            <p:spPr>
              <a:xfrm>
                <a:off x="-1254823" y="2588326"/>
                <a:ext cx="41328" cy="2071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456" extrusionOk="0">
                    <a:moveTo>
                      <a:pt x="437" y="1"/>
                    </a:moveTo>
                    <a:cubicBezTo>
                      <a:pt x="187" y="1"/>
                      <a:pt x="0" y="206"/>
                      <a:pt x="18" y="456"/>
                    </a:cubicBezTo>
                    <a:lnTo>
                      <a:pt x="152" y="456"/>
                    </a:lnTo>
                    <a:cubicBezTo>
                      <a:pt x="152" y="295"/>
                      <a:pt x="286" y="161"/>
                      <a:pt x="446" y="161"/>
                    </a:cubicBezTo>
                    <a:cubicBezTo>
                      <a:pt x="607" y="161"/>
                      <a:pt x="749" y="295"/>
                      <a:pt x="767" y="456"/>
                    </a:cubicBezTo>
                    <a:lnTo>
                      <a:pt x="910" y="456"/>
                    </a:lnTo>
                    <a:cubicBezTo>
                      <a:pt x="892" y="206"/>
                      <a:pt x="687" y="1"/>
                      <a:pt x="437" y="1"/>
                    </a:cubicBez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4"/>
              <p:cNvSpPr/>
              <p:nvPr/>
            </p:nvSpPr>
            <p:spPr>
              <a:xfrm>
                <a:off x="-1166127" y="2258515"/>
                <a:ext cx="77433" cy="333909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7352" extrusionOk="0">
                    <a:moveTo>
                      <a:pt x="1517" y="1"/>
                    </a:moveTo>
                    <a:lnTo>
                      <a:pt x="1" y="536"/>
                    </a:lnTo>
                    <a:lnTo>
                      <a:pt x="474" y="2856"/>
                    </a:lnTo>
                    <a:cubicBezTo>
                      <a:pt x="474" y="2856"/>
                      <a:pt x="322" y="3337"/>
                      <a:pt x="322" y="3864"/>
                    </a:cubicBezTo>
                    <a:cubicBezTo>
                      <a:pt x="313" y="4390"/>
                      <a:pt x="1045" y="6031"/>
                      <a:pt x="1178" y="7352"/>
                    </a:cubicBezTo>
                    <a:lnTo>
                      <a:pt x="1276" y="7254"/>
                    </a:lnTo>
                    <a:cubicBezTo>
                      <a:pt x="1410" y="5612"/>
                      <a:pt x="1535" y="3962"/>
                      <a:pt x="1419" y="2980"/>
                    </a:cubicBezTo>
                    <a:cubicBezTo>
                      <a:pt x="1705" y="2151"/>
                      <a:pt x="1615" y="679"/>
                      <a:pt x="1517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4"/>
              <p:cNvSpPr/>
              <p:nvPr/>
            </p:nvSpPr>
            <p:spPr>
              <a:xfrm>
                <a:off x="-1119121" y="2566844"/>
                <a:ext cx="83927" cy="45417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000" extrusionOk="0">
                    <a:moveTo>
                      <a:pt x="241" y="1"/>
                    </a:moveTo>
                    <a:cubicBezTo>
                      <a:pt x="1" y="19"/>
                      <a:pt x="45" y="1000"/>
                      <a:pt x="45" y="1000"/>
                    </a:cubicBezTo>
                    <a:lnTo>
                      <a:pt x="1803" y="1000"/>
                    </a:lnTo>
                    <a:cubicBezTo>
                      <a:pt x="1847" y="875"/>
                      <a:pt x="848" y="572"/>
                      <a:pt x="848" y="572"/>
                    </a:cubicBezTo>
                    <a:cubicBezTo>
                      <a:pt x="848" y="572"/>
                      <a:pt x="331" y="1"/>
                      <a:pt x="241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4"/>
              <p:cNvSpPr/>
              <p:nvPr/>
            </p:nvSpPr>
            <p:spPr>
              <a:xfrm>
                <a:off x="-1121937" y="2604131"/>
                <a:ext cx="85925" cy="11809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60" extrusionOk="0">
                    <a:moveTo>
                      <a:pt x="0" y="0"/>
                    </a:moveTo>
                    <a:lnTo>
                      <a:pt x="18" y="259"/>
                    </a:lnTo>
                    <a:lnTo>
                      <a:pt x="1891" y="259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4"/>
              <p:cNvSpPr/>
              <p:nvPr/>
            </p:nvSpPr>
            <p:spPr>
              <a:xfrm>
                <a:off x="-1084288" y="2587509"/>
                <a:ext cx="16259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19" extrusionOk="0">
                    <a:moveTo>
                      <a:pt x="36" y="1"/>
                    </a:moveTo>
                    <a:lnTo>
                      <a:pt x="1" y="518"/>
                    </a:lnTo>
                    <a:lnTo>
                      <a:pt x="242" y="518"/>
                    </a:lnTo>
                    <a:lnTo>
                      <a:pt x="358" y="126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4"/>
              <p:cNvSpPr/>
              <p:nvPr/>
            </p:nvSpPr>
            <p:spPr>
              <a:xfrm>
                <a:off x="-1060762" y="2594412"/>
                <a:ext cx="10582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0" extrusionOk="0">
                    <a:moveTo>
                      <a:pt x="0" y="0"/>
                    </a:moveTo>
                    <a:lnTo>
                      <a:pt x="18" y="339"/>
                    </a:lnTo>
                    <a:lnTo>
                      <a:pt x="188" y="313"/>
                    </a:lnTo>
                    <a:lnTo>
                      <a:pt x="23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4"/>
              <p:cNvSpPr/>
              <p:nvPr/>
            </p:nvSpPr>
            <p:spPr>
              <a:xfrm>
                <a:off x="-1107768" y="2571295"/>
                <a:ext cx="18257" cy="3774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31" extrusionOk="0">
                    <a:moveTo>
                      <a:pt x="214" y="1"/>
                    </a:moveTo>
                    <a:lnTo>
                      <a:pt x="0" y="786"/>
                    </a:lnTo>
                    <a:lnTo>
                      <a:pt x="241" y="831"/>
                    </a:lnTo>
                    <a:lnTo>
                      <a:pt x="402" y="170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8C3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4"/>
              <p:cNvSpPr/>
              <p:nvPr/>
            </p:nvSpPr>
            <p:spPr>
              <a:xfrm>
                <a:off x="-1309549" y="2071764"/>
                <a:ext cx="252053" cy="544192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1982" extrusionOk="0">
                    <a:moveTo>
                      <a:pt x="5148" y="0"/>
                    </a:moveTo>
                    <a:lnTo>
                      <a:pt x="554" y="883"/>
                    </a:lnTo>
                    <a:cubicBezTo>
                      <a:pt x="554" y="883"/>
                      <a:pt x="108" y="3185"/>
                      <a:pt x="295" y="4033"/>
                    </a:cubicBezTo>
                    <a:cubicBezTo>
                      <a:pt x="491" y="4880"/>
                      <a:pt x="215" y="8181"/>
                      <a:pt x="411" y="8841"/>
                    </a:cubicBezTo>
                    <a:cubicBezTo>
                      <a:pt x="1" y="9394"/>
                      <a:pt x="143" y="11981"/>
                      <a:pt x="143" y="11981"/>
                    </a:cubicBezTo>
                    <a:cubicBezTo>
                      <a:pt x="2177" y="11981"/>
                      <a:pt x="5148" y="8975"/>
                      <a:pt x="5148" y="8975"/>
                    </a:cubicBezTo>
                    <a:cubicBezTo>
                      <a:pt x="5193" y="7851"/>
                      <a:pt x="5496" y="6379"/>
                      <a:pt x="5112" y="6334"/>
                    </a:cubicBezTo>
                    <a:cubicBezTo>
                      <a:pt x="5112" y="6334"/>
                      <a:pt x="5550" y="3230"/>
                      <a:pt x="5139" y="2891"/>
                    </a:cubicBezTo>
                    <a:cubicBezTo>
                      <a:pt x="5353" y="1981"/>
                      <a:pt x="5148" y="0"/>
                      <a:pt x="5148" y="0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4"/>
              <p:cNvSpPr/>
              <p:nvPr/>
            </p:nvSpPr>
            <p:spPr>
              <a:xfrm>
                <a:off x="-1271445" y="2187620"/>
                <a:ext cx="198146" cy="260969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5746" extrusionOk="0">
                    <a:moveTo>
                      <a:pt x="4354" y="1"/>
                    </a:moveTo>
                    <a:cubicBezTo>
                      <a:pt x="3613" y="72"/>
                      <a:pt x="1553" y="393"/>
                      <a:pt x="652" y="1740"/>
                    </a:cubicBezTo>
                    <a:lnTo>
                      <a:pt x="0" y="5746"/>
                    </a:lnTo>
                    <a:cubicBezTo>
                      <a:pt x="1294" y="1401"/>
                      <a:pt x="3613" y="813"/>
                      <a:pt x="4363" y="429"/>
                    </a:cubicBezTo>
                    <a:cubicBezTo>
                      <a:pt x="4345" y="384"/>
                      <a:pt x="4327" y="358"/>
                      <a:pt x="4300" y="340"/>
                    </a:cubicBezTo>
                    <a:cubicBezTo>
                      <a:pt x="4327" y="233"/>
                      <a:pt x="4345" y="126"/>
                      <a:pt x="4354" y="1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4"/>
              <p:cNvSpPr/>
              <p:nvPr/>
            </p:nvSpPr>
            <p:spPr>
              <a:xfrm>
                <a:off x="-1304281" y="2112684"/>
                <a:ext cx="117534" cy="444910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9796" extrusionOk="0">
                    <a:moveTo>
                      <a:pt x="2588" y="0"/>
                    </a:moveTo>
                    <a:lnTo>
                      <a:pt x="1339" y="36"/>
                    </a:lnTo>
                    <a:lnTo>
                      <a:pt x="242" y="1231"/>
                    </a:lnTo>
                    <a:cubicBezTo>
                      <a:pt x="152" y="1909"/>
                      <a:pt x="90" y="2703"/>
                      <a:pt x="179" y="3132"/>
                    </a:cubicBezTo>
                    <a:cubicBezTo>
                      <a:pt x="375" y="3979"/>
                      <a:pt x="99" y="7280"/>
                      <a:pt x="295" y="7940"/>
                    </a:cubicBezTo>
                    <a:cubicBezTo>
                      <a:pt x="81" y="8225"/>
                      <a:pt x="19" y="9064"/>
                      <a:pt x="1" y="9796"/>
                    </a:cubicBezTo>
                    <a:lnTo>
                      <a:pt x="964" y="7940"/>
                    </a:lnTo>
                    <a:lnTo>
                      <a:pt x="1749" y="4095"/>
                    </a:lnTo>
                    <a:lnTo>
                      <a:pt x="1749" y="1508"/>
                    </a:lnTo>
                    <a:cubicBezTo>
                      <a:pt x="1749" y="1508"/>
                      <a:pt x="2142" y="295"/>
                      <a:pt x="2588" y="0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4"/>
              <p:cNvSpPr/>
              <p:nvPr/>
            </p:nvSpPr>
            <p:spPr>
              <a:xfrm>
                <a:off x="-1273489" y="2318918"/>
                <a:ext cx="203823" cy="164911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3631" extrusionOk="0">
                    <a:moveTo>
                      <a:pt x="4426" y="0"/>
                    </a:moveTo>
                    <a:lnTo>
                      <a:pt x="1" y="3631"/>
                    </a:lnTo>
                    <a:cubicBezTo>
                      <a:pt x="1" y="3631"/>
                      <a:pt x="2739" y="2221"/>
                      <a:pt x="4488" y="1115"/>
                    </a:cubicBezTo>
                    <a:cubicBezTo>
                      <a:pt x="4452" y="981"/>
                      <a:pt x="4408" y="901"/>
                      <a:pt x="4318" y="892"/>
                    </a:cubicBezTo>
                    <a:cubicBezTo>
                      <a:pt x="4318" y="892"/>
                      <a:pt x="4372" y="509"/>
                      <a:pt x="4426" y="0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4"/>
              <p:cNvSpPr/>
              <p:nvPr/>
            </p:nvSpPr>
            <p:spPr>
              <a:xfrm>
                <a:off x="-1341567" y="1934426"/>
                <a:ext cx="97279" cy="220865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4863" extrusionOk="0">
                    <a:moveTo>
                      <a:pt x="980" y="1"/>
                    </a:moveTo>
                    <a:cubicBezTo>
                      <a:pt x="941" y="1"/>
                      <a:pt x="900" y="20"/>
                      <a:pt x="857" y="63"/>
                    </a:cubicBezTo>
                    <a:cubicBezTo>
                      <a:pt x="331" y="598"/>
                      <a:pt x="1" y="2685"/>
                      <a:pt x="108" y="4862"/>
                    </a:cubicBezTo>
                    <a:cubicBezTo>
                      <a:pt x="108" y="4862"/>
                      <a:pt x="2142" y="2953"/>
                      <a:pt x="1883" y="2757"/>
                    </a:cubicBezTo>
                    <a:cubicBezTo>
                      <a:pt x="1645" y="2568"/>
                      <a:pt x="1430" y="1"/>
                      <a:pt x="980" y="1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4"/>
              <p:cNvSpPr/>
              <p:nvPr/>
            </p:nvSpPr>
            <p:spPr>
              <a:xfrm>
                <a:off x="-1237020" y="1827062"/>
                <a:ext cx="67714" cy="71896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83" extrusionOk="0">
                    <a:moveTo>
                      <a:pt x="179" y="0"/>
                    </a:moveTo>
                    <a:lnTo>
                      <a:pt x="1" y="1445"/>
                    </a:lnTo>
                    <a:cubicBezTo>
                      <a:pt x="1" y="1445"/>
                      <a:pt x="449" y="1582"/>
                      <a:pt x="658" y="1582"/>
                    </a:cubicBezTo>
                    <a:cubicBezTo>
                      <a:pt x="676" y="1582"/>
                      <a:pt x="692" y="1581"/>
                      <a:pt x="705" y="1579"/>
                    </a:cubicBezTo>
                    <a:cubicBezTo>
                      <a:pt x="928" y="1534"/>
                      <a:pt x="1490" y="1097"/>
                      <a:pt x="1490" y="1097"/>
                    </a:cubicBezTo>
                    <a:lnTo>
                      <a:pt x="1267" y="30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4"/>
              <p:cNvSpPr/>
              <p:nvPr/>
            </p:nvSpPr>
            <p:spPr>
              <a:xfrm>
                <a:off x="-1268221" y="1880926"/>
                <a:ext cx="189244" cy="233446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5140" extrusionOk="0">
                    <a:moveTo>
                      <a:pt x="545" y="1"/>
                    </a:moveTo>
                    <a:lnTo>
                      <a:pt x="1" y="232"/>
                    </a:lnTo>
                    <a:cubicBezTo>
                      <a:pt x="1009" y="2374"/>
                      <a:pt x="4078" y="5139"/>
                      <a:pt x="4078" y="5139"/>
                    </a:cubicBezTo>
                    <a:lnTo>
                      <a:pt x="4167" y="5112"/>
                    </a:lnTo>
                    <a:cubicBezTo>
                      <a:pt x="4167" y="5112"/>
                      <a:pt x="2347" y="2775"/>
                      <a:pt x="1999" y="2195"/>
                    </a:cubicBezTo>
                    <a:cubicBezTo>
                      <a:pt x="1499" y="1401"/>
                      <a:pt x="545" y="1"/>
                      <a:pt x="545" y="1"/>
                    </a:cubicBezTo>
                    <a:close/>
                  </a:path>
                </a:pathLst>
              </a:custGeom>
              <a:solidFill>
                <a:srgbClr val="F2E7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4"/>
              <p:cNvSpPr/>
              <p:nvPr/>
            </p:nvSpPr>
            <p:spPr>
              <a:xfrm>
                <a:off x="-1233387" y="1762980"/>
                <a:ext cx="64081" cy="10078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219" extrusionOk="0">
                    <a:moveTo>
                      <a:pt x="671" y="0"/>
                    </a:moveTo>
                    <a:cubicBezTo>
                      <a:pt x="664" y="0"/>
                      <a:pt x="658" y="1"/>
                      <a:pt x="652" y="2"/>
                    </a:cubicBezTo>
                    <a:cubicBezTo>
                      <a:pt x="500" y="19"/>
                      <a:pt x="1" y="189"/>
                      <a:pt x="1" y="385"/>
                    </a:cubicBezTo>
                    <a:cubicBezTo>
                      <a:pt x="10" y="572"/>
                      <a:pt x="90" y="1768"/>
                      <a:pt x="117" y="1920"/>
                    </a:cubicBezTo>
                    <a:cubicBezTo>
                      <a:pt x="133" y="2050"/>
                      <a:pt x="456" y="2218"/>
                      <a:pt x="764" y="2218"/>
                    </a:cubicBezTo>
                    <a:cubicBezTo>
                      <a:pt x="792" y="2218"/>
                      <a:pt x="821" y="2217"/>
                      <a:pt x="848" y="2214"/>
                    </a:cubicBezTo>
                    <a:cubicBezTo>
                      <a:pt x="1009" y="2196"/>
                      <a:pt x="1339" y="1964"/>
                      <a:pt x="1375" y="1848"/>
                    </a:cubicBezTo>
                    <a:cubicBezTo>
                      <a:pt x="1410" y="1741"/>
                      <a:pt x="1321" y="376"/>
                      <a:pt x="1285" y="287"/>
                    </a:cubicBezTo>
                    <a:cubicBezTo>
                      <a:pt x="1243" y="210"/>
                      <a:pt x="837" y="0"/>
                      <a:pt x="671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4"/>
              <p:cNvSpPr/>
              <p:nvPr/>
            </p:nvSpPr>
            <p:spPr>
              <a:xfrm>
                <a:off x="-1250373" y="1805172"/>
                <a:ext cx="18666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9" extrusionOk="0">
                    <a:moveTo>
                      <a:pt x="109" y="1"/>
                    </a:moveTo>
                    <a:cubicBezTo>
                      <a:pt x="95" y="1"/>
                      <a:pt x="83" y="4"/>
                      <a:pt x="72" y="9"/>
                    </a:cubicBezTo>
                    <a:cubicBezTo>
                      <a:pt x="0" y="54"/>
                      <a:pt x="0" y="205"/>
                      <a:pt x="72" y="348"/>
                    </a:cubicBezTo>
                    <a:cubicBezTo>
                      <a:pt x="137" y="464"/>
                      <a:pt x="226" y="539"/>
                      <a:pt x="295" y="539"/>
                    </a:cubicBezTo>
                    <a:cubicBezTo>
                      <a:pt x="311" y="539"/>
                      <a:pt x="326" y="535"/>
                      <a:pt x="339" y="527"/>
                    </a:cubicBezTo>
                    <a:cubicBezTo>
                      <a:pt x="411" y="491"/>
                      <a:pt x="411" y="339"/>
                      <a:pt x="339" y="197"/>
                    </a:cubicBezTo>
                    <a:cubicBezTo>
                      <a:pt x="272" y="77"/>
                      <a:pt x="179" y="1"/>
                      <a:pt x="109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4"/>
              <p:cNvSpPr/>
              <p:nvPr/>
            </p:nvSpPr>
            <p:spPr>
              <a:xfrm>
                <a:off x="-1286024" y="2091202"/>
                <a:ext cx="89558" cy="238669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5255" extrusionOk="0">
                    <a:moveTo>
                      <a:pt x="1231" y="1"/>
                    </a:moveTo>
                    <a:lnTo>
                      <a:pt x="277" y="2266"/>
                    </a:lnTo>
                    <a:lnTo>
                      <a:pt x="0" y="5255"/>
                    </a:lnTo>
                    <a:cubicBezTo>
                      <a:pt x="758" y="2240"/>
                      <a:pt x="1972" y="527"/>
                      <a:pt x="1972" y="527"/>
                    </a:cubicBez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AF97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4"/>
              <p:cNvSpPr/>
              <p:nvPr/>
            </p:nvSpPr>
            <p:spPr>
              <a:xfrm>
                <a:off x="-1227710" y="2081165"/>
                <a:ext cx="45824" cy="2784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13" extrusionOk="0">
                    <a:moveTo>
                      <a:pt x="263" y="1"/>
                    </a:moveTo>
                    <a:cubicBezTo>
                      <a:pt x="160" y="1"/>
                      <a:pt x="82" y="32"/>
                      <a:pt x="54" y="97"/>
                    </a:cubicBezTo>
                    <a:cubicBezTo>
                      <a:pt x="1" y="213"/>
                      <a:pt x="152" y="391"/>
                      <a:pt x="393" y="507"/>
                    </a:cubicBezTo>
                    <a:cubicBezTo>
                      <a:pt x="524" y="565"/>
                      <a:pt x="644" y="613"/>
                      <a:pt x="741" y="613"/>
                    </a:cubicBezTo>
                    <a:cubicBezTo>
                      <a:pt x="823" y="613"/>
                      <a:pt x="888" y="579"/>
                      <a:pt x="929" y="489"/>
                    </a:cubicBezTo>
                    <a:cubicBezTo>
                      <a:pt x="1009" y="302"/>
                      <a:pt x="830" y="195"/>
                      <a:pt x="590" y="79"/>
                    </a:cubicBezTo>
                    <a:cubicBezTo>
                      <a:pt x="474" y="27"/>
                      <a:pt x="358" y="1"/>
                      <a:pt x="263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4"/>
              <p:cNvSpPr/>
              <p:nvPr/>
            </p:nvSpPr>
            <p:spPr>
              <a:xfrm>
                <a:off x="-1207046" y="2102919"/>
                <a:ext cx="28839" cy="20847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59" extrusionOk="0">
                    <a:moveTo>
                      <a:pt x="324" y="0"/>
                    </a:moveTo>
                    <a:cubicBezTo>
                      <a:pt x="211" y="0"/>
                      <a:pt x="98" y="59"/>
                      <a:pt x="54" y="153"/>
                    </a:cubicBezTo>
                    <a:cubicBezTo>
                      <a:pt x="1" y="269"/>
                      <a:pt x="72" y="394"/>
                      <a:pt x="206" y="438"/>
                    </a:cubicBezTo>
                    <a:cubicBezTo>
                      <a:pt x="250" y="450"/>
                      <a:pt x="292" y="459"/>
                      <a:pt x="331" y="459"/>
                    </a:cubicBezTo>
                    <a:cubicBezTo>
                      <a:pt x="413" y="459"/>
                      <a:pt x="485" y="422"/>
                      <a:pt x="545" y="296"/>
                    </a:cubicBezTo>
                    <a:cubicBezTo>
                      <a:pt x="634" y="108"/>
                      <a:pt x="536" y="55"/>
                      <a:pt x="402" y="10"/>
                    </a:cubicBezTo>
                    <a:cubicBezTo>
                      <a:pt x="377" y="3"/>
                      <a:pt x="350" y="0"/>
                      <a:pt x="324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4"/>
              <p:cNvSpPr/>
              <p:nvPr/>
            </p:nvSpPr>
            <p:spPr>
              <a:xfrm>
                <a:off x="-1213132" y="2118315"/>
                <a:ext cx="25977" cy="164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363" extrusionOk="0">
                    <a:moveTo>
                      <a:pt x="316" y="0"/>
                    </a:moveTo>
                    <a:cubicBezTo>
                      <a:pt x="255" y="0"/>
                      <a:pt x="190" y="18"/>
                      <a:pt x="135" y="55"/>
                    </a:cubicBezTo>
                    <a:cubicBezTo>
                      <a:pt x="28" y="126"/>
                      <a:pt x="1" y="242"/>
                      <a:pt x="72" y="305"/>
                    </a:cubicBezTo>
                    <a:cubicBezTo>
                      <a:pt x="110" y="337"/>
                      <a:pt x="150" y="363"/>
                      <a:pt x="205" y="363"/>
                    </a:cubicBezTo>
                    <a:cubicBezTo>
                      <a:pt x="255" y="363"/>
                      <a:pt x="318" y="342"/>
                      <a:pt x="402" y="287"/>
                    </a:cubicBezTo>
                    <a:cubicBezTo>
                      <a:pt x="572" y="171"/>
                      <a:pt x="536" y="108"/>
                      <a:pt x="465" y="46"/>
                    </a:cubicBezTo>
                    <a:cubicBezTo>
                      <a:pt x="426" y="16"/>
                      <a:pt x="373" y="0"/>
                      <a:pt x="316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4"/>
              <p:cNvSpPr/>
              <p:nvPr/>
            </p:nvSpPr>
            <p:spPr>
              <a:xfrm>
                <a:off x="-1248783" y="2079394"/>
                <a:ext cx="63626" cy="6258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378" extrusionOk="0">
                    <a:moveTo>
                      <a:pt x="583" y="1"/>
                    </a:moveTo>
                    <a:cubicBezTo>
                      <a:pt x="579" y="1"/>
                      <a:pt x="575" y="1"/>
                      <a:pt x="572" y="2"/>
                    </a:cubicBezTo>
                    <a:cubicBezTo>
                      <a:pt x="447" y="20"/>
                      <a:pt x="1" y="671"/>
                      <a:pt x="37" y="867"/>
                    </a:cubicBezTo>
                    <a:cubicBezTo>
                      <a:pt x="63" y="974"/>
                      <a:pt x="349" y="1349"/>
                      <a:pt x="554" y="1376"/>
                    </a:cubicBezTo>
                    <a:cubicBezTo>
                      <a:pt x="560" y="1377"/>
                      <a:pt x="566" y="1377"/>
                      <a:pt x="573" y="1377"/>
                    </a:cubicBezTo>
                    <a:cubicBezTo>
                      <a:pt x="789" y="1377"/>
                      <a:pt x="1401" y="843"/>
                      <a:pt x="1384" y="653"/>
                    </a:cubicBezTo>
                    <a:cubicBezTo>
                      <a:pt x="1375" y="462"/>
                      <a:pt x="733" y="1"/>
                      <a:pt x="583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4"/>
              <p:cNvSpPr/>
              <p:nvPr/>
            </p:nvSpPr>
            <p:spPr>
              <a:xfrm>
                <a:off x="-1248783" y="2079394"/>
                <a:ext cx="40919" cy="6254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77" extrusionOk="0">
                    <a:moveTo>
                      <a:pt x="583" y="1"/>
                    </a:moveTo>
                    <a:cubicBezTo>
                      <a:pt x="579" y="1"/>
                      <a:pt x="575" y="1"/>
                      <a:pt x="572" y="2"/>
                    </a:cubicBezTo>
                    <a:cubicBezTo>
                      <a:pt x="447" y="20"/>
                      <a:pt x="1" y="671"/>
                      <a:pt x="37" y="867"/>
                    </a:cubicBezTo>
                    <a:cubicBezTo>
                      <a:pt x="63" y="974"/>
                      <a:pt x="349" y="1349"/>
                      <a:pt x="554" y="1376"/>
                    </a:cubicBezTo>
                    <a:cubicBezTo>
                      <a:pt x="557" y="1376"/>
                      <a:pt x="560" y="1377"/>
                      <a:pt x="564" y="1377"/>
                    </a:cubicBezTo>
                    <a:cubicBezTo>
                      <a:pt x="661" y="1377"/>
                      <a:pt x="900" y="1143"/>
                      <a:pt x="857" y="1126"/>
                    </a:cubicBezTo>
                    <a:cubicBezTo>
                      <a:pt x="643" y="1028"/>
                      <a:pt x="634" y="600"/>
                      <a:pt x="831" y="171"/>
                    </a:cubicBezTo>
                    <a:cubicBezTo>
                      <a:pt x="839" y="153"/>
                      <a:pt x="839" y="145"/>
                      <a:pt x="848" y="127"/>
                    </a:cubicBezTo>
                    <a:cubicBezTo>
                      <a:pt x="733" y="52"/>
                      <a:pt x="632" y="1"/>
                      <a:pt x="583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4"/>
              <p:cNvSpPr/>
              <p:nvPr/>
            </p:nvSpPr>
            <p:spPr>
              <a:xfrm>
                <a:off x="-1348425" y="2054415"/>
                <a:ext cx="129705" cy="307885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6779" extrusionOk="0">
                    <a:moveTo>
                      <a:pt x="1976" y="1"/>
                    </a:moveTo>
                    <a:cubicBezTo>
                      <a:pt x="1953" y="1"/>
                      <a:pt x="1931" y="3"/>
                      <a:pt x="1909" y="8"/>
                    </a:cubicBezTo>
                    <a:cubicBezTo>
                      <a:pt x="1544" y="79"/>
                      <a:pt x="72" y="1301"/>
                      <a:pt x="36" y="2104"/>
                    </a:cubicBezTo>
                    <a:cubicBezTo>
                      <a:pt x="0" y="2916"/>
                      <a:pt x="1258" y="6779"/>
                      <a:pt x="1258" y="6779"/>
                    </a:cubicBezTo>
                    <a:cubicBezTo>
                      <a:pt x="1258" y="6779"/>
                      <a:pt x="2454" y="1265"/>
                      <a:pt x="2855" y="570"/>
                    </a:cubicBezTo>
                    <a:cubicBezTo>
                      <a:pt x="2855" y="570"/>
                      <a:pt x="2341" y="1"/>
                      <a:pt x="1976" y="1"/>
                    </a:cubicBezTo>
                    <a:close/>
                  </a:path>
                </a:pathLst>
              </a:custGeom>
              <a:solidFill>
                <a:srgbClr val="F2E7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4"/>
              <p:cNvSpPr/>
              <p:nvPr/>
            </p:nvSpPr>
            <p:spPr>
              <a:xfrm>
                <a:off x="-1335073" y="1907267"/>
                <a:ext cx="158408" cy="154374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399" extrusionOk="0">
                    <a:moveTo>
                      <a:pt x="1401" y="0"/>
                    </a:moveTo>
                    <a:cubicBezTo>
                      <a:pt x="1009" y="99"/>
                      <a:pt x="643" y="384"/>
                      <a:pt x="616" y="500"/>
                    </a:cubicBezTo>
                    <a:lnTo>
                      <a:pt x="670" y="625"/>
                    </a:lnTo>
                    <a:cubicBezTo>
                      <a:pt x="322" y="973"/>
                      <a:pt x="108" y="2025"/>
                      <a:pt x="1" y="3292"/>
                    </a:cubicBezTo>
                    <a:cubicBezTo>
                      <a:pt x="72" y="3337"/>
                      <a:pt x="143" y="3373"/>
                      <a:pt x="224" y="3390"/>
                    </a:cubicBezTo>
                    <a:cubicBezTo>
                      <a:pt x="249" y="3396"/>
                      <a:pt x="274" y="3398"/>
                      <a:pt x="299" y="3398"/>
                    </a:cubicBezTo>
                    <a:cubicBezTo>
                      <a:pt x="736" y="3398"/>
                      <a:pt x="1103" y="2634"/>
                      <a:pt x="2173" y="2634"/>
                    </a:cubicBezTo>
                    <a:cubicBezTo>
                      <a:pt x="2388" y="2634"/>
                      <a:pt x="2631" y="2665"/>
                      <a:pt x="2909" y="2739"/>
                    </a:cubicBezTo>
                    <a:cubicBezTo>
                      <a:pt x="2934" y="2746"/>
                      <a:pt x="2956" y="2749"/>
                      <a:pt x="2975" y="2749"/>
                    </a:cubicBezTo>
                    <a:cubicBezTo>
                      <a:pt x="3487" y="2749"/>
                      <a:pt x="1668" y="362"/>
                      <a:pt x="1401" y="0"/>
                    </a:cubicBezTo>
                    <a:close/>
                  </a:path>
                </a:pathLst>
              </a:custGeom>
              <a:solidFill>
                <a:srgbClr val="F2E7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4"/>
              <p:cNvSpPr/>
              <p:nvPr/>
            </p:nvSpPr>
            <p:spPr>
              <a:xfrm>
                <a:off x="-1310367" y="1925887"/>
                <a:ext cx="123211" cy="140249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3088" extrusionOk="0">
                    <a:moveTo>
                      <a:pt x="126" y="1"/>
                    </a:moveTo>
                    <a:cubicBezTo>
                      <a:pt x="99" y="36"/>
                      <a:pt x="81" y="63"/>
                      <a:pt x="72" y="90"/>
                    </a:cubicBezTo>
                    <a:lnTo>
                      <a:pt x="126" y="215"/>
                    </a:lnTo>
                    <a:cubicBezTo>
                      <a:pt x="81" y="259"/>
                      <a:pt x="37" y="313"/>
                      <a:pt x="1" y="384"/>
                    </a:cubicBezTo>
                    <a:cubicBezTo>
                      <a:pt x="286" y="688"/>
                      <a:pt x="2311" y="2739"/>
                      <a:pt x="2686" y="3087"/>
                    </a:cubicBezTo>
                    <a:cubicBezTo>
                      <a:pt x="2695" y="3061"/>
                      <a:pt x="2704" y="2980"/>
                      <a:pt x="2713" y="2963"/>
                    </a:cubicBezTo>
                    <a:cubicBezTo>
                      <a:pt x="2445" y="2632"/>
                      <a:pt x="500" y="545"/>
                      <a:pt x="126" y="1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4"/>
              <p:cNvSpPr/>
              <p:nvPr/>
            </p:nvSpPr>
            <p:spPr>
              <a:xfrm>
                <a:off x="-1348425" y="2073353"/>
                <a:ext cx="129705" cy="288946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6362" extrusionOk="0">
                    <a:moveTo>
                      <a:pt x="2703" y="1"/>
                    </a:moveTo>
                    <a:cubicBezTo>
                      <a:pt x="2659" y="224"/>
                      <a:pt x="2587" y="456"/>
                      <a:pt x="2507" y="697"/>
                    </a:cubicBezTo>
                    <a:cubicBezTo>
                      <a:pt x="2136" y="1769"/>
                      <a:pt x="1543" y="2559"/>
                      <a:pt x="1132" y="2559"/>
                    </a:cubicBezTo>
                    <a:cubicBezTo>
                      <a:pt x="1098" y="2559"/>
                      <a:pt x="1066" y="2554"/>
                      <a:pt x="1035" y="2543"/>
                    </a:cubicBezTo>
                    <a:cubicBezTo>
                      <a:pt x="634" y="2401"/>
                      <a:pt x="616" y="1357"/>
                      <a:pt x="1008" y="206"/>
                    </a:cubicBezTo>
                    <a:lnTo>
                      <a:pt x="1008" y="206"/>
                    </a:lnTo>
                    <a:cubicBezTo>
                      <a:pt x="536" y="652"/>
                      <a:pt x="63" y="1241"/>
                      <a:pt x="36" y="1687"/>
                    </a:cubicBezTo>
                    <a:cubicBezTo>
                      <a:pt x="0" y="2499"/>
                      <a:pt x="1258" y="6362"/>
                      <a:pt x="1258" y="6362"/>
                    </a:cubicBezTo>
                    <a:cubicBezTo>
                      <a:pt x="1258" y="6362"/>
                      <a:pt x="2454" y="848"/>
                      <a:pt x="2855" y="153"/>
                    </a:cubicBezTo>
                    <a:cubicBezTo>
                      <a:pt x="2855" y="153"/>
                      <a:pt x="2793" y="90"/>
                      <a:pt x="2703" y="1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4"/>
              <p:cNvSpPr/>
              <p:nvPr/>
            </p:nvSpPr>
            <p:spPr>
              <a:xfrm>
                <a:off x="-1195692" y="2057594"/>
                <a:ext cx="104182" cy="82660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820" extrusionOk="0">
                    <a:moveTo>
                      <a:pt x="1" y="0"/>
                    </a:moveTo>
                    <a:cubicBezTo>
                      <a:pt x="1" y="0"/>
                      <a:pt x="607" y="1151"/>
                      <a:pt x="2293" y="1820"/>
                    </a:cubicBezTo>
                    <a:cubicBezTo>
                      <a:pt x="1615" y="1231"/>
                      <a:pt x="830" y="633"/>
                      <a:pt x="1" y="0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4"/>
              <p:cNvSpPr/>
              <p:nvPr/>
            </p:nvSpPr>
            <p:spPr>
              <a:xfrm>
                <a:off x="-1147870" y="2445447"/>
                <a:ext cx="66896" cy="4487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988" extrusionOk="0">
                    <a:moveTo>
                      <a:pt x="1454" y="1"/>
                    </a:moveTo>
                    <a:cubicBezTo>
                      <a:pt x="1376" y="1"/>
                      <a:pt x="831" y="339"/>
                      <a:pt x="0" y="988"/>
                    </a:cubicBezTo>
                    <a:cubicBezTo>
                      <a:pt x="1008" y="470"/>
                      <a:pt x="1472" y="51"/>
                      <a:pt x="1463" y="6"/>
                    </a:cubicBezTo>
                    <a:cubicBezTo>
                      <a:pt x="1463" y="3"/>
                      <a:pt x="1459" y="1"/>
                      <a:pt x="1454" y="1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4"/>
              <p:cNvSpPr/>
              <p:nvPr/>
            </p:nvSpPr>
            <p:spPr>
              <a:xfrm>
                <a:off x="-1305507" y="2474468"/>
                <a:ext cx="181569" cy="141476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3115" extrusionOk="0">
                    <a:moveTo>
                      <a:pt x="3998" y="1"/>
                    </a:moveTo>
                    <a:cubicBezTo>
                      <a:pt x="3400" y="349"/>
                      <a:pt x="2142" y="964"/>
                      <a:pt x="46" y="1357"/>
                    </a:cubicBezTo>
                    <a:cubicBezTo>
                      <a:pt x="1" y="2213"/>
                      <a:pt x="54" y="3114"/>
                      <a:pt x="54" y="3114"/>
                    </a:cubicBezTo>
                    <a:cubicBezTo>
                      <a:pt x="135" y="3114"/>
                      <a:pt x="215" y="3114"/>
                      <a:pt x="295" y="3105"/>
                    </a:cubicBezTo>
                    <a:cubicBezTo>
                      <a:pt x="991" y="2106"/>
                      <a:pt x="3088" y="616"/>
                      <a:pt x="3998" y="1"/>
                    </a:cubicBezTo>
                    <a:close/>
                  </a:path>
                </a:pathLst>
              </a:custGeom>
              <a:solidFill>
                <a:srgbClr val="DCCD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4"/>
              <p:cNvSpPr/>
              <p:nvPr/>
            </p:nvSpPr>
            <p:spPr>
              <a:xfrm>
                <a:off x="-1267812" y="2242347"/>
                <a:ext cx="96053" cy="103098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270" extrusionOk="0">
                    <a:moveTo>
                      <a:pt x="2115" y="0"/>
                    </a:moveTo>
                    <a:cubicBezTo>
                      <a:pt x="2115" y="0"/>
                      <a:pt x="1044" y="393"/>
                      <a:pt x="732" y="830"/>
                    </a:cubicBezTo>
                    <a:cubicBezTo>
                      <a:pt x="411" y="1276"/>
                      <a:pt x="1" y="2186"/>
                      <a:pt x="197" y="2266"/>
                    </a:cubicBezTo>
                    <a:cubicBezTo>
                      <a:pt x="202" y="2268"/>
                      <a:pt x="207" y="2269"/>
                      <a:pt x="213" y="2269"/>
                    </a:cubicBezTo>
                    <a:cubicBezTo>
                      <a:pt x="441" y="2269"/>
                      <a:pt x="1515" y="800"/>
                      <a:pt x="2115" y="0"/>
                    </a:cubicBezTo>
                    <a:close/>
                  </a:path>
                </a:pathLst>
              </a:custGeom>
              <a:solidFill>
                <a:srgbClr val="E8D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4"/>
              <p:cNvSpPr/>
              <p:nvPr/>
            </p:nvSpPr>
            <p:spPr>
              <a:xfrm>
                <a:off x="-1168170" y="2126354"/>
                <a:ext cx="100549" cy="61722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359" extrusionOk="0">
                    <a:moveTo>
                      <a:pt x="66" y="1"/>
                    </a:moveTo>
                    <a:cubicBezTo>
                      <a:pt x="24" y="1"/>
                      <a:pt x="0" y="9"/>
                      <a:pt x="1" y="29"/>
                    </a:cubicBezTo>
                    <a:cubicBezTo>
                      <a:pt x="10" y="217"/>
                      <a:pt x="1036" y="1189"/>
                      <a:pt x="2080" y="1359"/>
                    </a:cubicBezTo>
                    <a:cubicBezTo>
                      <a:pt x="2205" y="1162"/>
                      <a:pt x="2214" y="913"/>
                      <a:pt x="2124" y="627"/>
                    </a:cubicBezTo>
                    <a:cubicBezTo>
                      <a:pt x="2124" y="627"/>
                      <a:pt x="423" y="1"/>
                      <a:pt x="66" y="1"/>
                    </a:cubicBezTo>
                    <a:close/>
                  </a:path>
                </a:pathLst>
              </a:custGeom>
              <a:solidFill>
                <a:srgbClr val="F2E7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4"/>
              <p:cNvSpPr/>
              <p:nvPr/>
            </p:nvSpPr>
            <p:spPr>
              <a:xfrm>
                <a:off x="-1247557" y="1812120"/>
                <a:ext cx="12217" cy="1448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19" extrusionOk="0">
                    <a:moveTo>
                      <a:pt x="61" y="0"/>
                    </a:moveTo>
                    <a:cubicBezTo>
                      <a:pt x="52" y="0"/>
                      <a:pt x="43" y="3"/>
                      <a:pt x="36" y="8"/>
                    </a:cubicBezTo>
                    <a:cubicBezTo>
                      <a:pt x="1" y="35"/>
                      <a:pt x="10" y="124"/>
                      <a:pt x="63" y="204"/>
                    </a:cubicBezTo>
                    <a:cubicBezTo>
                      <a:pt x="106" y="276"/>
                      <a:pt x="167" y="319"/>
                      <a:pt x="207" y="319"/>
                    </a:cubicBezTo>
                    <a:cubicBezTo>
                      <a:pt x="217" y="319"/>
                      <a:pt x="226" y="316"/>
                      <a:pt x="233" y="311"/>
                    </a:cubicBezTo>
                    <a:cubicBezTo>
                      <a:pt x="268" y="284"/>
                      <a:pt x="250" y="195"/>
                      <a:pt x="197" y="115"/>
                    </a:cubicBezTo>
                    <a:cubicBezTo>
                      <a:pt x="154" y="43"/>
                      <a:pt x="99" y="0"/>
                      <a:pt x="61" y="0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4"/>
              <p:cNvSpPr/>
              <p:nvPr/>
            </p:nvSpPr>
            <p:spPr>
              <a:xfrm>
                <a:off x="-1243515" y="1818524"/>
                <a:ext cx="8583" cy="1003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21" extrusionOk="0">
                    <a:moveTo>
                      <a:pt x="55" y="1"/>
                    </a:moveTo>
                    <a:cubicBezTo>
                      <a:pt x="45" y="1"/>
                      <a:pt x="36" y="3"/>
                      <a:pt x="28" y="10"/>
                    </a:cubicBezTo>
                    <a:cubicBezTo>
                      <a:pt x="1" y="27"/>
                      <a:pt x="10" y="90"/>
                      <a:pt x="45" y="152"/>
                    </a:cubicBezTo>
                    <a:cubicBezTo>
                      <a:pt x="74" y="195"/>
                      <a:pt x="113" y="220"/>
                      <a:pt x="142" y="220"/>
                    </a:cubicBezTo>
                    <a:cubicBezTo>
                      <a:pt x="149" y="220"/>
                      <a:pt x="156" y="219"/>
                      <a:pt x="161" y="215"/>
                    </a:cubicBezTo>
                    <a:cubicBezTo>
                      <a:pt x="188" y="188"/>
                      <a:pt x="188" y="126"/>
                      <a:pt x="152" y="72"/>
                    </a:cubicBezTo>
                    <a:cubicBezTo>
                      <a:pt x="125" y="31"/>
                      <a:pt x="87" y="1"/>
                      <a:pt x="55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4"/>
              <p:cNvSpPr/>
              <p:nvPr/>
            </p:nvSpPr>
            <p:spPr>
              <a:xfrm>
                <a:off x="-1228528" y="2129215"/>
                <a:ext cx="26386" cy="1607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323" y="1"/>
                    </a:moveTo>
                    <a:cubicBezTo>
                      <a:pt x="264" y="1"/>
                      <a:pt x="200" y="17"/>
                      <a:pt x="144" y="47"/>
                    </a:cubicBezTo>
                    <a:cubicBezTo>
                      <a:pt x="37" y="109"/>
                      <a:pt x="1" y="216"/>
                      <a:pt x="63" y="279"/>
                    </a:cubicBezTo>
                    <a:cubicBezTo>
                      <a:pt x="105" y="321"/>
                      <a:pt x="147" y="353"/>
                      <a:pt x="212" y="353"/>
                    </a:cubicBezTo>
                    <a:cubicBezTo>
                      <a:pt x="258" y="353"/>
                      <a:pt x="316" y="337"/>
                      <a:pt x="393" y="296"/>
                    </a:cubicBezTo>
                    <a:cubicBezTo>
                      <a:pt x="581" y="198"/>
                      <a:pt x="545" y="127"/>
                      <a:pt x="474" y="56"/>
                    </a:cubicBezTo>
                    <a:cubicBezTo>
                      <a:pt x="441" y="19"/>
                      <a:pt x="385" y="1"/>
                      <a:pt x="323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4"/>
              <p:cNvSpPr/>
              <p:nvPr/>
            </p:nvSpPr>
            <p:spPr>
              <a:xfrm>
                <a:off x="-1221625" y="1796497"/>
                <a:ext cx="8947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11" extrusionOk="0">
                    <a:moveTo>
                      <a:pt x="90" y="1"/>
                    </a:moveTo>
                    <a:cubicBezTo>
                      <a:pt x="84" y="1"/>
                      <a:pt x="78" y="2"/>
                      <a:pt x="72" y="4"/>
                    </a:cubicBezTo>
                    <a:cubicBezTo>
                      <a:pt x="27" y="13"/>
                      <a:pt x="1" y="102"/>
                      <a:pt x="18" y="182"/>
                    </a:cubicBezTo>
                    <a:cubicBezTo>
                      <a:pt x="26" y="260"/>
                      <a:pt x="68" y="311"/>
                      <a:pt x="108" y="311"/>
                    </a:cubicBezTo>
                    <a:cubicBezTo>
                      <a:pt x="114" y="311"/>
                      <a:pt x="120" y="310"/>
                      <a:pt x="125" y="307"/>
                    </a:cubicBezTo>
                    <a:cubicBezTo>
                      <a:pt x="170" y="289"/>
                      <a:pt x="197" y="209"/>
                      <a:pt x="179" y="120"/>
                    </a:cubicBezTo>
                    <a:cubicBezTo>
                      <a:pt x="171" y="50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604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4"/>
              <p:cNvSpPr/>
              <p:nvPr/>
            </p:nvSpPr>
            <p:spPr>
              <a:xfrm>
                <a:off x="-1189607" y="1796088"/>
                <a:ext cx="8947" cy="1453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20" extrusionOk="0">
                    <a:moveTo>
                      <a:pt x="88" y="1"/>
                    </a:moveTo>
                    <a:cubicBezTo>
                      <a:pt x="82" y="1"/>
                      <a:pt x="77" y="2"/>
                      <a:pt x="72" y="4"/>
                    </a:cubicBezTo>
                    <a:cubicBezTo>
                      <a:pt x="27" y="22"/>
                      <a:pt x="0" y="102"/>
                      <a:pt x="9" y="191"/>
                    </a:cubicBezTo>
                    <a:cubicBezTo>
                      <a:pt x="25" y="262"/>
                      <a:pt x="69" y="319"/>
                      <a:pt x="109" y="319"/>
                    </a:cubicBezTo>
                    <a:cubicBezTo>
                      <a:pt x="115" y="319"/>
                      <a:pt x="120" y="318"/>
                      <a:pt x="125" y="316"/>
                    </a:cubicBezTo>
                    <a:cubicBezTo>
                      <a:pt x="170" y="298"/>
                      <a:pt x="197" y="218"/>
                      <a:pt x="179" y="129"/>
                    </a:cubicBezTo>
                    <a:cubicBezTo>
                      <a:pt x="171" y="58"/>
                      <a:pt x="128" y="1"/>
                      <a:pt x="88" y="1"/>
                    </a:cubicBezTo>
                    <a:close/>
                  </a:path>
                </a:pathLst>
              </a:custGeom>
              <a:solidFill>
                <a:srgbClr val="604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4"/>
              <p:cNvSpPr/>
              <p:nvPr/>
            </p:nvSpPr>
            <p:spPr>
              <a:xfrm>
                <a:off x="-1229709" y="1782009"/>
                <a:ext cx="22708" cy="14397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17" extrusionOk="0">
                    <a:moveTo>
                      <a:pt x="433" y="0"/>
                    </a:moveTo>
                    <a:cubicBezTo>
                      <a:pt x="429" y="0"/>
                      <a:pt x="424" y="1"/>
                      <a:pt x="419" y="2"/>
                    </a:cubicBezTo>
                    <a:lnTo>
                      <a:pt x="80" y="82"/>
                    </a:lnTo>
                    <a:cubicBezTo>
                      <a:pt x="36" y="91"/>
                      <a:pt x="0" y="136"/>
                      <a:pt x="0" y="180"/>
                    </a:cubicBezTo>
                    <a:lnTo>
                      <a:pt x="9" y="261"/>
                    </a:lnTo>
                    <a:cubicBezTo>
                      <a:pt x="9" y="298"/>
                      <a:pt x="34" y="316"/>
                      <a:pt x="68" y="316"/>
                    </a:cubicBezTo>
                    <a:cubicBezTo>
                      <a:pt x="75" y="316"/>
                      <a:pt x="82" y="316"/>
                      <a:pt x="89" y="314"/>
                    </a:cubicBezTo>
                    <a:lnTo>
                      <a:pt x="428" y="234"/>
                    </a:lnTo>
                    <a:cubicBezTo>
                      <a:pt x="464" y="225"/>
                      <a:pt x="500" y="180"/>
                      <a:pt x="500" y="145"/>
                    </a:cubicBezTo>
                    <a:lnTo>
                      <a:pt x="491" y="64"/>
                    </a:lnTo>
                    <a:cubicBezTo>
                      <a:pt x="491" y="25"/>
                      <a:pt x="464" y="0"/>
                      <a:pt x="433" y="0"/>
                    </a:cubicBezTo>
                    <a:close/>
                  </a:path>
                </a:pathLst>
              </a:custGeom>
              <a:solidFill>
                <a:srgbClr val="7C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4"/>
              <p:cNvSpPr/>
              <p:nvPr/>
            </p:nvSpPr>
            <p:spPr>
              <a:xfrm>
                <a:off x="-1192468" y="1782464"/>
                <a:ext cx="18302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1" extrusionOk="0">
                    <a:moveTo>
                      <a:pt x="72" y="1"/>
                    </a:moveTo>
                    <a:cubicBezTo>
                      <a:pt x="37" y="1"/>
                      <a:pt x="10" y="36"/>
                      <a:pt x="10" y="72"/>
                    </a:cubicBezTo>
                    <a:lnTo>
                      <a:pt x="1" y="152"/>
                    </a:lnTo>
                    <a:cubicBezTo>
                      <a:pt x="1" y="197"/>
                      <a:pt x="28" y="233"/>
                      <a:pt x="63" y="233"/>
                    </a:cubicBezTo>
                    <a:lnTo>
                      <a:pt x="331" y="251"/>
                    </a:lnTo>
                    <a:cubicBezTo>
                      <a:pt x="367" y="251"/>
                      <a:pt x="393" y="224"/>
                      <a:pt x="402" y="179"/>
                    </a:cubicBezTo>
                    <a:lnTo>
                      <a:pt x="402" y="99"/>
                    </a:lnTo>
                    <a:cubicBezTo>
                      <a:pt x="402" y="63"/>
                      <a:pt x="384" y="27"/>
                      <a:pt x="349" y="27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7C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4"/>
              <p:cNvSpPr/>
              <p:nvPr/>
            </p:nvSpPr>
            <p:spPr>
              <a:xfrm>
                <a:off x="-1205411" y="1797042"/>
                <a:ext cx="12989" cy="28613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30" extrusionOk="0">
                    <a:moveTo>
                      <a:pt x="107" y="1"/>
                    </a:moveTo>
                    <a:cubicBezTo>
                      <a:pt x="107" y="1"/>
                      <a:pt x="99" y="19"/>
                      <a:pt x="90" y="45"/>
                    </a:cubicBezTo>
                    <a:cubicBezTo>
                      <a:pt x="125" y="135"/>
                      <a:pt x="223" y="474"/>
                      <a:pt x="197" y="554"/>
                    </a:cubicBezTo>
                    <a:cubicBezTo>
                      <a:pt x="188" y="581"/>
                      <a:pt x="157" y="587"/>
                      <a:pt x="119" y="587"/>
                    </a:cubicBezTo>
                    <a:cubicBezTo>
                      <a:pt x="81" y="587"/>
                      <a:pt x="36" y="581"/>
                      <a:pt x="0" y="581"/>
                    </a:cubicBezTo>
                    <a:cubicBezTo>
                      <a:pt x="0" y="590"/>
                      <a:pt x="0" y="599"/>
                      <a:pt x="0" y="599"/>
                    </a:cubicBezTo>
                    <a:cubicBezTo>
                      <a:pt x="57" y="614"/>
                      <a:pt x="120" y="629"/>
                      <a:pt x="168" y="629"/>
                    </a:cubicBezTo>
                    <a:cubicBezTo>
                      <a:pt x="203" y="629"/>
                      <a:pt x="230" y="621"/>
                      <a:pt x="241" y="599"/>
                    </a:cubicBezTo>
                    <a:cubicBezTo>
                      <a:pt x="286" y="492"/>
                      <a:pt x="143" y="63"/>
                      <a:pt x="107" y="1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4"/>
              <p:cNvSpPr/>
              <p:nvPr/>
            </p:nvSpPr>
            <p:spPr>
              <a:xfrm>
                <a:off x="-1211497" y="1831922"/>
                <a:ext cx="24342" cy="1303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287" extrusionOk="0">
                    <a:moveTo>
                      <a:pt x="536" y="0"/>
                    </a:moveTo>
                    <a:lnTo>
                      <a:pt x="1" y="27"/>
                    </a:lnTo>
                    <a:cubicBezTo>
                      <a:pt x="18" y="173"/>
                      <a:pt x="134" y="286"/>
                      <a:pt x="271" y="286"/>
                    </a:cubicBezTo>
                    <a:cubicBezTo>
                      <a:pt x="276" y="286"/>
                      <a:pt x="281" y="286"/>
                      <a:pt x="286" y="286"/>
                    </a:cubicBezTo>
                    <a:cubicBezTo>
                      <a:pt x="420" y="286"/>
                      <a:pt x="527" y="178"/>
                      <a:pt x="536" y="45"/>
                    </a:cubicBezTo>
                    <a:cubicBezTo>
                      <a:pt x="536" y="27"/>
                      <a:pt x="536" y="18"/>
                      <a:pt x="536" y="0"/>
                    </a:cubicBezTo>
                    <a:close/>
                  </a:path>
                </a:pathLst>
              </a:custGeom>
              <a:solidFill>
                <a:srgbClr val="482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4"/>
              <p:cNvSpPr/>
              <p:nvPr/>
            </p:nvSpPr>
            <p:spPr>
              <a:xfrm>
                <a:off x="-1209453" y="1833102"/>
                <a:ext cx="21118" cy="654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44" extrusionOk="0">
                    <a:moveTo>
                      <a:pt x="464" y="1"/>
                    </a:moveTo>
                    <a:lnTo>
                      <a:pt x="0" y="10"/>
                    </a:lnTo>
                    <a:cubicBezTo>
                      <a:pt x="0" y="63"/>
                      <a:pt x="27" y="108"/>
                      <a:pt x="63" y="144"/>
                    </a:cubicBezTo>
                    <a:lnTo>
                      <a:pt x="437" y="99"/>
                    </a:lnTo>
                    <a:cubicBezTo>
                      <a:pt x="455" y="81"/>
                      <a:pt x="464" y="54"/>
                      <a:pt x="464" y="28"/>
                    </a:cubicBezTo>
                    <a:cubicBezTo>
                      <a:pt x="464" y="19"/>
                      <a:pt x="464" y="10"/>
                      <a:pt x="464" y="1"/>
                    </a:cubicBezTo>
                    <a:close/>
                  </a:path>
                </a:pathLst>
              </a:custGeom>
              <a:solidFill>
                <a:srgbClr val="F7E9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4"/>
              <p:cNvSpPr/>
              <p:nvPr/>
            </p:nvSpPr>
            <p:spPr>
              <a:xfrm>
                <a:off x="-1202595" y="1848090"/>
                <a:ext cx="8175" cy="208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46" extrusionOk="0">
                    <a:moveTo>
                      <a:pt x="90" y="1"/>
                    </a:moveTo>
                    <a:cubicBezTo>
                      <a:pt x="45" y="1"/>
                      <a:pt x="1" y="10"/>
                      <a:pt x="1" y="19"/>
                    </a:cubicBezTo>
                    <a:cubicBezTo>
                      <a:pt x="1" y="37"/>
                      <a:pt x="45" y="46"/>
                      <a:pt x="90" y="46"/>
                    </a:cubicBezTo>
                    <a:cubicBezTo>
                      <a:pt x="144" y="46"/>
                      <a:pt x="179" y="37"/>
                      <a:pt x="179" y="19"/>
                    </a:cubicBezTo>
                    <a:cubicBezTo>
                      <a:pt x="179" y="10"/>
                      <a:pt x="144" y="1"/>
                      <a:pt x="90" y="1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4"/>
              <p:cNvSpPr/>
              <p:nvPr/>
            </p:nvSpPr>
            <p:spPr>
              <a:xfrm>
                <a:off x="-1138151" y="2021534"/>
                <a:ext cx="132975" cy="11172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460" extrusionOk="0">
                    <a:moveTo>
                      <a:pt x="2176" y="1"/>
                    </a:moveTo>
                    <a:cubicBezTo>
                      <a:pt x="2124" y="1"/>
                      <a:pt x="2071" y="15"/>
                      <a:pt x="2016" y="45"/>
                    </a:cubicBezTo>
                    <a:cubicBezTo>
                      <a:pt x="1624" y="250"/>
                      <a:pt x="295" y="1169"/>
                      <a:pt x="143" y="1445"/>
                    </a:cubicBezTo>
                    <a:cubicBezTo>
                      <a:pt x="0" y="1722"/>
                      <a:pt x="295" y="2382"/>
                      <a:pt x="687" y="2453"/>
                    </a:cubicBezTo>
                    <a:cubicBezTo>
                      <a:pt x="711" y="2457"/>
                      <a:pt x="737" y="2459"/>
                      <a:pt x="764" y="2459"/>
                    </a:cubicBezTo>
                    <a:cubicBezTo>
                      <a:pt x="1179" y="2459"/>
                      <a:pt x="1941" y="2017"/>
                      <a:pt x="2694" y="1338"/>
                    </a:cubicBezTo>
                    <a:cubicBezTo>
                      <a:pt x="2928" y="1129"/>
                      <a:pt x="2639" y="1"/>
                      <a:pt x="2176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4"/>
              <p:cNvSpPr/>
              <p:nvPr/>
            </p:nvSpPr>
            <p:spPr>
              <a:xfrm>
                <a:off x="-1111810" y="2049056"/>
                <a:ext cx="112266" cy="84249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855" extrusionOk="0">
                    <a:moveTo>
                      <a:pt x="2222" y="1"/>
                    </a:moveTo>
                    <a:cubicBezTo>
                      <a:pt x="2025" y="304"/>
                      <a:pt x="1722" y="616"/>
                      <a:pt x="1356" y="902"/>
                    </a:cubicBezTo>
                    <a:cubicBezTo>
                      <a:pt x="1005" y="1167"/>
                      <a:pt x="761" y="1190"/>
                      <a:pt x="510" y="1190"/>
                    </a:cubicBezTo>
                    <a:cubicBezTo>
                      <a:pt x="457" y="1190"/>
                      <a:pt x="403" y="1189"/>
                      <a:pt x="348" y="1189"/>
                    </a:cubicBezTo>
                    <a:cubicBezTo>
                      <a:pt x="261" y="1189"/>
                      <a:pt x="170" y="1192"/>
                      <a:pt x="72" y="1205"/>
                    </a:cubicBezTo>
                    <a:cubicBezTo>
                      <a:pt x="170" y="1321"/>
                      <a:pt x="0" y="1830"/>
                      <a:pt x="107" y="1847"/>
                    </a:cubicBezTo>
                    <a:cubicBezTo>
                      <a:pt x="139" y="1852"/>
                      <a:pt x="175" y="1855"/>
                      <a:pt x="215" y="1855"/>
                    </a:cubicBezTo>
                    <a:cubicBezTo>
                      <a:pt x="668" y="1855"/>
                      <a:pt x="1609" y="1530"/>
                      <a:pt x="2346" y="866"/>
                    </a:cubicBezTo>
                    <a:cubicBezTo>
                      <a:pt x="2471" y="759"/>
                      <a:pt x="2400" y="358"/>
                      <a:pt x="2222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4"/>
              <p:cNvSpPr/>
              <p:nvPr/>
            </p:nvSpPr>
            <p:spPr>
              <a:xfrm>
                <a:off x="-1164492" y="2115500"/>
                <a:ext cx="36922" cy="306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74" extrusionOk="0">
                    <a:moveTo>
                      <a:pt x="63" y="1"/>
                    </a:moveTo>
                    <a:cubicBezTo>
                      <a:pt x="0" y="135"/>
                      <a:pt x="45" y="349"/>
                      <a:pt x="179" y="518"/>
                    </a:cubicBezTo>
                    <a:cubicBezTo>
                      <a:pt x="281" y="639"/>
                      <a:pt x="424" y="674"/>
                      <a:pt x="524" y="674"/>
                    </a:cubicBezTo>
                    <a:cubicBezTo>
                      <a:pt x="563" y="674"/>
                      <a:pt x="596" y="669"/>
                      <a:pt x="616" y="661"/>
                    </a:cubicBezTo>
                    <a:cubicBezTo>
                      <a:pt x="687" y="643"/>
                      <a:pt x="812" y="447"/>
                      <a:pt x="607" y="349"/>
                    </a:cubicBezTo>
                    <a:cubicBezTo>
                      <a:pt x="402" y="242"/>
                      <a:pt x="464" y="108"/>
                      <a:pt x="464" y="108"/>
                    </a:cubicBez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4"/>
              <p:cNvSpPr/>
              <p:nvPr/>
            </p:nvSpPr>
            <p:spPr>
              <a:xfrm>
                <a:off x="-1149096" y="2133757"/>
                <a:ext cx="38921" cy="24889"/>
              </a:xfrm>
              <a:custGeom>
                <a:avLst/>
                <a:gdLst/>
                <a:ahLst/>
                <a:cxnLst/>
                <a:rect l="l" t="t" r="r" b="b"/>
                <a:pathLst>
                  <a:path w="857" h="548" extrusionOk="0">
                    <a:moveTo>
                      <a:pt x="411" y="0"/>
                    </a:moveTo>
                    <a:lnTo>
                      <a:pt x="0" y="27"/>
                    </a:lnTo>
                    <a:cubicBezTo>
                      <a:pt x="0" y="170"/>
                      <a:pt x="116" y="366"/>
                      <a:pt x="313" y="482"/>
                    </a:cubicBezTo>
                    <a:cubicBezTo>
                      <a:pt x="391" y="530"/>
                      <a:pt x="472" y="548"/>
                      <a:pt x="543" y="548"/>
                    </a:cubicBezTo>
                    <a:cubicBezTo>
                      <a:pt x="644" y="548"/>
                      <a:pt x="727" y="513"/>
                      <a:pt x="759" y="482"/>
                    </a:cubicBezTo>
                    <a:cubicBezTo>
                      <a:pt x="812" y="437"/>
                      <a:pt x="857" y="214"/>
                      <a:pt x="634" y="179"/>
                    </a:cubicBezTo>
                    <a:cubicBezTo>
                      <a:pt x="402" y="152"/>
                      <a:pt x="411" y="0"/>
                      <a:pt x="411" y="0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4"/>
              <p:cNvSpPr/>
              <p:nvPr/>
            </p:nvSpPr>
            <p:spPr>
              <a:xfrm>
                <a:off x="-1163674" y="2073217"/>
                <a:ext cx="77978" cy="75711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667" extrusionOk="0">
                    <a:moveTo>
                      <a:pt x="1191" y="1"/>
                    </a:moveTo>
                    <a:cubicBezTo>
                      <a:pt x="1166" y="1"/>
                      <a:pt x="1141" y="5"/>
                      <a:pt x="1115" y="13"/>
                    </a:cubicBezTo>
                    <a:cubicBezTo>
                      <a:pt x="741" y="120"/>
                      <a:pt x="0" y="575"/>
                      <a:pt x="27" y="985"/>
                    </a:cubicBezTo>
                    <a:cubicBezTo>
                      <a:pt x="44" y="1241"/>
                      <a:pt x="589" y="1666"/>
                      <a:pt x="832" y="1666"/>
                    </a:cubicBezTo>
                    <a:cubicBezTo>
                      <a:pt x="844" y="1666"/>
                      <a:pt x="855" y="1665"/>
                      <a:pt x="866" y="1663"/>
                    </a:cubicBezTo>
                    <a:cubicBezTo>
                      <a:pt x="964" y="1637"/>
                      <a:pt x="1008" y="1378"/>
                      <a:pt x="1249" y="1342"/>
                    </a:cubicBezTo>
                    <a:cubicBezTo>
                      <a:pt x="1579" y="1289"/>
                      <a:pt x="1561" y="1110"/>
                      <a:pt x="1642" y="887"/>
                    </a:cubicBezTo>
                    <a:cubicBezTo>
                      <a:pt x="1716" y="672"/>
                      <a:pt x="1513" y="1"/>
                      <a:pt x="1191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4"/>
              <p:cNvSpPr/>
              <p:nvPr/>
            </p:nvSpPr>
            <p:spPr>
              <a:xfrm>
                <a:off x="-1139377" y="2101557"/>
                <a:ext cx="75026" cy="49051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080" extrusionOk="0">
                    <a:moveTo>
                      <a:pt x="900" y="0"/>
                    </a:moveTo>
                    <a:cubicBezTo>
                      <a:pt x="756" y="0"/>
                      <a:pt x="652" y="35"/>
                      <a:pt x="670" y="120"/>
                    </a:cubicBezTo>
                    <a:cubicBezTo>
                      <a:pt x="732" y="468"/>
                      <a:pt x="438" y="816"/>
                      <a:pt x="1" y="932"/>
                    </a:cubicBezTo>
                    <a:cubicBezTo>
                      <a:pt x="89" y="1042"/>
                      <a:pt x="219" y="1080"/>
                      <a:pt x="307" y="1080"/>
                    </a:cubicBezTo>
                    <a:cubicBezTo>
                      <a:pt x="326" y="1080"/>
                      <a:pt x="343" y="1078"/>
                      <a:pt x="357" y="1075"/>
                    </a:cubicBezTo>
                    <a:cubicBezTo>
                      <a:pt x="447" y="1057"/>
                      <a:pt x="473" y="754"/>
                      <a:pt x="714" y="718"/>
                    </a:cubicBezTo>
                    <a:cubicBezTo>
                      <a:pt x="1044" y="665"/>
                      <a:pt x="1517" y="522"/>
                      <a:pt x="1597" y="299"/>
                    </a:cubicBezTo>
                    <a:cubicBezTo>
                      <a:pt x="1651" y="144"/>
                      <a:pt x="1193" y="0"/>
                      <a:pt x="900" y="0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6" name="Google Shape;256;p34"/>
          <p:cNvSpPr txBox="1">
            <a:spLocks noGrp="1"/>
          </p:cNvSpPr>
          <p:nvPr>
            <p:ph type="ctrTitle"/>
          </p:nvPr>
        </p:nvSpPr>
        <p:spPr>
          <a:xfrm>
            <a:off x="-20084" y="1049636"/>
            <a:ext cx="6120670" cy="19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chemeClr val="accent4"/>
                </a:solidFill>
              </a:rPr>
              <a:t>Các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cuộc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phát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kiến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địa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lí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và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sự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hình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thành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quan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hệ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sản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xuất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tư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bản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chủ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nghĩa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ở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Tây</a:t>
            </a:r>
            <a:r>
              <a:rPr lang="en" sz="2800" dirty="0">
                <a:solidFill>
                  <a:schemeClr val="accent4"/>
                </a:solidFill>
              </a:rPr>
              <a:t> </a:t>
            </a:r>
            <a:r>
              <a:rPr lang="en" sz="2800" dirty="0" err="1">
                <a:solidFill>
                  <a:schemeClr val="accent4"/>
                </a:solidFill>
              </a:rPr>
              <a:t>Âu</a:t>
            </a:r>
            <a:endParaRPr sz="28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7E4987-2175-28F5-3360-47734127E2F3}"/>
              </a:ext>
            </a:extLst>
          </p:cNvPr>
          <p:cNvSpPr/>
          <p:nvPr/>
        </p:nvSpPr>
        <p:spPr>
          <a:xfrm>
            <a:off x="1601822" y="399463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pic>
        <p:nvPicPr>
          <p:cNvPr id="1026" name="Picture 2" descr="Wounded Wretch - MoonMana">
            <a:extLst>
              <a:ext uri="{FF2B5EF4-FFF2-40B4-BE49-F238E27FC236}">
                <a16:creationId xmlns:a16="http://schemas.microsoft.com/office/drawing/2014/main" id="{747255A5-2043-4697-9D99-B2603A38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" y="3574050"/>
            <a:ext cx="1726087" cy="17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Wounded Wretch - MoonMana">
            <a:extLst>
              <a:ext uri="{FF2B5EF4-FFF2-40B4-BE49-F238E27FC236}">
                <a16:creationId xmlns:a16="http://schemas.microsoft.com/office/drawing/2014/main" id="{449309EB-AB8B-8B8D-9695-F27A7D50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10" y="3341641"/>
            <a:ext cx="1726087" cy="17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56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/>
          <p:nvPr/>
        </p:nvSpPr>
        <p:spPr>
          <a:xfrm>
            <a:off x="2313442" y="569231"/>
            <a:ext cx="1326600" cy="1326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title"/>
          </p:nvPr>
        </p:nvSpPr>
        <p:spPr>
          <a:xfrm>
            <a:off x="336558" y="2138231"/>
            <a:ext cx="5842000" cy="13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200" dirty="0"/>
              <a:t> Sự nãy sinh chủ nghĩa tư bản và những biến đổi chính trong xã hội Tây Âu</a:t>
            </a:r>
          </a:p>
        </p:txBody>
      </p:sp>
      <p:grpSp>
        <p:nvGrpSpPr>
          <p:cNvPr id="309" name="Google Shape;309;p38"/>
          <p:cNvGrpSpPr/>
          <p:nvPr/>
        </p:nvGrpSpPr>
        <p:grpSpPr>
          <a:xfrm>
            <a:off x="5958425" y="990131"/>
            <a:ext cx="3009613" cy="3427353"/>
            <a:chOff x="3466775" y="317325"/>
            <a:chExt cx="2210350" cy="2517151"/>
          </a:xfrm>
        </p:grpSpPr>
        <p:sp>
          <p:nvSpPr>
            <p:cNvPr id="310" name="Google Shape;310;p38"/>
            <p:cNvSpPr/>
            <p:nvPr/>
          </p:nvSpPr>
          <p:spPr>
            <a:xfrm>
              <a:off x="3841422" y="539751"/>
              <a:ext cx="1462240" cy="2051178"/>
            </a:xfrm>
            <a:custGeom>
              <a:avLst/>
              <a:gdLst/>
              <a:ahLst/>
              <a:cxnLst/>
              <a:rect l="l" t="t" r="r" b="b"/>
              <a:pathLst>
                <a:path w="11143" h="15631" extrusionOk="0">
                  <a:moveTo>
                    <a:pt x="0" y="1"/>
                  </a:moveTo>
                  <a:cubicBezTo>
                    <a:pt x="250" y="5104"/>
                    <a:pt x="259" y="8904"/>
                    <a:pt x="206" y="11482"/>
                  </a:cubicBezTo>
                  <a:cubicBezTo>
                    <a:pt x="206" y="11580"/>
                    <a:pt x="1098" y="11946"/>
                    <a:pt x="1098" y="11946"/>
                  </a:cubicBezTo>
                  <a:cubicBezTo>
                    <a:pt x="1098" y="11946"/>
                    <a:pt x="188" y="12151"/>
                    <a:pt x="179" y="12330"/>
                  </a:cubicBezTo>
                  <a:cubicBezTo>
                    <a:pt x="116" y="14551"/>
                    <a:pt x="0" y="15631"/>
                    <a:pt x="0" y="15631"/>
                  </a:cubicBezTo>
                  <a:lnTo>
                    <a:pt x="11143" y="15631"/>
                  </a:lnTo>
                  <a:cubicBezTo>
                    <a:pt x="11143" y="15631"/>
                    <a:pt x="10804" y="12464"/>
                    <a:pt x="10938" y="5782"/>
                  </a:cubicBezTo>
                  <a:cubicBezTo>
                    <a:pt x="10938" y="5719"/>
                    <a:pt x="10706" y="5594"/>
                    <a:pt x="10706" y="5594"/>
                  </a:cubicBezTo>
                  <a:cubicBezTo>
                    <a:pt x="10706" y="5594"/>
                    <a:pt x="10947" y="5470"/>
                    <a:pt x="10947" y="5398"/>
                  </a:cubicBezTo>
                  <a:cubicBezTo>
                    <a:pt x="10947" y="5193"/>
                    <a:pt x="10956" y="4988"/>
                    <a:pt x="10964" y="4783"/>
                  </a:cubicBezTo>
                  <a:cubicBezTo>
                    <a:pt x="10964" y="4684"/>
                    <a:pt x="10340" y="4506"/>
                    <a:pt x="10340" y="4506"/>
                  </a:cubicBezTo>
                  <a:cubicBezTo>
                    <a:pt x="10340" y="4506"/>
                    <a:pt x="10973" y="4310"/>
                    <a:pt x="10973" y="4212"/>
                  </a:cubicBezTo>
                  <a:cubicBezTo>
                    <a:pt x="11009" y="2918"/>
                    <a:pt x="11063" y="1518"/>
                    <a:pt x="11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3841422" y="539751"/>
              <a:ext cx="1462240" cy="369005"/>
            </a:xfrm>
            <a:custGeom>
              <a:avLst/>
              <a:gdLst/>
              <a:ahLst/>
              <a:cxnLst/>
              <a:rect l="l" t="t" r="r" b="b"/>
              <a:pathLst>
                <a:path w="11143" h="2812" extrusionOk="0">
                  <a:moveTo>
                    <a:pt x="0" y="1"/>
                  </a:moveTo>
                  <a:cubicBezTo>
                    <a:pt x="36" y="706"/>
                    <a:pt x="63" y="1384"/>
                    <a:pt x="90" y="2035"/>
                  </a:cubicBezTo>
                  <a:cubicBezTo>
                    <a:pt x="806" y="2003"/>
                    <a:pt x="1504" y="1989"/>
                    <a:pt x="2177" y="1989"/>
                  </a:cubicBezTo>
                  <a:cubicBezTo>
                    <a:pt x="7303" y="1989"/>
                    <a:pt x="11018" y="2811"/>
                    <a:pt x="11018" y="2811"/>
                  </a:cubicBezTo>
                  <a:cubicBezTo>
                    <a:pt x="11054" y="1919"/>
                    <a:pt x="11089" y="982"/>
                    <a:pt x="11143" y="1"/>
                  </a:cubicBez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3841422" y="2415212"/>
              <a:ext cx="1462240" cy="175710"/>
            </a:xfrm>
            <a:custGeom>
              <a:avLst/>
              <a:gdLst/>
              <a:ahLst/>
              <a:cxnLst/>
              <a:rect l="l" t="t" r="r" b="b"/>
              <a:pathLst>
                <a:path w="11143" h="1339" extrusionOk="0">
                  <a:moveTo>
                    <a:pt x="99" y="0"/>
                  </a:moveTo>
                  <a:cubicBezTo>
                    <a:pt x="45" y="901"/>
                    <a:pt x="0" y="1339"/>
                    <a:pt x="0" y="1339"/>
                  </a:cubicBezTo>
                  <a:lnTo>
                    <a:pt x="11143" y="1339"/>
                  </a:lnTo>
                  <a:cubicBezTo>
                    <a:pt x="11143" y="1339"/>
                    <a:pt x="11098" y="901"/>
                    <a:pt x="11045" y="0"/>
                  </a:cubicBezTo>
                  <a:cubicBezTo>
                    <a:pt x="8704" y="45"/>
                    <a:pt x="6708" y="60"/>
                    <a:pt x="5086" y="60"/>
                  </a:cubicBezTo>
                  <a:cubicBezTo>
                    <a:pt x="1843" y="60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5383181" y="2536989"/>
              <a:ext cx="293944" cy="161669"/>
            </a:xfrm>
            <a:custGeom>
              <a:avLst/>
              <a:gdLst/>
              <a:ahLst/>
              <a:cxnLst/>
              <a:rect l="l" t="t" r="r" b="b"/>
              <a:pathLst>
                <a:path w="2240" h="1232" extrusionOk="0">
                  <a:moveTo>
                    <a:pt x="687" y="0"/>
                  </a:moveTo>
                  <a:cubicBezTo>
                    <a:pt x="72" y="0"/>
                    <a:pt x="0" y="277"/>
                    <a:pt x="0" y="616"/>
                  </a:cubicBezTo>
                  <a:cubicBezTo>
                    <a:pt x="0" y="955"/>
                    <a:pt x="72" y="1231"/>
                    <a:pt x="687" y="1231"/>
                  </a:cubicBezTo>
                  <a:cubicBezTo>
                    <a:pt x="1312" y="1231"/>
                    <a:pt x="2240" y="955"/>
                    <a:pt x="2240" y="616"/>
                  </a:cubicBezTo>
                  <a:cubicBezTo>
                    <a:pt x="2240" y="277"/>
                    <a:pt x="1312" y="0"/>
                    <a:pt x="687" y="0"/>
                  </a:cubicBezTo>
                  <a:close/>
                </a:path>
              </a:pathLst>
            </a:custGeom>
            <a:solidFill>
              <a:srgbClr val="693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5383181" y="2603257"/>
              <a:ext cx="293944" cy="95401"/>
            </a:xfrm>
            <a:custGeom>
              <a:avLst/>
              <a:gdLst/>
              <a:ahLst/>
              <a:cxnLst/>
              <a:rect l="l" t="t" r="r" b="b"/>
              <a:pathLst>
                <a:path w="2240" h="727" extrusionOk="0">
                  <a:moveTo>
                    <a:pt x="2172" y="0"/>
                  </a:moveTo>
                  <a:cubicBezTo>
                    <a:pt x="2023" y="0"/>
                    <a:pt x="1621" y="333"/>
                    <a:pt x="910" y="387"/>
                  </a:cubicBezTo>
                  <a:cubicBezTo>
                    <a:pt x="855" y="391"/>
                    <a:pt x="803" y="393"/>
                    <a:pt x="753" y="393"/>
                  </a:cubicBezTo>
                  <a:cubicBezTo>
                    <a:pt x="146" y="393"/>
                    <a:pt x="1" y="111"/>
                    <a:pt x="0" y="111"/>
                  </a:cubicBezTo>
                  <a:lnTo>
                    <a:pt x="0" y="111"/>
                  </a:lnTo>
                  <a:cubicBezTo>
                    <a:pt x="0" y="450"/>
                    <a:pt x="72" y="726"/>
                    <a:pt x="687" y="726"/>
                  </a:cubicBezTo>
                  <a:cubicBezTo>
                    <a:pt x="1312" y="726"/>
                    <a:pt x="2240" y="450"/>
                    <a:pt x="2240" y="111"/>
                  </a:cubicBezTo>
                  <a:cubicBezTo>
                    <a:pt x="2240" y="31"/>
                    <a:pt x="2218" y="0"/>
                    <a:pt x="2172" y="0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3466775" y="2536989"/>
              <a:ext cx="293944" cy="161669"/>
            </a:xfrm>
            <a:custGeom>
              <a:avLst/>
              <a:gdLst/>
              <a:ahLst/>
              <a:cxnLst/>
              <a:rect l="l" t="t" r="r" b="b"/>
              <a:pathLst>
                <a:path w="2240" h="1232" extrusionOk="0">
                  <a:moveTo>
                    <a:pt x="1544" y="0"/>
                  </a:moveTo>
                  <a:cubicBezTo>
                    <a:pt x="929" y="0"/>
                    <a:pt x="1" y="277"/>
                    <a:pt x="1" y="616"/>
                  </a:cubicBezTo>
                  <a:cubicBezTo>
                    <a:pt x="1" y="955"/>
                    <a:pt x="929" y="1231"/>
                    <a:pt x="1544" y="1231"/>
                  </a:cubicBezTo>
                  <a:cubicBezTo>
                    <a:pt x="2169" y="1231"/>
                    <a:pt x="2240" y="955"/>
                    <a:pt x="2240" y="616"/>
                  </a:cubicBezTo>
                  <a:cubicBezTo>
                    <a:pt x="2240" y="277"/>
                    <a:pt x="2169" y="0"/>
                    <a:pt x="1544" y="0"/>
                  </a:cubicBezTo>
                  <a:close/>
                </a:path>
              </a:pathLst>
            </a:custGeom>
            <a:solidFill>
              <a:srgbClr val="944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3495644" y="2548274"/>
              <a:ext cx="197231" cy="49734"/>
            </a:xfrm>
            <a:custGeom>
              <a:avLst/>
              <a:gdLst/>
              <a:ahLst/>
              <a:cxnLst/>
              <a:rect l="l" t="t" r="r" b="b"/>
              <a:pathLst>
                <a:path w="1503" h="379" extrusionOk="0">
                  <a:moveTo>
                    <a:pt x="1181" y="1"/>
                  </a:moveTo>
                  <a:cubicBezTo>
                    <a:pt x="668" y="1"/>
                    <a:pt x="18" y="250"/>
                    <a:pt x="4" y="360"/>
                  </a:cubicBezTo>
                  <a:cubicBezTo>
                    <a:pt x="0" y="373"/>
                    <a:pt x="8" y="379"/>
                    <a:pt x="28" y="379"/>
                  </a:cubicBezTo>
                  <a:cubicBezTo>
                    <a:pt x="104" y="379"/>
                    <a:pt x="349" y="294"/>
                    <a:pt x="717" y="209"/>
                  </a:cubicBezTo>
                  <a:cubicBezTo>
                    <a:pt x="1146" y="110"/>
                    <a:pt x="1503" y="128"/>
                    <a:pt x="1485" y="39"/>
                  </a:cubicBezTo>
                  <a:cubicBezTo>
                    <a:pt x="1395" y="12"/>
                    <a:pt x="1291" y="1"/>
                    <a:pt x="1181" y="1"/>
                  </a:cubicBezTo>
                  <a:close/>
                </a:path>
              </a:pathLst>
            </a:custGeom>
            <a:solidFill>
              <a:srgbClr val="D1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3466775" y="2605882"/>
              <a:ext cx="293944" cy="92776"/>
            </a:xfrm>
            <a:custGeom>
              <a:avLst/>
              <a:gdLst/>
              <a:ahLst/>
              <a:cxnLst/>
              <a:rect l="l" t="t" r="r" b="b"/>
              <a:pathLst>
                <a:path w="2240" h="707" extrusionOk="0">
                  <a:moveTo>
                    <a:pt x="37" y="1"/>
                  </a:moveTo>
                  <a:cubicBezTo>
                    <a:pt x="12" y="1"/>
                    <a:pt x="1" y="26"/>
                    <a:pt x="1" y="91"/>
                  </a:cubicBezTo>
                  <a:cubicBezTo>
                    <a:pt x="1" y="430"/>
                    <a:pt x="929" y="706"/>
                    <a:pt x="1544" y="706"/>
                  </a:cubicBezTo>
                  <a:cubicBezTo>
                    <a:pt x="2169" y="706"/>
                    <a:pt x="2240" y="430"/>
                    <a:pt x="2240" y="91"/>
                  </a:cubicBezTo>
                  <a:lnTo>
                    <a:pt x="2240" y="91"/>
                  </a:lnTo>
                  <a:cubicBezTo>
                    <a:pt x="2240" y="91"/>
                    <a:pt x="2070" y="385"/>
                    <a:pt x="1339" y="421"/>
                  </a:cubicBezTo>
                  <a:cubicBezTo>
                    <a:pt x="1297" y="423"/>
                    <a:pt x="1255" y="425"/>
                    <a:pt x="1215" y="425"/>
                  </a:cubicBezTo>
                  <a:cubicBezTo>
                    <a:pt x="471" y="425"/>
                    <a:pt x="139" y="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5336334" y="2394085"/>
              <a:ext cx="140673" cy="440391"/>
            </a:xfrm>
            <a:custGeom>
              <a:avLst/>
              <a:gdLst/>
              <a:ahLst/>
              <a:cxnLst/>
              <a:rect l="l" t="t" r="r" b="b"/>
              <a:pathLst>
                <a:path w="1072" h="3356" extrusionOk="0">
                  <a:moveTo>
                    <a:pt x="1" y="1"/>
                  </a:moveTo>
                  <a:lnTo>
                    <a:pt x="1" y="3355"/>
                  </a:lnTo>
                  <a:lnTo>
                    <a:pt x="705" y="3355"/>
                  </a:lnTo>
                  <a:cubicBezTo>
                    <a:pt x="902" y="3355"/>
                    <a:pt x="1071" y="2606"/>
                    <a:pt x="1071" y="1678"/>
                  </a:cubicBezTo>
                  <a:cubicBezTo>
                    <a:pt x="1071" y="759"/>
                    <a:pt x="902" y="1"/>
                    <a:pt x="7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5336334" y="2675037"/>
              <a:ext cx="138311" cy="159438"/>
            </a:xfrm>
            <a:custGeom>
              <a:avLst/>
              <a:gdLst/>
              <a:ahLst/>
              <a:cxnLst/>
              <a:rect l="l" t="t" r="r" b="b"/>
              <a:pathLst>
                <a:path w="1054" h="1215" extrusionOk="0">
                  <a:moveTo>
                    <a:pt x="1" y="1"/>
                  </a:moveTo>
                  <a:lnTo>
                    <a:pt x="1" y="1214"/>
                  </a:lnTo>
                  <a:lnTo>
                    <a:pt x="705" y="1214"/>
                  </a:lnTo>
                  <a:cubicBezTo>
                    <a:pt x="875" y="1214"/>
                    <a:pt x="1009" y="706"/>
                    <a:pt x="1053" y="1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5288306" y="2394085"/>
              <a:ext cx="96188" cy="440391"/>
            </a:xfrm>
            <a:custGeom>
              <a:avLst/>
              <a:gdLst/>
              <a:ahLst/>
              <a:cxnLst/>
              <a:rect l="l" t="t" r="r" b="b"/>
              <a:pathLst>
                <a:path w="733" h="3356" extrusionOk="0">
                  <a:moveTo>
                    <a:pt x="367" y="1"/>
                  </a:moveTo>
                  <a:cubicBezTo>
                    <a:pt x="161" y="1"/>
                    <a:pt x="1" y="759"/>
                    <a:pt x="1" y="1678"/>
                  </a:cubicBezTo>
                  <a:cubicBezTo>
                    <a:pt x="1" y="2606"/>
                    <a:pt x="161" y="3355"/>
                    <a:pt x="367" y="3355"/>
                  </a:cubicBezTo>
                  <a:cubicBezTo>
                    <a:pt x="572" y="3355"/>
                    <a:pt x="732" y="2606"/>
                    <a:pt x="732" y="1678"/>
                  </a:cubicBezTo>
                  <a:cubicBezTo>
                    <a:pt x="732" y="759"/>
                    <a:pt x="572" y="1"/>
                    <a:pt x="367" y="1"/>
                  </a:cubicBezTo>
                  <a:close/>
                </a:path>
              </a:pathLst>
            </a:custGeom>
            <a:solidFill>
              <a:srgbClr val="D1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5288306" y="2614149"/>
              <a:ext cx="95007" cy="220327"/>
            </a:xfrm>
            <a:custGeom>
              <a:avLst/>
              <a:gdLst/>
              <a:ahLst/>
              <a:cxnLst/>
              <a:rect l="l" t="t" r="r" b="b"/>
              <a:pathLst>
                <a:path w="724" h="1679" extrusionOk="0">
                  <a:moveTo>
                    <a:pt x="1" y="1"/>
                  </a:moveTo>
                  <a:cubicBezTo>
                    <a:pt x="1" y="929"/>
                    <a:pt x="161" y="1678"/>
                    <a:pt x="367" y="1678"/>
                  </a:cubicBezTo>
                  <a:cubicBezTo>
                    <a:pt x="536" y="1678"/>
                    <a:pt x="679" y="1170"/>
                    <a:pt x="723" y="465"/>
                  </a:cubicBezTo>
                  <a:lnTo>
                    <a:pt x="723" y="465"/>
                  </a:lnTo>
                  <a:lnTo>
                    <a:pt x="599" y="4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3667024" y="2394085"/>
              <a:ext cx="140542" cy="440391"/>
            </a:xfrm>
            <a:custGeom>
              <a:avLst/>
              <a:gdLst/>
              <a:ahLst/>
              <a:cxnLst/>
              <a:rect l="l" t="t" r="r" b="b"/>
              <a:pathLst>
                <a:path w="1071" h="3356" extrusionOk="0">
                  <a:moveTo>
                    <a:pt x="366" y="1"/>
                  </a:moveTo>
                  <a:cubicBezTo>
                    <a:pt x="161" y="1"/>
                    <a:pt x="0" y="759"/>
                    <a:pt x="0" y="1678"/>
                  </a:cubicBezTo>
                  <a:cubicBezTo>
                    <a:pt x="0" y="2606"/>
                    <a:pt x="161" y="3355"/>
                    <a:pt x="366" y="3355"/>
                  </a:cubicBezTo>
                  <a:lnTo>
                    <a:pt x="1071" y="3355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3668205" y="2675037"/>
              <a:ext cx="139361" cy="159438"/>
            </a:xfrm>
            <a:custGeom>
              <a:avLst/>
              <a:gdLst/>
              <a:ahLst/>
              <a:cxnLst/>
              <a:rect l="l" t="t" r="r" b="b"/>
              <a:pathLst>
                <a:path w="1062" h="1215" extrusionOk="0">
                  <a:moveTo>
                    <a:pt x="0" y="1"/>
                  </a:moveTo>
                  <a:cubicBezTo>
                    <a:pt x="45" y="706"/>
                    <a:pt x="188" y="1214"/>
                    <a:pt x="357" y="1214"/>
                  </a:cubicBezTo>
                  <a:lnTo>
                    <a:pt x="1062" y="121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3759537" y="2394085"/>
              <a:ext cx="96057" cy="440391"/>
            </a:xfrm>
            <a:custGeom>
              <a:avLst/>
              <a:gdLst/>
              <a:ahLst/>
              <a:cxnLst/>
              <a:rect l="l" t="t" r="r" b="b"/>
              <a:pathLst>
                <a:path w="732" h="3356" extrusionOk="0">
                  <a:moveTo>
                    <a:pt x="366" y="1"/>
                  </a:moveTo>
                  <a:cubicBezTo>
                    <a:pt x="161" y="1"/>
                    <a:pt x="0" y="759"/>
                    <a:pt x="0" y="1678"/>
                  </a:cubicBezTo>
                  <a:cubicBezTo>
                    <a:pt x="0" y="2606"/>
                    <a:pt x="161" y="3355"/>
                    <a:pt x="366" y="3355"/>
                  </a:cubicBezTo>
                  <a:cubicBezTo>
                    <a:pt x="571" y="3355"/>
                    <a:pt x="732" y="2606"/>
                    <a:pt x="732" y="1678"/>
                  </a:cubicBezTo>
                  <a:cubicBezTo>
                    <a:pt x="732" y="759"/>
                    <a:pt x="571" y="1"/>
                    <a:pt x="366" y="1"/>
                  </a:cubicBezTo>
                  <a:close/>
                </a:path>
              </a:pathLst>
            </a:custGeom>
            <a:solidFill>
              <a:srgbClr val="693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3774628" y="2432797"/>
              <a:ext cx="1594646" cy="364149"/>
            </a:xfrm>
            <a:custGeom>
              <a:avLst/>
              <a:gdLst/>
              <a:ahLst/>
              <a:cxnLst/>
              <a:rect l="l" t="t" r="r" b="b"/>
              <a:pathLst>
                <a:path w="12152" h="2775" extrusionOk="0">
                  <a:moveTo>
                    <a:pt x="313" y="0"/>
                  </a:moveTo>
                  <a:cubicBezTo>
                    <a:pt x="144" y="0"/>
                    <a:pt x="1" y="625"/>
                    <a:pt x="1" y="1383"/>
                  </a:cubicBezTo>
                  <a:cubicBezTo>
                    <a:pt x="1" y="2150"/>
                    <a:pt x="144" y="2775"/>
                    <a:pt x="313" y="2775"/>
                  </a:cubicBezTo>
                  <a:lnTo>
                    <a:pt x="11848" y="2775"/>
                  </a:lnTo>
                  <a:cubicBezTo>
                    <a:pt x="12018" y="2775"/>
                    <a:pt x="12151" y="2150"/>
                    <a:pt x="12151" y="1383"/>
                  </a:cubicBezTo>
                  <a:cubicBezTo>
                    <a:pt x="12151" y="625"/>
                    <a:pt x="12018" y="0"/>
                    <a:pt x="11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3778171" y="2678580"/>
              <a:ext cx="1588741" cy="118365"/>
            </a:xfrm>
            <a:custGeom>
              <a:avLst/>
              <a:gdLst/>
              <a:ahLst/>
              <a:cxnLst/>
              <a:rect l="l" t="t" r="r" b="b"/>
              <a:pathLst>
                <a:path w="12107" h="902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527"/>
                    <a:pt x="152" y="902"/>
                    <a:pt x="286" y="902"/>
                  </a:cubicBezTo>
                  <a:lnTo>
                    <a:pt x="11821" y="902"/>
                  </a:lnTo>
                  <a:cubicBezTo>
                    <a:pt x="11955" y="902"/>
                    <a:pt x="12062" y="527"/>
                    <a:pt x="12107" y="1"/>
                  </a:cubicBezTo>
                  <a:lnTo>
                    <a:pt x="12107" y="1"/>
                  </a:lnTo>
                  <a:cubicBezTo>
                    <a:pt x="12106" y="1"/>
                    <a:pt x="10215" y="152"/>
                    <a:pt x="6049" y="152"/>
                  </a:cubicBezTo>
                  <a:cubicBezTo>
                    <a:pt x="1883" y="15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5383181" y="459048"/>
              <a:ext cx="293944" cy="161669"/>
            </a:xfrm>
            <a:custGeom>
              <a:avLst/>
              <a:gdLst/>
              <a:ahLst/>
              <a:cxnLst/>
              <a:rect l="l" t="t" r="r" b="b"/>
              <a:pathLst>
                <a:path w="2240" h="1232" extrusionOk="0">
                  <a:moveTo>
                    <a:pt x="687" y="0"/>
                  </a:moveTo>
                  <a:cubicBezTo>
                    <a:pt x="72" y="0"/>
                    <a:pt x="0" y="277"/>
                    <a:pt x="0" y="616"/>
                  </a:cubicBezTo>
                  <a:cubicBezTo>
                    <a:pt x="0" y="955"/>
                    <a:pt x="72" y="1232"/>
                    <a:pt x="687" y="1232"/>
                  </a:cubicBezTo>
                  <a:cubicBezTo>
                    <a:pt x="1312" y="1232"/>
                    <a:pt x="2240" y="955"/>
                    <a:pt x="2240" y="616"/>
                  </a:cubicBezTo>
                  <a:cubicBezTo>
                    <a:pt x="2240" y="277"/>
                    <a:pt x="1312" y="0"/>
                    <a:pt x="687" y="0"/>
                  </a:cubicBezTo>
                  <a:close/>
                </a:path>
              </a:pathLst>
            </a:custGeom>
            <a:solidFill>
              <a:srgbClr val="693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5383181" y="525316"/>
              <a:ext cx="293944" cy="95401"/>
            </a:xfrm>
            <a:custGeom>
              <a:avLst/>
              <a:gdLst/>
              <a:ahLst/>
              <a:cxnLst/>
              <a:rect l="l" t="t" r="r" b="b"/>
              <a:pathLst>
                <a:path w="2240" h="727" extrusionOk="0">
                  <a:moveTo>
                    <a:pt x="2172" y="1"/>
                  </a:moveTo>
                  <a:cubicBezTo>
                    <a:pt x="2023" y="1"/>
                    <a:pt x="1621" y="333"/>
                    <a:pt x="910" y="388"/>
                  </a:cubicBezTo>
                  <a:cubicBezTo>
                    <a:pt x="855" y="392"/>
                    <a:pt x="803" y="393"/>
                    <a:pt x="753" y="393"/>
                  </a:cubicBezTo>
                  <a:cubicBezTo>
                    <a:pt x="146" y="393"/>
                    <a:pt x="1" y="111"/>
                    <a:pt x="0" y="111"/>
                  </a:cubicBezTo>
                  <a:lnTo>
                    <a:pt x="0" y="111"/>
                  </a:lnTo>
                  <a:cubicBezTo>
                    <a:pt x="0" y="450"/>
                    <a:pt x="72" y="727"/>
                    <a:pt x="687" y="727"/>
                  </a:cubicBezTo>
                  <a:cubicBezTo>
                    <a:pt x="1312" y="727"/>
                    <a:pt x="2240" y="450"/>
                    <a:pt x="2240" y="111"/>
                  </a:cubicBezTo>
                  <a:cubicBezTo>
                    <a:pt x="2240" y="32"/>
                    <a:pt x="2218" y="1"/>
                    <a:pt x="2172" y="1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3466775" y="459048"/>
              <a:ext cx="293944" cy="161669"/>
            </a:xfrm>
            <a:custGeom>
              <a:avLst/>
              <a:gdLst/>
              <a:ahLst/>
              <a:cxnLst/>
              <a:rect l="l" t="t" r="r" b="b"/>
              <a:pathLst>
                <a:path w="2240" h="1232" extrusionOk="0">
                  <a:moveTo>
                    <a:pt x="1544" y="0"/>
                  </a:moveTo>
                  <a:cubicBezTo>
                    <a:pt x="929" y="0"/>
                    <a:pt x="1" y="277"/>
                    <a:pt x="1" y="616"/>
                  </a:cubicBezTo>
                  <a:cubicBezTo>
                    <a:pt x="1" y="955"/>
                    <a:pt x="929" y="1232"/>
                    <a:pt x="1544" y="1232"/>
                  </a:cubicBezTo>
                  <a:cubicBezTo>
                    <a:pt x="2169" y="1232"/>
                    <a:pt x="2240" y="955"/>
                    <a:pt x="2240" y="616"/>
                  </a:cubicBezTo>
                  <a:cubicBezTo>
                    <a:pt x="2240" y="277"/>
                    <a:pt x="2169" y="0"/>
                    <a:pt x="1544" y="0"/>
                  </a:cubicBezTo>
                  <a:close/>
                </a:path>
              </a:pathLst>
            </a:custGeom>
            <a:solidFill>
              <a:srgbClr val="944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3495644" y="470464"/>
              <a:ext cx="197231" cy="49603"/>
            </a:xfrm>
            <a:custGeom>
              <a:avLst/>
              <a:gdLst/>
              <a:ahLst/>
              <a:cxnLst/>
              <a:rect l="l" t="t" r="r" b="b"/>
              <a:pathLst>
                <a:path w="1503" h="378" extrusionOk="0">
                  <a:moveTo>
                    <a:pt x="1181" y="0"/>
                  </a:moveTo>
                  <a:cubicBezTo>
                    <a:pt x="668" y="0"/>
                    <a:pt x="18" y="249"/>
                    <a:pt x="4" y="359"/>
                  </a:cubicBezTo>
                  <a:cubicBezTo>
                    <a:pt x="0" y="372"/>
                    <a:pt x="8" y="378"/>
                    <a:pt x="28" y="378"/>
                  </a:cubicBezTo>
                  <a:cubicBezTo>
                    <a:pt x="104" y="378"/>
                    <a:pt x="349" y="293"/>
                    <a:pt x="717" y="208"/>
                  </a:cubicBezTo>
                  <a:cubicBezTo>
                    <a:pt x="1146" y="110"/>
                    <a:pt x="1503" y="128"/>
                    <a:pt x="1485" y="38"/>
                  </a:cubicBezTo>
                  <a:cubicBezTo>
                    <a:pt x="1395" y="12"/>
                    <a:pt x="1291" y="0"/>
                    <a:pt x="1181" y="0"/>
                  </a:cubicBezTo>
                  <a:close/>
                </a:path>
              </a:pathLst>
            </a:custGeom>
            <a:solidFill>
              <a:srgbClr val="D1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3466775" y="527940"/>
              <a:ext cx="293944" cy="92776"/>
            </a:xfrm>
            <a:custGeom>
              <a:avLst/>
              <a:gdLst/>
              <a:ahLst/>
              <a:cxnLst/>
              <a:rect l="l" t="t" r="r" b="b"/>
              <a:pathLst>
                <a:path w="2240" h="707" extrusionOk="0">
                  <a:moveTo>
                    <a:pt x="37" y="1"/>
                  </a:moveTo>
                  <a:cubicBezTo>
                    <a:pt x="12" y="1"/>
                    <a:pt x="1" y="27"/>
                    <a:pt x="1" y="91"/>
                  </a:cubicBezTo>
                  <a:cubicBezTo>
                    <a:pt x="1" y="430"/>
                    <a:pt x="929" y="707"/>
                    <a:pt x="1544" y="707"/>
                  </a:cubicBezTo>
                  <a:cubicBezTo>
                    <a:pt x="2169" y="707"/>
                    <a:pt x="2240" y="430"/>
                    <a:pt x="2240" y="91"/>
                  </a:cubicBezTo>
                  <a:lnTo>
                    <a:pt x="2240" y="91"/>
                  </a:lnTo>
                  <a:cubicBezTo>
                    <a:pt x="2240" y="91"/>
                    <a:pt x="2070" y="385"/>
                    <a:pt x="1339" y="421"/>
                  </a:cubicBezTo>
                  <a:cubicBezTo>
                    <a:pt x="1297" y="424"/>
                    <a:pt x="1255" y="425"/>
                    <a:pt x="1215" y="425"/>
                  </a:cubicBezTo>
                  <a:cubicBezTo>
                    <a:pt x="471" y="425"/>
                    <a:pt x="139" y="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5336334" y="317325"/>
              <a:ext cx="140673" cy="439210"/>
            </a:xfrm>
            <a:custGeom>
              <a:avLst/>
              <a:gdLst/>
              <a:ahLst/>
              <a:cxnLst/>
              <a:rect l="l" t="t" r="r" b="b"/>
              <a:pathLst>
                <a:path w="1072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705" y="3346"/>
                  </a:lnTo>
                  <a:cubicBezTo>
                    <a:pt x="902" y="3346"/>
                    <a:pt x="1071" y="2597"/>
                    <a:pt x="1071" y="1669"/>
                  </a:cubicBezTo>
                  <a:cubicBezTo>
                    <a:pt x="1071" y="750"/>
                    <a:pt x="902" y="1"/>
                    <a:pt x="7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5336334" y="597227"/>
              <a:ext cx="138311" cy="159307"/>
            </a:xfrm>
            <a:custGeom>
              <a:avLst/>
              <a:gdLst/>
              <a:ahLst/>
              <a:cxnLst/>
              <a:rect l="l" t="t" r="r" b="b"/>
              <a:pathLst>
                <a:path w="1054" h="1214" extrusionOk="0">
                  <a:moveTo>
                    <a:pt x="1" y="0"/>
                  </a:moveTo>
                  <a:lnTo>
                    <a:pt x="1" y="1213"/>
                  </a:lnTo>
                  <a:lnTo>
                    <a:pt x="705" y="1213"/>
                  </a:lnTo>
                  <a:cubicBezTo>
                    <a:pt x="875" y="1213"/>
                    <a:pt x="1009" y="705"/>
                    <a:pt x="1053" y="0"/>
                  </a:cubicBez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5288306" y="317325"/>
              <a:ext cx="96188" cy="439210"/>
            </a:xfrm>
            <a:custGeom>
              <a:avLst/>
              <a:gdLst/>
              <a:ahLst/>
              <a:cxnLst/>
              <a:rect l="l" t="t" r="r" b="b"/>
              <a:pathLst>
                <a:path w="733" h="3347" extrusionOk="0">
                  <a:moveTo>
                    <a:pt x="367" y="1"/>
                  </a:moveTo>
                  <a:cubicBezTo>
                    <a:pt x="161" y="1"/>
                    <a:pt x="1" y="750"/>
                    <a:pt x="1" y="1669"/>
                  </a:cubicBezTo>
                  <a:cubicBezTo>
                    <a:pt x="1" y="2597"/>
                    <a:pt x="161" y="3346"/>
                    <a:pt x="367" y="3346"/>
                  </a:cubicBezTo>
                  <a:cubicBezTo>
                    <a:pt x="572" y="3346"/>
                    <a:pt x="732" y="2597"/>
                    <a:pt x="732" y="1669"/>
                  </a:cubicBezTo>
                  <a:cubicBezTo>
                    <a:pt x="732" y="750"/>
                    <a:pt x="572" y="1"/>
                    <a:pt x="367" y="1"/>
                  </a:cubicBezTo>
                  <a:close/>
                </a:path>
              </a:pathLst>
            </a:custGeom>
            <a:solidFill>
              <a:srgbClr val="D1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5288306" y="536339"/>
              <a:ext cx="95007" cy="220196"/>
            </a:xfrm>
            <a:custGeom>
              <a:avLst/>
              <a:gdLst/>
              <a:ahLst/>
              <a:cxnLst/>
              <a:rect l="l" t="t" r="r" b="b"/>
              <a:pathLst>
                <a:path w="724" h="1678" extrusionOk="0">
                  <a:moveTo>
                    <a:pt x="1" y="0"/>
                  </a:moveTo>
                  <a:cubicBezTo>
                    <a:pt x="1" y="928"/>
                    <a:pt x="161" y="1677"/>
                    <a:pt x="367" y="1677"/>
                  </a:cubicBezTo>
                  <a:cubicBezTo>
                    <a:pt x="536" y="1677"/>
                    <a:pt x="679" y="1169"/>
                    <a:pt x="723" y="464"/>
                  </a:cubicBezTo>
                  <a:lnTo>
                    <a:pt x="723" y="464"/>
                  </a:lnTo>
                  <a:lnTo>
                    <a:pt x="599" y="4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3667024" y="317325"/>
              <a:ext cx="140542" cy="439210"/>
            </a:xfrm>
            <a:custGeom>
              <a:avLst/>
              <a:gdLst/>
              <a:ahLst/>
              <a:cxnLst/>
              <a:rect l="l" t="t" r="r" b="b"/>
              <a:pathLst>
                <a:path w="1071" h="3347" extrusionOk="0">
                  <a:moveTo>
                    <a:pt x="366" y="1"/>
                  </a:moveTo>
                  <a:cubicBezTo>
                    <a:pt x="161" y="1"/>
                    <a:pt x="0" y="750"/>
                    <a:pt x="0" y="1669"/>
                  </a:cubicBezTo>
                  <a:cubicBezTo>
                    <a:pt x="0" y="2597"/>
                    <a:pt x="161" y="3346"/>
                    <a:pt x="366" y="3346"/>
                  </a:cubicBezTo>
                  <a:lnTo>
                    <a:pt x="1071" y="3346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3668205" y="597227"/>
              <a:ext cx="139361" cy="159307"/>
            </a:xfrm>
            <a:custGeom>
              <a:avLst/>
              <a:gdLst/>
              <a:ahLst/>
              <a:cxnLst/>
              <a:rect l="l" t="t" r="r" b="b"/>
              <a:pathLst>
                <a:path w="1062" h="1214" extrusionOk="0">
                  <a:moveTo>
                    <a:pt x="0" y="0"/>
                  </a:moveTo>
                  <a:cubicBezTo>
                    <a:pt x="45" y="705"/>
                    <a:pt x="188" y="1213"/>
                    <a:pt x="357" y="1213"/>
                  </a:cubicBezTo>
                  <a:lnTo>
                    <a:pt x="1062" y="1213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000000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3759537" y="317325"/>
              <a:ext cx="96057" cy="439210"/>
            </a:xfrm>
            <a:custGeom>
              <a:avLst/>
              <a:gdLst/>
              <a:ahLst/>
              <a:cxnLst/>
              <a:rect l="l" t="t" r="r" b="b"/>
              <a:pathLst>
                <a:path w="732" h="3347" extrusionOk="0">
                  <a:moveTo>
                    <a:pt x="366" y="1"/>
                  </a:moveTo>
                  <a:cubicBezTo>
                    <a:pt x="161" y="1"/>
                    <a:pt x="0" y="750"/>
                    <a:pt x="0" y="1669"/>
                  </a:cubicBezTo>
                  <a:cubicBezTo>
                    <a:pt x="0" y="2597"/>
                    <a:pt x="161" y="3346"/>
                    <a:pt x="366" y="3346"/>
                  </a:cubicBezTo>
                  <a:cubicBezTo>
                    <a:pt x="571" y="3346"/>
                    <a:pt x="732" y="2597"/>
                    <a:pt x="732" y="1669"/>
                  </a:cubicBezTo>
                  <a:cubicBezTo>
                    <a:pt x="732" y="750"/>
                    <a:pt x="571" y="1"/>
                    <a:pt x="366" y="1"/>
                  </a:cubicBezTo>
                  <a:close/>
                </a:path>
              </a:pathLst>
            </a:custGeom>
            <a:solidFill>
              <a:srgbClr val="693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3774628" y="354855"/>
              <a:ext cx="1594646" cy="364149"/>
            </a:xfrm>
            <a:custGeom>
              <a:avLst/>
              <a:gdLst/>
              <a:ahLst/>
              <a:cxnLst/>
              <a:rect l="l" t="t" r="r" b="b"/>
              <a:pathLst>
                <a:path w="12152" h="2775" extrusionOk="0">
                  <a:moveTo>
                    <a:pt x="313" y="0"/>
                  </a:moveTo>
                  <a:cubicBezTo>
                    <a:pt x="144" y="0"/>
                    <a:pt x="1" y="625"/>
                    <a:pt x="1" y="1383"/>
                  </a:cubicBezTo>
                  <a:cubicBezTo>
                    <a:pt x="1" y="2150"/>
                    <a:pt x="144" y="2775"/>
                    <a:pt x="313" y="2775"/>
                  </a:cubicBezTo>
                  <a:lnTo>
                    <a:pt x="11848" y="2775"/>
                  </a:lnTo>
                  <a:cubicBezTo>
                    <a:pt x="12018" y="2775"/>
                    <a:pt x="12151" y="2150"/>
                    <a:pt x="12151" y="1383"/>
                  </a:cubicBezTo>
                  <a:cubicBezTo>
                    <a:pt x="12151" y="625"/>
                    <a:pt x="12018" y="0"/>
                    <a:pt x="11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3778171" y="600639"/>
              <a:ext cx="1588741" cy="118365"/>
            </a:xfrm>
            <a:custGeom>
              <a:avLst/>
              <a:gdLst/>
              <a:ahLst/>
              <a:cxnLst/>
              <a:rect l="l" t="t" r="r" b="b"/>
              <a:pathLst>
                <a:path w="12107" h="902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527"/>
                    <a:pt x="152" y="902"/>
                    <a:pt x="286" y="902"/>
                  </a:cubicBezTo>
                  <a:lnTo>
                    <a:pt x="11821" y="902"/>
                  </a:lnTo>
                  <a:cubicBezTo>
                    <a:pt x="11955" y="902"/>
                    <a:pt x="12062" y="527"/>
                    <a:pt x="12107" y="1"/>
                  </a:cubicBezTo>
                  <a:lnTo>
                    <a:pt x="12107" y="1"/>
                  </a:lnTo>
                  <a:cubicBezTo>
                    <a:pt x="12106" y="1"/>
                    <a:pt x="10215" y="153"/>
                    <a:pt x="6049" y="153"/>
                  </a:cubicBezTo>
                  <a:cubicBezTo>
                    <a:pt x="1883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8"/>
          <p:cNvSpPr/>
          <p:nvPr/>
        </p:nvSpPr>
        <p:spPr>
          <a:xfrm>
            <a:off x="6643744" y="1939674"/>
            <a:ext cx="1639800" cy="1639800"/>
          </a:xfrm>
          <a:prstGeom prst="ellipse">
            <a:avLst/>
          </a:prstGeom>
          <a:solidFill>
            <a:srgbClr val="000000">
              <a:alpha val="16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38"/>
          <p:cNvGrpSpPr/>
          <p:nvPr/>
        </p:nvGrpSpPr>
        <p:grpSpPr>
          <a:xfrm>
            <a:off x="7003550" y="1765318"/>
            <a:ext cx="919700" cy="1988397"/>
            <a:chOff x="3375898" y="949582"/>
            <a:chExt cx="646993" cy="1398900"/>
          </a:xfrm>
        </p:grpSpPr>
        <p:sp>
          <p:nvSpPr>
            <p:cNvPr id="343" name="Google Shape;343;p38"/>
            <p:cNvSpPr/>
            <p:nvPr/>
          </p:nvSpPr>
          <p:spPr>
            <a:xfrm>
              <a:off x="3416498" y="1415905"/>
              <a:ext cx="173503" cy="186669"/>
            </a:xfrm>
            <a:custGeom>
              <a:avLst/>
              <a:gdLst/>
              <a:ahLst/>
              <a:cxnLst/>
              <a:rect l="l" t="t" r="r" b="b"/>
              <a:pathLst>
                <a:path w="2517" h="2708" extrusionOk="0">
                  <a:moveTo>
                    <a:pt x="1109" y="0"/>
                  </a:moveTo>
                  <a:cubicBezTo>
                    <a:pt x="895" y="0"/>
                    <a:pt x="723" y="71"/>
                    <a:pt x="661" y="156"/>
                  </a:cubicBezTo>
                  <a:cubicBezTo>
                    <a:pt x="349" y="593"/>
                    <a:pt x="1" y="2163"/>
                    <a:pt x="1" y="2163"/>
                  </a:cubicBezTo>
                  <a:lnTo>
                    <a:pt x="982" y="2708"/>
                  </a:lnTo>
                  <a:cubicBezTo>
                    <a:pt x="982" y="2708"/>
                    <a:pt x="2517" y="879"/>
                    <a:pt x="1812" y="272"/>
                  </a:cubicBezTo>
                  <a:cubicBezTo>
                    <a:pt x="1580" y="71"/>
                    <a:pt x="1323" y="0"/>
                    <a:pt x="1109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3450964" y="1415698"/>
              <a:ext cx="139037" cy="186876"/>
            </a:xfrm>
            <a:custGeom>
              <a:avLst/>
              <a:gdLst/>
              <a:ahLst/>
              <a:cxnLst/>
              <a:rect l="l" t="t" r="r" b="b"/>
              <a:pathLst>
                <a:path w="2017" h="2711" extrusionOk="0">
                  <a:moveTo>
                    <a:pt x="602" y="1"/>
                  </a:moveTo>
                  <a:cubicBezTo>
                    <a:pt x="418" y="1"/>
                    <a:pt x="266" y="54"/>
                    <a:pt x="188" y="123"/>
                  </a:cubicBezTo>
                  <a:cubicBezTo>
                    <a:pt x="313" y="382"/>
                    <a:pt x="446" y="739"/>
                    <a:pt x="446" y="1132"/>
                  </a:cubicBezTo>
                  <a:cubicBezTo>
                    <a:pt x="446" y="1711"/>
                    <a:pt x="223" y="2220"/>
                    <a:pt x="0" y="2443"/>
                  </a:cubicBezTo>
                  <a:lnTo>
                    <a:pt x="482" y="2711"/>
                  </a:lnTo>
                  <a:cubicBezTo>
                    <a:pt x="482" y="2711"/>
                    <a:pt x="2017" y="882"/>
                    <a:pt x="1312" y="275"/>
                  </a:cubicBezTo>
                  <a:cubicBezTo>
                    <a:pt x="1076" y="73"/>
                    <a:pt x="817" y="1"/>
                    <a:pt x="602" y="1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3375898" y="1552734"/>
              <a:ext cx="134763" cy="121666"/>
            </a:xfrm>
            <a:custGeom>
              <a:avLst/>
              <a:gdLst/>
              <a:ahLst/>
              <a:cxnLst/>
              <a:rect l="l" t="t" r="r" b="b"/>
              <a:pathLst>
                <a:path w="1955" h="1765" extrusionOk="0">
                  <a:moveTo>
                    <a:pt x="908" y="1"/>
                  </a:moveTo>
                  <a:cubicBezTo>
                    <a:pt x="769" y="1"/>
                    <a:pt x="649" y="39"/>
                    <a:pt x="581" y="134"/>
                  </a:cubicBezTo>
                  <a:cubicBezTo>
                    <a:pt x="331" y="473"/>
                    <a:pt x="1" y="1329"/>
                    <a:pt x="322" y="1641"/>
                  </a:cubicBezTo>
                  <a:cubicBezTo>
                    <a:pt x="407" y="1726"/>
                    <a:pt x="614" y="1765"/>
                    <a:pt x="836" y="1765"/>
                  </a:cubicBezTo>
                  <a:cubicBezTo>
                    <a:pt x="1125" y="1765"/>
                    <a:pt x="1439" y="1699"/>
                    <a:pt x="1535" y="1588"/>
                  </a:cubicBezTo>
                  <a:cubicBezTo>
                    <a:pt x="1607" y="1508"/>
                    <a:pt x="1446" y="1249"/>
                    <a:pt x="1678" y="1106"/>
                  </a:cubicBezTo>
                  <a:cubicBezTo>
                    <a:pt x="1919" y="954"/>
                    <a:pt x="1955" y="678"/>
                    <a:pt x="1865" y="437"/>
                  </a:cubicBezTo>
                  <a:cubicBezTo>
                    <a:pt x="1794" y="268"/>
                    <a:pt x="1280" y="1"/>
                    <a:pt x="908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3412845" y="1557421"/>
              <a:ext cx="102778" cy="96643"/>
            </a:xfrm>
            <a:custGeom>
              <a:avLst/>
              <a:gdLst/>
              <a:ahLst/>
              <a:cxnLst/>
              <a:rect l="l" t="t" r="r" b="b"/>
              <a:pathLst>
                <a:path w="1491" h="1402" extrusionOk="0">
                  <a:moveTo>
                    <a:pt x="801" y="0"/>
                  </a:moveTo>
                  <a:cubicBezTo>
                    <a:pt x="734" y="0"/>
                    <a:pt x="672" y="20"/>
                    <a:pt x="625" y="66"/>
                  </a:cubicBezTo>
                  <a:cubicBezTo>
                    <a:pt x="384" y="307"/>
                    <a:pt x="0" y="940"/>
                    <a:pt x="161" y="1217"/>
                  </a:cubicBezTo>
                  <a:cubicBezTo>
                    <a:pt x="230" y="1331"/>
                    <a:pt x="506" y="1402"/>
                    <a:pt x="734" y="1402"/>
                  </a:cubicBezTo>
                  <a:cubicBezTo>
                    <a:pt x="860" y="1402"/>
                    <a:pt x="972" y="1380"/>
                    <a:pt x="1026" y="1333"/>
                  </a:cubicBezTo>
                  <a:cubicBezTo>
                    <a:pt x="1089" y="1279"/>
                    <a:pt x="1026" y="1056"/>
                    <a:pt x="1222" y="967"/>
                  </a:cubicBezTo>
                  <a:cubicBezTo>
                    <a:pt x="1410" y="886"/>
                    <a:pt x="1490" y="663"/>
                    <a:pt x="1463" y="467"/>
                  </a:cubicBezTo>
                  <a:cubicBezTo>
                    <a:pt x="1449" y="317"/>
                    <a:pt x="1073" y="0"/>
                    <a:pt x="801" y="0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3402367" y="1646137"/>
              <a:ext cx="68657" cy="37775"/>
            </a:xfrm>
            <a:custGeom>
              <a:avLst/>
              <a:gdLst/>
              <a:ahLst/>
              <a:cxnLst/>
              <a:rect l="l" t="t" r="r" b="b"/>
              <a:pathLst>
                <a:path w="996" h="548" extrusionOk="0">
                  <a:moveTo>
                    <a:pt x="384" y="1"/>
                  </a:moveTo>
                  <a:lnTo>
                    <a:pt x="1" y="242"/>
                  </a:lnTo>
                  <a:cubicBezTo>
                    <a:pt x="81" y="393"/>
                    <a:pt x="295" y="527"/>
                    <a:pt x="545" y="545"/>
                  </a:cubicBezTo>
                  <a:cubicBezTo>
                    <a:pt x="561" y="547"/>
                    <a:pt x="578" y="548"/>
                    <a:pt x="593" y="548"/>
                  </a:cubicBezTo>
                  <a:cubicBezTo>
                    <a:pt x="807" y="548"/>
                    <a:pt x="948" y="388"/>
                    <a:pt x="973" y="313"/>
                  </a:cubicBezTo>
                  <a:cubicBezTo>
                    <a:pt x="996" y="245"/>
                    <a:pt x="941" y="53"/>
                    <a:pt x="781" y="53"/>
                  </a:cubicBezTo>
                  <a:cubicBezTo>
                    <a:pt x="753" y="53"/>
                    <a:pt x="722" y="59"/>
                    <a:pt x="688" y="72"/>
                  </a:cubicBezTo>
                  <a:cubicBezTo>
                    <a:pt x="637" y="92"/>
                    <a:pt x="594" y="99"/>
                    <a:pt x="558" y="99"/>
                  </a:cubicBezTo>
                  <a:cubicBezTo>
                    <a:pt x="428" y="99"/>
                    <a:pt x="384" y="1"/>
                    <a:pt x="384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3441727" y="1638968"/>
              <a:ext cx="64659" cy="40463"/>
            </a:xfrm>
            <a:custGeom>
              <a:avLst/>
              <a:gdLst/>
              <a:ahLst/>
              <a:cxnLst/>
              <a:rect l="l" t="t" r="r" b="b"/>
              <a:pathLst>
                <a:path w="938" h="587" extrusionOk="0">
                  <a:moveTo>
                    <a:pt x="715" y="1"/>
                  </a:moveTo>
                  <a:cubicBezTo>
                    <a:pt x="670" y="1"/>
                    <a:pt x="621" y="18"/>
                    <a:pt x="571" y="60"/>
                  </a:cubicBezTo>
                  <a:cubicBezTo>
                    <a:pt x="499" y="129"/>
                    <a:pt x="435" y="149"/>
                    <a:pt x="383" y="149"/>
                  </a:cubicBezTo>
                  <a:cubicBezTo>
                    <a:pt x="307" y="149"/>
                    <a:pt x="259" y="105"/>
                    <a:pt x="259" y="105"/>
                  </a:cubicBezTo>
                  <a:lnTo>
                    <a:pt x="1" y="453"/>
                  </a:lnTo>
                  <a:cubicBezTo>
                    <a:pt x="89" y="535"/>
                    <a:pt x="242" y="586"/>
                    <a:pt x="409" y="586"/>
                  </a:cubicBezTo>
                  <a:cubicBezTo>
                    <a:pt x="476" y="586"/>
                    <a:pt x="547" y="578"/>
                    <a:pt x="616" y="560"/>
                  </a:cubicBezTo>
                  <a:cubicBezTo>
                    <a:pt x="857" y="497"/>
                    <a:pt x="937" y="274"/>
                    <a:pt x="937" y="194"/>
                  </a:cubicBezTo>
                  <a:cubicBezTo>
                    <a:pt x="931" y="129"/>
                    <a:pt x="838" y="1"/>
                    <a:pt x="715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3391890" y="1627387"/>
              <a:ext cx="64659" cy="40326"/>
            </a:xfrm>
            <a:custGeom>
              <a:avLst/>
              <a:gdLst/>
              <a:ahLst/>
              <a:cxnLst/>
              <a:rect l="l" t="t" r="r" b="b"/>
              <a:pathLst>
                <a:path w="938" h="585" extrusionOk="0">
                  <a:moveTo>
                    <a:pt x="712" y="1"/>
                  </a:moveTo>
                  <a:cubicBezTo>
                    <a:pt x="668" y="1"/>
                    <a:pt x="621" y="17"/>
                    <a:pt x="572" y="59"/>
                  </a:cubicBezTo>
                  <a:cubicBezTo>
                    <a:pt x="496" y="127"/>
                    <a:pt x="431" y="148"/>
                    <a:pt x="379" y="148"/>
                  </a:cubicBezTo>
                  <a:cubicBezTo>
                    <a:pt x="304" y="148"/>
                    <a:pt x="260" y="103"/>
                    <a:pt x="260" y="103"/>
                  </a:cubicBezTo>
                  <a:lnTo>
                    <a:pt x="1" y="451"/>
                  </a:lnTo>
                  <a:cubicBezTo>
                    <a:pt x="90" y="534"/>
                    <a:pt x="242" y="585"/>
                    <a:pt x="409" y="585"/>
                  </a:cubicBezTo>
                  <a:cubicBezTo>
                    <a:pt x="477" y="585"/>
                    <a:pt x="547" y="576"/>
                    <a:pt x="616" y="558"/>
                  </a:cubicBezTo>
                  <a:cubicBezTo>
                    <a:pt x="848" y="496"/>
                    <a:pt x="938" y="273"/>
                    <a:pt x="929" y="193"/>
                  </a:cubicBezTo>
                  <a:cubicBezTo>
                    <a:pt x="929" y="133"/>
                    <a:pt x="836" y="1"/>
                    <a:pt x="712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3418359" y="1555147"/>
              <a:ext cx="51079" cy="72586"/>
            </a:xfrm>
            <a:custGeom>
              <a:avLst/>
              <a:gdLst/>
              <a:ahLst/>
              <a:cxnLst/>
              <a:rect l="l" t="t" r="r" b="b"/>
              <a:pathLst>
                <a:path w="741" h="1053" extrusionOk="0">
                  <a:moveTo>
                    <a:pt x="99" y="1"/>
                  </a:moveTo>
                  <a:cubicBezTo>
                    <a:pt x="1" y="206"/>
                    <a:pt x="27" y="447"/>
                    <a:pt x="125" y="723"/>
                  </a:cubicBezTo>
                  <a:cubicBezTo>
                    <a:pt x="202" y="959"/>
                    <a:pt x="375" y="1052"/>
                    <a:pt x="474" y="1052"/>
                  </a:cubicBezTo>
                  <a:cubicBezTo>
                    <a:pt x="491" y="1052"/>
                    <a:pt x="506" y="1050"/>
                    <a:pt x="518" y="1044"/>
                  </a:cubicBezTo>
                  <a:cubicBezTo>
                    <a:pt x="598" y="1018"/>
                    <a:pt x="741" y="768"/>
                    <a:pt x="563" y="589"/>
                  </a:cubicBezTo>
                  <a:cubicBezTo>
                    <a:pt x="375" y="411"/>
                    <a:pt x="536" y="63"/>
                    <a:pt x="536" y="6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3962572" y="1361449"/>
              <a:ext cx="55422" cy="72655"/>
            </a:xfrm>
            <a:custGeom>
              <a:avLst/>
              <a:gdLst/>
              <a:ahLst/>
              <a:cxnLst/>
              <a:rect l="l" t="t" r="r" b="b"/>
              <a:pathLst>
                <a:path w="804" h="1054" extrusionOk="0">
                  <a:moveTo>
                    <a:pt x="320" y="1"/>
                  </a:moveTo>
                  <a:cubicBezTo>
                    <a:pt x="299" y="1"/>
                    <a:pt x="279" y="3"/>
                    <a:pt x="259" y="9"/>
                  </a:cubicBezTo>
                  <a:cubicBezTo>
                    <a:pt x="81" y="54"/>
                    <a:pt x="1" y="322"/>
                    <a:pt x="81" y="616"/>
                  </a:cubicBezTo>
                  <a:cubicBezTo>
                    <a:pt x="152" y="870"/>
                    <a:pt x="322" y="1053"/>
                    <a:pt x="485" y="1053"/>
                  </a:cubicBezTo>
                  <a:cubicBezTo>
                    <a:pt x="505" y="1053"/>
                    <a:pt x="525" y="1050"/>
                    <a:pt x="545" y="1044"/>
                  </a:cubicBezTo>
                  <a:cubicBezTo>
                    <a:pt x="723" y="1000"/>
                    <a:pt x="804" y="723"/>
                    <a:pt x="723" y="438"/>
                  </a:cubicBezTo>
                  <a:cubicBezTo>
                    <a:pt x="660" y="184"/>
                    <a:pt x="484" y="1"/>
                    <a:pt x="320" y="1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3448482" y="1302512"/>
              <a:ext cx="135797" cy="139726"/>
            </a:xfrm>
            <a:custGeom>
              <a:avLst/>
              <a:gdLst/>
              <a:ahLst/>
              <a:cxnLst/>
              <a:rect l="l" t="t" r="r" b="b"/>
              <a:pathLst>
                <a:path w="1970" h="2027" extrusionOk="0">
                  <a:moveTo>
                    <a:pt x="1087" y="0"/>
                  </a:moveTo>
                  <a:cubicBezTo>
                    <a:pt x="576" y="0"/>
                    <a:pt x="27" y="249"/>
                    <a:pt x="27" y="249"/>
                  </a:cubicBezTo>
                  <a:cubicBezTo>
                    <a:pt x="1" y="963"/>
                    <a:pt x="152" y="1685"/>
                    <a:pt x="233" y="1828"/>
                  </a:cubicBezTo>
                  <a:cubicBezTo>
                    <a:pt x="268" y="1890"/>
                    <a:pt x="605" y="2027"/>
                    <a:pt x="971" y="2027"/>
                  </a:cubicBezTo>
                  <a:cubicBezTo>
                    <a:pt x="1445" y="2027"/>
                    <a:pt x="1969" y="1798"/>
                    <a:pt x="1954" y="882"/>
                  </a:cubicBezTo>
                  <a:cubicBezTo>
                    <a:pt x="1946" y="187"/>
                    <a:pt x="1530" y="0"/>
                    <a:pt x="1087" y="0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3420221" y="1159203"/>
              <a:ext cx="211002" cy="225134"/>
            </a:xfrm>
            <a:custGeom>
              <a:avLst/>
              <a:gdLst/>
              <a:ahLst/>
              <a:cxnLst/>
              <a:rect l="l" t="t" r="r" b="b"/>
              <a:pathLst>
                <a:path w="3061" h="3266" extrusionOk="0">
                  <a:moveTo>
                    <a:pt x="1704" y="0"/>
                  </a:moveTo>
                  <a:cubicBezTo>
                    <a:pt x="1683" y="0"/>
                    <a:pt x="1665" y="3"/>
                    <a:pt x="1651" y="8"/>
                  </a:cubicBezTo>
                  <a:cubicBezTo>
                    <a:pt x="1401" y="107"/>
                    <a:pt x="768" y="339"/>
                    <a:pt x="384" y="1150"/>
                  </a:cubicBezTo>
                  <a:cubicBezTo>
                    <a:pt x="0" y="1962"/>
                    <a:pt x="268" y="3033"/>
                    <a:pt x="268" y="3033"/>
                  </a:cubicBezTo>
                  <a:cubicBezTo>
                    <a:pt x="681" y="3208"/>
                    <a:pt x="994" y="3265"/>
                    <a:pt x="1477" y="3265"/>
                  </a:cubicBezTo>
                  <a:cubicBezTo>
                    <a:pt x="1755" y="3265"/>
                    <a:pt x="2090" y="3246"/>
                    <a:pt x="2534" y="3220"/>
                  </a:cubicBezTo>
                  <a:cubicBezTo>
                    <a:pt x="2721" y="2310"/>
                    <a:pt x="2891" y="2051"/>
                    <a:pt x="2926" y="1721"/>
                  </a:cubicBezTo>
                  <a:cubicBezTo>
                    <a:pt x="3061" y="648"/>
                    <a:pt x="2029" y="0"/>
                    <a:pt x="1704" y="0"/>
                  </a:cubicBezTo>
                  <a:close/>
                </a:path>
              </a:pathLst>
            </a:custGeom>
            <a:solidFill>
              <a:srgbClr val="DE4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3458340" y="1159272"/>
              <a:ext cx="172952" cy="224996"/>
            </a:xfrm>
            <a:custGeom>
              <a:avLst/>
              <a:gdLst/>
              <a:ahLst/>
              <a:cxnLst/>
              <a:rect l="l" t="t" r="r" b="b"/>
              <a:pathLst>
                <a:path w="2509" h="3264" extrusionOk="0">
                  <a:moveTo>
                    <a:pt x="1146" y="1"/>
                  </a:moveTo>
                  <a:cubicBezTo>
                    <a:pt x="1127" y="1"/>
                    <a:pt x="1111" y="3"/>
                    <a:pt x="1098" y="7"/>
                  </a:cubicBezTo>
                  <a:cubicBezTo>
                    <a:pt x="545" y="204"/>
                    <a:pt x="0" y="1453"/>
                    <a:pt x="0" y="2229"/>
                  </a:cubicBezTo>
                  <a:cubicBezTo>
                    <a:pt x="0" y="2559"/>
                    <a:pt x="45" y="2880"/>
                    <a:pt x="116" y="3174"/>
                  </a:cubicBezTo>
                  <a:cubicBezTo>
                    <a:pt x="360" y="3240"/>
                    <a:pt x="601" y="3264"/>
                    <a:pt x="913" y="3264"/>
                  </a:cubicBezTo>
                  <a:cubicBezTo>
                    <a:pt x="1194" y="3264"/>
                    <a:pt x="1532" y="3244"/>
                    <a:pt x="1981" y="3219"/>
                  </a:cubicBezTo>
                  <a:cubicBezTo>
                    <a:pt x="2168" y="2309"/>
                    <a:pt x="2338" y="2050"/>
                    <a:pt x="2373" y="1720"/>
                  </a:cubicBezTo>
                  <a:cubicBezTo>
                    <a:pt x="2508" y="642"/>
                    <a:pt x="1465" y="1"/>
                    <a:pt x="1146" y="1"/>
                  </a:cubicBezTo>
                  <a:close/>
                </a:path>
              </a:pathLst>
            </a:custGeom>
            <a:solidFill>
              <a:srgbClr val="C3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3466336" y="1125564"/>
              <a:ext cx="359828" cy="393398"/>
            </a:xfrm>
            <a:custGeom>
              <a:avLst/>
              <a:gdLst/>
              <a:ahLst/>
              <a:cxnLst/>
              <a:rect l="l" t="t" r="r" b="b"/>
              <a:pathLst>
                <a:path w="5220" h="5707" extrusionOk="0">
                  <a:moveTo>
                    <a:pt x="3284" y="1"/>
                  </a:moveTo>
                  <a:cubicBezTo>
                    <a:pt x="2509" y="1"/>
                    <a:pt x="1684" y="90"/>
                    <a:pt x="1428" y="211"/>
                  </a:cubicBezTo>
                  <a:cubicBezTo>
                    <a:pt x="384" y="711"/>
                    <a:pt x="134" y="2040"/>
                    <a:pt x="27" y="2745"/>
                  </a:cubicBezTo>
                  <a:cubicBezTo>
                    <a:pt x="0" y="2968"/>
                    <a:pt x="107" y="3199"/>
                    <a:pt x="313" y="3333"/>
                  </a:cubicBezTo>
                  <a:lnTo>
                    <a:pt x="322" y="3333"/>
                  </a:lnTo>
                  <a:cubicBezTo>
                    <a:pt x="348" y="4234"/>
                    <a:pt x="384" y="5171"/>
                    <a:pt x="393" y="5260"/>
                  </a:cubicBezTo>
                  <a:cubicBezTo>
                    <a:pt x="420" y="5430"/>
                    <a:pt x="652" y="5706"/>
                    <a:pt x="652" y="5706"/>
                  </a:cubicBezTo>
                  <a:lnTo>
                    <a:pt x="3979" y="5697"/>
                  </a:lnTo>
                  <a:cubicBezTo>
                    <a:pt x="4018" y="5697"/>
                    <a:pt x="4063" y="5699"/>
                    <a:pt x="4110" y="5699"/>
                  </a:cubicBezTo>
                  <a:cubicBezTo>
                    <a:pt x="4281" y="5699"/>
                    <a:pt x="4479" y="5677"/>
                    <a:pt x="4479" y="5474"/>
                  </a:cubicBezTo>
                  <a:cubicBezTo>
                    <a:pt x="4497" y="4814"/>
                    <a:pt x="4381" y="3512"/>
                    <a:pt x="4568" y="3191"/>
                  </a:cubicBezTo>
                  <a:cubicBezTo>
                    <a:pt x="4827" y="2745"/>
                    <a:pt x="5219" y="595"/>
                    <a:pt x="4764" y="229"/>
                  </a:cubicBezTo>
                  <a:cubicBezTo>
                    <a:pt x="4560" y="65"/>
                    <a:pt x="3940" y="1"/>
                    <a:pt x="3284" y="1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3467576" y="1125495"/>
              <a:ext cx="289103" cy="217344"/>
            </a:xfrm>
            <a:custGeom>
              <a:avLst/>
              <a:gdLst/>
              <a:ahLst/>
              <a:cxnLst/>
              <a:rect l="l" t="t" r="r" b="b"/>
              <a:pathLst>
                <a:path w="4194" h="3153" extrusionOk="0">
                  <a:moveTo>
                    <a:pt x="3235" y="0"/>
                  </a:moveTo>
                  <a:cubicBezTo>
                    <a:pt x="2470" y="0"/>
                    <a:pt x="1661" y="89"/>
                    <a:pt x="1410" y="212"/>
                  </a:cubicBezTo>
                  <a:cubicBezTo>
                    <a:pt x="366" y="712"/>
                    <a:pt x="116" y="2041"/>
                    <a:pt x="9" y="2746"/>
                  </a:cubicBezTo>
                  <a:cubicBezTo>
                    <a:pt x="0" y="2826"/>
                    <a:pt x="9" y="2906"/>
                    <a:pt x="36" y="2986"/>
                  </a:cubicBezTo>
                  <a:cubicBezTo>
                    <a:pt x="69" y="3106"/>
                    <a:pt x="387" y="3153"/>
                    <a:pt x="810" y="3153"/>
                  </a:cubicBezTo>
                  <a:cubicBezTo>
                    <a:pt x="1742" y="3153"/>
                    <a:pt x="3184" y="2926"/>
                    <a:pt x="3221" y="2754"/>
                  </a:cubicBezTo>
                  <a:cubicBezTo>
                    <a:pt x="3265" y="2522"/>
                    <a:pt x="3230" y="828"/>
                    <a:pt x="4193" y="60"/>
                  </a:cubicBezTo>
                  <a:cubicBezTo>
                    <a:pt x="3920" y="19"/>
                    <a:pt x="3582" y="0"/>
                    <a:pt x="3235" y="0"/>
                  </a:cubicBez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3562839" y="1125495"/>
              <a:ext cx="193838" cy="38602"/>
            </a:xfrm>
            <a:custGeom>
              <a:avLst/>
              <a:gdLst/>
              <a:ahLst/>
              <a:cxnLst/>
              <a:rect l="l" t="t" r="r" b="b"/>
              <a:pathLst>
                <a:path w="2812" h="560" extrusionOk="0">
                  <a:moveTo>
                    <a:pt x="1853" y="0"/>
                  </a:moveTo>
                  <a:cubicBezTo>
                    <a:pt x="1088" y="0"/>
                    <a:pt x="279" y="89"/>
                    <a:pt x="28" y="212"/>
                  </a:cubicBezTo>
                  <a:cubicBezTo>
                    <a:pt x="19" y="221"/>
                    <a:pt x="10" y="221"/>
                    <a:pt x="1" y="230"/>
                  </a:cubicBezTo>
                  <a:cubicBezTo>
                    <a:pt x="322" y="426"/>
                    <a:pt x="902" y="560"/>
                    <a:pt x="1553" y="560"/>
                  </a:cubicBezTo>
                  <a:cubicBezTo>
                    <a:pt x="1874" y="560"/>
                    <a:pt x="2169" y="524"/>
                    <a:pt x="2436" y="471"/>
                  </a:cubicBezTo>
                  <a:cubicBezTo>
                    <a:pt x="2535" y="319"/>
                    <a:pt x="2659" y="176"/>
                    <a:pt x="2811" y="60"/>
                  </a:cubicBezTo>
                  <a:cubicBezTo>
                    <a:pt x="2538" y="19"/>
                    <a:pt x="2200" y="0"/>
                    <a:pt x="1853" y="0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3488463" y="1364551"/>
              <a:ext cx="217137" cy="154409"/>
            </a:xfrm>
            <a:custGeom>
              <a:avLst/>
              <a:gdLst/>
              <a:ahLst/>
              <a:cxnLst/>
              <a:rect l="l" t="t" r="r" b="b"/>
              <a:pathLst>
                <a:path w="3150" h="2240" extrusionOk="0">
                  <a:moveTo>
                    <a:pt x="1357" y="0"/>
                  </a:moveTo>
                  <a:cubicBezTo>
                    <a:pt x="536" y="0"/>
                    <a:pt x="1" y="535"/>
                    <a:pt x="143" y="1543"/>
                  </a:cubicBezTo>
                  <a:cubicBezTo>
                    <a:pt x="179" y="1784"/>
                    <a:pt x="250" y="2025"/>
                    <a:pt x="357" y="2239"/>
                  </a:cubicBezTo>
                  <a:lnTo>
                    <a:pt x="3105" y="2230"/>
                  </a:lnTo>
                  <a:cubicBezTo>
                    <a:pt x="3150" y="2016"/>
                    <a:pt x="3150" y="1784"/>
                    <a:pt x="3123" y="1543"/>
                  </a:cubicBezTo>
                  <a:cubicBezTo>
                    <a:pt x="2980" y="535"/>
                    <a:pt x="2177" y="0"/>
                    <a:pt x="1357" y="0"/>
                  </a:cubicBez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3449723" y="1743951"/>
              <a:ext cx="376440" cy="155581"/>
            </a:xfrm>
            <a:custGeom>
              <a:avLst/>
              <a:gdLst/>
              <a:ahLst/>
              <a:cxnLst/>
              <a:rect l="l" t="t" r="r" b="b"/>
              <a:pathLst>
                <a:path w="5461" h="2257" extrusionOk="0">
                  <a:moveTo>
                    <a:pt x="3658" y="0"/>
                  </a:moveTo>
                  <a:lnTo>
                    <a:pt x="670" y="527"/>
                  </a:lnTo>
                  <a:lnTo>
                    <a:pt x="1" y="1918"/>
                  </a:lnTo>
                  <a:cubicBezTo>
                    <a:pt x="784" y="2188"/>
                    <a:pt x="2133" y="2256"/>
                    <a:pt x="3294" y="2256"/>
                  </a:cubicBezTo>
                  <a:cubicBezTo>
                    <a:pt x="4474" y="2256"/>
                    <a:pt x="5460" y="2186"/>
                    <a:pt x="5460" y="2186"/>
                  </a:cubicBezTo>
                  <a:lnTo>
                    <a:pt x="3658" y="0"/>
                  </a:lnTo>
                  <a:close/>
                </a:path>
              </a:pathLst>
            </a:custGeom>
            <a:solidFill>
              <a:srgbClr val="99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3499561" y="1494763"/>
              <a:ext cx="266286" cy="56800"/>
            </a:xfrm>
            <a:custGeom>
              <a:avLst/>
              <a:gdLst/>
              <a:ahLst/>
              <a:cxnLst/>
              <a:rect l="l" t="t" r="r" b="b"/>
              <a:pathLst>
                <a:path w="3863" h="824" extrusionOk="0">
                  <a:moveTo>
                    <a:pt x="1584" y="1"/>
                  </a:moveTo>
                  <a:cubicBezTo>
                    <a:pt x="1048" y="1"/>
                    <a:pt x="520" y="54"/>
                    <a:pt x="0" y="163"/>
                  </a:cubicBezTo>
                  <a:lnTo>
                    <a:pt x="18" y="689"/>
                  </a:lnTo>
                  <a:lnTo>
                    <a:pt x="3863" y="823"/>
                  </a:lnTo>
                  <a:lnTo>
                    <a:pt x="3854" y="306"/>
                  </a:lnTo>
                  <a:cubicBezTo>
                    <a:pt x="3082" y="104"/>
                    <a:pt x="2325" y="1"/>
                    <a:pt x="1584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3470609" y="1695354"/>
              <a:ext cx="170401" cy="610742"/>
            </a:xfrm>
            <a:custGeom>
              <a:avLst/>
              <a:gdLst/>
              <a:ahLst/>
              <a:cxnLst/>
              <a:rect l="l" t="t" r="r" b="b"/>
              <a:pathLst>
                <a:path w="2472" h="8860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821"/>
                    <a:pt x="126" y="2588"/>
                    <a:pt x="670" y="3596"/>
                  </a:cubicBezTo>
                  <a:cubicBezTo>
                    <a:pt x="679" y="4764"/>
                    <a:pt x="1143" y="6754"/>
                    <a:pt x="1607" y="8734"/>
                  </a:cubicBezTo>
                  <a:lnTo>
                    <a:pt x="1767" y="8859"/>
                  </a:lnTo>
                  <a:cubicBezTo>
                    <a:pt x="1723" y="7262"/>
                    <a:pt x="2472" y="5291"/>
                    <a:pt x="2383" y="4657"/>
                  </a:cubicBezTo>
                  <a:cubicBezTo>
                    <a:pt x="2285" y="4015"/>
                    <a:pt x="1990" y="3444"/>
                    <a:pt x="1990" y="3444"/>
                  </a:cubicBezTo>
                  <a:lnTo>
                    <a:pt x="2249" y="643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3470609" y="1695354"/>
              <a:ext cx="166748" cy="423797"/>
            </a:xfrm>
            <a:custGeom>
              <a:avLst/>
              <a:gdLst/>
              <a:ahLst/>
              <a:cxnLst/>
              <a:rect l="l" t="t" r="r" b="b"/>
              <a:pathLst>
                <a:path w="2419" h="614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821"/>
                    <a:pt x="126" y="2588"/>
                    <a:pt x="670" y="3596"/>
                  </a:cubicBezTo>
                  <a:cubicBezTo>
                    <a:pt x="670" y="3640"/>
                    <a:pt x="670" y="3694"/>
                    <a:pt x="679" y="3747"/>
                  </a:cubicBezTo>
                  <a:cubicBezTo>
                    <a:pt x="1214" y="3854"/>
                    <a:pt x="1785" y="4809"/>
                    <a:pt x="2151" y="6147"/>
                  </a:cubicBezTo>
                  <a:cubicBezTo>
                    <a:pt x="2294" y="5487"/>
                    <a:pt x="2418" y="4934"/>
                    <a:pt x="2383" y="4657"/>
                  </a:cubicBezTo>
                  <a:cubicBezTo>
                    <a:pt x="2285" y="4015"/>
                    <a:pt x="1990" y="3444"/>
                    <a:pt x="1990" y="3444"/>
                  </a:cubicBezTo>
                  <a:lnTo>
                    <a:pt x="2249" y="643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3420221" y="2251908"/>
              <a:ext cx="191908" cy="89199"/>
            </a:xfrm>
            <a:custGeom>
              <a:avLst/>
              <a:gdLst/>
              <a:ahLst/>
              <a:cxnLst/>
              <a:rect l="l" t="t" r="r" b="b"/>
              <a:pathLst>
                <a:path w="2784" h="1294" extrusionOk="0">
                  <a:moveTo>
                    <a:pt x="2291" y="0"/>
                  </a:moveTo>
                  <a:cubicBezTo>
                    <a:pt x="2160" y="0"/>
                    <a:pt x="1472" y="741"/>
                    <a:pt x="1472" y="741"/>
                  </a:cubicBezTo>
                  <a:cubicBezTo>
                    <a:pt x="1472" y="741"/>
                    <a:pt x="0" y="1142"/>
                    <a:pt x="90" y="1294"/>
                  </a:cubicBezTo>
                  <a:lnTo>
                    <a:pt x="2784" y="1294"/>
                  </a:lnTo>
                  <a:cubicBezTo>
                    <a:pt x="2784" y="1294"/>
                    <a:pt x="2659" y="18"/>
                    <a:pt x="2293" y="0"/>
                  </a:cubicBezTo>
                  <a:cubicBezTo>
                    <a:pt x="2292" y="0"/>
                    <a:pt x="2292" y="0"/>
                    <a:pt x="2291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3422633" y="2325045"/>
              <a:ext cx="199973" cy="23437"/>
            </a:xfrm>
            <a:custGeom>
              <a:avLst/>
              <a:gdLst/>
              <a:ahLst/>
              <a:cxnLst/>
              <a:rect l="l" t="t" r="r" b="b"/>
              <a:pathLst>
                <a:path w="2901" h="340" extrusionOk="0">
                  <a:moveTo>
                    <a:pt x="1" y="1"/>
                  </a:moveTo>
                  <a:lnTo>
                    <a:pt x="28" y="340"/>
                  </a:lnTo>
                  <a:lnTo>
                    <a:pt x="2900" y="340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3492736" y="2292440"/>
              <a:ext cx="42531" cy="46185"/>
            </a:xfrm>
            <a:custGeom>
              <a:avLst/>
              <a:gdLst/>
              <a:ahLst/>
              <a:cxnLst/>
              <a:rect l="l" t="t" r="r" b="b"/>
              <a:pathLst>
                <a:path w="617" h="670" extrusionOk="0">
                  <a:moveTo>
                    <a:pt x="465" y="1"/>
                  </a:moveTo>
                  <a:lnTo>
                    <a:pt x="1" y="170"/>
                  </a:lnTo>
                  <a:lnTo>
                    <a:pt x="251" y="670"/>
                  </a:lnTo>
                  <a:lnTo>
                    <a:pt x="617" y="67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3452205" y="2306020"/>
              <a:ext cx="26470" cy="30813"/>
            </a:xfrm>
            <a:custGeom>
              <a:avLst/>
              <a:gdLst/>
              <a:ahLst/>
              <a:cxnLst/>
              <a:rect l="l" t="t" r="r" b="b"/>
              <a:pathLst>
                <a:path w="384" h="447" extrusionOk="0">
                  <a:moveTo>
                    <a:pt x="339" y="0"/>
                  </a:moveTo>
                  <a:lnTo>
                    <a:pt x="0" y="63"/>
                  </a:lnTo>
                  <a:lnTo>
                    <a:pt x="125" y="411"/>
                  </a:lnTo>
                  <a:lnTo>
                    <a:pt x="384" y="446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3538920" y="2260525"/>
              <a:ext cx="49838" cy="74447"/>
            </a:xfrm>
            <a:custGeom>
              <a:avLst/>
              <a:gdLst/>
              <a:ahLst/>
              <a:cxnLst/>
              <a:rect l="l" t="t" r="r" b="b"/>
              <a:pathLst>
                <a:path w="723" h="1080" extrusionOk="0">
                  <a:moveTo>
                    <a:pt x="250" y="0"/>
                  </a:moveTo>
                  <a:lnTo>
                    <a:pt x="0" y="223"/>
                  </a:lnTo>
                  <a:lnTo>
                    <a:pt x="366" y="1079"/>
                  </a:lnTo>
                  <a:lnTo>
                    <a:pt x="723" y="1026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3644661" y="1675088"/>
              <a:ext cx="150135" cy="634662"/>
            </a:xfrm>
            <a:custGeom>
              <a:avLst/>
              <a:gdLst/>
              <a:ahLst/>
              <a:cxnLst/>
              <a:rect l="l" t="t" r="r" b="b"/>
              <a:pathLst>
                <a:path w="2178" h="9207" extrusionOk="0">
                  <a:moveTo>
                    <a:pt x="2115" y="0"/>
                  </a:moveTo>
                  <a:lnTo>
                    <a:pt x="45" y="232"/>
                  </a:lnTo>
                  <a:cubicBezTo>
                    <a:pt x="0" y="1062"/>
                    <a:pt x="54" y="2846"/>
                    <a:pt x="536" y="3872"/>
                  </a:cubicBezTo>
                  <a:cubicBezTo>
                    <a:pt x="125" y="4791"/>
                    <a:pt x="794" y="6923"/>
                    <a:pt x="1223" y="9082"/>
                  </a:cubicBezTo>
                  <a:lnTo>
                    <a:pt x="1374" y="9207"/>
                  </a:lnTo>
                  <a:cubicBezTo>
                    <a:pt x="1401" y="7592"/>
                    <a:pt x="2079" y="5638"/>
                    <a:pt x="2017" y="4987"/>
                  </a:cubicBezTo>
                  <a:cubicBezTo>
                    <a:pt x="1954" y="4345"/>
                    <a:pt x="1820" y="3720"/>
                    <a:pt x="1820" y="3720"/>
                  </a:cubicBezTo>
                  <a:cubicBezTo>
                    <a:pt x="2177" y="3230"/>
                    <a:pt x="2124" y="1294"/>
                    <a:pt x="2115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3644661" y="1675088"/>
              <a:ext cx="150135" cy="377612"/>
            </a:xfrm>
            <a:custGeom>
              <a:avLst/>
              <a:gdLst/>
              <a:ahLst/>
              <a:cxnLst/>
              <a:rect l="l" t="t" r="r" b="b"/>
              <a:pathLst>
                <a:path w="2178" h="5478" extrusionOk="0">
                  <a:moveTo>
                    <a:pt x="2115" y="0"/>
                  </a:moveTo>
                  <a:lnTo>
                    <a:pt x="45" y="232"/>
                  </a:lnTo>
                  <a:cubicBezTo>
                    <a:pt x="0" y="1062"/>
                    <a:pt x="54" y="2846"/>
                    <a:pt x="536" y="3872"/>
                  </a:cubicBezTo>
                  <a:cubicBezTo>
                    <a:pt x="375" y="4238"/>
                    <a:pt x="384" y="4800"/>
                    <a:pt x="473" y="5478"/>
                  </a:cubicBezTo>
                  <a:cubicBezTo>
                    <a:pt x="794" y="4755"/>
                    <a:pt x="1249" y="4300"/>
                    <a:pt x="1722" y="4300"/>
                  </a:cubicBezTo>
                  <a:cubicBezTo>
                    <a:pt x="1794" y="4300"/>
                    <a:pt x="1865" y="4309"/>
                    <a:pt x="1936" y="4327"/>
                  </a:cubicBezTo>
                  <a:cubicBezTo>
                    <a:pt x="1874" y="3979"/>
                    <a:pt x="1820" y="3720"/>
                    <a:pt x="1820" y="3720"/>
                  </a:cubicBezTo>
                  <a:cubicBezTo>
                    <a:pt x="2177" y="3230"/>
                    <a:pt x="2124" y="1294"/>
                    <a:pt x="2115" y="0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3688294" y="2266039"/>
              <a:ext cx="108913" cy="76308"/>
            </a:xfrm>
            <a:custGeom>
              <a:avLst/>
              <a:gdLst/>
              <a:ahLst/>
              <a:cxnLst/>
              <a:rect l="l" t="t" r="r" b="b"/>
              <a:pathLst>
                <a:path w="1580" h="1107" extrusionOk="0">
                  <a:moveTo>
                    <a:pt x="652" y="0"/>
                  </a:moveTo>
                  <a:cubicBezTo>
                    <a:pt x="634" y="0"/>
                    <a:pt x="616" y="18"/>
                    <a:pt x="599" y="45"/>
                  </a:cubicBezTo>
                  <a:cubicBezTo>
                    <a:pt x="483" y="152"/>
                    <a:pt x="411" y="420"/>
                    <a:pt x="358" y="660"/>
                  </a:cubicBezTo>
                  <a:cubicBezTo>
                    <a:pt x="295" y="714"/>
                    <a:pt x="1" y="982"/>
                    <a:pt x="72" y="1107"/>
                  </a:cubicBezTo>
                  <a:lnTo>
                    <a:pt x="1509" y="1107"/>
                  </a:lnTo>
                  <a:cubicBezTo>
                    <a:pt x="1580" y="973"/>
                    <a:pt x="1107" y="652"/>
                    <a:pt x="1107" y="652"/>
                  </a:cubicBezTo>
                  <a:cubicBezTo>
                    <a:pt x="1107" y="652"/>
                    <a:pt x="795" y="0"/>
                    <a:pt x="688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3680298" y="2327526"/>
              <a:ext cx="120632" cy="20335"/>
            </a:xfrm>
            <a:custGeom>
              <a:avLst/>
              <a:gdLst/>
              <a:ahLst/>
              <a:cxnLst/>
              <a:rect l="l" t="t" r="r" b="b"/>
              <a:pathLst>
                <a:path w="1750" h="295" extrusionOk="0">
                  <a:moveTo>
                    <a:pt x="19" y="0"/>
                  </a:moveTo>
                  <a:lnTo>
                    <a:pt x="1" y="295"/>
                  </a:lnTo>
                  <a:lnTo>
                    <a:pt x="1723" y="295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3694498" y="2290028"/>
              <a:ext cx="97195" cy="43083"/>
            </a:xfrm>
            <a:custGeom>
              <a:avLst/>
              <a:gdLst/>
              <a:ahLst/>
              <a:cxnLst/>
              <a:rect l="l" t="t" r="r" b="b"/>
              <a:pathLst>
                <a:path w="1410" h="625" extrusionOk="0">
                  <a:moveTo>
                    <a:pt x="741" y="0"/>
                  </a:moveTo>
                  <a:cubicBezTo>
                    <a:pt x="357" y="0"/>
                    <a:pt x="27" y="277"/>
                    <a:pt x="0" y="616"/>
                  </a:cubicBezTo>
                  <a:cubicBezTo>
                    <a:pt x="0" y="625"/>
                    <a:pt x="0" y="625"/>
                    <a:pt x="0" y="625"/>
                  </a:cubicBezTo>
                  <a:lnTo>
                    <a:pt x="214" y="625"/>
                  </a:lnTo>
                  <a:cubicBezTo>
                    <a:pt x="250" y="393"/>
                    <a:pt x="473" y="214"/>
                    <a:pt x="723" y="214"/>
                  </a:cubicBezTo>
                  <a:cubicBezTo>
                    <a:pt x="981" y="214"/>
                    <a:pt x="1178" y="393"/>
                    <a:pt x="1169" y="625"/>
                  </a:cubicBezTo>
                  <a:lnTo>
                    <a:pt x="1383" y="625"/>
                  </a:lnTo>
                  <a:cubicBezTo>
                    <a:pt x="1383" y="625"/>
                    <a:pt x="1383" y="625"/>
                    <a:pt x="1383" y="616"/>
                  </a:cubicBezTo>
                  <a:cubicBezTo>
                    <a:pt x="1410" y="277"/>
                    <a:pt x="1124" y="0"/>
                    <a:pt x="741" y="0"/>
                  </a:cubicBezTo>
                  <a:close/>
                </a:path>
              </a:pathLst>
            </a:custGeom>
            <a:solidFill>
              <a:srgbClr val="8C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3706768" y="1930893"/>
              <a:ext cx="48046" cy="22817"/>
            </a:xfrm>
            <a:custGeom>
              <a:avLst/>
              <a:gdLst/>
              <a:ahLst/>
              <a:cxnLst/>
              <a:rect l="l" t="t" r="r" b="b"/>
              <a:pathLst>
                <a:path w="697" h="33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97"/>
                    <a:pt x="170" y="330"/>
                    <a:pt x="331" y="330"/>
                  </a:cubicBezTo>
                  <a:cubicBezTo>
                    <a:pt x="491" y="330"/>
                    <a:pt x="643" y="197"/>
                    <a:pt x="696" y="0"/>
                  </a:cubicBezTo>
                  <a:lnTo>
                    <a:pt x="696" y="0"/>
                  </a:lnTo>
                  <a:cubicBezTo>
                    <a:pt x="598" y="54"/>
                    <a:pt x="473" y="90"/>
                    <a:pt x="340" y="90"/>
                  </a:cubicBezTo>
                  <a:cubicBezTo>
                    <a:pt x="215" y="90"/>
                    <a:pt x="99" y="54"/>
                    <a:pt x="1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3449723" y="1511099"/>
              <a:ext cx="376440" cy="383609"/>
            </a:xfrm>
            <a:custGeom>
              <a:avLst/>
              <a:gdLst/>
              <a:ahLst/>
              <a:cxnLst/>
              <a:rect l="l" t="t" r="r" b="b"/>
              <a:pathLst>
                <a:path w="5461" h="5565" extrusionOk="0">
                  <a:moveTo>
                    <a:pt x="2300" y="0"/>
                  </a:moveTo>
                  <a:cubicBezTo>
                    <a:pt x="1296" y="0"/>
                    <a:pt x="563" y="194"/>
                    <a:pt x="563" y="194"/>
                  </a:cubicBezTo>
                  <a:cubicBezTo>
                    <a:pt x="143" y="1648"/>
                    <a:pt x="1" y="5296"/>
                    <a:pt x="1" y="5296"/>
                  </a:cubicBezTo>
                  <a:cubicBezTo>
                    <a:pt x="1" y="5296"/>
                    <a:pt x="2449" y="4959"/>
                    <a:pt x="3633" y="4959"/>
                  </a:cubicBezTo>
                  <a:cubicBezTo>
                    <a:pt x="3811" y="4959"/>
                    <a:pt x="3960" y="4967"/>
                    <a:pt x="4069" y="4984"/>
                  </a:cubicBezTo>
                  <a:cubicBezTo>
                    <a:pt x="4898" y="5118"/>
                    <a:pt x="5460" y="5564"/>
                    <a:pt x="5460" y="5564"/>
                  </a:cubicBezTo>
                  <a:cubicBezTo>
                    <a:pt x="5460" y="5564"/>
                    <a:pt x="5077" y="1228"/>
                    <a:pt x="4711" y="443"/>
                  </a:cubicBezTo>
                  <a:cubicBezTo>
                    <a:pt x="3883" y="100"/>
                    <a:pt x="3022" y="0"/>
                    <a:pt x="2300" y="0"/>
                  </a:cubicBezTo>
                  <a:close/>
                </a:path>
              </a:pathLst>
            </a:custGeom>
            <a:solidFill>
              <a:srgbClr val="DE4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3449723" y="1521922"/>
              <a:ext cx="50528" cy="354313"/>
            </a:xfrm>
            <a:custGeom>
              <a:avLst/>
              <a:gdLst/>
              <a:ahLst/>
              <a:cxnLst/>
              <a:rect l="l" t="t" r="r" b="b"/>
              <a:pathLst>
                <a:path w="733" h="5140" extrusionOk="0">
                  <a:moveTo>
                    <a:pt x="732" y="1"/>
                  </a:moveTo>
                  <a:lnTo>
                    <a:pt x="732" y="1"/>
                  </a:lnTo>
                  <a:cubicBezTo>
                    <a:pt x="625" y="19"/>
                    <a:pt x="563" y="37"/>
                    <a:pt x="563" y="37"/>
                  </a:cubicBezTo>
                  <a:cubicBezTo>
                    <a:pt x="143" y="1491"/>
                    <a:pt x="1" y="5139"/>
                    <a:pt x="1" y="5139"/>
                  </a:cubicBezTo>
                  <a:cubicBezTo>
                    <a:pt x="1" y="5139"/>
                    <a:pt x="286" y="5104"/>
                    <a:pt x="411" y="5086"/>
                  </a:cubicBezTo>
                  <a:cubicBezTo>
                    <a:pt x="250" y="4417"/>
                    <a:pt x="348" y="3605"/>
                    <a:pt x="348" y="2749"/>
                  </a:cubicBezTo>
                  <a:cubicBezTo>
                    <a:pt x="348" y="1705"/>
                    <a:pt x="491" y="741"/>
                    <a:pt x="732" y="1"/>
                  </a:cubicBezTo>
                  <a:close/>
                </a:path>
              </a:pathLst>
            </a:custGeom>
            <a:solidFill>
              <a:srgbClr val="CA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3670510" y="1515166"/>
              <a:ext cx="155650" cy="379542"/>
            </a:xfrm>
            <a:custGeom>
              <a:avLst/>
              <a:gdLst/>
              <a:ahLst/>
              <a:cxnLst/>
              <a:rect l="l" t="t" r="r" b="b"/>
              <a:pathLst>
                <a:path w="2258" h="5506" extrusionOk="0">
                  <a:moveTo>
                    <a:pt x="0" y="1"/>
                  </a:moveTo>
                  <a:lnTo>
                    <a:pt x="0" y="1"/>
                  </a:lnTo>
                  <a:cubicBezTo>
                    <a:pt x="250" y="750"/>
                    <a:pt x="696" y="4283"/>
                    <a:pt x="866" y="4925"/>
                  </a:cubicBezTo>
                  <a:cubicBezTo>
                    <a:pt x="1695" y="5059"/>
                    <a:pt x="2257" y="5505"/>
                    <a:pt x="2257" y="5505"/>
                  </a:cubicBezTo>
                  <a:cubicBezTo>
                    <a:pt x="2257" y="5505"/>
                    <a:pt x="1874" y="1169"/>
                    <a:pt x="1508" y="384"/>
                  </a:cubicBezTo>
                  <a:cubicBezTo>
                    <a:pt x="999" y="179"/>
                    <a:pt x="482" y="54"/>
                    <a:pt x="0" y="1"/>
                  </a:cubicBezTo>
                  <a:close/>
                </a:path>
              </a:pathLst>
            </a:custGeom>
            <a:solidFill>
              <a:srgbClr val="CA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3497699" y="1509928"/>
              <a:ext cx="212864" cy="331910"/>
            </a:xfrm>
            <a:custGeom>
              <a:avLst/>
              <a:gdLst/>
              <a:ahLst/>
              <a:cxnLst/>
              <a:rect l="l" t="t" r="r" b="b"/>
              <a:pathLst>
                <a:path w="3088" h="4815" extrusionOk="0">
                  <a:moveTo>
                    <a:pt x="1559" y="1"/>
                  </a:moveTo>
                  <a:cubicBezTo>
                    <a:pt x="1124" y="1"/>
                    <a:pt x="714" y="60"/>
                    <a:pt x="330" y="193"/>
                  </a:cubicBezTo>
                  <a:cubicBezTo>
                    <a:pt x="0" y="1031"/>
                    <a:pt x="36" y="4814"/>
                    <a:pt x="36" y="4814"/>
                  </a:cubicBezTo>
                  <a:cubicBezTo>
                    <a:pt x="56" y="4814"/>
                    <a:pt x="78" y="4815"/>
                    <a:pt x="103" y="4815"/>
                  </a:cubicBezTo>
                  <a:cubicBezTo>
                    <a:pt x="783" y="4815"/>
                    <a:pt x="3087" y="4582"/>
                    <a:pt x="3087" y="4582"/>
                  </a:cubicBezTo>
                  <a:cubicBezTo>
                    <a:pt x="3087" y="4582"/>
                    <a:pt x="2677" y="416"/>
                    <a:pt x="2677" y="112"/>
                  </a:cubicBezTo>
                  <a:cubicBezTo>
                    <a:pt x="2288" y="40"/>
                    <a:pt x="1915" y="1"/>
                    <a:pt x="1559" y="1"/>
                  </a:cubicBezTo>
                  <a:close/>
                </a:path>
              </a:pathLst>
            </a:custGeom>
            <a:solidFill>
              <a:srgbClr val="CA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3483568" y="1875955"/>
              <a:ext cx="57214" cy="70518"/>
            </a:xfrm>
            <a:custGeom>
              <a:avLst/>
              <a:gdLst/>
              <a:ahLst/>
              <a:cxnLst/>
              <a:rect l="l" t="t" r="r" b="b"/>
              <a:pathLst>
                <a:path w="830" h="1023" extrusionOk="0">
                  <a:moveTo>
                    <a:pt x="292" y="1"/>
                  </a:moveTo>
                  <a:cubicBezTo>
                    <a:pt x="281" y="1"/>
                    <a:pt x="270" y="2"/>
                    <a:pt x="259" y="3"/>
                  </a:cubicBezTo>
                  <a:cubicBezTo>
                    <a:pt x="80" y="39"/>
                    <a:pt x="0" y="289"/>
                    <a:pt x="89" y="574"/>
                  </a:cubicBezTo>
                  <a:cubicBezTo>
                    <a:pt x="173" y="834"/>
                    <a:pt x="367" y="1023"/>
                    <a:pt x="538" y="1023"/>
                  </a:cubicBezTo>
                  <a:cubicBezTo>
                    <a:pt x="549" y="1023"/>
                    <a:pt x="560" y="1022"/>
                    <a:pt x="571" y="1020"/>
                  </a:cubicBezTo>
                  <a:cubicBezTo>
                    <a:pt x="750" y="985"/>
                    <a:pt x="830" y="735"/>
                    <a:pt x="741" y="449"/>
                  </a:cubicBezTo>
                  <a:cubicBezTo>
                    <a:pt x="657" y="190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3697531" y="1148105"/>
              <a:ext cx="113256" cy="196044"/>
            </a:xfrm>
            <a:custGeom>
              <a:avLst/>
              <a:gdLst/>
              <a:ahLst/>
              <a:cxnLst/>
              <a:rect l="l" t="t" r="r" b="b"/>
              <a:pathLst>
                <a:path w="1643" h="2844" extrusionOk="0">
                  <a:moveTo>
                    <a:pt x="1187" y="0"/>
                  </a:moveTo>
                  <a:cubicBezTo>
                    <a:pt x="902" y="0"/>
                    <a:pt x="443" y="448"/>
                    <a:pt x="250" y="1097"/>
                  </a:cubicBezTo>
                  <a:cubicBezTo>
                    <a:pt x="1" y="1936"/>
                    <a:pt x="242" y="2748"/>
                    <a:pt x="607" y="2837"/>
                  </a:cubicBezTo>
                  <a:cubicBezTo>
                    <a:pt x="626" y="2841"/>
                    <a:pt x="645" y="2843"/>
                    <a:pt x="664" y="2843"/>
                  </a:cubicBezTo>
                  <a:cubicBezTo>
                    <a:pt x="998" y="2843"/>
                    <a:pt x="1373" y="2187"/>
                    <a:pt x="1508" y="1418"/>
                  </a:cubicBezTo>
                  <a:cubicBezTo>
                    <a:pt x="1642" y="714"/>
                    <a:pt x="1526" y="125"/>
                    <a:pt x="1276" y="18"/>
                  </a:cubicBezTo>
                  <a:cubicBezTo>
                    <a:pt x="1249" y="6"/>
                    <a:pt x="1219" y="0"/>
                    <a:pt x="1187" y="0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3736271" y="1273492"/>
              <a:ext cx="256360" cy="169850"/>
            </a:xfrm>
            <a:custGeom>
              <a:avLst/>
              <a:gdLst/>
              <a:ahLst/>
              <a:cxnLst/>
              <a:rect l="l" t="t" r="r" b="b"/>
              <a:pathLst>
                <a:path w="3719" h="2464" extrusionOk="0">
                  <a:moveTo>
                    <a:pt x="2615" y="1"/>
                  </a:moveTo>
                  <a:cubicBezTo>
                    <a:pt x="2615" y="1"/>
                    <a:pt x="1" y="161"/>
                    <a:pt x="1160" y="1392"/>
                  </a:cubicBezTo>
                  <a:cubicBezTo>
                    <a:pt x="1455" y="1705"/>
                    <a:pt x="1999" y="2320"/>
                    <a:pt x="2302" y="2418"/>
                  </a:cubicBezTo>
                  <a:cubicBezTo>
                    <a:pt x="2408" y="2450"/>
                    <a:pt x="2508" y="2463"/>
                    <a:pt x="2603" y="2463"/>
                  </a:cubicBezTo>
                  <a:cubicBezTo>
                    <a:pt x="3300" y="2463"/>
                    <a:pt x="3719" y="1726"/>
                    <a:pt x="3703" y="1624"/>
                  </a:cubicBezTo>
                  <a:cubicBezTo>
                    <a:pt x="3694" y="1464"/>
                    <a:pt x="3284" y="706"/>
                    <a:pt x="2615" y="1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3731377" y="1518889"/>
              <a:ext cx="58455" cy="150135"/>
            </a:xfrm>
            <a:custGeom>
              <a:avLst/>
              <a:gdLst/>
              <a:ahLst/>
              <a:cxnLst/>
              <a:rect l="l" t="t" r="r" b="b"/>
              <a:pathLst>
                <a:path w="848" h="2178" extrusionOk="0">
                  <a:moveTo>
                    <a:pt x="571" y="0"/>
                  </a:moveTo>
                  <a:lnTo>
                    <a:pt x="518" y="27"/>
                  </a:lnTo>
                  <a:cubicBezTo>
                    <a:pt x="776" y="544"/>
                    <a:pt x="785" y="1196"/>
                    <a:pt x="589" y="1633"/>
                  </a:cubicBezTo>
                  <a:cubicBezTo>
                    <a:pt x="464" y="1918"/>
                    <a:pt x="250" y="2088"/>
                    <a:pt x="0" y="2141"/>
                  </a:cubicBezTo>
                  <a:lnTo>
                    <a:pt x="18" y="2177"/>
                  </a:lnTo>
                  <a:cubicBezTo>
                    <a:pt x="72" y="2168"/>
                    <a:pt x="125" y="2159"/>
                    <a:pt x="170" y="2141"/>
                  </a:cubicBezTo>
                  <a:cubicBezTo>
                    <a:pt x="366" y="2061"/>
                    <a:pt x="536" y="1892"/>
                    <a:pt x="643" y="1660"/>
                  </a:cubicBezTo>
                  <a:cubicBezTo>
                    <a:pt x="848" y="1205"/>
                    <a:pt x="839" y="536"/>
                    <a:pt x="571" y="0"/>
                  </a:cubicBezTo>
                  <a:close/>
                </a:path>
              </a:pathLst>
            </a:custGeom>
            <a:solidFill>
              <a:srgbClr val="68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3807615" y="1370617"/>
              <a:ext cx="215276" cy="178466"/>
            </a:xfrm>
            <a:custGeom>
              <a:avLst/>
              <a:gdLst/>
              <a:ahLst/>
              <a:cxnLst/>
              <a:rect l="l" t="t" r="r" b="b"/>
              <a:pathLst>
                <a:path w="3123" h="2589" extrusionOk="0">
                  <a:moveTo>
                    <a:pt x="2281" y="0"/>
                  </a:moveTo>
                  <a:cubicBezTo>
                    <a:pt x="1813" y="0"/>
                    <a:pt x="1211" y="430"/>
                    <a:pt x="991" y="563"/>
                  </a:cubicBezTo>
                  <a:cubicBezTo>
                    <a:pt x="536" y="831"/>
                    <a:pt x="1" y="1794"/>
                    <a:pt x="1" y="1794"/>
                  </a:cubicBezTo>
                  <a:lnTo>
                    <a:pt x="911" y="2588"/>
                  </a:lnTo>
                  <a:cubicBezTo>
                    <a:pt x="911" y="2588"/>
                    <a:pt x="2213" y="2125"/>
                    <a:pt x="2543" y="1696"/>
                  </a:cubicBezTo>
                  <a:cubicBezTo>
                    <a:pt x="2668" y="1536"/>
                    <a:pt x="3123" y="653"/>
                    <a:pt x="2686" y="171"/>
                  </a:cubicBezTo>
                  <a:cubicBezTo>
                    <a:pt x="2579" y="48"/>
                    <a:pt x="2437" y="0"/>
                    <a:pt x="2281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3807615" y="1370410"/>
              <a:ext cx="215276" cy="178673"/>
            </a:xfrm>
            <a:custGeom>
              <a:avLst/>
              <a:gdLst/>
              <a:ahLst/>
              <a:cxnLst/>
              <a:rect l="l" t="t" r="r" b="b"/>
              <a:pathLst>
                <a:path w="3123" h="2592" extrusionOk="0">
                  <a:moveTo>
                    <a:pt x="2283" y="0"/>
                  </a:moveTo>
                  <a:cubicBezTo>
                    <a:pt x="2255" y="0"/>
                    <a:pt x="2225" y="2"/>
                    <a:pt x="2195" y="4"/>
                  </a:cubicBezTo>
                  <a:cubicBezTo>
                    <a:pt x="2374" y="94"/>
                    <a:pt x="2490" y="236"/>
                    <a:pt x="2490" y="379"/>
                  </a:cubicBezTo>
                  <a:cubicBezTo>
                    <a:pt x="2490" y="664"/>
                    <a:pt x="2106" y="888"/>
                    <a:pt x="1624" y="888"/>
                  </a:cubicBezTo>
                  <a:cubicBezTo>
                    <a:pt x="1303" y="888"/>
                    <a:pt x="1026" y="789"/>
                    <a:pt x="875" y="638"/>
                  </a:cubicBezTo>
                  <a:cubicBezTo>
                    <a:pt x="456" y="986"/>
                    <a:pt x="1" y="1797"/>
                    <a:pt x="1" y="1797"/>
                  </a:cubicBezTo>
                  <a:lnTo>
                    <a:pt x="911" y="2591"/>
                  </a:lnTo>
                  <a:cubicBezTo>
                    <a:pt x="911" y="2591"/>
                    <a:pt x="2213" y="2128"/>
                    <a:pt x="2543" y="1699"/>
                  </a:cubicBezTo>
                  <a:cubicBezTo>
                    <a:pt x="2668" y="1539"/>
                    <a:pt x="3123" y="656"/>
                    <a:pt x="2686" y="174"/>
                  </a:cubicBezTo>
                  <a:cubicBezTo>
                    <a:pt x="2580" y="45"/>
                    <a:pt x="2442" y="0"/>
                    <a:pt x="2283" y="0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3690638" y="1143142"/>
              <a:ext cx="286139" cy="260841"/>
            </a:xfrm>
            <a:custGeom>
              <a:avLst/>
              <a:gdLst/>
              <a:ahLst/>
              <a:cxnLst/>
              <a:rect l="l" t="t" r="r" b="b"/>
              <a:pathLst>
                <a:path w="4151" h="3784" extrusionOk="0">
                  <a:moveTo>
                    <a:pt x="1241" y="0"/>
                  </a:moveTo>
                  <a:cubicBezTo>
                    <a:pt x="934" y="0"/>
                    <a:pt x="1" y="1086"/>
                    <a:pt x="582" y="2275"/>
                  </a:cubicBezTo>
                  <a:cubicBezTo>
                    <a:pt x="752" y="2623"/>
                    <a:pt x="1020" y="2846"/>
                    <a:pt x="1582" y="3783"/>
                  </a:cubicBezTo>
                  <a:cubicBezTo>
                    <a:pt x="2866" y="3489"/>
                    <a:pt x="3580" y="3016"/>
                    <a:pt x="4151" y="2507"/>
                  </a:cubicBezTo>
                  <a:cubicBezTo>
                    <a:pt x="4151" y="2507"/>
                    <a:pt x="3651" y="1785"/>
                    <a:pt x="2938" y="1018"/>
                  </a:cubicBezTo>
                  <a:cubicBezTo>
                    <a:pt x="2224" y="250"/>
                    <a:pt x="1537" y="27"/>
                    <a:pt x="1252" y="1"/>
                  </a:cubicBezTo>
                  <a:cubicBezTo>
                    <a:pt x="1248" y="0"/>
                    <a:pt x="1244" y="0"/>
                    <a:pt x="1241" y="0"/>
                  </a:cubicBezTo>
                  <a:close/>
                </a:path>
              </a:pathLst>
            </a:custGeom>
            <a:solidFill>
              <a:srgbClr val="DE4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3726413" y="1142935"/>
              <a:ext cx="250363" cy="261047"/>
            </a:xfrm>
            <a:custGeom>
              <a:avLst/>
              <a:gdLst/>
              <a:ahLst/>
              <a:cxnLst/>
              <a:rect l="l" t="t" r="r" b="b"/>
              <a:pathLst>
                <a:path w="3632" h="3787" extrusionOk="0">
                  <a:moveTo>
                    <a:pt x="711" y="0"/>
                  </a:moveTo>
                  <a:cubicBezTo>
                    <a:pt x="691" y="0"/>
                    <a:pt x="669" y="8"/>
                    <a:pt x="643" y="21"/>
                  </a:cubicBezTo>
                  <a:cubicBezTo>
                    <a:pt x="1018" y="164"/>
                    <a:pt x="1411" y="485"/>
                    <a:pt x="1723" y="949"/>
                  </a:cubicBezTo>
                  <a:cubicBezTo>
                    <a:pt x="2267" y="1761"/>
                    <a:pt x="2312" y="2689"/>
                    <a:pt x="1830" y="3010"/>
                  </a:cubicBezTo>
                  <a:cubicBezTo>
                    <a:pt x="1718" y="3084"/>
                    <a:pt x="1588" y="3118"/>
                    <a:pt x="1447" y="3118"/>
                  </a:cubicBezTo>
                  <a:cubicBezTo>
                    <a:pt x="989" y="3118"/>
                    <a:pt x="417" y="2751"/>
                    <a:pt x="1" y="2145"/>
                  </a:cubicBezTo>
                  <a:lnTo>
                    <a:pt x="1" y="2145"/>
                  </a:lnTo>
                  <a:cubicBezTo>
                    <a:pt x="19" y="2189"/>
                    <a:pt x="37" y="2234"/>
                    <a:pt x="63" y="2278"/>
                  </a:cubicBezTo>
                  <a:cubicBezTo>
                    <a:pt x="233" y="2626"/>
                    <a:pt x="501" y="2849"/>
                    <a:pt x="1063" y="3786"/>
                  </a:cubicBezTo>
                  <a:cubicBezTo>
                    <a:pt x="2347" y="3492"/>
                    <a:pt x="3061" y="3019"/>
                    <a:pt x="3632" y="2510"/>
                  </a:cubicBezTo>
                  <a:cubicBezTo>
                    <a:pt x="3632" y="2510"/>
                    <a:pt x="3132" y="1788"/>
                    <a:pt x="2419" y="1021"/>
                  </a:cubicBezTo>
                  <a:cubicBezTo>
                    <a:pt x="1705" y="253"/>
                    <a:pt x="1018" y="30"/>
                    <a:pt x="733" y="4"/>
                  </a:cubicBezTo>
                  <a:cubicBezTo>
                    <a:pt x="725" y="1"/>
                    <a:pt x="718" y="0"/>
                    <a:pt x="711" y="0"/>
                  </a:cubicBezTo>
                  <a:close/>
                </a:path>
              </a:pathLst>
            </a:custGeom>
            <a:solidFill>
              <a:srgbClr val="C3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3476813" y="1507308"/>
              <a:ext cx="210933" cy="322259"/>
            </a:xfrm>
            <a:custGeom>
              <a:avLst/>
              <a:gdLst/>
              <a:ahLst/>
              <a:cxnLst/>
              <a:rect l="l" t="t" r="r" b="b"/>
              <a:pathLst>
                <a:path w="3060" h="4675" extrusionOk="0">
                  <a:moveTo>
                    <a:pt x="1693" y="1"/>
                  </a:moveTo>
                  <a:cubicBezTo>
                    <a:pt x="1254" y="1"/>
                    <a:pt x="840" y="58"/>
                    <a:pt x="455" y="186"/>
                  </a:cubicBezTo>
                  <a:cubicBezTo>
                    <a:pt x="89" y="998"/>
                    <a:pt x="0" y="4673"/>
                    <a:pt x="0" y="4673"/>
                  </a:cubicBezTo>
                  <a:cubicBezTo>
                    <a:pt x="21" y="4674"/>
                    <a:pt x="45" y="4674"/>
                    <a:pt x="70" y="4674"/>
                  </a:cubicBezTo>
                  <a:cubicBezTo>
                    <a:pt x="762" y="4674"/>
                    <a:pt x="3060" y="4450"/>
                    <a:pt x="3060" y="4450"/>
                  </a:cubicBezTo>
                  <a:cubicBezTo>
                    <a:pt x="3060" y="4450"/>
                    <a:pt x="2792" y="409"/>
                    <a:pt x="2801" y="106"/>
                  </a:cubicBezTo>
                  <a:cubicBezTo>
                    <a:pt x="2418" y="38"/>
                    <a:pt x="2048" y="1"/>
                    <a:pt x="1693" y="1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3553672" y="1125289"/>
              <a:ext cx="148894" cy="67416"/>
            </a:xfrm>
            <a:custGeom>
              <a:avLst/>
              <a:gdLst/>
              <a:ahLst/>
              <a:cxnLst/>
              <a:rect l="l" t="t" r="r" b="b"/>
              <a:pathLst>
                <a:path w="2160" h="978" extrusionOk="0">
                  <a:moveTo>
                    <a:pt x="2047" y="0"/>
                  </a:moveTo>
                  <a:cubicBezTo>
                    <a:pt x="1274" y="0"/>
                    <a:pt x="442" y="87"/>
                    <a:pt x="170" y="206"/>
                  </a:cubicBezTo>
                  <a:cubicBezTo>
                    <a:pt x="1" y="624"/>
                    <a:pt x="86" y="977"/>
                    <a:pt x="542" y="977"/>
                  </a:cubicBezTo>
                  <a:cubicBezTo>
                    <a:pt x="592" y="977"/>
                    <a:pt x="646" y="973"/>
                    <a:pt x="705" y="964"/>
                  </a:cubicBezTo>
                  <a:cubicBezTo>
                    <a:pt x="1240" y="875"/>
                    <a:pt x="1820" y="447"/>
                    <a:pt x="2159" y="1"/>
                  </a:cubicBezTo>
                  <a:cubicBezTo>
                    <a:pt x="2122" y="0"/>
                    <a:pt x="2085" y="0"/>
                    <a:pt x="2047" y="0"/>
                  </a:cubicBezTo>
                  <a:close/>
                </a:path>
              </a:pathLst>
            </a:custGeom>
            <a:solidFill>
              <a:srgbClr val="DE4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3567803" y="1125289"/>
              <a:ext cx="134763" cy="35776"/>
            </a:xfrm>
            <a:custGeom>
              <a:avLst/>
              <a:gdLst/>
              <a:ahLst/>
              <a:cxnLst/>
              <a:rect l="l" t="t" r="r" b="b"/>
              <a:pathLst>
                <a:path w="1955" h="519" extrusionOk="0">
                  <a:moveTo>
                    <a:pt x="1837" y="0"/>
                  </a:moveTo>
                  <a:cubicBezTo>
                    <a:pt x="1101" y="0"/>
                    <a:pt x="305" y="79"/>
                    <a:pt x="0" y="197"/>
                  </a:cubicBezTo>
                  <a:cubicBezTo>
                    <a:pt x="232" y="384"/>
                    <a:pt x="705" y="518"/>
                    <a:pt x="1249" y="518"/>
                  </a:cubicBezTo>
                  <a:lnTo>
                    <a:pt x="1437" y="518"/>
                  </a:lnTo>
                  <a:cubicBezTo>
                    <a:pt x="1642" y="367"/>
                    <a:pt x="1820" y="188"/>
                    <a:pt x="1954" y="1"/>
                  </a:cubicBezTo>
                  <a:cubicBezTo>
                    <a:pt x="1915" y="0"/>
                    <a:pt x="1876" y="0"/>
                    <a:pt x="1837" y="0"/>
                  </a:cubicBezTo>
                  <a:close/>
                </a:path>
              </a:pathLst>
            </a:custGeom>
            <a:solidFill>
              <a:srgbClr val="C3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3553672" y="1126529"/>
              <a:ext cx="99056" cy="66175"/>
            </a:xfrm>
            <a:custGeom>
              <a:avLst/>
              <a:gdLst/>
              <a:ahLst/>
              <a:cxnLst/>
              <a:rect l="l" t="t" r="r" b="b"/>
              <a:pathLst>
                <a:path w="1437" h="960" extrusionOk="0">
                  <a:moveTo>
                    <a:pt x="1436" y="1"/>
                  </a:moveTo>
                  <a:lnTo>
                    <a:pt x="1436" y="1"/>
                  </a:lnTo>
                  <a:cubicBezTo>
                    <a:pt x="874" y="27"/>
                    <a:pt x="411" y="19"/>
                    <a:pt x="170" y="188"/>
                  </a:cubicBezTo>
                  <a:cubicBezTo>
                    <a:pt x="1" y="606"/>
                    <a:pt x="86" y="959"/>
                    <a:pt x="536" y="959"/>
                  </a:cubicBezTo>
                  <a:cubicBezTo>
                    <a:pt x="585" y="959"/>
                    <a:pt x="638" y="955"/>
                    <a:pt x="696" y="946"/>
                  </a:cubicBezTo>
                  <a:cubicBezTo>
                    <a:pt x="277" y="928"/>
                    <a:pt x="205" y="581"/>
                    <a:pt x="366" y="179"/>
                  </a:cubicBezTo>
                  <a:cubicBezTo>
                    <a:pt x="544" y="99"/>
                    <a:pt x="955" y="36"/>
                    <a:pt x="1436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3602199" y="1502276"/>
              <a:ext cx="155098" cy="132281"/>
            </a:xfrm>
            <a:custGeom>
              <a:avLst/>
              <a:gdLst/>
              <a:ahLst/>
              <a:cxnLst/>
              <a:rect l="l" t="t" r="r" b="b"/>
              <a:pathLst>
                <a:path w="2250" h="1919" extrusionOk="0">
                  <a:moveTo>
                    <a:pt x="72" y="0"/>
                  </a:moveTo>
                  <a:lnTo>
                    <a:pt x="1" y="9"/>
                  </a:lnTo>
                  <a:cubicBezTo>
                    <a:pt x="72" y="562"/>
                    <a:pt x="501" y="1196"/>
                    <a:pt x="1063" y="1579"/>
                  </a:cubicBezTo>
                  <a:cubicBezTo>
                    <a:pt x="1384" y="1802"/>
                    <a:pt x="1723" y="1918"/>
                    <a:pt x="2035" y="1918"/>
                  </a:cubicBezTo>
                  <a:cubicBezTo>
                    <a:pt x="2106" y="1918"/>
                    <a:pt x="2178" y="1918"/>
                    <a:pt x="2249" y="1901"/>
                  </a:cubicBezTo>
                  <a:lnTo>
                    <a:pt x="2231" y="1838"/>
                  </a:lnTo>
                  <a:cubicBezTo>
                    <a:pt x="2163" y="1852"/>
                    <a:pt x="2093" y="1859"/>
                    <a:pt x="2022" y="1859"/>
                  </a:cubicBezTo>
                  <a:cubicBezTo>
                    <a:pt x="1727" y="1859"/>
                    <a:pt x="1407" y="1743"/>
                    <a:pt x="1098" y="1535"/>
                  </a:cubicBezTo>
                  <a:cubicBezTo>
                    <a:pt x="554" y="1151"/>
                    <a:pt x="144" y="536"/>
                    <a:pt x="72" y="0"/>
                  </a:cubicBezTo>
                  <a:close/>
                </a:path>
              </a:pathLst>
            </a:custGeom>
            <a:solidFill>
              <a:srgbClr val="68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3670510" y="1557008"/>
              <a:ext cx="52940" cy="54250"/>
            </a:xfrm>
            <a:custGeom>
              <a:avLst/>
              <a:gdLst/>
              <a:ahLst/>
              <a:cxnLst/>
              <a:rect l="l" t="t" r="r" b="b"/>
              <a:pathLst>
                <a:path w="768" h="787" extrusionOk="0">
                  <a:moveTo>
                    <a:pt x="89" y="0"/>
                  </a:moveTo>
                  <a:lnTo>
                    <a:pt x="89" y="0"/>
                  </a:lnTo>
                  <a:cubicBezTo>
                    <a:pt x="0" y="125"/>
                    <a:pt x="0" y="348"/>
                    <a:pt x="107" y="553"/>
                  </a:cubicBezTo>
                  <a:cubicBezTo>
                    <a:pt x="206" y="734"/>
                    <a:pt x="411" y="787"/>
                    <a:pt x="498" y="787"/>
                  </a:cubicBezTo>
                  <a:cubicBezTo>
                    <a:pt x="506" y="787"/>
                    <a:pt x="512" y="786"/>
                    <a:pt x="518" y="785"/>
                  </a:cubicBezTo>
                  <a:cubicBezTo>
                    <a:pt x="598" y="777"/>
                    <a:pt x="767" y="607"/>
                    <a:pt x="571" y="464"/>
                  </a:cubicBezTo>
                  <a:cubicBezTo>
                    <a:pt x="384" y="313"/>
                    <a:pt x="473" y="197"/>
                    <a:pt x="473" y="19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3688294" y="1590853"/>
              <a:ext cx="59764" cy="44599"/>
            </a:xfrm>
            <a:custGeom>
              <a:avLst/>
              <a:gdLst/>
              <a:ahLst/>
              <a:cxnLst/>
              <a:rect l="l" t="t" r="r" b="b"/>
              <a:pathLst>
                <a:path w="867" h="647" extrusionOk="0">
                  <a:moveTo>
                    <a:pt x="28" y="0"/>
                  </a:moveTo>
                  <a:lnTo>
                    <a:pt x="28" y="0"/>
                  </a:lnTo>
                  <a:cubicBezTo>
                    <a:pt x="1" y="152"/>
                    <a:pt x="81" y="366"/>
                    <a:pt x="251" y="526"/>
                  </a:cubicBezTo>
                  <a:cubicBezTo>
                    <a:pt x="353" y="618"/>
                    <a:pt x="470" y="646"/>
                    <a:pt x="563" y="646"/>
                  </a:cubicBezTo>
                  <a:cubicBezTo>
                    <a:pt x="632" y="646"/>
                    <a:pt x="688" y="631"/>
                    <a:pt x="715" y="616"/>
                  </a:cubicBezTo>
                  <a:cubicBezTo>
                    <a:pt x="777" y="580"/>
                    <a:pt x="866" y="357"/>
                    <a:pt x="634" y="286"/>
                  </a:cubicBezTo>
                  <a:cubicBezTo>
                    <a:pt x="411" y="205"/>
                    <a:pt x="447" y="54"/>
                    <a:pt x="447" y="54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3744267" y="1638140"/>
              <a:ext cx="220860" cy="316193"/>
            </a:xfrm>
            <a:custGeom>
              <a:avLst/>
              <a:gdLst/>
              <a:ahLst/>
              <a:cxnLst/>
              <a:rect l="l" t="t" r="r" b="b"/>
              <a:pathLst>
                <a:path w="3204" h="4587" extrusionOk="0">
                  <a:moveTo>
                    <a:pt x="821" y="1"/>
                  </a:moveTo>
                  <a:lnTo>
                    <a:pt x="1" y="625"/>
                  </a:lnTo>
                  <a:lnTo>
                    <a:pt x="2222" y="4328"/>
                  </a:lnTo>
                  <a:lnTo>
                    <a:pt x="3150" y="4586"/>
                  </a:lnTo>
                  <a:lnTo>
                    <a:pt x="3203" y="3801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3740613" y="1634487"/>
              <a:ext cx="82443" cy="80651"/>
            </a:xfrm>
            <a:custGeom>
              <a:avLst/>
              <a:gdLst/>
              <a:ahLst/>
              <a:cxnLst/>
              <a:rect l="l" t="t" r="r" b="b"/>
              <a:pathLst>
                <a:path w="1196" h="1170" extrusionOk="0">
                  <a:moveTo>
                    <a:pt x="901" y="0"/>
                  </a:moveTo>
                  <a:lnTo>
                    <a:pt x="0" y="687"/>
                  </a:lnTo>
                  <a:lnTo>
                    <a:pt x="286" y="1169"/>
                  </a:lnTo>
                  <a:lnTo>
                    <a:pt x="1196" y="473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68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3737511" y="1630765"/>
              <a:ext cx="232509" cy="330325"/>
            </a:xfrm>
            <a:custGeom>
              <a:avLst/>
              <a:gdLst/>
              <a:ahLst/>
              <a:cxnLst/>
              <a:rect l="l" t="t" r="r" b="b"/>
              <a:pathLst>
                <a:path w="3373" h="4792" extrusionOk="0">
                  <a:moveTo>
                    <a:pt x="902" y="215"/>
                  </a:moveTo>
                  <a:lnTo>
                    <a:pt x="3221" y="3926"/>
                  </a:lnTo>
                  <a:lnTo>
                    <a:pt x="3176" y="4604"/>
                  </a:lnTo>
                  <a:lnTo>
                    <a:pt x="2365" y="4372"/>
                  </a:lnTo>
                  <a:lnTo>
                    <a:pt x="197" y="750"/>
                  </a:lnTo>
                  <a:lnTo>
                    <a:pt x="902" y="215"/>
                  </a:lnTo>
                  <a:close/>
                  <a:moveTo>
                    <a:pt x="937" y="1"/>
                  </a:moveTo>
                  <a:lnTo>
                    <a:pt x="1" y="715"/>
                  </a:lnTo>
                  <a:lnTo>
                    <a:pt x="2267" y="4497"/>
                  </a:lnTo>
                  <a:lnTo>
                    <a:pt x="3319" y="4791"/>
                  </a:lnTo>
                  <a:lnTo>
                    <a:pt x="3373" y="388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68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3679127" y="1533640"/>
              <a:ext cx="72586" cy="93541"/>
            </a:xfrm>
            <a:custGeom>
              <a:avLst/>
              <a:gdLst/>
              <a:ahLst/>
              <a:cxnLst/>
              <a:rect l="l" t="t" r="r" b="b"/>
              <a:pathLst>
                <a:path w="1053" h="1357" extrusionOk="0">
                  <a:moveTo>
                    <a:pt x="321" y="0"/>
                  </a:moveTo>
                  <a:lnTo>
                    <a:pt x="0" y="170"/>
                  </a:lnTo>
                  <a:lnTo>
                    <a:pt x="714" y="1356"/>
                  </a:lnTo>
                  <a:lnTo>
                    <a:pt x="1053" y="1205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8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3666167" y="1532330"/>
              <a:ext cx="57283" cy="49011"/>
            </a:xfrm>
            <a:custGeom>
              <a:avLst/>
              <a:gdLst/>
              <a:ahLst/>
              <a:cxnLst/>
              <a:rect l="l" t="t" r="r" b="b"/>
              <a:pathLst>
                <a:path w="831" h="711" extrusionOk="0">
                  <a:moveTo>
                    <a:pt x="460" y="0"/>
                  </a:moveTo>
                  <a:cubicBezTo>
                    <a:pt x="416" y="0"/>
                    <a:pt x="367" y="12"/>
                    <a:pt x="313" y="37"/>
                  </a:cubicBezTo>
                  <a:cubicBezTo>
                    <a:pt x="1" y="189"/>
                    <a:pt x="206" y="465"/>
                    <a:pt x="366" y="635"/>
                  </a:cubicBezTo>
                  <a:cubicBezTo>
                    <a:pt x="416" y="684"/>
                    <a:pt x="486" y="710"/>
                    <a:pt x="557" y="710"/>
                  </a:cubicBezTo>
                  <a:cubicBezTo>
                    <a:pt x="601" y="710"/>
                    <a:pt x="647" y="700"/>
                    <a:pt x="688" y="680"/>
                  </a:cubicBezTo>
                  <a:cubicBezTo>
                    <a:pt x="786" y="626"/>
                    <a:pt x="830" y="519"/>
                    <a:pt x="804" y="412"/>
                  </a:cubicBezTo>
                  <a:cubicBezTo>
                    <a:pt x="760" y="236"/>
                    <a:pt x="662" y="0"/>
                    <a:pt x="460" y="0"/>
                  </a:cubicBezTo>
                  <a:close/>
                </a:path>
              </a:pathLst>
            </a:custGeom>
            <a:solidFill>
              <a:srgbClr val="FFB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3685261" y="1541981"/>
              <a:ext cx="29572" cy="24747"/>
            </a:xfrm>
            <a:custGeom>
              <a:avLst/>
              <a:gdLst/>
              <a:ahLst/>
              <a:cxnLst/>
              <a:rect l="l" t="t" r="r" b="b"/>
              <a:pathLst>
                <a:path w="429" h="359" extrusionOk="0">
                  <a:moveTo>
                    <a:pt x="242" y="0"/>
                  </a:moveTo>
                  <a:cubicBezTo>
                    <a:pt x="218" y="0"/>
                    <a:pt x="191" y="7"/>
                    <a:pt x="161" y="22"/>
                  </a:cubicBezTo>
                  <a:cubicBezTo>
                    <a:pt x="0" y="94"/>
                    <a:pt x="107" y="236"/>
                    <a:pt x="188" y="317"/>
                  </a:cubicBezTo>
                  <a:cubicBezTo>
                    <a:pt x="216" y="344"/>
                    <a:pt x="250" y="358"/>
                    <a:pt x="286" y="358"/>
                  </a:cubicBezTo>
                  <a:cubicBezTo>
                    <a:pt x="307" y="358"/>
                    <a:pt x="328" y="353"/>
                    <a:pt x="348" y="343"/>
                  </a:cubicBezTo>
                  <a:cubicBezTo>
                    <a:pt x="402" y="317"/>
                    <a:pt x="428" y="263"/>
                    <a:pt x="411" y="209"/>
                  </a:cubicBezTo>
                  <a:cubicBezTo>
                    <a:pt x="389" y="123"/>
                    <a:pt x="344" y="0"/>
                    <a:pt x="242" y="0"/>
                  </a:cubicBezTo>
                  <a:close/>
                </a:path>
              </a:pathLst>
            </a:custGeom>
            <a:solidFill>
              <a:srgbClr val="FF8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3699530" y="1608707"/>
              <a:ext cx="103881" cy="84925"/>
            </a:xfrm>
            <a:custGeom>
              <a:avLst/>
              <a:gdLst/>
              <a:ahLst/>
              <a:cxnLst/>
              <a:rect l="l" t="t" r="r" b="b"/>
              <a:pathLst>
                <a:path w="1507" h="1232" extrusionOk="0">
                  <a:moveTo>
                    <a:pt x="906" y="1"/>
                  </a:moveTo>
                  <a:cubicBezTo>
                    <a:pt x="771" y="1"/>
                    <a:pt x="625" y="33"/>
                    <a:pt x="480" y="107"/>
                  </a:cubicBezTo>
                  <a:cubicBezTo>
                    <a:pt x="0" y="351"/>
                    <a:pt x="101" y="1231"/>
                    <a:pt x="436" y="1231"/>
                  </a:cubicBezTo>
                  <a:cubicBezTo>
                    <a:pt x="456" y="1231"/>
                    <a:pt x="477" y="1228"/>
                    <a:pt x="498" y="1222"/>
                  </a:cubicBezTo>
                  <a:lnTo>
                    <a:pt x="1462" y="481"/>
                  </a:lnTo>
                  <a:cubicBezTo>
                    <a:pt x="1506" y="207"/>
                    <a:pt x="1245" y="1"/>
                    <a:pt x="906" y="1"/>
                  </a:cubicBezTo>
                  <a:close/>
                </a:path>
              </a:pathLst>
            </a:custGeom>
            <a:solidFill>
              <a:srgbClr val="FF8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3713041" y="1599814"/>
              <a:ext cx="103881" cy="84580"/>
            </a:xfrm>
            <a:custGeom>
              <a:avLst/>
              <a:gdLst/>
              <a:ahLst/>
              <a:cxnLst/>
              <a:rect l="l" t="t" r="r" b="b"/>
              <a:pathLst>
                <a:path w="1507" h="1227" extrusionOk="0">
                  <a:moveTo>
                    <a:pt x="903" y="0"/>
                  </a:moveTo>
                  <a:cubicBezTo>
                    <a:pt x="769" y="0"/>
                    <a:pt x="624" y="32"/>
                    <a:pt x="480" y="102"/>
                  </a:cubicBezTo>
                  <a:cubicBezTo>
                    <a:pt x="0" y="346"/>
                    <a:pt x="101" y="1227"/>
                    <a:pt x="436" y="1227"/>
                  </a:cubicBezTo>
                  <a:cubicBezTo>
                    <a:pt x="456" y="1227"/>
                    <a:pt x="477" y="1224"/>
                    <a:pt x="498" y="1217"/>
                  </a:cubicBezTo>
                  <a:lnTo>
                    <a:pt x="1462" y="486"/>
                  </a:lnTo>
                  <a:cubicBezTo>
                    <a:pt x="1507" y="204"/>
                    <a:pt x="1243" y="0"/>
                    <a:pt x="903" y="0"/>
                  </a:cubicBezTo>
                  <a:close/>
                </a:path>
              </a:pathLst>
            </a:custGeom>
            <a:solidFill>
              <a:srgbClr val="FFB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3733238" y="1642897"/>
              <a:ext cx="22196" cy="27504"/>
            </a:xfrm>
            <a:custGeom>
              <a:avLst/>
              <a:gdLst/>
              <a:ahLst/>
              <a:cxnLst/>
              <a:rect l="l" t="t" r="r" b="b"/>
              <a:pathLst>
                <a:path w="322" h="399" extrusionOk="0">
                  <a:moveTo>
                    <a:pt x="132" y="1"/>
                  </a:moveTo>
                  <a:cubicBezTo>
                    <a:pt x="124" y="1"/>
                    <a:pt x="115" y="1"/>
                    <a:pt x="107" y="3"/>
                  </a:cubicBezTo>
                  <a:cubicBezTo>
                    <a:pt x="36" y="21"/>
                    <a:pt x="0" y="128"/>
                    <a:pt x="27" y="235"/>
                  </a:cubicBezTo>
                  <a:cubicBezTo>
                    <a:pt x="51" y="331"/>
                    <a:pt x="125" y="399"/>
                    <a:pt x="192" y="399"/>
                  </a:cubicBezTo>
                  <a:cubicBezTo>
                    <a:pt x="199" y="399"/>
                    <a:pt x="207" y="398"/>
                    <a:pt x="214" y="396"/>
                  </a:cubicBezTo>
                  <a:cubicBezTo>
                    <a:pt x="286" y="378"/>
                    <a:pt x="321" y="271"/>
                    <a:pt x="295" y="164"/>
                  </a:cubicBezTo>
                  <a:cubicBezTo>
                    <a:pt x="271" y="68"/>
                    <a:pt x="203" y="1"/>
                    <a:pt x="132" y="1"/>
                  </a:cubicBezTo>
                  <a:close/>
                </a:path>
              </a:pathLst>
            </a:custGeom>
            <a:solidFill>
              <a:srgbClr val="FF8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3779353" y="1607190"/>
              <a:ext cx="24057" cy="22748"/>
            </a:xfrm>
            <a:custGeom>
              <a:avLst/>
              <a:gdLst/>
              <a:ahLst/>
              <a:cxnLst/>
              <a:rect l="l" t="t" r="r" b="b"/>
              <a:pathLst>
                <a:path w="349" h="330" extrusionOk="0">
                  <a:moveTo>
                    <a:pt x="131" y="0"/>
                  </a:moveTo>
                  <a:cubicBezTo>
                    <a:pt x="101" y="0"/>
                    <a:pt x="74" y="10"/>
                    <a:pt x="54" y="31"/>
                  </a:cubicBezTo>
                  <a:cubicBezTo>
                    <a:pt x="0" y="84"/>
                    <a:pt x="9" y="182"/>
                    <a:pt x="72" y="263"/>
                  </a:cubicBezTo>
                  <a:cubicBezTo>
                    <a:pt x="109" y="306"/>
                    <a:pt x="164" y="329"/>
                    <a:pt x="212" y="329"/>
                  </a:cubicBezTo>
                  <a:cubicBezTo>
                    <a:pt x="244" y="329"/>
                    <a:pt x="273" y="319"/>
                    <a:pt x="295" y="298"/>
                  </a:cubicBezTo>
                  <a:cubicBezTo>
                    <a:pt x="348" y="245"/>
                    <a:pt x="339" y="147"/>
                    <a:pt x="277" y="75"/>
                  </a:cubicBezTo>
                  <a:cubicBezTo>
                    <a:pt x="233" y="26"/>
                    <a:pt x="179" y="0"/>
                    <a:pt x="131" y="0"/>
                  </a:cubicBezTo>
                  <a:close/>
                </a:path>
              </a:pathLst>
            </a:custGeom>
            <a:solidFill>
              <a:srgbClr val="FF8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3584415" y="1009070"/>
              <a:ext cx="103950" cy="140967"/>
            </a:xfrm>
            <a:custGeom>
              <a:avLst/>
              <a:gdLst/>
              <a:ahLst/>
              <a:cxnLst/>
              <a:rect l="l" t="t" r="r" b="b"/>
              <a:pathLst>
                <a:path w="1508" h="2045" extrusionOk="0">
                  <a:moveTo>
                    <a:pt x="1062" y="1"/>
                  </a:moveTo>
                  <a:lnTo>
                    <a:pt x="250" y="277"/>
                  </a:lnTo>
                  <a:lnTo>
                    <a:pt x="0" y="1892"/>
                  </a:lnTo>
                  <a:cubicBezTo>
                    <a:pt x="0" y="1892"/>
                    <a:pt x="87" y="2045"/>
                    <a:pt x="403" y="2045"/>
                  </a:cubicBezTo>
                  <a:cubicBezTo>
                    <a:pt x="633" y="2045"/>
                    <a:pt x="983" y="1964"/>
                    <a:pt x="1508" y="1687"/>
                  </a:cubicBezTo>
                  <a:lnTo>
                    <a:pt x="1062" y="1"/>
                  </a:ln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3553051" y="949582"/>
              <a:ext cx="132281" cy="120425"/>
            </a:xfrm>
            <a:custGeom>
              <a:avLst/>
              <a:gdLst/>
              <a:ahLst/>
              <a:cxnLst/>
              <a:rect l="l" t="t" r="r" b="b"/>
              <a:pathLst>
                <a:path w="1919" h="1747" extrusionOk="0">
                  <a:moveTo>
                    <a:pt x="1198" y="0"/>
                  </a:moveTo>
                  <a:cubicBezTo>
                    <a:pt x="1120" y="0"/>
                    <a:pt x="1040" y="24"/>
                    <a:pt x="973" y="61"/>
                  </a:cubicBezTo>
                  <a:cubicBezTo>
                    <a:pt x="964" y="61"/>
                    <a:pt x="946" y="70"/>
                    <a:pt x="928" y="70"/>
                  </a:cubicBezTo>
                  <a:cubicBezTo>
                    <a:pt x="919" y="70"/>
                    <a:pt x="901" y="70"/>
                    <a:pt x="892" y="61"/>
                  </a:cubicBezTo>
                  <a:cubicBezTo>
                    <a:pt x="816" y="26"/>
                    <a:pt x="740" y="13"/>
                    <a:pt x="660" y="13"/>
                  </a:cubicBezTo>
                  <a:cubicBezTo>
                    <a:pt x="637" y="13"/>
                    <a:pt x="613" y="14"/>
                    <a:pt x="589" y="16"/>
                  </a:cubicBezTo>
                  <a:cubicBezTo>
                    <a:pt x="553" y="25"/>
                    <a:pt x="509" y="34"/>
                    <a:pt x="482" y="61"/>
                  </a:cubicBezTo>
                  <a:cubicBezTo>
                    <a:pt x="446" y="79"/>
                    <a:pt x="428" y="123"/>
                    <a:pt x="446" y="168"/>
                  </a:cubicBezTo>
                  <a:cubicBezTo>
                    <a:pt x="420" y="166"/>
                    <a:pt x="394" y="164"/>
                    <a:pt x="369" y="164"/>
                  </a:cubicBezTo>
                  <a:cubicBezTo>
                    <a:pt x="300" y="164"/>
                    <a:pt x="235" y="173"/>
                    <a:pt x="170" y="186"/>
                  </a:cubicBezTo>
                  <a:cubicBezTo>
                    <a:pt x="134" y="195"/>
                    <a:pt x="98" y="204"/>
                    <a:pt x="81" y="221"/>
                  </a:cubicBezTo>
                  <a:cubicBezTo>
                    <a:pt x="54" y="248"/>
                    <a:pt x="45" y="275"/>
                    <a:pt x="36" y="302"/>
                  </a:cubicBezTo>
                  <a:cubicBezTo>
                    <a:pt x="9" y="400"/>
                    <a:pt x="0" y="525"/>
                    <a:pt x="54" y="614"/>
                  </a:cubicBezTo>
                  <a:cubicBezTo>
                    <a:pt x="143" y="757"/>
                    <a:pt x="330" y="792"/>
                    <a:pt x="500" y="810"/>
                  </a:cubicBezTo>
                  <a:lnTo>
                    <a:pt x="1597" y="1747"/>
                  </a:lnTo>
                  <a:cubicBezTo>
                    <a:pt x="1597" y="1693"/>
                    <a:pt x="1615" y="1631"/>
                    <a:pt x="1651" y="1577"/>
                  </a:cubicBezTo>
                  <a:cubicBezTo>
                    <a:pt x="1686" y="1542"/>
                    <a:pt x="1722" y="1515"/>
                    <a:pt x="1749" y="1479"/>
                  </a:cubicBezTo>
                  <a:cubicBezTo>
                    <a:pt x="1793" y="1426"/>
                    <a:pt x="1829" y="1372"/>
                    <a:pt x="1856" y="1310"/>
                  </a:cubicBezTo>
                  <a:cubicBezTo>
                    <a:pt x="1883" y="1238"/>
                    <a:pt x="1909" y="1167"/>
                    <a:pt x="1909" y="1096"/>
                  </a:cubicBezTo>
                  <a:cubicBezTo>
                    <a:pt x="1918" y="1015"/>
                    <a:pt x="1892" y="935"/>
                    <a:pt x="1829" y="891"/>
                  </a:cubicBezTo>
                  <a:cubicBezTo>
                    <a:pt x="1865" y="801"/>
                    <a:pt x="1883" y="712"/>
                    <a:pt x="1900" y="623"/>
                  </a:cubicBezTo>
                  <a:cubicBezTo>
                    <a:pt x="1900" y="596"/>
                    <a:pt x="1909" y="569"/>
                    <a:pt x="1900" y="552"/>
                  </a:cubicBezTo>
                  <a:cubicBezTo>
                    <a:pt x="1883" y="525"/>
                    <a:pt x="1865" y="516"/>
                    <a:pt x="1847" y="498"/>
                  </a:cubicBezTo>
                  <a:cubicBezTo>
                    <a:pt x="1776" y="453"/>
                    <a:pt x="1695" y="418"/>
                    <a:pt x="1624" y="391"/>
                  </a:cubicBezTo>
                  <a:cubicBezTo>
                    <a:pt x="1631" y="333"/>
                    <a:pt x="1567" y="274"/>
                    <a:pt x="1509" y="274"/>
                  </a:cubicBezTo>
                  <a:cubicBezTo>
                    <a:pt x="1496" y="274"/>
                    <a:pt x="1484" y="277"/>
                    <a:pt x="1472" y="284"/>
                  </a:cubicBezTo>
                  <a:cubicBezTo>
                    <a:pt x="1490" y="177"/>
                    <a:pt x="1410" y="61"/>
                    <a:pt x="1303" y="16"/>
                  </a:cubicBezTo>
                  <a:cubicBezTo>
                    <a:pt x="1269" y="5"/>
                    <a:pt x="1234" y="0"/>
                    <a:pt x="1198" y="0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3564080" y="982462"/>
              <a:ext cx="97264" cy="143173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910" y="1"/>
                  </a:moveTo>
                  <a:cubicBezTo>
                    <a:pt x="692" y="1"/>
                    <a:pt x="449" y="62"/>
                    <a:pt x="304" y="137"/>
                  </a:cubicBezTo>
                  <a:cubicBezTo>
                    <a:pt x="1" y="289"/>
                    <a:pt x="45" y="1573"/>
                    <a:pt x="117" y="2046"/>
                  </a:cubicBezTo>
                  <a:cubicBezTo>
                    <a:pt x="179" y="2067"/>
                    <a:pt x="265" y="2076"/>
                    <a:pt x="363" y="2076"/>
                  </a:cubicBezTo>
                  <a:cubicBezTo>
                    <a:pt x="726" y="2076"/>
                    <a:pt x="1251" y="1943"/>
                    <a:pt x="1321" y="1761"/>
                  </a:cubicBezTo>
                  <a:cubicBezTo>
                    <a:pt x="1410" y="1529"/>
                    <a:pt x="1410" y="494"/>
                    <a:pt x="1366" y="253"/>
                  </a:cubicBezTo>
                  <a:cubicBezTo>
                    <a:pt x="1334" y="67"/>
                    <a:pt x="1136" y="1"/>
                    <a:pt x="910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3646522" y="986322"/>
              <a:ext cx="18474" cy="72655"/>
            </a:xfrm>
            <a:custGeom>
              <a:avLst/>
              <a:gdLst/>
              <a:ahLst/>
              <a:cxnLst/>
              <a:rect l="l" t="t" r="r" b="b"/>
              <a:pathLst>
                <a:path w="268" h="1054" extrusionOk="0">
                  <a:moveTo>
                    <a:pt x="54" y="1"/>
                  </a:moveTo>
                  <a:lnTo>
                    <a:pt x="0" y="1053"/>
                  </a:lnTo>
                  <a:lnTo>
                    <a:pt x="170" y="1036"/>
                  </a:lnTo>
                  <a:lnTo>
                    <a:pt x="268" y="777"/>
                  </a:lnTo>
                  <a:lnTo>
                    <a:pt x="250" y="54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3652450" y="1034919"/>
              <a:ext cx="31020" cy="36258"/>
            </a:xfrm>
            <a:custGeom>
              <a:avLst/>
              <a:gdLst/>
              <a:ahLst/>
              <a:cxnLst/>
              <a:rect l="l" t="t" r="r" b="b"/>
              <a:pathLst>
                <a:path w="450" h="526" extrusionOk="0">
                  <a:moveTo>
                    <a:pt x="250" y="1"/>
                  </a:moveTo>
                  <a:cubicBezTo>
                    <a:pt x="138" y="1"/>
                    <a:pt x="51" y="230"/>
                    <a:pt x="21" y="357"/>
                  </a:cubicBezTo>
                  <a:cubicBezTo>
                    <a:pt x="1" y="450"/>
                    <a:pt x="19" y="525"/>
                    <a:pt x="83" y="525"/>
                  </a:cubicBezTo>
                  <a:cubicBezTo>
                    <a:pt x="129" y="525"/>
                    <a:pt x="200" y="486"/>
                    <a:pt x="298" y="384"/>
                  </a:cubicBezTo>
                  <a:cubicBezTo>
                    <a:pt x="396" y="286"/>
                    <a:pt x="450" y="134"/>
                    <a:pt x="316" y="27"/>
                  </a:cubicBezTo>
                  <a:cubicBezTo>
                    <a:pt x="293" y="9"/>
                    <a:pt x="271" y="1"/>
                    <a:pt x="250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3558566" y="1517027"/>
              <a:ext cx="39429" cy="254016"/>
            </a:xfrm>
            <a:custGeom>
              <a:avLst/>
              <a:gdLst/>
              <a:ahLst/>
              <a:cxnLst/>
              <a:rect l="l" t="t" r="r" b="b"/>
              <a:pathLst>
                <a:path w="572" h="3685" extrusionOk="0">
                  <a:moveTo>
                    <a:pt x="63" y="1"/>
                  </a:moveTo>
                  <a:cubicBezTo>
                    <a:pt x="1" y="955"/>
                    <a:pt x="1" y="3498"/>
                    <a:pt x="1" y="3498"/>
                  </a:cubicBezTo>
                  <a:lnTo>
                    <a:pt x="268" y="3685"/>
                  </a:lnTo>
                  <a:lnTo>
                    <a:pt x="571" y="3355"/>
                  </a:lnTo>
                  <a:cubicBezTo>
                    <a:pt x="571" y="3355"/>
                    <a:pt x="331" y="348"/>
                    <a:pt x="384" y="125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3585656" y="1510893"/>
              <a:ext cx="54801" cy="249742"/>
            </a:xfrm>
            <a:custGeom>
              <a:avLst/>
              <a:gdLst/>
              <a:ahLst/>
              <a:cxnLst/>
              <a:rect l="l" t="t" r="r" b="b"/>
              <a:pathLst>
                <a:path w="795" h="3623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107"/>
                    <a:pt x="330" y="3533"/>
                    <a:pt x="330" y="3533"/>
                  </a:cubicBezTo>
                  <a:lnTo>
                    <a:pt x="571" y="3622"/>
                  </a:lnTo>
                  <a:lnTo>
                    <a:pt x="794" y="3283"/>
                  </a:lnTo>
                  <a:cubicBezTo>
                    <a:pt x="794" y="3283"/>
                    <a:pt x="312" y="402"/>
                    <a:pt x="339" y="1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3512451" y="1509652"/>
              <a:ext cx="45564" cy="264494"/>
            </a:xfrm>
            <a:custGeom>
              <a:avLst/>
              <a:gdLst/>
              <a:ahLst/>
              <a:cxnLst/>
              <a:rect l="l" t="t" r="r" b="b"/>
              <a:pathLst>
                <a:path w="661" h="3837" extrusionOk="0">
                  <a:moveTo>
                    <a:pt x="384" y="0"/>
                  </a:moveTo>
                  <a:cubicBezTo>
                    <a:pt x="241" y="910"/>
                    <a:pt x="0" y="3560"/>
                    <a:pt x="0" y="3560"/>
                  </a:cubicBezTo>
                  <a:lnTo>
                    <a:pt x="241" y="3837"/>
                  </a:lnTo>
                  <a:lnTo>
                    <a:pt x="562" y="3551"/>
                  </a:lnTo>
                  <a:cubicBezTo>
                    <a:pt x="562" y="3551"/>
                    <a:pt x="598" y="366"/>
                    <a:pt x="661" y="16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3526582" y="1479942"/>
              <a:ext cx="90508" cy="99470"/>
            </a:xfrm>
            <a:custGeom>
              <a:avLst/>
              <a:gdLst/>
              <a:ahLst/>
              <a:cxnLst/>
              <a:rect l="l" t="t" r="r" b="b"/>
              <a:pathLst>
                <a:path w="1313" h="1443" extrusionOk="0">
                  <a:moveTo>
                    <a:pt x="701" y="0"/>
                  </a:moveTo>
                  <a:cubicBezTo>
                    <a:pt x="682" y="0"/>
                    <a:pt x="663" y="1"/>
                    <a:pt x="643" y="3"/>
                  </a:cubicBezTo>
                  <a:cubicBezTo>
                    <a:pt x="286" y="39"/>
                    <a:pt x="1" y="387"/>
                    <a:pt x="10" y="788"/>
                  </a:cubicBezTo>
                  <a:cubicBezTo>
                    <a:pt x="18" y="1159"/>
                    <a:pt x="281" y="1442"/>
                    <a:pt x="611" y="1442"/>
                  </a:cubicBezTo>
                  <a:cubicBezTo>
                    <a:pt x="631" y="1442"/>
                    <a:pt x="650" y="1442"/>
                    <a:pt x="670" y="1440"/>
                  </a:cubicBezTo>
                  <a:cubicBezTo>
                    <a:pt x="1035" y="1404"/>
                    <a:pt x="1312" y="1056"/>
                    <a:pt x="1303" y="663"/>
                  </a:cubicBezTo>
                  <a:cubicBezTo>
                    <a:pt x="1295" y="284"/>
                    <a:pt x="1031" y="0"/>
                    <a:pt x="701" y="0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3808235" y="1229858"/>
              <a:ext cx="89819" cy="134763"/>
            </a:xfrm>
            <a:custGeom>
              <a:avLst/>
              <a:gdLst/>
              <a:ahLst/>
              <a:cxnLst/>
              <a:rect l="l" t="t" r="r" b="b"/>
              <a:pathLst>
                <a:path w="1303" h="1955" extrusionOk="0">
                  <a:moveTo>
                    <a:pt x="0" y="0"/>
                  </a:moveTo>
                  <a:cubicBezTo>
                    <a:pt x="1" y="1"/>
                    <a:pt x="634" y="857"/>
                    <a:pt x="893" y="1954"/>
                  </a:cubicBezTo>
                  <a:lnTo>
                    <a:pt x="1303" y="1562"/>
                  </a:lnTo>
                  <a:cubicBezTo>
                    <a:pt x="1044" y="106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C3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3738752" y="1281488"/>
              <a:ext cx="106432" cy="94782"/>
            </a:xfrm>
            <a:custGeom>
              <a:avLst/>
              <a:gdLst/>
              <a:ahLst/>
              <a:cxnLst/>
              <a:rect l="l" t="t" r="r" b="b"/>
              <a:pathLst>
                <a:path w="1544" h="1375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696" y="1027"/>
                    <a:pt x="1080" y="1375"/>
                  </a:cubicBezTo>
                  <a:lnTo>
                    <a:pt x="1544" y="1321"/>
                  </a:lnTo>
                  <a:cubicBezTo>
                    <a:pt x="607" y="71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3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3525961" y="1314506"/>
              <a:ext cx="57283" cy="39016"/>
            </a:xfrm>
            <a:custGeom>
              <a:avLst/>
              <a:gdLst/>
              <a:ahLst/>
              <a:cxnLst/>
              <a:rect l="l" t="t" r="r" b="b"/>
              <a:pathLst>
                <a:path w="831" h="566" extrusionOk="0">
                  <a:moveTo>
                    <a:pt x="431" y="0"/>
                  </a:moveTo>
                  <a:cubicBezTo>
                    <a:pt x="425" y="0"/>
                    <a:pt x="418" y="1"/>
                    <a:pt x="411" y="4"/>
                  </a:cubicBezTo>
                  <a:cubicBezTo>
                    <a:pt x="277" y="48"/>
                    <a:pt x="358" y="432"/>
                    <a:pt x="1" y="467"/>
                  </a:cubicBezTo>
                  <a:lnTo>
                    <a:pt x="438" y="566"/>
                  </a:lnTo>
                  <a:lnTo>
                    <a:pt x="830" y="396"/>
                  </a:lnTo>
                  <a:cubicBezTo>
                    <a:pt x="560" y="371"/>
                    <a:pt x="546" y="0"/>
                    <a:pt x="431" y="0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3530924" y="1483665"/>
              <a:ext cx="75688" cy="83408"/>
            </a:xfrm>
            <a:custGeom>
              <a:avLst/>
              <a:gdLst/>
              <a:ahLst/>
              <a:cxnLst/>
              <a:rect l="l" t="t" r="r" b="b"/>
              <a:pathLst>
                <a:path w="1098" h="1210" extrusionOk="0">
                  <a:moveTo>
                    <a:pt x="581" y="1"/>
                  </a:moveTo>
                  <a:cubicBezTo>
                    <a:pt x="566" y="1"/>
                    <a:pt x="551" y="1"/>
                    <a:pt x="535" y="3"/>
                  </a:cubicBezTo>
                  <a:cubicBezTo>
                    <a:pt x="241" y="30"/>
                    <a:pt x="0" y="324"/>
                    <a:pt x="9" y="654"/>
                  </a:cubicBezTo>
                  <a:cubicBezTo>
                    <a:pt x="18" y="968"/>
                    <a:pt x="236" y="1209"/>
                    <a:pt x="518" y="1209"/>
                  </a:cubicBezTo>
                  <a:cubicBezTo>
                    <a:pt x="532" y="1209"/>
                    <a:pt x="547" y="1208"/>
                    <a:pt x="562" y="1207"/>
                  </a:cubicBezTo>
                  <a:cubicBezTo>
                    <a:pt x="857" y="1171"/>
                    <a:pt x="1097" y="886"/>
                    <a:pt x="1088" y="547"/>
                  </a:cubicBezTo>
                  <a:cubicBezTo>
                    <a:pt x="1080" y="234"/>
                    <a:pt x="863" y="1"/>
                    <a:pt x="581" y="1"/>
                  </a:cubicBez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3492185" y="1916762"/>
              <a:ext cx="44324" cy="29641"/>
            </a:xfrm>
            <a:custGeom>
              <a:avLst/>
              <a:gdLst/>
              <a:ahLst/>
              <a:cxnLst/>
              <a:rect l="l" t="t" r="r" b="b"/>
              <a:pathLst>
                <a:path w="643" h="430" extrusionOk="0">
                  <a:moveTo>
                    <a:pt x="616" y="0"/>
                  </a:moveTo>
                  <a:cubicBezTo>
                    <a:pt x="544" y="80"/>
                    <a:pt x="455" y="134"/>
                    <a:pt x="339" y="152"/>
                  </a:cubicBezTo>
                  <a:cubicBezTo>
                    <a:pt x="309" y="156"/>
                    <a:pt x="279" y="159"/>
                    <a:pt x="249" y="159"/>
                  </a:cubicBezTo>
                  <a:cubicBezTo>
                    <a:pt x="164" y="159"/>
                    <a:pt x="79" y="140"/>
                    <a:pt x="0" y="107"/>
                  </a:cubicBezTo>
                  <a:lnTo>
                    <a:pt x="0" y="107"/>
                  </a:lnTo>
                  <a:cubicBezTo>
                    <a:pt x="109" y="300"/>
                    <a:pt x="265" y="430"/>
                    <a:pt x="402" y="430"/>
                  </a:cubicBezTo>
                  <a:cubicBezTo>
                    <a:pt x="411" y="430"/>
                    <a:pt x="420" y="429"/>
                    <a:pt x="428" y="428"/>
                  </a:cubicBezTo>
                  <a:cubicBezTo>
                    <a:pt x="571" y="402"/>
                    <a:pt x="642" y="223"/>
                    <a:pt x="616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3791002" y="1699697"/>
              <a:ext cx="29572" cy="27642"/>
            </a:xfrm>
            <a:custGeom>
              <a:avLst/>
              <a:gdLst/>
              <a:ahLst/>
              <a:cxnLst/>
              <a:rect l="l" t="t" r="r" b="b"/>
              <a:pathLst>
                <a:path w="429" h="401" extrusionOk="0">
                  <a:moveTo>
                    <a:pt x="200" y="1"/>
                  </a:moveTo>
                  <a:cubicBezTo>
                    <a:pt x="175" y="1"/>
                    <a:pt x="149" y="6"/>
                    <a:pt x="126" y="18"/>
                  </a:cubicBezTo>
                  <a:cubicBezTo>
                    <a:pt x="36" y="63"/>
                    <a:pt x="1" y="178"/>
                    <a:pt x="54" y="286"/>
                  </a:cubicBezTo>
                  <a:cubicBezTo>
                    <a:pt x="94" y="358"/>
                    <a:pt x="162" y="401"/>
                    <a:pt x="235" y="401"/>
                  </a:cubicBezTo>
                  <a:cubicBezTo>
                    <a:pt x="261" y="401"/>
                    <a:pt x="287" y="395"/>
                    <a:pt x="313" y="384"/>
                  </a:cubicBezTo>
                  <a:cubicBezTo>
                    <a:pt x="402" y="339"/>
                    <a:pt x="429" y="214"/>
                    <a:pt x="384" y="116"/>
                  </a:cubicBezTo>
                  <a:cubicBezTo>
                    <a:pt x="345" y="44"/>
                    <a:pt x="272" y="1"/>
                    <a:pt x="200" y="1"/>
                  </a:cubicBezTo>
                  <a:close/>
                </a:path>
              </a:pathLst>
            </a:custGeom>
            <a:solidFill>
              <a:srgbClr val="68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3658999" y="1043191"/>
              <a:ext cx="17095" cy="19921"/>
            </a:xfrm>
            <a:custGeom>
              <a:avLst/>
              <a:gdLst/>
              <a:ahLst/>
              <a:cxnLst/>
              <a:rect l="l" t="t" r="r" b="b"/>
              <a:pathLst>
                <a:path w="248" h="289" extrusionOk="0">
                  <a:moveTo>
                    <a:pt x="140" y="0"/>
                  </a:moveTo>
                  <a:cubicBezTo>
                    <a:pt x="77" y="0"/>
                    <a:pt x="31" y="126"/>
                    <a:pt x="16" y="202"/>
                  </a:cubicBezTo>
                  <a:cubicBezTo>
                    <a:pt x="0" y="248"/>
                    <a:pt x="8" y="289"/>
                    <a:pt x="44" y="289"/>
                  </a:cubicBezTo>
                  <a:cubicBezTo>
                    <a:pt x="70" y="289"/>
                    <a:pt x="111" y="267"/>
                    <a:pt x="167" y="211"/>
                  </a:cubicBezTo>
                  <a:cubicBezTo>
                    <a:pt x="221" y="157"/>
                    <a:pt x="247" y="77"/>
                    <a:pt x="176" y="14"/>
                  </a:cubicBezTo>
                  <a:cubicBezTo>
                    <a:pt x="164" y="5"/>
                    <a:pt x="151" y="0"/>
                    <a:pt x="140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3657482" y="1049671"/>
              <a:ext cx="13097" cy="15648"/>
            </a:xfrm>
            <a:custGeom>
              <a:avLst/>
              <a:gdLst/>
              <a:ahLst/>
              <a:cxnLst/>
              <a:rect l="l" t="t" r="r" b="b"/>
              <a:pathLst>
                <a:path w="190" h="227" extrusionOk="0">
                  <a:moveTo>
                    <a:pt x="109" y="0"/>
                  </a:moveTo>
                  <a:cubicBezTo>
                    <a:pt x="61" y="0"/>
                    <a:pt x="26" y="99"/>
                    <a:pt x="11" y="152"/>
                  </a:cubicBezTo>
                  <a:cubicBezTo>
                    <a:pt x="0" y="194"/>
                    <a:pt x="8" y="227"/>
                    <a:pt x="36" y="227"/>
                  </a:cubicBezTo>
                  <a:cubicBezTo>
                    <a:pt x="56" y="227"/>
                    <a:pt x="86" y="211"/>
                    <a:pt x="127" y="170"/>
                  </a:cubicBezTo>
                  <a:cubicBezTo>
                    <a:pt x="171" y="125"/>
                    <a:pt x="189" y="63"/>
                    <a:pt x="136" y="9"/>
                  </a:cubicBezTo>
                  <a:cubicBezTo>
                    <a:pt x="127" y="3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3476193" y="1155412"/>
              <a:ext cx="74447" cy="157511"/>
            </a:xfrm>
            <a:custGeom>
              <a:avLst/>
              <a:gdLst/>
              <a:ahLst/>
              <a:cxnLst/>
              <a:rect l="l" t="t" r="r" b="b"/>
              <a:pathLst>
                <a:path w="1080" h="2285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776" y="108"/>
                    <a:pt x="0" y="1223"/>
                    <a:pt x="27" y="2285"/>
                  </a:cubicBezTo>
                  <a:cubicBezTo>
                    <a:pt x="259" y="1464"/>
                    <a:pt x="625" y="715"/>
                    <a:pt x="1080" y="1"/>
                  </a:cubicBezTo>
                  <a:close/>
                </a:path>
              </a:pathLst>
            </a:custGeom>
            <a:solidFill>
              <a:srgbClr val="E8D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3551190" y="1353453"/>
              <a:ext cx="20335" cy="64038"/>
            </a:xfrm>
            <a:custGeom>
              <a:avLst/>
              <a:gdLst/>
              <a:ahLst/>
              <a:cxnLst/>
              <a:rect l="l" t="t" r="r" b="b"/>
              <a:pathLst>
                <a:path w="295" h="929" extrusionOk="0">
                  <a:moveTo>
                    <a:pt x="268" y="1"/>
                  </a:moveTo>
                  <a:lnTo>
                    <a:pt x="0" y="63"/>
                  </a:lnTo>
                  <a:cubicBezTo>
                    <a:pt x="0" y="63"/>
                    <a:pt x="168" y="928"/>
                    <a:pt x="231" y="928"/>
                  </a:cubicBezTo>
                  <a:cubicBezTo>
                    <a:pt x="232" y="928"/>
                    <a:pt x="232" y="928"/>
                    <a:pt x="232" y="928"/>
                  </a:cubicBezTo>
                  <a:cubicBezTo>
                    <a:pt x="295" y="919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3754744" y="1382955"/>
              <a:ext cx="12959" cy="103399"/>
            </a:xfrm>
            <a:custGeom>
              <a:avLst/>
              <a:gdLst/>
              <a:ahLst/>
              <a:cxnLst/>
              <a:rect l="l" t="t" r="r" b="b"/>
              <a:pathLst>
                <a:path w="188" h="1500" extrusionOk="0">
                  <a:moveTo>
                    <a:pt x="125" y="1"/>
                  </a:moveTo>
                  <a:cubicBezTo>
                    <a:pt x="54" y="1"/>
                    <a:pt x="0" y="340"/>
                    <a:pt x="0" y="750"/>
                  </a:cubicBezTo>
                  <a:cubicBezTo>
                    <a:pt x="0" y="1169"/>
                    <a:pt x="54" y="1499"/>
                    <a:pt x="125" y="1499"/>
                  </a:cubicBezTo>
                  <a:cubicBezTo>
                    <a:pt x="188" y="1499"/>
                    <a:pt x="170" y="1143"/>
                    <a:pt x="170" y="732"/>
                  </a:cubicBezTo>
                  <a:cubicBezTo>
                    <a:pt x="170" y="313"/>
                    <a:pt x="188" y="1"/>
                    <a:pt x="125" y="1"/>
                  </a:cubicBezTo>
                  <a:close/>
                </a:path>
              </a:pathLst>
            </a:custGeom>
            <a:solidFill>
              <a:srgbClr val="CD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3552431" y="1535501"/>
              <a:ext cx="28952" cy="17233"/>
            </a:xfrm>
            <a:custGeom>
              <a:avLst/>
              <a:gdLst/>
              <a:ahLst/>
              <a:cxnLst/>
              <a:rect l="l" t="t" r="r" b="b"/>
              <a:pathLst>
                <a:path w="420" h="250" extrusionOk="0">
                  <a:moveTo>
                    <a:pt x="313" y="0"/>
                  </a:moveTo>
                  <a:lnTo>
                    <a:pt x="81" y="27"/>
                  </a:lnTo>
                  <a:lnTo>
                    <a:pt x="0" y="250"/>
                  </a:lnTo>
                  <a:lnTo>
                    <a:pt x="420" y="25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3559807" y="1507170"/>
              <a:ext cx="9926" cy="17302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45" y="1"/>
                  </a:moveTo>
                  <a:lnTo>
                    <a:pt x="0" y="161"/>
                  </a:lnTo>
                  <a:lnTo>
                    <a:pt x="143" y="251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3568423" y="1509031"/>
              <a:ext cx="4343" cy="434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1"/>
                  </a:moveTo>
                  <a:lnTo>
                    <a:pt x="0" y="63"/>
                  </a:lnTo>
                  <a:lnTo>
                    <a:pt x="63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3531545" y="1505378"/>
              <a:ext cx="74447" cy="34466"/>
            </a:xfrm>
            <a:custGeom>
              <a:avLst/>
              <a:gdLst/>
              <a:ahLst/>
              <a:cxnLst/>
              <a:rect l="l" t="t" r="r" b="b"/>
              <a:pathLst>
                <a:path w="1080" h="500" extrusionOk="0">
                  <a:moveTo>
                    <a:pt x="696" y="0"/>
                  </a:moveTo>
                  <a:lnTo>
                    <a:pt x="580" y="161"/>
                  </a:lnTo>
                  <a:lnTo>
                    <a:pt x="410" y="161"/>
                  </a:lnTo>
                  <a:lnTo>
                    <a:pt x="268" y="18"/>
                  </a:lnTo>
                  <a:lnTo>
                    <a:pt x="71" y="18"/>
                  </a:lnTo>
                  <a:cubicBezTo>
                    <a:pt x="27" y="116"/>
                    <a:pt x="0" y="223"/>
                    <a:pt x="0" y="339"/>
                  </a:cubicBezTo>
                  <a:cubicBezTo>
                    <a:pt x="0" y="401"/>
                    <a:pt x="9" y="455"/>
                    <a:pt x="27" y="500"/>
                  </a:cubicBezTo>
                  <a:lnTo>
                    <a:pt x="1035" y="500"/>
                  </a:lnTo>
                  <a:cubicBezTo>
                    <a:pt x="1062" y="419"/>
                    <a:pt x="1079" y="330"/>
                    <a:pt x="1079" y="232"/>
                  </a:cubicBezTo>
                  <a:cubicBezTo>
                    <a:pt x="1079" y="152"/>
                    <a:pt x="1062" y="71"/>
                    <a:pt x="1026" y="0"/>
                  </a:cubicBezTo>
                  <a:close/>
                </a:path>
              </a:pathLst>
            </a:custGeom>
            <a:solidFill>
              <a:srgbClr val="C3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3559807" y="1299341"/>
              <a:ext cx="59696" cy="30399"/>
            </a:xfrm>
            <a:custGeom>
              <a:avLst/>
              <a:gdLst/>
              <a:ahLst/>
              <a:cxnLst/>
              <a:rect l="l" t="t" r="r" b="b"/>
              <a:pathLst>
                <a:path w="866" h="441" extrusionOk="0">
                  <a:moveTo>
                    <a:pt x="0" y="0"/>
                  </a:moveTo>
                  <a:cubicBezTo>
                    <a:pt x="0" y="1"/>
                    <a:pt x="63" y="313"/>
                    <a:pt x="384" y="429"/>
                  </a:cubicBezTo>
                  <a:cubicBezTo>
                    <a:pt x="407" y="437"/>
                    <a:pt x="438" y="440"/>
                    <a:pt x="474" y="440"/>
                  </a:cubicBezTo>
                  <a:cubicBezTo>
                    <a:pt x="629" y="440"/>
                    <a:pt x="866" y="375"/>
                    <a:pt x="866" y="3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D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3740613" y="1358967"/>
              <a:ext cx="9857" cy="35776"/>
            </a:xfrm>
            <a:custGeom>
              <a:avLst/>
              <a:gdLst/>
              <a:ahLst/>
              <a:cxnLst/>
              <a:rect l="l" t="t" r="r" b="b"/>
              <a:pathLst>
                <a:path w="143" h="519" extrusionOk="0">
                  <a:moveTo>
                    <a:pt x="72" y="1"/>
                  </a:moveTo>
                  <a:cubicBezTo>
                    <a:pt x="36" y="1"/>
                    <a:pt x="0" y="117"/>
                    <a:pt x="0" y="260"/>
                  </a:cubicBezTo>
                  <a:cubicBezTo>
                    <a:pt x="0" y="402"/>
                    <a:pt x="36" y="518"/>
                    <a:pt x="72" y="518"/>
                  </a:cubicBezTo>
                  <a:cubicBezTo>
                    <a:pt x="116" y="518"/>
                    <a:pt x="143" y="402"/>
                    <a:pt x="143" y="260"/>
                  </a:cubicBezTo>
                  <a:cubicBezTo>
                    <a:pt x="143" y="117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3742406" y="1462296"/>
              <a:ext cx="9926" cy="35707"/>
            </a:xfrm>
            <a:custGeom>
              <a:avLst/>
              <a:gdLst/>
              <a:ahLst/>
              <a:cxnLst/>
              <a:rect l="l" t="t" r="r" b="b"/>
              <a:pathLst>
                <a:path w="144" h="518" extrusionOk="0">
                  <a:moveTo>
                    <a:pt x="72" y="1"/>
                  </a:moveTo>
                  <a:cubicBezTo>
                    <a:pt x="28" y="1"/>
                    <a:pt x="1" y="117"/>
                    <a:pt x="1" y="259"/>
                  </a:cubicBezTo>
                  <a:cubicBezTo>
                    <a:pt x="1" y="402"/>
                    <a:pt x="28" y="518"/>
                    <a:pt x="72" y="518"/>
                  </a:cubicBezTo>
                  <a:cubicBezTo>
                    <a:pt x="108" y="518"/>
                    <a:pt x="144" y="402"/>
                    <a:pt x="144" y="259"/>
                  </a:cubicBezTo>
                  <a:cubicBezTo>
                    <a:pt x="144" y="117"/>
                    <a:pt x="108" y="1"/>
                    <a:pt x="72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3741854" y="1412458"/>
              <a:ext cx="9237" cy="35156"/>
            </a:xfrm>
            <a:custGeom>
              <a:avLst/>
              <a:gdLst/>
              <a:ahLst/>
              <a:cxnLst/>
              <a:rect l="l" t="t" r="r" b="b"/>
              <a:pathLst>
                <a:path w="134" h="510" extrusionOk="0">
                  <a:moveTo>
                    <a:pt x="62" y="1"/>
                  </a:moveTo>
                  <a:cubicBezTo>
                    <a:pt x="27" y="1"/>
                    <a:pt x="0" y="108"/>
                    <a:pt x="0" y="251"/>
                  </a:cubicBezTo>
                  <a:cubicBezTo>
                    <a:pt x="0" y="393"/>
                    <a:pt x="27" y="509"/>
                    <a:pt x="62" y="509"/>
                  </a:cubicBezTo>
                  <a:cubicBezTo>
                    <a:pt x="107" y="509"/>
                    <a:pt x="134" y="393"/>
                    <a:pt x="134" y="251"/>
                  </a:cubicBezTo>
                  <a:cubicBezTo>
                    <a:pt x="134" y="108"/>
                    <a:pt x="107" y="1"/>
                    <a:pt x="62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3672371" y="1506481"/>
              <a:ext cx="133315" cy="112705"/>
            </a:xfrm>
            <a:custGeom>
              <a:avLst/>
              <a:gdLst/>
              <a:ahLst/>
              <a:cxnLst/>
              <a:rect l="l" t="t" r="r" b="b"/>
              <a:pathLst>
                <a:path w="1934" h="1635" extrusionOk="0">
                  <a:moveTo>
                    <a:pt x="1342" y="1"/>
                  </a:moveTo>
                  <a:cubicBezTo>
                    <a:pt x="1335" y="1"/>
                    <a:pt x="1328" y="1"/>
                    <a:pt x="1320" y="2"/>
                  </a:cubicBezTo>
                  <a:cubicBezTo>
                    <a:pt x="928" y="46"/>
                    <a:pt x="89" y="368"/>
                    <a:pt x="36" y="796"/>
                  </a:cubicBezTo>
                  <a:cubicBezTo>
                    <a:pt x="0" y="1061"/>
                    <a:pt x="510" y="1635"/>
                    <a:pt x="753" y="1635"/>
                  </a:cubicBezTo>
                  <a:cubicBezTo>
                    <a:pt x="755" y="1635"/>
                    <a:pt x="756" y="1634"/>
                    <a:pt x="758" y="1634"/>
                  </a:cubicBezTo>
                  <a:cubicBezTo>
                    <a:pt x="855" y="1634"/>
                    <a:pt x="951" y="1384"/>
                    <a:pt x="1192" y="1384"/>
                  </a:cubicBezTo>
                  <a:cubicBezTo>
                    <a:pt x="1196" y="1384"/>
                    <a:pt x="1200" y="1384"/>
                    <a:pt x="1204" y="1385"/>
                  </a:cubicBezTo>
                  <a:cubicBezTo>
                    <a:pt x="1245" y="1387"/>
                    <a:pt x="1282" y="1388"/>
                    <a:pt x="1317" y="1388"/>
                  </a:cubicBezTo>
                  <a:cubicBezTo>
                    <a:pt x="1583" y="1388"/>
                    <a:pt x="1700" y="1323"/>
                    <a:pt x="1811" y="1126"/>
                  </a:cubicBezTo>
                  <a:cubicBezTo>
                    <a:pt x="1933" y="916"/>
                    <a:pt x="1729" y="1"/>
                    <a:pt x="1342" y="1"/>
                  </a:cubicBezTo>
                  <a:close/>
                </a:path>
              </a:pathLst>
            </a:custGeom>
            <a:solidFill>
              <a:srgbClr val="FDB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3702494" y="1506481"/>
              <a:ext cx="103192" cy="112774"/>
            </a:xfrm>
            <a:custGeom>
              <a:avLst/>
              <a:gdLst/>
              <a:ahLst/>
              <a:cxnLst/>
              <a:rect l="l" t="t" r="r" b="b"/>
              <a:pathLst>
                <a:path w="1497" h="1636" extrusionOk="0">
                  <a:moveTo>
                    <a:pt x="905" y="1"/>
                  </a:moveTo>
                  <a:cubicBezTo>
                    <a:pt x="898" y="1"/>
                    <a:pt x="891" y="1"/>
                    <a:pt x="883" y="2"/>
                  </a:cubicBezTo>
                  <a:cubicBezTo>
                    <a:pt x="741" y="20"/>
                    <a:pt x="535" y="73"/>
                    <a:pt x="330" y="154"/>
                  </a:cubicBezTo>
                  <a:cubicBezTo>
                    <a:pt x="633" y="270"/>
                    <a:pt x="839" y="501"/>
                    <a:pt x="839" y="769"/>
                  </a:cubicBezTo>
                  <a:cubicBezTo>
                    <a:pt x="839" y="1135"/>
                    <a:pt x="473" y="1429"/>
                    <a:pt x="0" y="1465"/>
                  </a:cubicBezTo>
                  <a:cubicBezTo>
                    <a:pt x="109" y="1566"/>
                    <a:pt x="219" y="1635"/>
                    <a:pt x="306" y="1635"/>
                  </a:cubicBezTo>
                  <a:cubicBezTo>
                    <a:pt x="311" y="1635"/>
                    <a:pt x="316" y="1635"/>
                    <a:pt x="321" y="1634"/>
                  </a:cubicBezTo>
                  <a:cubicBezTo>
                    <a:pt x="418" y="1634"/>
                    <a:pt x="514" y="1384"/>
                    <a:pt x="755" y="1384"/>
                  </a:cubicBezTo>
                  <a:cubicBezTo>
                    <a:pt x="759" y="1384"/>
                    <a:pt x="763" y="1384"/>
                    <a:pt x="767" y="1385"/>
                  </a:cubicBezTo>
                  <a:cubicBezTo>
                    <a:pt x="808" y="1387"/>
                    <a:pt x="845" y="1388"/>
                    <a:pt x="880" y="1388"/>
                  </a:cubicBezTo>
                  <a:cubicBezTo>
                    <a:pt x="1146" y="1388"/>
                    <a:pt x="1263" y="1323"/>
                    <a:pt x="1374" y="1126"/>
                  </a:cubicBezTo>
                  <a:cubicBezTo>
                    <a:pt x="1496" y="916"/>
                    <a:pt x="1292" y="1"/>
                    <a:pt x="905" y="1"/>
                  </a:cubicBezTo>
                  <a:close/>
                </a:path>
              </a:pathLst>
            </a:custGeom>
            <a:solidFill>
              <a:srgbClr val="FD9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3752263" y="1410390"/>
              <a:ext cx="206935" cy="170677"/>
            </a:xfrm>
            <a:custGeom>
              <a:avLst/>
              <a:gdLst/>
              <a:ahLst/>
              <a:cxnLst/>
              <a:rect l="l" t="t" r="r" b="b"/>
              <a:pathLst>
                <a:path w="3002" h="2476" extrusionOk="0">
                  <a:moveTo>
                    <a:pt x="1446" y="0"/>
                  </a:moveTo>
                  <a:cubicBezTo>
                    <a:pt x="1431" y="0"/>
                    <a:pt x="1419" y="2"/>
                    <a:pt x="1410" y="4"/>
                  </a:cubicBezTo>
                  <a:cubicBezTo>
                    <a:pt x="1267" y="58"/>
                    <a:pt x="161" y="1146"/>
                    <a:pt x="1" y="1387"/>
                  </a:cubicBezTo>
                  <a:lnTo>
                    <a:pt x="768" y="2475"/>
                  </a:lnTo>
                  <a:cubicBezTo>
                    <a:pt x="768" y="2475"/>
                    <a:pt x="2891" y="1851"/>
                    <a:pt x="2909" y="1592"/>
                  </a:cubicBezTo>
                  <a:cubicBezTo>
                    <a:pt x="3002" y="378"/>
                    <a:pt x="1715" y="0"/>
                    <a:pt x="1446" y="0"/>
                  </a:cubicBezTo>
                  <a:close/>
                </a:path>
              </a:pathLst>
            </a:custGeom>
            <a:solidFill>
              <a:srgbClr val="C5B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3755365" y="1416594"/>
              <a:ext cx="168540" cy="124285"/>
            </a:xfrm>
            <a:custGeom>
              <a:avLst/>
              <a:gdLst/>
              <a:ahLst/>
              <a:cxnLst/>
              <a:rect l="l" t="t" r="r" b="b"/>
              <a:pathLst>
                <a:path w="2445" h="1803" extrusionOk="0">
                  <a:moveTo>
                    <a:pt x="1324" y="0"/>
                  </a:moveTo>
                  <a:cubicBezTo>
                    <a:pt x="1311" y="0"/>
                    <a:pt x="1301" y="1"/>
                    <a:pt x="1294" y="3"/>
                  </a:cubicBezTo>
                  <a:cubicBezTo>
                    <a:pt x="1160" y="57"/>
                    <a:pt x="143" y="1056"/>
                    <a:pt x="0" y="1279"/>
                  </a:cubicBezTo>
                  <a:lnTo>
                    <a:pt x="366" y="1797"/>
                  </a:lnTo>
                  <a:cubicBezTo>
                    <a:pt x="406" y="1801"/>
                    <a:pt x="447" y="1803"/>
                    <a:pt x="490" y="1803"/>
                  </a:cubicBezTo>
                  <a:cubicBezTo>
                    <a:pt x="825" y="1803"/>
                    <a:pt x="1227" y="1678"/>
                    <a:pt x="1615" y="1449"/>
                  </a:cubicBezTo>
                  <a:cubicBezTo>
                    <a:pt x="1999" y="1217"/>
                    <a:pt x="2293" y="922"/>
                    <a:pt x="2445" y="628"/>
                  </a:cubicBezTo>
                  <a:cubicBezTo>
                    <a:pt x="2105" y="165"/>
                    <a:pt x="1490" y="0"/>
                    <a:pt x="1324" y="0"/>
                  </a:cubicBezTo>
                  <a:close/>
                </a:path>
              </a:pathLst>
            </a:custGeom>
            <a:solidFill>
              <a:srgbClr val="D5C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3770736" y="1437411"/>
              <a:ext cx="73827" cy="66451"/>
            </a:xfrm>
            <a:custGeom>
              <a:avLst/>
              <a:gdLst/>
              <a:ahLst/>
              <a:cxnLst/>
              <a:rect l="l" t="t" r="r" b="b"/>
              <a:pathLst>
                <a:path w="1071" h="964" extrusionOk="0">
                  <a:moveTo>
                    <a:pt x="1019" y="0"/>
                  </a:moveTo>
                  <a:cubicBezTo>
                    <a:pt x="948" y="0"/>
                    <a:pt x="717" y="170"/>
                    <a:pt x="464" y="406"/>
                  </a:cubicBezTo>
                  <a:cubicBezTo>
                    <a:pt x="197" y="674"/>
                    <a:pt x="0" y="915"/>
                    <a:pt x="45" y="959"/>
                  </a:cubicBezTo>
                  <a:cubicBezTo>
                    <a:pt x="48" y="962"/>
                    <a:pt x="53" y="964"/>
                    <a:pt x="59" y="964"/>
                  </a:cubicBezTo>
                  <a:cubicBezTo>
                    <a:pt x="125" y="964"/>
                    <a:pt x="362" y="794"/>
                    <a:pt x="607" y="558"/>
                  </a:cubicBezTo>
                  <a:cubicBezTo>
                    <a:pt x="883" y="299"/>
                    <a:pt x="1071" y="49"/>
                    <a:pt x="1035" y="5"/>
                  </a:cubicBezTo>
                  <a:cubicBezTo>
                    <a:pt x="1031" y="2"/>
                    <a:pt x="1026" y="0"/>
                    <a:pt x="1019" y="0"/>
                  </a:cubicBezTo>
                  <a:close/>
                </a:path>
              </a:pathLst>
            </a:custGeom>
            <a:solidFill>
              <a:srgbClr val="E8D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3866620" y="1516545"/>
              <a:ext cx="76998" cy="32329"/>
            </a:xfrm>
            <a:custGeom>
              <a:avLst/>
              <a:gdLst/>
              <a:ahLst/>
              <a:cxnLst/>
              <a:rect l="l" t="t" r="r" b="b"/>
              <a:pathLst>
                <a:path w="1117" h="469" extrusionOk="0">
                  <a:moveTo>
                    <a:pt x="1041" y="1"/>
                  </a:moveTo>
                  <a:cubicBezTo>
                    <a:pt x="952" y="1"/>
                    <a:pt x="753" y="55"/>
                    <a:pt x="527" y="150"/>
                  </a:cubicBezTo>
                  <a:cubicBezTo>
                    <a:pt x="233" y="266"/>
                    <a:pt x="1" y="400"/>
                    <a:pt x="28" y="454"/>
                  </a:cubicBezTo>
                  <a:cubicBezTo>
                    <a:pt x="32" y="463"/>
                    <a:pt x="47" y="468"/>
                    <a:pt x="71" y="468"/>
                  </a:cubicBezTo>
                  <a:cubicBezTo>
                    <a:pt x="158" y="468"/>
                    <a:pt x="360" y="410"/>
                    <a:pt x="590" y="320"/>
                  </a:cubicBezTo>
                  <a:cubicBezTo>
                    <a:pt x="884" y="195"/>
                    <a:pt x="1116" y="61"/>
                    <a:pt x="1089" y="16"/>
                  </a:cubicBezTo>
                  <a:cubicBezTo>
                    <a:pt x="1085" y="6"/>
                    <a:pt x="1068" y="1"/>
                    <a:pt x="1041" y="1"/>
                  </a:cubicBezTo>
                  <a:close/>
                </a:path>
              </a:pathLst>
            </a:custGeom>
            <a:solidFill>
              <a:srgbClr val="CD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3610816" y="1028784"/>
              <a:ext cx="13649" cy="22886"/>
            </a:xfrm>
            <a:custGeom>
              <a:avLst/>
              <a:gdLst/>
              <a:ahLst/>
              <a:cxnLst/>
              <a:rect l="l" t="t" r="r" b="b"/>
              <a:pathLst>
                <a:path w="198" h="332" extrusionOk="0">
                  <a:moveTo>
                    <a:pt x="90" y="0"/>
                  </a:moveTo>
                  <a:cubicBezTo>
                    <a:pt x="37" y="9"/>
                    <a:pt x="1" y="89"/>
                    <a:pt x="1" y="179"/>
                  </a:cubicBezTo>
                  <a:cubicBezTo>
                    <a:pt x="9" y="263"/>
                    <a:pt x="49" y="331"/>
                    <a:pt x="99" y="331"/>
                  </a:cubicBezTo>
                  <a:cubicBezTo>
                    <a:pt x="102" y="331"/>
                    <a:pt x="105" y="331"/>
                    <a:pt x="108" y="330"/>
                  </a:cubicBezTo>
                  <a:cubicBezTo>
                    <a:pt x="161" y="321"/>
                    <a:pt x="197" y="250"/>
                    <a:pt x="188" y="152"/>
                  </a:cubicBezTo>
                  <a:cubicBezTo>
                    <a:pt x="188" y="63"/>
                    <a:pt x="144" y="0"/>
                    <a:pt x="90" y="0"/>
                  </a:cubicBezTo>
                  <a:close/>
                </a:path>
              </a:pathLst>
            </a:custGeom>
            <a:solidFill>
              <a:srgbClr val="6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3605922" y="1004176"/>
              <a:ext cx="32054" cy="19921"/>
            </a:xfrm>
            <a:custGeom>
              <a:avLst/>
              <a:gdLst/>
              <a:ahLst/>
              <a:cxnLst/>
              <a:rect l="l" t="t" r="r" b="b"/>
              <a:pathLst>
                <a:path w="465" h="289" extrusionOk="0">
                  <a:moveTo>
                    <a:pt x="90" y="0"/>
                  </a:moveTo>
                  <a:cubicBezTo>
                    <a:pt x="63" y="0"/>
                    <a:pt x="36" y="18"/>
                    <a:pt x="27" y="45"/>
                  </a:cubicBezTo>
                  <a:lnTo>
                    <a:pt x="9" y="152"/>
                  </a:lnTo>
                  <a:cubicBezTo>
                    <a:pt x="0" y="179"/>
                    <a:pt x="18" y="215"/>
                    <a:pt x="45" y="215"/>
                  </a:cubicBezTo>
                  <a:lnTo>
                    <a:pt x="375" y="286"/>
                  </a:lnTo>
                  <a:cubicBezTo>
                    <a:pt x="380" y="287"/>
                    <a:pt x="385" y="288"/>
                    <a:pt x="389" y="288"/>
                  </a:cubicBezTo>
                  <a:cubicBezTo>
                    <a:pt x="411" y="288"/>
                    <a:pt x="430" y="272"/>
                    <a:pt x="438" y="250"/>
                  </a:cubicBezTo>
                  <a:lnTo>
                    <a:pt x="464" y="143"/>
                  </a:lnTo>
                  <a:cubicBezTo>
                    <a:pt x="464" y="107"/>
                    <a:pt x="447" y="81"/>
                    <a:pt x="420" y="81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3573937" y="1032438"/>
              <a:ext cx="13580" cy="22817"/>
            </a:xfrm>
            <a:custGeom>
              <a:avLst/>
              <a:gdLst/>
              <a:ahLst/>
              <a:cxnLst/>
              <a:rect l="l" t="t" r="r" b="b"/>
              <a:pathLst>
                <a:path w="197" h="331" extrusionOk="0">
                  <a:moveTo>
                    <a:pt x="108" y="1"/>
                  </a:moveTo>
                  <a:cubicBezTo>
                    <a:pt x="54" y="1"/>
                    <a:pt x="9" y="81"/>
                    <a:pt x="9" y="170"/>
                  </a:cubicBezTo>
                  <a:cubicBezTo>
                    <a:pt x="1" y="259"/>
                    <a:pt x="45" y="331"/>
                    <a:pt x="99" y="331"/>
                  </a:cubicBezTo>
                  <a:cubicBezTo>
                    <a:pt x="152" y="331"/>
                    <a:pt x="197" y="251"/>
                    <a:pt x="197" y="161"/>
                  </a:cubicBezTo>
                  <a:cubicBezTo>
                    <a:pt x="197" y="72"/>
                    <a:pt x="152" y="1"/>
                    <a:pt x="108" y="1"/>
                  </a:cubicBezTo>
                  <a:close/>
                </a:path>
              </a:pathLst>
            </a:custGeom>
            <a:solidFill>
              <a:srgbClr val="6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3559186" y="1007622"/>
              <a:ext cx="27711" cy="19577"/>
            </a:xfrm>
            <a:custGeom>
              <a:avLst/>
              <a:gdLst/>
              <a:ahLst/>
              <a:cxnLst/>
              <a:rect l="l" t="t" r="r" b="b"/>
              <a:pathLst>
                <a:path w="402" h="284" extrusionOk="0">
                  <a:moveTo>
                    <a:pt x="324" y="1"/>
                  </a:moveTo>
                  <a:cubicBezTo>
                    <a:pt x="317" y="1"/>
                    <a:pt x="310" y="2"/>
                    <a:pt x="304" y="4"/>
                  </a:cubicBezTo>
                  <a:lnTo>
                    <a:pt x="36" y="102"/>
                  </a:lnTo>
                  <a:cubicBezTo>
                    <a:pt x="18" y="111"/>
                    <a:pt x="0" y="138"/>
                    <a:pt x="9" y="156"/>
                  </a:cubicBezTo>
                  <a:lnTo>
                    <a:pt x="36" y="254"/>
                  </a:lnTo>
                  <a:cubicBezTo>
                    <a:pt x="43" y="274"/>
                    <a:pt x="60" y="284"/>
                    <a:pt x="75" y="284"/>
                  </a:cubicBezTo>
                  <a:cubicBezTo>
                    <a:pt x="80" y="284"/>
                    <a:pt x="85" y="283"/>
                    <a:pt x="90" y="280"/>
                  </a:cubicBezTo>
                  <a:lnTo>
                    <a:pt x="366" y="182"/>
                  </a:lnTo>
                  <a:cubicBezTo>
                    <a:pt x="384" y="173"/>
                    <a:pt x="402" y="147"/>
                    <a:pt x="393" y="129"/>
                  </a:cubicBezTo>
                  <a:lnTo>
                    <a:pt x="366" y="31"/>
                  </a:lnTo>
                  <a:cubicBezTo>
                    <a:pt x="360" y="11"/>
                    <a:pt x="343" y="1"/>
                    <a:pt x="324" y="1"/>
                  </a:cubicBezTo>
                  <a:close/>
                </a:path>
              </a:pathLst>
            </a:custGeom>
            <a:solidFill>
              <a:srgbClr val="8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3588689" y="1046017"/>
              <a:ext cx="17302" cy="28952"/>
            </a:xfrm>
            <a:custGeom>
              <a:avLst/>
              <a:gdLst/>
              <a:ahLst/>
              <a:cxnLst/>
              <a:rect l="l" t="t" r="r" b="b"/>
              <a:pathLst>
                <a:path w="251" h="420" extrusionOk="0">
                  <a:moveTo>
                    <a:pt x="197" y="0"/>
                  </a:moveTo>
                  <a:lnTo>
                    <a:pt x="197" y="0"/>
                  </a:lnTo>
                  <a:cubicBezTo>
                    <a:pt x="63" y="187"/>
                    <a:pt x="1" y="312"/>
                    <a:pt x="54" y="375"/>
                  </a:cubicBezTo>
                  <a:cubicBezTo>
                    <a:pt x="81" y="410"/>
                    <a:pt x="130" y="419"/>
                    <a:pt x="172" y="419"/>
                  </a:cubicBezTo>
                  <a:cubicBezTo>
                    <a:pt x="215" y="419"/>
                    <a:pt x="250" y="410"/>
                    <a:pt x="250" y="410"/>
                  </a:cubicBezTo>
                  <a:lnTo>
                    <a:pt x="242" y="410"/>
                  </a:lnTo>
                  <a:cubicBezTo>
                    <a:pt x="206" y="410"/>
                    <a:pt x="152" y="401"/>
                    <a:pt x="117" y="357"/>
                  </a:cubicBezTo>
                  <a:cubicBezTo>
                    <a:pt x="63" y="286"/>
                    <a:pt x="108" y="170"/>
                    <a:pt x="197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3588068" y="1081034"/>
              <a:ext cx="35156" cy="11650"/>
            </a:xfrm>
            <a:custGeom>
              <a:avLst/>
              <a:gdLst/>
              <a:ahLst/>
              <a:cxnLst/>
              <a:rect l="l" t="t" r="r" b="b"/>
              <a:pathLst>
                <a:path w="510" h="169" extrusionOk="0">
                  <a:moveTo>
                    <a:pt x="482" y="1"/>
                  </a:moveTo>
                  <a:cubicBezTo>
                    <a:pt x="482" y="1"/>
                    <a:pt x="347" y="130"/>
                    <a:pt x="136" y="130"/>
                  </a:cubicBezTo>
                  <a:cubicBezTo>
                    <a:pt x="99" y="130"/>
                    <a:pt x="60" y="126"/>
                    <a:pt x="19" y="117"/>
                  </a:cubicBezTo>
                  <a:lnTo>
                    <a:pt x="1" y="152"/>
                  </a:lnTo>
                  <a:cubicBezTo>
                    <a:pt x="60" y="164"/>
                    <a:pt x="114" y="169"/>
                    <a:pt x="164" y="169"/>
                  </a:cubicBezTo>
                  <a:cubicBezTo>
                    <a:pt x="377" y="169"/>
                    <a:pt x="502" y="81"/>
                    <a:pt x="509" y="81"/>
                  </a:cubicBezTo>
                  <a:lnTo>
                    <a:pt x="482" y="1"/>
                  </a:ln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3597926" y="1098474"/>
              <a:ext cx="15441" cy="7238"/>
            </a:xfrm>
            <a:custGeom>
              <a:avLst/>
              <a:gdLst/>
              <a:ahLst/>
              <a:cxnLst/>
              <a:rect l="l" t="t" r="r" b="b"/>
              <a:pathLst>
                <a:path w="224" h="105" extrusionOk="0">
                  <a:moveTo>
                    <a:pt x="159" y="1"/>
                  </a:moveTo>
                  <a:cubicBezTo>
                    <a:pt x="142" y="1"/>
                    <a:pt x="121" y="3"/>
                    <a:pt x="99" y="6"/>
                  </a:cubicBezTo>
                  <a:cubicBezTo>
                    <a:pt x="45" y="24"/>
                    <a:pt x="0" y="51"/>
                    <a:pt x="0" y="78"/>
                  </a:cubicBezTo>
                  <a:cubicBezTo>
                    <a:pt x="6" y="95"/>
                    <a:pt x="31" y="105"/>
                    <a:pt x="62" y="105"/>
                  </a:cubicBezTo>
                  <a:cubicBezTo>
                    <a:pt x="79" y="105"/>
                    <a:pt x="98" y="102"/>
                    <a:pt x="116" y="95"/>
                  </a:cubicBezTo>
                  <a:cubicBezTo>
                    <a:pt x="179" y="78"/>
                    <a:pt x="224" y="51"/>
                    <a:pt x="215" y="24"/>
                  </a:cubicBezTo>
                  <a:cubicBezTo>
                    <a:pt x="209" y="7"/>
                    <a:pt x="189" y="1"/>
                    <a:pt x="159" y="1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38"/>
          <p:cNvSpPr txBox="1">
            <a:spLocks noGrp="1"/>
          </p:cNvSpPr>
          <p:nvPr>
            <p:ph type="title" idx="2"/>
          </p:nvPr>
        </p:nvSpPr>
        <p:spPr>
          <a:xfrm>
            <a:off x="2372392" y="811631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4485A-9258-B740-811A-DB9D71863EA6}"/>
              </a:ext>
            </a:extLst>
          </p:cNvPr>
          <p:cNvGrpSpPr/>
          <p:nvPr/>
        </p:nvGrpSpPr>
        <p:grpSpPr>
          <a:xfrm>
            <a:off x="155448" y="36963"/>
            <a:ext cx="8833104" cy="5106537"/>
            <a:chOff x="1770618" y="84054"/>
            <a:chExt cx="9238273" cy="680467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73A1A3A-8AE6-0241-8274-B1FE4D7FDB97}"/>
                </a:ext>
              </a:extLst>
            </p:cNvPr>
            <p:cNvSpPr/>
            <p:nvPr/>
          </p:nvSpPr>
          <p:spPr>
            <a:xfrm>
              <a:off x="6335272" y="84054"/>
              <a:ext cx="4673619" cy="6690785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AA36838-6538-5140-AAD3-2D4E8DD133E1}"/>
                </a:ext>
              </a:extLst>
            </p:cNvPr>
            <p:cNvSpPr/>
            <p:nvPr/>
          </p:nvSpPr>
          <p:spPr>
            <a:xfrm rot="10800000">
              <a:off x="1874179" y="84055"/>
              <a:ext cx="4476750" cy="6690784"/>
            </a:xfrm>
            <a:custGeom>
              <a:avLst/>
              <a:gdLst>
                <a:gd name="connsiteX0" fmla="*/ 0 w 4492978"/>
                <a:gd name="connsiteY0" fmla="*/ 0 h 6649156"/>
                <a:gd name="connsiteX1" fmla="*/ 4111033 w 4492978"/>
                <a:gd name="connsiteY1" fmla="*/ 0 h 6649156"/>
                <a:gd name="connsiteX2" fmla="*/ 4492978 w 4492978"/>
                <a:gd name="connsiteY2" fmla="*/ 381945 h 6649156"/>
                <a:gd name="connsiteX3" fmla="*/ 4492978 w 4492978"/>
                <a:gd name="connsiteY3" fmla="*/ 6267211 h 6649156"/>
                <a:gd name="connsiteX4" fmla="*/ 4111033 w 4492978"/>
                <a:gd name="connsiteY4" fmla="*/ 6649156 h 6649156"/>
                <a:gd name="connsiteX5" fmla="*/ 0 w 4492978"/>
                <a:gd name="connsiteY5" fmla="*/ 6649156 h 664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978" h="6649156">
                  <a:moveTo>
                    <a:pt x="0" y="0"/>
                  </a:moveTo>
                  <a:lnTo>
                    <a:pt x="4111033" y="0"/>
                  </a:lnTo>
                  <a:cubicBezTo>
                    <a:pt x="4321975" y="0"/>
                    <a:pt x="4492978" y="171003"/>
                    <a:pt x="4492978" y="381945"/>
                  </a:cubicBezTo>
                  <a:lnTo>
                    <a:pt x="4492978" y="6267211"/>
                  </a:lnTo>
                  <a:cubicBezTo>
                    <a:pt x="4492978" y="6478153"/>
                    <a:pt x="4321975" y="6649156"/>
                    <a:pt x="4111033" y="6649156"/>
                  </a:cubicBezTo>
                  <a:lnTo>
                    <a:pt x="0" y="6649156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03896E-2795-984F-9B49-17E8B10D44DC}"/>
                </a:ext>
              </a:extLst>
            </p:cNvPr>
            <p:cNvSpPr/>
            <p:nvPr/>
          </p:nvSpPr>
          <p:spPr>
            <a:xfrm>
              <a:off x="1779312" y="5068313"/>
              <a:ext cx="564334" cy="67168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E8F090-4D12-ED47-A228-05906A670B15}"/>
                </a:ext>
              </a:extLst>
            </p:cNvPr>
            <p:cNvSpPr/>
            <p:nvPr/>
          </p:nvSpPr>
          <p:spPr>
            <a:xfrm>
              <a:off x="6296709" y="400224"/>
              <a:ext cx="436229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A087AF5-A8EC-5848-97B6-94CFFEAC32CE}"/>
                </a:ext>
              </a:extLst>
            </p:cNvPr>
            <p:cNvSpPr/>
            <p:nvPr/>
          </p:nvSpPr>
          <p:spPr>
            <a:xfrm>
              <a:off x="2269794" y="400225"/>
              <a:ext cx="3928114" cy="6167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D7C6C0-3706-2B45-8412-114C65D2A424}"/>
                </a:ext>
              </a:extLst>
            </p:cNvPr>
            <p:cNvGrpSpPr/>
            <p:nvPr/>
          </p:nvGrpSpPr>
          <p:grpSpPr>
            <a:xfrm>
              <a:off x="5592159" y="1258161"/>
              <a:ext cx="1259812" cy="5630565"/>
              <a:chOff x="5597707" y="966524"/>
              <a:chExt cx="1259812" cy="5630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261FD7-CAD7-6A46-8334-E54316C9092B}"/>
                  </a:ext>
                </a:extLst>
              </p:cNvPr>
              <p:cNvSpPr/>
              <p:nvPr/>
            </p:nvSpPr>
            <p:spPr>
              <a:xfrm>
                <a:off x="6420377" y="4778694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0AD7CC-204E-534F-AC1D-1002071EBBCF}"/>
                  </a:ext>
                </a:extLst>
              </p:cNvPr>
              <p:cNvSpPr/>
              <p:nvPr/>
            </p:nvSpPr>
            <p:spPr>
              <a:xfrm>
                <a:off x="6420377" y="98953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D246300-AE2A-824D-801A-1F5C872B1E9E}"/>
                  </a:ext>
                </a:extLst>
              </p:cNvPr>
              <p:cNvSpPr/>
              <p:nvPr/>
            </p:nvSpPr>
            <p:spPr>
              <a:xfrm>
                <a:off x="6431139" y="171777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D557754-0FA9-A54D-BF7E-02568A28B495}"/>
                  </a:ext>
                </a:extLst>
              </p:cNvPr>
              <p:cNvSpPr/>
              <p:nvPr/>
            </p:nvSpPr>
            <p:spPr>
              <a:xfrm>
                <a:off x="6420377" y="405544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B7748B-1603-AD42-A8AB-F135417D5D72}"/>
                  </a:ext>
                </a:extLst>
              </p:cNvPr>
              <p:cNvSpPr/>
              <p:nvPr/>
            </p:nvSpPr>
            <p:spPr>
              <a:xfrm>
                <a:off x="6420377" y="2507119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CD51A13-98A6-F048-A2B6-8796BAC2E15F}"/>
                  </a:ext>
                </a:extLst>
              </p:cNvPr>
              <p:cNvSpPr/>
              <p:nvPr/>
            </p:nvSpPr>
            <p:spPr>
              <a:xfrm>
                <a:off x="6431139" y="324826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ECE93E9-98DF-DC4C-B094-73DD62AE86AD}"/>
                  </a:ext>
                </a:extLst>
              </p:cNvPr>
              <p:cNvSpPr/>
              <p:nvPr/>
            </p:nvSpPr>
            <p:spPr>
              <a:xfrm>
                <a:off x="6435163" y="559507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B499A41-F68B-CB4D-938B-D8EBAA4905E4}"/>
                  </a:ext>
                </a:extLst>
              </p:cNvPr>
              <p:cNvSpPr/>
              <p:nvPr/>
            </p:nvSpPr>
            <p:spPr>
              <a:xfrm>
                <a:off x="5597707" y="4776675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F4EBD9A-77D5-854E-B3E7-059CFAB881BC}"/>
                  </a:ext>
                </a:extLst>
              </p:cNvPr>
              <p:cNvSpPr/>
              <p:nvPr/>
            </p:nvSpPr>
            <p:spPr>
              <a:xfrm>
                <a:off x="5597707" y="98751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0DC9F4-2A25-1748-8909-288D7FF67460}"/>
                  </a:ext>
                </a:extLst>
              </p:cNvPr>
              <p:cNvSpPr/>
              <p:nvPr/>
            </p:nvSpPr>
            <p:spPr>
              <a:xfrm>
                <a:off x="5608469" y="1715753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30852E9-1F76-EC4E-9604-06875BF73837}"/>
                  </a:ext>
                </a:extLst>
              </p:cNvPr>
              <p:cNvSpPr/>
              <p:nvPr/>
            </p:nvSpPr>
            <p:spPr>
              <a:xfrm>
                <a:off x="5597707" y="405343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AAE67-7E45-394F-B79A-DF92A31BF804}"/>
                  </a:ext>
                </a:extLst>
              </p:cNvPr>
              <p:cNvSpPr/>
              <p:nvPr/>
            </p:nvSpPr>
            <p:spPr>
              <a:xfrm>
                <a:off x="5597707" y="2505100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C68A751-C0F4-D14B-BF64-048D8038D6DF}"/>
                  </a:ext>
                </a:extLst>
              </p:cNvPr>
              <p:cNvSpPr/>
              <p:nvPr/>
            </p:nvSpPr>
            <p:spPr>
              <a:xfrm>
                <a:off x="5608469" y="3246242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93353F-F1E1-514E-AED9-4CB6C3FC0217}"/>
                  </a:ext>
                </a:extLst>
              </p:cNvPr>
              <p:cNvSpPr/>
              <p:nvPr/>
            </p:nvSpPr>
            <p:spPr>
              <a:xfrm>
                <a:off x="5612493" y="5593051"/>
                <a:ext cx="422356" cy="321028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DEFD554-19A5-4549-9676-A7E7C57C6CF3}"/>
                  </a:ext>
                </a:extLst>
              </p:cNvPr>
              <p:cNvSpPr/>
              <p:nvPr/>
            </p:nvSpPr>
            <p:spPr>
              <a:xfrm>
                <a:off x="5597707" y="6276061"/>
                <a:ext cx="422356" cy="321028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67A5A6A1-7397-9F4E-9B76-E0C027DA5021}"/>
                  </a:ext>
                </a:extLst>
              </p:cNvPr>
              <p:cNvSpPr/>
              <p:nvPr/>
            </p:nvSpPr>
            <p:spPr>
              <a:xfrm>
                <a:off x="5881969" y="966524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FCA0D2DC-9CA1-244B-A76A-864EB6A048CA}"/>
                  </a:ext>
                </a:extLst>
              </p:cNvPr>
              <p:cNvSpPr/>
              <p:nvPr/>
            </p:nvSpPr>
            <p:spPr>
              <a:xfrm>
                <a:off x="5890663" y="1671959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859BE2A4-4C8D-1E40-AB8D-108DEC58797E}"/>
                  </a:ext>
                </a:extLst>
              </p:cNvPr>
              <p:cNvSpPr/>
              <p:nvPr/>
            </p:nvSpPr>
            <p:spPr>
              <a:xfrm>
                <a:off x="5856728" y="245833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D701AC92-83D2-F64F-A6E2-714699A0B9AD}"/>
                  </a:ext>
                </a:extLst>
              </p:cNvPr>
              <p:cNvSpPr/>
              <p:nvPr/>
            </p:nvSpPr>
            <p:spPr>
              <a:xfrm>
                <a:off x="5856728" y="3244703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AB233E86-DF90-AB4D-B1DB-6DDD1569BE9B}"/>
                  </a:ext>
                </a:extLst>
              </p:cNvPr>
              <p:cNvSpPr/>
              <p:nvPr/>
            </p:nvSpPr>
            <p:spPr>
              <a:xfrm>
                <a:off x="5872167" y="4025192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0B62BE7B-26AE-A143-B802-BABA508FAA88}"/>
                  </a:ext>
                </a:extLst>
              </p:cNvPr>
              <p:cNvSpPr/>
              <p:nvPr/>
            </p:nvSpPr>
            <p:spPr>
              <a:xfrm>
                <a:off x="5856728" y="4745628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FD79A6A-AF3D-6340-9A68-70773D4E5F91}"/>
                  </a:ext>
                </a:extLst>
              </p:cNvPr>
              <p:cNvSpPr/>
              <p:nvPr/>
            </p:nvSpPr>
            <p:spPr>
              <a:xfrm>
                <a:off x="5853872" y="5593051"/>
                <a:ext cx="738036" cy="720436"/>
              </a:xfrm>
              <a:prstGeom prst="arc">
                <a:avLst>
                  <a:gd name="adj1" fmla="val 12029311"/>
                  <a:gd name="adj2" fmla="val 20130686"/>
                </a:avLst>
              </a:prstGeom>
              <a:ln w="1016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chemeClr val="accent1">
                        <a:lumMod val="45000"/>
                        <a:lumOff val="55000"/>
                      </a:schemeClr>
                    </a:gs>
                    <a:gs pos="85000">
                      <a:schemeClr val="tx1"/>
                    </a:gs>
                    <a:gs pos="42000">
                      <a:schemeClr val="tx1"/>
                    </a:gs>
                    <a:gs pos="10000">
                      <a:schemeClr val="bg1"/>
                    </a:gs>
                    <a:gs pos="100000">
                      <a:schemeClr val="tx1"/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VN" sz="135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A94E1-A0F6-6E49-9F3C-D777F19E413B}"/>
                </a:ext>
              </a:extLst>
            </p:cNvPr>
            <p:cNvGrpSpPr/>
            <p:nvPr/>
          </p:nvGrpSpPr>
          <p:grpSpPr>
            <a:xfrm>
              <a:off x="7233557" y="1584146"/>
              <a:ext cx="2998935" cy="4626701"/>
              <a:chOff x="7233557" y="1584146"/>
              <a:chExt cx="2998935" cy="4626701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B60D5C6-58E1-0D4E-862A-C9AFA35087F8}"/>
                  </a:ext>
                </a:extLst>
              </p:cNvPr>
              <p:cNvCxnSpPr/>
              <p:nvPr/>
            </p:nvCxnSpPr>
            <p:spPr>
              <a:xfrm>
                <a:off x="7233557" y="1584146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329C6F6-D0FB-8B43-A2E6-DE7B0928D078}"/>
                  </a:ext>
                </a:extLst>
              </p:cNvPr>
              <p:cNvCxnSpPr/>
              <p:nvPr/>
            </p:nvCxnSpPr>
            <p:spPr>
              <a:xfrm>
                <a:off x="7255145" y="2045609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BD1051D-DCB5-274F-BD86-67CD518098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55145" y="2593820"/>
                <a:ext cx="2977347" cy="14893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34A37E5-2435-4543-A1C5-BA6EB92ABA3D}"/>
                  </a:ext>
                </a:extLst>
              </p:cNvPr>
              <p:cNvCxnSpPr/>
              <p:nvPr/>
            </p:nvCxnSpPr>
            <p:spPr>
              <a:xfrm>
                <a:off x="7326006" y="3547352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CD13B88-F58D-2F46-AB8C-B5C78F571E39}"/>
                  </a:ext>
                </a:extLst>
              </p:cNvPr>
              <p:cNvCxnSpPr/>
              <p:nvPr/>
            </p:nvCxnSpPr>
            <p:spPr>
              <a:xfrm>
                <a:off x="7290575" y="4068294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6442565-F67F-474E-8646-17ED8BB6E0CC}"/>
                  </a:ext>
                </a:extLst>
              </p:cNvPr>
              <p:cNvCxnSpPr/>
              <p:nvPr/>
            </p:nvCxnSpPr>
            <p:spPr>
              <a:xfrm>
                <a:off x="7290575" y="4516243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C03D6F9-0D9B-5141-B376-B482CD939D02}"/>
                  </a:ext>
                </a:extLst>
              </p:cNvPr>
              <p:cNvCxnSpPr/>
              <p:nvPr/>
            </p:nvCxnSpPr>
            <p:spPr>
              <a:xfrm>
                <a:off x="7233557" y="5372339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BDE046F-5991-A447-B9EF-47F7C7F68DED}"/>
                  </a:ext>
                </a:extLst>
              </p:cNvPr>
              <p:cNvCxnSpPr/>
              <p:nvPr/>
            </p:nvCxnSpPr>
            <p:spPr>
              <a:xfrm>
                <a:off x="7233557" y="5791468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D3268EB-F1BF-2449-86CA-A9DCEDDDC6EB}"/>
                  </a:ext>
                </a:extLst>
              </p:cNvPr>
              <p:cNvCxnSpPr/>
              <p:nvPr/>
            </p:nvCxnSpPr>
            <p:spPr>
              <a:xfrm>
                <a:off x="7233557" y="6210847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A270009-B04B-2A4B-B999-E574E27F3027}"/>
                  </a:ext>
                </a:extLst>
              </p:cNvPr>
              <p:cNvCxnSpPr/>
              <p:nvPr/>
            </p:nvCxnSpPr>
            <p:spPr>
              <a:xfrm>
                <a:off x="7259596" y="4949257"/>
                <a:ext cx="2906486" cy="0"/>
              </a:xfrm>
              <a:prstGeom prst="line">
                <a:avLst/>
              </a:prstGeom>
              <a:ln w="15875" cap="sq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C364F7-5208-C042-9DC9-2B5198D42546}"/>
                </a:ext>
              </a:extLst>
            </p:cNvPr>
            <p:cNvSpPr/>
            <p:nvPr/>
          </p:nvSpPr>
          <p:spPr>
            <a:xfrm>
              <a:off x="1770618" y="5709359"/>
              <a:ext cx="490483" cy="67168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1478376-F44B-B642-93AA-58467BDB080C}"/>
                </a:ext>
              </a:extLst>
            </p:cNvPr>
            <p:cNvSpPr/>
            <p:nvPr/>
          </p:nvSpPr>
          <p:spPr>
            <a:xfrm>
              <a:off x="1779313" y="4396626"/>
              <a:ext cx="490482" cy="671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5A0522-47B1-6C45-AAA4-65D0B43F5049}"/>
              </a:ext>
            </a:extLst>
          </p:cNvPr>
          <p:cNvSpPr/>
          <p:nvPr/>
        </p:nvSpPr>
        <p:spPr>
          <a:xfrm>
            <a:off x="4375800" y="297618"/>
            <a:ext cx="110343" cy="61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8D1CA4-24B8-044A-996C-55A2B89C14A1}"/>
              </a:ext>
            </a:extLst>
          </p:cNvPr>
          <p:cNvSpPr/>
          <p:nvPr/>
        </p:nvSpPr>
        <p:spPr>
          <a:xfrm>
            <a:off x="1931944" y="197823"/>
            <a:ext cx="52224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vi-VN" sz="3000" kern="1200" dirty="0">
                <a:solidFill>
                  <a:srgbClr val="FF0000"/>
                </a:solidFill>
                <a:latin typeface="SVN-Blenda Script" panose="02000804000000020003" pitchFamily="2" charset="0"/>
                <a:ea typeface="+mn-ea"/>
                <a:cs typeface="Arial" panose="020B0604020202020204" pitchFamily="34" charset="0"/>
              </a:rPr>
              <a:t>a. Sự nãy sinh chủ nghĩa tư bản 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1CAEADA-4F9C-8640-961B-C56C0ED2F0C2}"/>
              </a:ext>
            </a:extLst>
          </p:cNvPr>
          <p:cNvCxnSpPr>
            <a:cxnSpLocks/>
          </p:cNvCxnSpPr>
          <p:nvPr/>
        </p:nvCxnSpPr>
        <p:spPr>
          <a:xfrm>
            <a:off x="5319287" y="2300899"/>
            <a:ext cx="2791816" cy="0"/>
          </a:xfrm>
          <a:prstGeom prst="line">
            <a:avLst/>
          </a:prstGeom>
          <a:ln w="15875" cap="sq" cmpd="sng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0AC09FD-12A4-5841-9A3C-399804E98C20}"/>
              </a:ext>
            </a:extLst>
          </p:cNvPr>
          <p:cNvSpPr/>
          <p:nvPr/>
        </p:nvSpPr>
        <p:spPr>
          <a:xfrm>
            <a:off x="5355624" y="817153"/>
            <a:ext cx="2977785" cy="1549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450"/>
              </a:spcAft>
              <a:buClrTx/>
            </a:pPr>
            <a:r>
              <a:rPr lang="nl-NL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Quý tộc thương nhân trở nên giàu có nhờ cướp bóc của cải, tài nguyên từ các nước thuộc địa.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23137E-9194-874B-9185-66FCBE304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3" y="3351367"/>
            <a:ext cx="1594812" cy="17154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985958-FDA8-E747-89C1-9E4307DF9FE5}"/>
              </a:ext>
            </a:extLst>
          </p:cNvPr>
          <p:cNvGrpSpPr/>
          <p:nvPr/>
        </p:nvGrpSpPr>
        <p:grpSpPr>
          <a:xfrm>
            <a:off x="565810" y="634365"/>
            <a:ext cx="3209811" cy="2606167"/>
            <a:chOff x="703777" y="1216312"/>
            <a:chExt cx="4358573" cy="33245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0" name="Cloud Callout 49">
              <a:extLst>
                <a:ext uri="{FF2B5EF4-FFF2-40B4-BE49-F238E27FC236}">
                  <a16:creationId xmlns:a16="http://schemas.microsoft.com/office/drawing/2014/main" id="{7BC2756D-2361-D047-A530-4C65F448D9A0}"/>
                </a:ext>
              </a:extLst>
            </p:cNvPr>
            <p:cNvSpPr/>
            <p:nvPr/>
          </p:nvSpPr>
          <p:spPr>
            <a:xfrm>
              <a:off x="703777" y="1216312"/>
              <a:ext cx="4358573" cy="3324550"/>
            </a:xfrm>
            <a:prstGeom prst="cloudCallout">
              <a:avLst>
                <a:gd name="adj1" fmla="val -8012"/>
                <a:gd name="adj2" fmla="val 63519"/>
              </a:avLst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4F551C-453A-3C47-8E76-53D6658DF8D0}"/>
                </a:ext>
              </a:extLst>
            </p:cNvPr>
            <p:cNvSpPr txBox="1"/>
            <p:nvPr/>
          </p:nvSpPr>
          <p:spPr>
            <a:xfrm>
              <a:off x="1040628" y="1700717"/>
              <a:ext cx="3970810" cy="2444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Quý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tộc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Âu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có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tiền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vốn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ngũ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công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nl-NL" sz="2100" b="1" i="1" kern="12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thuê</a:t>
              </a:r>
              <a:r>
                <a:rPr lang="nl-NL" sz="2100" b="1" i="1" kern="1200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lang="en-US" sz="2100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defTabSz="685800">
                <a:buClrTx/>
              </a:pPr>
              <a:endParaRPr lang="en-VN" sz="135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2E01C-D329-1846-A6E2-0D3B5A6AB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33" y="3054024"/>
            <a:ext cx="1041704" cy="7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11: Tây Âu thời hậu kì trung đại - YouTube">
            <a:extLst>
              <a:ext uri="{FF2B5EF4-FFF2-40B4-BE49-F238E27FC236}">
                <a16:creationId xmlns:a16="http://schemas.microsoft.com/office/drawing/2014/main" id="{E6E0238B-CEB2-B44E-BE12-9E44F9D3A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500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*">
            <a:extLst>
              <a:ext uri="{FF2B5EF4-FFF2-40B4-BE49-F238E27FC236}">
                <a16:creationId xmlns:a16="http://schemas.microsoft.com/office/drawing/2014/main" id="{136947A9-0C2C-FF43-96B9-A04C4906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510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8E1034-6163-6048-9030-2409F2E94A86}"/>
              </a:ext>
            </a:extLst>
          </p:cNvPr>
          <p:cNvSpPr txBox="1"/>
          <p:nvPr/>
        </p:nvSpPr>
        <p:spPr>
          <a:xfrm>
            <a:off x="0" y="-1"/>
            <a:ext cx="5497116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Tx/>
              <a:tabLst>
                <a:tab pos="1894285" algn="l"/>
              </a:tabLst>
            </a:pPr>
            <a:r>
              <a:rPr lang="en-VN" sz="3000" b="1" kern="1200" dirty="0">
                <a:solidFill>
                  <a:srgbClr val="FF0000"/>
                </a:solidFill>
                <a:latin typeface="SVN-Gotham Black" panose="02000604040000020004" pitchFamily="2" charset="0"/>
                <a:ea typeface="+mn-ea"/>
                <a:cs typeface="Times New Roman" panose="02020603050405020304" pitchFamily="18" charset="0"/>
              </a:rPr>
              <a:t>Colombus và thuỷ thủ đoàn</a:t>
            </a:r>
          </a:p>
        </p:txBody>
      </p:sp>
    </p:spTree>
    <p:extLst>
      <p:ext uri="{BB962C8B-B14F-4D97-AF65-F5344CB8AC3E}">
        <p14:creationId xmlns:p14="http://schemas.microsoft.com/office/powerpoint/2010/main" val="2251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man History Bachelor's Thesis by Slidesgo">
  <a:themeElements>
    <a:clrScheme name="Simple Light">
      <a:dk1>
        <a:srgbClr val="22121C"/>
      </a:dk1>
      <a:lt1>
        <a:srgbClr val="FFFFFF"/>
      </a:lt1>
      <a:dk2>
        <a:srgbClr val="D1B283"/>
      </a:dk2>
      <a:lt2>
        <a:srgbClr val="FFDDA1"/>
      </a:lt2>
      <a:accent1>
        <a:srgbClr val="FED843"/>
      </a:accent1>
      <a:accent2>
        <a:srgbClr val="F4B13B"/>
      </a:accent2>
      <a:accent3>
        <a:srgbClr val="FF4151"/>
      </a:accent3>
      <a:accent4>
        <a:srgbClr val="6F131D"/>
      </a:accent4>
      <a:accent5>
        <a:srgbClr val="995541"/>
      </a:accent5>
      <a:accent6>
        <a:srgbClr val="22121C"/>
      </a:accent6>
      <a:hlink>
        <a:srgbClr val="6F13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877</Words>
  <Application>Microsoft Office PowerPoint</Application>
  <PresentationFormat>On-screen Show (16:9)</PresentationFormat>
  <Paragraphs>91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Bebas Neue</vt:lpstr>
      <vt:lpstr>Life Savers ExtraBold</vt:lpstr>
      <vt:lpstr>SVN-Gotham Black</vt:lpstr>
      <vt:lpstr>Crete Round</vt:lpstr>
      <vt:lpstr>Libre Baskerville</vt:lpstr>
      <vt:lpstr>ITC Avant Garde Std Bk</vt:lpstr>
      <vt:lpstr>Calibri</vt:lpstr>
      <vt:lpstr>Arial</vt:lpstr>
      <vt:lpstr>Fira Sans Extra Condensed Medium</vt:lpstr>
      <vt:lpstr>Karla</vt:lpstr>
      <vt:lpstr>Roboto Slab</vt:lpstr>
      <vt:lpstr>Roboto Slab SemiBold</vt:lpstr>
      <vt:lpstr>Roboto Slab Light</vt:lpstr>
      <vt:lpstr>等线</vt:lpstr>
      <vt:lpstr>Calibri Light</vt:lpstr>
      <vt:lpstr>Times New Roman</vt:lpstr>
      <vt:lpstr>SVN-Blenda Script</vt:lpstr>
      <vt:lpstr> Time New Roman</vt:lpstr>
      <vt:lpstr>Sitka Banner</vt:lpstr>
      <vt:lpstr>Roman History Bachelor's Thesis by Slidesgo</vt:lpstr>
      <vt:lpstr>4_Office Theme</vt:lpstr>
      <vt:lpstr>3_Office Theme</vt:lpstr>
      <vt:lpstr>1_Brazilian Literature Thesis by Slidesgo</vt:lpstr>
      <vt:lpstr>5_Office Theme</vt:lpstr>
      <vt:lpstr>Elementary Geography Lesson by Slidesgo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cuộc phát kiến địa lí và sự hình thành quan hệ sản xuất tư bản chủ nghĩa ở Tây Âu</vt:lpstr>
      <vt:lpstr> Sự nãy sinh chủ nghĩa tư bản và những biến đổi chính trong xã hội Tây 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Vu Trung</cp:lastModifiedBy>
  <cp:revision>14</cp:revision>
  <dcterms:modified xsi:type="dcterms:W3CDTF">2023-09-21T23:54:30Z</dcterms:modified>
</cp:coreProperties>
</file>