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99" r:id="rId2"/>
    <p:sldMasterId id="2147483811" r:id="rId3"/>
  </p:sldMasterIdLst>
  <p:notesMasterIdLst>
    <p:notesMasterId r:id="rId16"/>
  </p:notesMasterIdLst>
  <p:sldIdLst>
    <p:sldId id="256" r:id="rId4"/>
    <p:sldId id="269" r:id="rId5"/>
    <p:sldId id="257" r:id="rId6"/>
    <p:sldId id="275" r:id="rId7"/>
    <p:sldId id="281" r:id="rId8"/>
    <p:sldId id="261" r:id="rId9"/>
    <p:sldId id="262" r:id="rId10"/>
    <p:sldId id="272" r:id="rId11"/>
    <p:sldId id="286" r:id="rId12"/>
    <p:sldId id="273" r:id="rId13"/>
    <p:sldId id="287" r:id="rId14"/>
    <p:sldId id="266" r:id="rId15"/>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4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FF3399"/>
    <a:srgbClr val="FFCC00"/>
    <a:srgbClr val="CC3300"/>
    <a:srgbClr val="660033"/>
    <a:srgbClr val="FF0000"/>
    <a:srgbClr val="8BBC0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6"/>
  </p:normalViewPr>
  <p:slideViewPr>
    <p:cSldViewPr snapToObjects="1">
      <p:cViewPr varScale="1">
        <p:scale>
          <a:sx n="101" d="100"/>
          <a:sy n="101" d="100"/>
        </p:scale>
        <p:origin x="1864" y="192"/>
      </p:cViewPr>
      <p:guideLst>
        <p:guide orient="horz" pos="2142"/>
        <p:guide pos="2880"/>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3D702B-F7C7-4C9A-84C4-FA02C2CC7DCA}" type="doc">
      <dgm:prSet loTypeId="urn:microsoft.com/office/officeart/2005/8/layout/radial6" loCatId="cycle" qsTypeId="urn:microsoft.com/office/officeart/2005/8/quickstyle/3d1" qsCatId="3D" csTypeId="urn:microsoft.com/office/officeart/2005/8/colors/colorful4" csCatId="colorful" phldr="1"/>
      <dgm:spPr/>
      <dgm:t>
        <a:bodyPr/>
        <a:lstStyle/>
        <a:p>
          <a:endParaRPr lang="en-US"/>
        </a:p>
      </dgm:t>
    </dgm:pt>
    <dgm:pt modelId="{0DAFD599-CFDC-4CB9-BB14-23138F35C917}">
      <dgm:prSet phldrT="[Text]" custT="1"/>
      <dgm:spPr>
        <a:gradFill rotWithShape="0">
          <a:gsLst>
            <a:gs pos="0">
              <a:srgbClr val="9BBB59">
                <a:hueOff val="0"/>
                <a:satOff val="0"/>
                <a:alphaOff val="0"/>
                <a:shade val="51000"/>
                <a:satMod val="130000"/>
                <a:lumMod val="59000"/>
              </a:srgbClr>
            </a:gs>
            <a:gs pos="80000">
              <a:srgbClr val="9BBB59">
                <a:hueOff val="0"/>
                <a:satOff val="0"/>
                <a:alphaOff val="0"/>
                <a:shade val="93000"/>
                <a:satMod val="130000"/>
                <a:lumMod val="86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rot lat="0" lon="0" rev="20400000"/>
          </a:lightRig>
        </a:scene3d>
        <a:sp3d prstMaterial="plastic">
          <a:bevelT w="3810000" h="2540000" prst="artDeco"/>
        </a:sp3d>
      </dgm:spPr>
      <dgm:t>
        <a:bodyPr/>
        <a:lstStyle/>
        <a:p>
          <a:r>
            <a:rPr lang="en-US" sz="2800" b="1" dirty="0" err="1">
              <a:solidFill>
                <a:srgbClr val="FF0000"/>
              </a:solidFill>
              <a:effectLst>
                <a:outerShdw blurRad="50800" dist="50800" algn="l" rotWithShape="0">
                  <a:prstClr val="black"/>
                </a:outerShdw>
              </a:effectLst>
              <a:latin typeface="Times New Roman" pitchFamily="18" charset="0"/>
              <a:ea typeface="+mn-ea"/>
              <a:cs typeface="Times New Roman" pitchFamily="18" charset="0"/>
            </a:rPr>
            <a:t>Lớp</a:t>
          </a:r>
          <a:r>
            <a:rPr lang="en-US" sz="2800" b="1" dirty="0">
              <a:solidFill>
                <a:srgbClr val="FF0000"/>
              </a:solidFill>
              <a:effectLst>
                <a:outerShdw blurRad="50800" dist="50800" algn="l" rotWithShape="0">
                  <a:prstClr val="black"/>
                </a:outerShdw>
              </a:effectLst>
              <a:latin typeface="Times New Roman" pitchFamily="18" charset="0"/>
              <a:ea typeface="+mn-ea"/>
              <a:cs typeface="Times New Roman" pitchFamily="18" charset="0"/>
            </a:rPr>
            <a:t> </a:t>
          </a:r>
          <a:r>
            <a:rPr lang="en-US" sz="2800" b="1" dirty="0" err="1">
              <a:solidFill>
                <a:srgbClr val="FF0000"/>
              </a:solidFill>
              <a:effectLst>
                <a:outerShdw blurRad="50800" dist="50800" algn="l" rotWithShape="0">
                  <a:prstClr val="black"/>
                </a:outerShdw>
              </a:effectLst>
              <a:latin typeface="Times New Roman" pitchFamily="18" charset="0"/>
              <a:ea typeface="+mn-ea"/>
              <a:cs typeface="Times New Roman" pitchFamily="18" charset="0"/>
            </a:rPr>
            <a:t>học</a:t>
          </a:r>
          <a:endParaRPr lang="en-US" sz="2800" b="1" dirty="0">
            <a:solidFill>
              <a:srgbClr val="FF0000"/>
            </a:solidFill>
            <a:effectLst>
              <a:outerShdw blurRad="50800" dist="50800" algn="l" rotWithShape="0">
                <a:prstClr val="black"/>
              </a:outerShdw>
            </a:effectLst>
            <a:latin typeface="Times New Roman" pitchFamily="18" charset="0"/>
            <a:ea typeface="+mn-ea"/>
            <a:cs typeface="Times New Roman" pitchFamily="18" charset="0"/>
          </a:endParaRPr>
        </a:p>
      </dgm:t>
    </dgm:pt>
    <dgm:pt modelId="{5A4F46AA-E4C1-445D-9624-DD65ED159DF6}" type="parTrans" cxnId="{D7B4A36F-D968-436A-B72B-7BF8CB58E993}">
      <dgm:prSet/>
      <dgm:spPr/>
      <dgm:t>
        <a:bodyPr/>
        <a:lstStyle/>
        <a:p>
          <a:endParaRPr lang="en-US">
            <a:latin typeface="Times New Roman" pitchFamily="18" charset="0"/>
            <a:cs typeface="Times New Roman" pitchFamily="18" charset="0"/>
          </a:endParaRPr>
        </a:p>
      </dgm:t>
    </dgm:pt>
    <dgm:pt modelId="{3C1CB08C-C136-4ACA-86DE-2C0FA04B79F1}" type="sibTrans" cxnId="{D7B4A36F-D968-436A-B72B-7BF8CB58E993}">
      <dgm:prSet/>
      <dgm:spPr/>
      <dgm:t>
        <a:bodyPr/>
        <a:lstStyle/>
        <a:p>
          <a:endParaRPr lang="en-US">
            <a:latin typeface="Times New Roman" pitchFamily="18" charset="0"/>
            <a:cs typeface="Times New Roman" pitchFamily="18" charset="0"/>
          </a:endParaRPr>
        </a:p>
      </dgm:t>
    </dgm:pt>
    <dgm:pt modelId="{7348FF48-6573-4347-B135-D8B86211BBA5}">
      <dgm:prSet phldrT="[Text]" custT="1"/>
      <dgm:spPr>
        <a:xfrm>
          <a:off x="3074003" y="1211"/>
          <a:ext cx="1319592" cy="1319592"/>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sz="2400" b="1" dirty="0" err="1">
              <a:solidFill>
                <a:srgbClr val="FFC000"/>
              </a:solidFill>
              <a:latin typeface="Times New Roman" pitchFamily="18" charset="0"/>
              <a:ea typeface="+mn-ea"/>
              <a:cs typeface="Times New Roman" pitchFamily="18" charset="0"/>
            </a:rPr>
            <a:t>Khu</a:t>
          </a:r>
          <a:r>
            <a:rPr lang="en-US" sz="2400" b="1" dirty="0">
              <a:solidFill>
                <a:srgbClr val="FFC000"/>
              </a:solidFill>
              <a:latin typeface="Times New Roman" pitchFamily="18" charset="0"/>
              <a:ea typeface="+mn-ea"/>
              <a:cs typeface="Times New Roman" pitchFamily="18" charset="0"/>
            </a:rPr>
            <a:t> </a:t>
          </a:r>
          <a:r>
            <a:rPr lang="en-US" sz="2400" b="1" dirty="0" err="1">
              <a:solidFill>
                <a:srgbClr val="FFC000"/>
              </a:solidFill>
              <a:latin typeface="Times New Roman" pitchFamily="18" charset="0"/>
              <a:ea typeface="+mn-ea"/>
              <a:cs typeface="Times New Roman" pitchFamily="18" charset="0"/>
            </a:rPr>
            <a:t>hành</a:t>
          </a:r>
          <a:r>
            <a:rPr lang="en-US" sz="2400" b="1" dirty="0">
              <a:solidFill>
                <a:srgbClr val="FFC000"/>
              </a:solidFill>
              <a:latin typeface="Times New Roman" pitchFamily="18" charset="0"/>
              <a:ea typeface="+mn-ea"/>
              <a:cs typeface="Times New Roman" pitchFamily="18" charset="0"/>
            </a:rPr>
            <a:t> </a:t>
          </a:r>
          <a:r>
            <a:rPr lang="en-US" sz="2400" b="1" dirty="0" err="1">
              <a:solidFill>
                <a:srgbClr val="FFC000"/>
              </a:solidFill>
              <a:latin typeface="Times New Roman" pitchFamily="18" charset="0"/>
              <a:ea typeface="+mn-ea"/>
              <a:cs typeface="Times New Roman" pitchFamily="18" charset="0"/>
            </a:rPr>
            <a:t>chính</a:t>
          </a:r>
          <a:endParaRPr lang="en-US" sz="2400" b="1" dirty="0">
            <a:solidFill>
              <a:srgbClr val="FFC000"/>
            </a:solidFill>
            <a:latin typeface="Times New Roman" pitchFamily="18" charset="0"/>
            <a:ea typeface="+mn-ea"/>
            <a:cs typeface="Times New Roman" pitchFamily="18" charset="0"/>
          </a:endParaRPr>
        </a:p>
      </dgm:t>
    </dgm:pt>
    <dgm:pt modelId="{376B1D05-569D-493A-AB3E-4890D54B522F}" type="parTrans" cxnId="{8422202C-E9DB-4C7C-93DB-26096FCFE0EF}">
      <dgm:prSet/>
      <dgm:spPr/>
      <dgm:t>
        <a:bodyPr/>
        <a:lstStyle/>
        <a:p>
          <a:endParaRPr lang="en-US">
            <a:latin typeface="Times New Roman" pitchFamily="18" charset="0"/>
            <a:cs typeface="Times New Roman" pitchFamily="18" charset="0"/>
          </a:endParaRPr>
        </a:p>
      </dgm:t>
    </dgm:pt>
    <dgm:pt modelId="{7509A90B-9C0C-46C2-89C2-BC49D304A4D7}" type="sibTrans" cxnId="{8422202C-E9DB-4C7C-93DB-26096FCFE0EF}">
      <dgm:prSet/>
      <dgm:spPr>
        <a:xfrm>
          <a:off x="1684283" y="613502"/>
          <a:ext cx="4099032" cy="4099032"/>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a:lstStyle/>
        <a:p>
          <a:endParaRPr lang="en-US">
            <a:latin typeface="Times New Roman" pitchFamily="18" charset="0"/>
            <a:cs typeface="Times New Roman" pitchFamily="18" charset="0"/>
          </a:endParaRPr>
        </a:p>
      </dgm:t>
    </dgm:pt>
    <dgm:pt modelId="{309EC081-C14F-4365-AB5E-77C8177ED14E}">
      <dgm:prSet phldrT="[Text]" custT="1"/>
      <dgm:spPr>
        <a:xfrm>
          <a:off x="4978029" y="1384567"/>
          <a:ext cx="1319592" cy="1319592"/>
        </a:xfrm>
        <a:gradFill rotWithShape="0">
          <a:gsLst>
            <a:gs pos="0">
              <a:srgbClr val="8064A2">
                <a:hueOff val="-1116192"/>
                <a:satOff val="6725"/>
                <a:lumOff val="539"/>
                <a:alphaOff val="0"/>
                <a:shade val="51000"/>
                <a:satMod val="130000"/>
              </a:srgbClr>
            </a:gs>
            <a:gs pos="80000">
              <a:srgbClr val="8064A2">
                <a:hueOff val="-1116192"/>
                <a:satOff val="6725"/>
                <a:lumOff val="539"/>
                <a:alphaOff val="0"/>
                <a:shade val="93000"/>
                <a:satMod val="130000"/>
              </a:srgbClr>
            </a:gs>
            <a:gs pos="100000">
              <a:srgbClr val="8064A2">
                <a:hueOff val="-1116192"/>
                <a:satOff val="6725"/>
                <a:lumOff val="53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sz="2400" b="1" dirty="0" err="1">
              <a:solidFill>
                <a:schemeClr val="tx1"/>
              </a:solidFill>
              <a:latin typeface="Times New Roman" pitchFamily="18" charset="0"/>
              <a:ea typeface="+mn-ea"/>
              <a:cs typeface="Times New Roman" pitchFamily="18" charset="0"/>
            </a:rPr>
            <a:t>Sân</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vận</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động</a:t>
          </a:r>
          <a:endParaRPr lang="en-US" sz="2400" b="1" dirty="0">
            <a:solidFill>
              <a:schemeClr val="tx1"/>
            </a:solidFill>
            <a:latin typeface="Times New Roman" pitchFamily="18" charset="0"/>
            <a:ea typeface="+mn-ea"/>
            <a:cs typeface="Times New Roman" pitchFamily="18" charset="0"/>
          </a:endParaRPr>
        </a:p>
      </dgm:t>
    </dgm:pt>
    <dgm:pt modelId="{DFFC468D-66D5-4E43-90B9-00B9C5E877F8}" type="parTrans" cxnId="{DCC83300-AAEF-4717-882A-4DE3459B07BB}">
      <dgm:prSet/>
      <dgm:spPr/>
      <dgm:t>
        <a:bodyPr/>
        <a:lstStyle/>
        <a:p>
          <a:endParaRPr lang="en-US">
            <a:latin typeface="Times New Roman" pitchFamily="18" charset="0"/>
            <a:cs typeface="Times New Roman" pitchFamily="18" charset="0"/>
          </a:endParaRPr>
        </a:p>
      </dgm:t>
    </dgm:pt>
    <dgm:pt modelId="{068F367B-FE5B-4CF0-AB68-9BB59907461F}" type="sibTrans" cxnId="{DCC83300-AAEF-4717-882A-4DE3459B07BB}">
      <dgm:prSet/>
      <dgm:spPr>
        <a:xfrm>
          <a:off x="1684283" y="613502"/>
          <a:ext cx="4099032" cy="4099032"/>
        </a:xfrm>
        <a:gradFill rotWithShape="0">
          <a:gsLst>
            <a:gs pos="0">
              <a:srgbClr val="8064A2">
                <a:hueOff val="-1116192"/>
                <a:satOff val="6725"/>
                <a:lumOff val="539"/>
                <a:alphaOff val="0"/>
                <a:shade val="51000"/>
                <a:satMod val="130000"/>
              </a:srgbClr>
            </a:gs>
            <a:gs pos="80000">
              <a:srgbClr val="8064A2">
                <a:hueOff val="-1116192"/>
                <a:satOff val="6725"/>
                <a:lumOff val="539"/>
                <a:alphaOff val="0"/>
                <a:shade val="93000"/>
                <a:satMod val="130000"/>
              </a:srgbClr>
            </a:gs>
            <a:gs pos="100000">
              <a:srgbClr val="8064A2">
                <a:hueOff val="-1116192"/>
                <a:satOff val="6725"/>
                <a:lumOff val="53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a:lstStyle/>
        <a:p>
          <a:endParaRPr lang="en-US">
            <a:latin typeface="Times New Roman" pitchFamily="18" charset="0"/>
            <a:cs typeface="Times New Roman" pitchFamily="18" charset="0"/>
          </a:endParaRPr>
        </a:p>
      </dgm:t>
    </dgm:pt>
    <dgm:pt modelId="{E5F65EE9-4861-48C0-B22F-FF8A3CAD33D7}">
      <dgm:prSet phldrT="[Text]" custT="1"/>
      <dgm:spPr>
        <a:xfrm>
          <a:off x="4250756" y="3622883"/>
          <a:ext cx="1319592" cy="1319592"/>
        </a:xfrm>
        <a:gradFill rotWithShape="0">
          <a:gsLst>
            <a:gs pos="0">
              <a:srgbClr val="8064A2">
                <a:hueOff val="-2232385"/>
                <a:satOff val="13449"/>
                <a:lumOff val="1078"/>
                <a:alphaOff val="0"/>
                <a:shade val="51000"/>
                <a:satMod val="130000"/>
              </a:srgbClr>
            </a:gs>
            <a:gs pos="80000">
              <a:srgbClr val="8064A2">
                <a:hueOff val="-2232385"/>
                <a:satOff val="13449"/>
                <a:lumOff val="1078"/>
                <a:alphaOff val="0"/>
                <a:shade val="93000"/>
                <a:satMod val="130000"/>
              </a:srgbClr>
            </a:gs>
            <a:gs pos="100000">
              <a:srgbClr val="8064A2">
                <a:hueOff val="-2232385"/>
                <a:satOff val="13449"/>
                <a:lumOff val="107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sz="2400" b="1" dirty="0" err="1">
              <a:solidFill>
                <a:srgbClr val="FFCC00"/>
              </a:solidFill>
              <a:latin typeface="Times New Roman" pitchFamily="18" charset="0"/>
              <a:ea typeface="+mn-ea"/>
              <a:cs typeface="Times New Roman" pitchFamily="18" charset="0"/>
            </a:rPr>
            <a:t>Thư</a:t>
          </a:r>
          <a:r>
            <a:rPr lang="en-US" sz="2400" b="1" dirty="0">
              <a:solidFill>
                <a:srgbClr val="FFCC00"/>
              </a:solidFill>
              <a:latin typeface="Times New Roman" pitchFamily="18" charset="0"/>
              <a:ea typeface="+mn-ea"/>
              <a:cs typeface="Times New Roman" pitchFamily="18" charset="0"/>
            </a:rPr>
            <a:t> </a:t>
          </a:r>
          <a:r>
            <a:rPr lang="en-US" sz="2400" b="1" dirty="0" err="1">
              <a:solidFill>
                <a:srgbClr val="FFCC00"/>
              </a:solidFill>
              <a:latin typeface="Times New Roman" pitchFamily="18" charset="0"/>
              <a:ea typeface="+mn-ea"/>
              <a:cs typeface="Times New Roman" pitchFamily="18" charset="0"/>
            </a:rPr>
            <a:t>viện</a:t>
          </a:r>
          <a:endParaRPr lang="en-US" sz="2400" b="1" dirty="0">
            <a:solidFill>
              <a:srgbClr val="FFCC00"/>
            </a:solidFill>
            <a:latin typeface="Times New Roman" pitchFamily="18" charset="0"/>
            <a:ea typeface="+mn-ea"/>
            <a:cs typeface="Times New Roman" pitchFamily="18" charset="0"/>
          </a:endParaRPr>
        </a:p>
      </dgm:t>
    </dgm:pt>
    <dgm:pt modelId="{4FA9561C-4ACD-4E03-A8B2-132F4717A5BB}" type="parTrans" cxnId="{C61AB2F8-DA48-4F4D-82E6-C16D7775BB8C}">
      <dgm:prSet/>
      <dgm:spPr/>
      <dgm:t>
        <a:bodyPr/>
        <a:lstStyle/>
        <a:p>
          <a:endParaRPr lang="en-US">
            <a:latin typeface="Times New Roman" pitchFamily="18" charset="0"/>
            <a:cs typeface="Times New Roman" pitchFamily="18" charset="0"/>
          </a:endParaRPr>
        </a:p>
      </dgm:t>
    </dgm:pt>
    <dgm:pt modelId="{D7319E4B-CB1C-4928-8C05-382E9C35EC3D}" type="sibTrans" cxnId="{C61AB2F8-DA48-4F4D-82E6-C16D7775BB8C}">
      <dgm:prSet/>
      <dgm:spPr>
        <a:xfrm>
          <a:off x="1684283" y="613502"/>
          <a:ext cx="4099032" cy="4099032"/>
        </a:xfrm>
        <a:gradFill rotWithShape="0">
          <a:gsLst>
            <a:gs pos="0">
              <a:srgbClr val="8064A2">
                <a:hueOff val="-2232385"/>
                <a:satOff val="13449"/>
                <a:lumOff val="1078"/>
                <a:alphaOff val="0"/>
                <a:shade val="51000"/>
                <a:satMod val="130000"/>
              </a:srgbClr>
            </a:gs>
            <a:gs pos="80000">
              <a:srgbClr val="8064A2">
                <a:hueOff val="-2232385"/>
                <a:satOff val="13449"/>
                <a:lumOff val="1078"/>
                <a:alphaOff val="0"/>
                <a:shade val="93000"/>
                <a:satMod val="130000"/>
              </a:srgbClr>
            </a:gs>
            <a:gs pos="100000">
              <a:srgbClr val="8064A2">
                <a:hueOff val="-2232385"/>
                <a:satOff val="13449"/>
                <a:lumOff val="107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a:lstStyle/>
        <a:p>
          <a:endParaRPr lang="en-US">
            <a:latin typeface="Times New Roman" pitchFamily="18" charset="0"/>
            <a:cs typeface="Times New Roman" pitchFamily="18" charset="0"/>
          </a:endParaRPr>
        </a:p>
      </dgm:t>
    </dgm:pt>
    <dgm:pt modelId="{EB8E0D4E-3DBD-4F10-88D0-285F11854C32}">
      <dgm:prSet phldrT="[Text]" custT="1"/>
      <dgm:spPr>
        <a:xfrm>
          <a:off x="1897251" y="3622883"/>
          <a:ext cx="1319592" cy="1319592"/>
        </a:xfrm>
        <a:gradFill rotWithShape="0">
          <a:gsLst>
            <a:gs pos="0">
              <a:srgbClr val="8064A2">
                <a:hueOff val="-3348577"/>
                <a:satOff val="20174"/>
                <a:lumOff val="1617"/>
                <a:alphaOff val="0"/>
                <a:shade val="51000"/>
                <a:satMod val="130000"/>
              </a:srgbClr>
            </a:gs>
            <a:gs pos="80000">
              <a:srgbClr val="8064A2">
                <a:hueOff val="-3348577"/>
                <a:satOff val="20174"/>
                <a:lumOff val="1617"/>
                <a:alphaOff val="0"/>
                <a:shade val="93000"/>
                <a:satMod val="130000"/>
              </a:srgbClr>
            </a:gs>
            <a:gs pos="100000">
              <a:srgbClr val="8064A2">
                <a:hueOff val="-3348577"/>
                <a:satOff val="20174"/>
                <a:lumOff val="161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sz="2000" b="1" dirty="0" err="1">
              <a:solidFill>
                <a:schemeClr val="tx1"/>
              </a:solidFill>
              <a:latin typeface="Times New Roman" pitchFamily="18" charset="0"/>
              <a:ea typeface="+mn-ea"/>
              <a:cs typeface="Times New Roman" pitchFamily="18" charset="0"/>
            </a:rPr>
            <a:t>Phòng</a:t>
          </a:r>
          <a:r>
            <a:rPr lang="en-US" sz="2000" b="1" dirty="0">
              <a:solidFill>
                <a:schemeClr val="tx1"/>
              </a:solidFill>
              <a:latin typeface="Times New Roman" pitchFamily="18" charset="0"/>
              <a:ea typeface="+mn-ea"/>
              <a:cs typeface="Times New Roman" pitchFamily="18" charset="0"/>
            </a:rPr>
            <a:t> </a:t>
          </a:r>
          <a:r>
            <a:rPr lang="en-US" sz="2000" b="1" dirty="0" err="1">
              <a:solidFill>
                <a:schemeClr val="tx1"/>
              </a:solidFill>
              <a:latin typeface="Times New Roman" pitchFamily="18" charset="0"/>
              <a:ea typeface="+mn-ea"/>
              <a:cs typeface="Times New Roman" pitchFamily="18" charset="0"/>
            </a:rPr>
            <a:t>vật</a:t>
          </a:r>
          <a:r>
            <a:rPr lang="en-US" sz="2000" b="1" dirty="0">
              <a:solidFill>
                <a:schemeClr val="tx1"/>
              </a:solidFill>
              <a:latin typeface="Times New Roman" pitchFamily="18" charset="0"/>
              <a:ea typeface="+mn-ea"/>
              <a:cs typeface="Times New Roman" pitchFamily="18" charset="0"/>
            </a:rPr>
            <a:t> </a:t>
          </a:r>
          <a:r>
            <a:rPr lang="en-US" sz="2000" b="1" dirty="0" err="1">
              <a:solidFill>
                <a:schemeClr val="tx1"/>
              </a:solidFill>
              <a:latin typeface="Times New Roman" pitchFamily="18" charset="0"/>
              <a:ea typeface="+mn-ea"/>
              <a:cs typeface="Times New Roman" pitchFamily="18" charset="0"/>
            </a:rPr>
            <a:t>lí</a:t>
          </a:r>
          <a:endParaRPr lang="en-US" sz="2000" dirty="0">
            <a:solidFill>
              <a:schemeClr val="tx1"/>
            </a:solidFill>
            <a:latin typeface="Times New Roman" pitchFamily="18" charset="0"/>
            <a:ea typeface="+mn-ea"/>
            <a:cs typeface="Times New Roman" pitchFamily="18" charset="0"/>
          </a:endParaRPr>
        </a:p>
      </dgm:t>
    </dgm:pt>
    <dgm:pt modelId="{4920267B-0BBB-409E-A38E-E400901F5874}" type="parTrans" cxnId="{376A158E-4F66-4D4B-B492-561FC073C612}">
      <dgm:prSet/>
      <dgm:spPr/>
      <dgm:t>
        <a:bodyPr/>
        <a:lstStyle/>
        <a:p>
          <a:endParaRPr lang="en-US">
            <a:latin typeface="Times New Roman" pitchFamily="18" charset="0"/>
            <a:cs typeface="Times New Roman" pitchFamily="18" charset="0"/>
          </a:endParaRPr>
        </a:p>
      </dgm:t>
    </dgm:pt>
    <dgm:pt modelId="{30DE4276-D14B-4A34-9A55-D04CAB5D0A1D}" type="sibTrans" cxnId="{376A158E-4F66-4D4B-B492-561FC073C612}">
      <dgm:prSet/>
      <dgm:spPr>
        <a:xfrm>
          <a:off x="1684283" y="613502"/>
          <a:ext cx="4099032" cy="4099032"/>
        </a:xfrm>
        <a:gradFill rotWithShape="0">
          <a:gsLst>
            <a:gs pos="0">
              <a:srgbClr val="8064A2">
                <a:hueOff val="-3348577"/>
                <a:satOff val="20174"/>
                <a:lumOff val="1617"/>
                <a:alphaOff val="0"/>
                <a:shade val="51000"/>
                <a:satMod val="130000"/>
              </a:srgbClr>
            </a:gs>
            <a:gs pos="80000">
              <a:srgbClr val="8064A2">
                <a:hueOff val="-3348577"/>
                <a:satOff val="20174"/>
                <a:lumOff val="1617"/>
                <a:alphaOff val="0"/>
                <a:shade val="93000"/>
                <a:satMod val="130000"/>
              </a:srgbClr>
            </a:gs>
            <a:gs pos="100000">
              <a:srgbClr val="8064A2">
                <a:hueOff val="-3348577"/>
                <a:satOff val="20174"/>
                <a:lumOff val="161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a:lstStyle/>
        <a:p>
          <a:endParaRPr lang="en-US">
            <a:latin typeface="Times New Roman" pitchFamily="18" charset="0"/>
            <a:cs typeface="Times New Roman" pitchFamily="18" charset="0"/>
          </a:endParaRPr>
        </a:p>
      </dgm:t>
    </dgm:pt>
    <dgm:pt modelId="{8B3CD89D-A6CB-4EC4-B534-24E69E8D9AFB}">
      <dgm:prSet phldrT="[Text]" custT="1"/>
      <dgm:spPr>
        <a:xfrm>
          <a:off x="1169978" y="1384567"/>
          <a:ext cx="1319592" cy="1319592"/>
        </a:xfrm>
        <a:gradFill rotWithShape="0">
          <a:gsLst>
            <a:gs pos="0">
              <a:srgbClr val="8064A2">
                <a:hueOff val="-4464770"/>
                <a:satOff val="26899"/>
                <a:lumOff val="2156"/>
                <a:alphaOff val="0"/>
                <a:shade val="51000"/>
                <a:satMod val="130000"/>
              </a:srgbClr>
            </a:gs>
            <a:gs pos="80000">
              <a:srgbClr val="8064A2">
                <a:hueOff val="-4464770"/>
                <a:satOff val="26899"/>
                <a:lumOff val="2156"/>
                <a:alphaOff val="0"/>
                <a:shade val="93000"/>
                <a:satMod val="130000"/>
              </a:srgbClr>
            </a:gs>
            <a:gs pos="100000">
              <a:srgbClr val="8064A2">
                <a:hueOff val="-4464770"/>
                <a:satOff val="26899"/>
                <a:lumOff val="215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sz="2400" b="1" dirty="0" err="1">
              <a:solidFill>
                <a:srgbClr val="FFFF00"/>
              </a:solidFill>
              <a:latin typeface="Times New Roman" pitchFamily="18" charset="0"/>
              <a:ea typeface="+mn-ea"/>
              <a:cs typeface="Times New Roman" pitchFamily="18" charset="0"/>
            </a:rPr>
            <a:t>Sân</a:t>
          </a:r>
          <a:r>
            <a:rPr lang="en-US" sz="2400" b="1" dirty="0">
              <a:solidFill>
                <a:srgbClr val="FFFF00"/>
              </a:solidFill>
              <a:latin typeface="Times New Roman" pitchFamily="18" charset="0"/>
              <a:ea typeface="+mn-ea"/>
              <a:cs typeface="Times New Roman" pitchFamily="18" charset="0"/>
            </a:rPr>
            <a:t> </a:t>
          </a:r>
          <a:r>
            <a:rPr lang="en-US" sz="2400" b="1" dirty="0" err="1">
              <a:solidFill>
                <a:srgbClr val="FFFF00"/>
              </a:solidFill>
              <a:latin typeface="Times New Roman" pitchFamily="18" charset="0"/>
              <a:ea typeface="+mn-ea"/>
              <a:cs typeface="Times New Roman" pitchFamily="18" charset="0"/>
            </a:rPr>
            <a:t>chơi</a:t>
          </a:r>
          <a:endParaRPr lang="en-US" sz="2400" dirty="0">
            <a:solidFill>
              <a:srgbClr val="FFFF00"/>
            </a:solidFill>
            <a:latin typeface="Times New Roman" pitchFamily="18" charset="0"/>
            <a:ea typeface="+mn-ea"/>
            <a:cs typeface="Times New Roman" pitchFamily="18" charset="0"/>
          </a:endParaRPr>
        </a:p>
      </dgm:t>
    </dgm:pt>
    <dgm:pt modelId="{875AEC72-E904-4CC3-BD90-C6A7F8A169FF}" type="parTrans" cxnId="{B8BBE044-537D-49B2-8FED-6D3D6D3C5F52}">
      <dgm:prSet/>
      <dgm:spPr/>
      <dgm:t>
        <a:bodyPr/>
        <a:lstStyle/>
        <a:p>
          <a:endParaRPr lang="en-US">
            <a:latin typeface="Times New Roman" pitchFamily="18" charset="0"/>
            <a:cs typeface="Times New Roman" pitchFamily="18" charset="0"/>
          </a:endParaRPr>
        </a:p>
      </dgm:t>
    </dgm:pt>
    <dgm:pt modelId="{3F8D821A-6D43-4398-A034-5D68210854A5}" type="sibTrans" cxnId="{B8BBE044-537D-49B2-8FED-6D3D6D3C5F52}">
      <dgm:prSet/>
      <dgm:spPr>
        <a:xfrm>
          <a:off x="1684283" y="613502"/>
          <a:ext cx="4099032" cy="4099032"/>
        </a:xfrm>
        <a:gradFill rotWithShape="0">
          <a:gsLst>
            <a:gs pos="0">
              <a:srgbClr val="8064A2">
                <a:hueOff val="-4464770"/>
                <a:satOff val="26899"/>
                <a:lumOff val="2156"/>
                <a:alphaOff val="0"/>
                <a:shade val="51000"/>
                <a:satMod val="130000"/>
              </a:srgbClr>
            </a:gs>
            <a:gs pos="80000">
              <a:srgbClr val="8064A2">
                <a:hueOff val="-4464770"/>
                <a:satOff val="26899"/>
                <a:lumOff val="2156"/>
                <a:alphaOff val="0"/>
                <a:shade val="93000"/>
                <a:satMod val="130000"/>
              </a:srgbClr>
            </a:gs>
            <a:gs pos="100000">
              <a:srgbClr val="8064A2">
                <a:hueOff val="-4464770"/>
                <a:satOff val="26899"/>
                <a:lumOff val="215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a:lstStyle/>
        <a:p>
          <a:endParaRPr lang="en-US">
            <a:latin typeface="Times New Roman" pitchFamily="18" charset="0"/>
            <a:cs typeface="Times New Roman" pitchFamily="18" charset="0"/>
          </a:endParaRPr>
        </a:p>
      </dgm:t>
    </dgm:pt>
    <dgm:pt modelId="{DC406B86-3B9E-446B-8CDE-E6A19215F3C4}" type="pres">
      <dgm:prSet presAssocID="{513D702B-F7C7-4C9A-84C4-FA02C2CC7DCA}" presName="Name0" presStyleCnt="0">
        <dgm:presLayoutVars>
          <dgm:chMax val="1"/>
          <dgm:dir/>
          <dgm:animLvl val="ctr"/>
          <dgm:resizeHandles val="exact"/>
        </dgm:presLayoutVars>
      </dgm:prSet>
      <dgm:spPr/>
    </dgm:pt>
    <dgm:pt modelId="{A9662EB9-60EA-4C16-9ED6-E5ABAA1322BC}" type="pres">
      <dgm:prSet presAssocID="{0DAFD599-CFDC-4CB9-BB14-23138F35C917}" presName="centerShape" presStyleLbl="node0" presStyleIdx="0" presStyleCnt="1"/>
      <dgm:spPr>
        <a:xfrm>
          <a:off x="2791234" y="1720453"/>
          <a:ext cx="1885131" cy="1885131"/>
        </a:xfrm>
        <a:prstGeom prst="ellipse">
          <a:avLst/>
        </a:prstGeom>
      </dgm:spPr>
    </dgm:pt>
    <dgm:pt modelId="{D5A15665-17B6-49E8-92B9-7099824338D8}" type="pres">
      <dgm:prSet presAssocID="{7348FF48-6573-4347-B135-D8B86211BBA5}" presName="node" presStyleLbl="node1" presStyleIdx="0" presStyleCnt="5">
        <dgm:presLayoutVars>
          <dgm:bulletEnabled val="1"/>
        </dgm:presLayoutVars>
      </dgm:prSet>
      <dgm:spPr>
        <a:prstGeom prst="ellipse">
          <a:avLst/>
        </a:prstGeom>
      </dgm:spPr>
    </dgm:pt>
    <dgm:pt modelId="{92E387FB-8FA6-4DBF-ABE9-F87F43C188DC}" type="pres">
      <dgm:prSet presAssocID="{7348FF48-6573-4347-B135-D8B86211BBA5}" presName="dummy" presStyleCnt="0"/>
      <dgm:spPr/>
    </dgm:pt>
    <dgm:pt modelId="{8228FF21-17F5-4FE6-8274-4BE6E55F78CA}" type="pres">
      <dgm:prSet presAssocID="{7509A90B-9C0C-46C2-89C2-BC49D304A4D7}" presName="sibTrans" presStyleLbl="sibTrans2D1" presStyleIdx="0" presStyleCnt="5"/>
      <dgm:spPr>
        <a:prstGeom prst="blockArc">
          <a:avLst>
            <a:gd name="adj1" fmla="val 16200000"/>
            <a:gd name="adj2" fmla="val 20520000"/>
            <a:gd name="adj3" fmla="val 4636"/>
          </a:avLst>
        </a:prstGeom>
      </dgm:spPr>
    </dgm:pt>
    <dgm:pt modelId="{B64E0E6B-77E2-4699-B495-8B12EF34308C}" type="pres">
      <dgm:prSet presAssocID="{309EC081-C14F-4365-AB5E-77C8177ED14E}" presName="node" presStyleLbl="node1" presStyleIdx="1" presStyleCnt="5">
        <dgm:presLayoutVars>
          <dgm:bulletEnabled val="1"/>
        </dgm:presLayoutVars>
      </dgm:prSet>
      <dgm:spPr>
        <a:prstGeom prst="ellipse">
          <a:avLst/>
        </a:prstGeom>
      </dgm:spPr>
    </dgm:pt>
    <dgm:pt modelId="{F0053EC4-2CA6-46D2-8AA1-97444EA20C47}" type="pres">
      <dgm:prSet presAssocID="{309EC081-C14F-4365-AB5E-77C8177ED14E}" presName="dummy" presStyleCnt="0"/>
      <dgm:spPr/>
    </dgm:pt>
    <dgm:pt modelId="{F063537D-A405-4A44-963C-29F186A5AC3B}" type="pres">
      <dgm:prSet presAssocID="{068F367B-FE5B-4CF0-AB68-9BB59907461F}" presName="sibTrans" presStyleLbl="sibTrans2D1" presStyleIdx="1" presStyleCnt="5"/>
      <dgm:spPr>
        <a:prstGeom prst="blockArc">
          <a:avLst>
            <a:gd name="adj1" fmla="val 20520000"/>
            <a:gd name="adj2" fmla="val 3240000"/>
            <a:gd name="adj3" fmla="val 4636"/>
          </a:avLst>
        </a:prstGeom>
      </dgm:spPr>
    </dgm:pt>
    <dgm:pt modelId="{DDDFE6EF-7819-40FC-846A-FDB502042534}" type="pres">
      <dgm:prSet presAssocID="{E5F65EE9-4861-48C0-B22F-FF8A3CAD33D7}" presName="node" presStyleLbl="node1" presStyleIdx="2" presStyleCnt="5">
        <dgm:presLayoutVars>
          <dgm:bulletEnabled val="1"/>
        </dgm:presLayoutVars>
      </dgm:prSet>
      <dgm:spPr>
        <a:prstGeom prst="ellipse">
          <a:avLst/>
        </a:prstGeom>
      </dgm:spPr>
    </dgm:pt>
    <dgm:pt modelId="{A953FD81-F9A3-406B-9200-750F1C1A5843}" type="pres">
      <dgm:prSet presAssocID="{E5F65EE9-4861-48C0-B22F-FF8A3CAD33D7}" presName="dummy" presStyleCnt="0"/>
      <dgm:spPr/>
    </dgm:pt>
    <dgm:pt modelId="{0B52176B-7794-406E-B61F-BDFD89FF563E}" type="pres">
      <dgm:prSet presAssocID="{D7319E4B-CB1C-4928-8C05-382E9C35EC3D}" presName="sibTrans" presStyleLbl="sibTrans2D1" presStyleIdx="2" presStyleCnt="5"/>
      <dgm:spPr>
        <a:prstGeom prst="blockArc">
          <a:avLst>
            <a:gd name="adj1" fmla="val 3240000"/>
            <a:gd name="adj2" fmla="val 7560000"/>
            <a:gd name="adj3" fmla="val 4636"/>
          </a:avLst>
        </a:prstGeom>
      </dgm:spPr>
    </dgm:pt>
    <dgm:pt modelId="{247144F8-85B6-46BC-B6D4-FEEA2C3B90A4}" type="pres">
      <dgm:prSet presAssocID="{EB8E0D4E-3DBD-4F10-88D0-285F11854C32}" presName="node" presStyleLbl="node1" presStyleIdx="3" presStyleCnt="5">
        <dgm:presLayoutVars>
          <dgm:bulletEnabled val="1"/>
        </dgm:presLayoutVars>
      </dgm:prSet>
      <dgm:spPr>
        <a:prstGeom prst="ellipse">
          <a:avLst/>
        </a:prstGeom>
      </dgm:spPr>
    </dgm:pt>
    <dgm:pt modelId="{C83CE005-78A6-43C3-95C4-003271035F2A}" type="pres">
      <dgm:prSet presAssocID="{EB8E0D4E-3DBD-4F10-88D0-285F11854C32}" presName="dummy" presStyleCnt="0"/>
      <dgm:spPr/>
    </dgm:pt>
    <dgm:pt modelId="{7E8F5CD5-2A03-4F00-A6B5-68327D392C01}" type="pres">
      <dgm:prSet presAssocID="{30DE4276-D14B-4A34-9A55-D04CAB5D0A1D}" presName="sibTrans" presStyleLbl="sibTrans2D1" presStyleIdx="3" presStyleCnt="5"/>
      <dgm:spPr>
        <a:prstGeom prst="blockArc">
          <a:avLst>
            <a:gd name="adj1" fmla="val 7560000"/>
            <a:gd name="adj2" fmla="val 11880000"/>
            <a:gd name="adj3" fmla="val 4636"/>
          </a:avLst>
        </a:prstGeom>
      </dgm:spPr>
    </dgm:pt>
    <dgm:pt modelId="{B65581A9-C36E-47EE-921E-AFA089CE7AF3}" type="pres">
      <dgm:prSet presAssocID="{8B3CD89D-A6CB-4EC4-B534-24E69E8D9AFB}" presName="node" presStyleLbl="node1" presStyleIdx="4" presStyleCnt="5">
        <dgm:presLayoutVars>
          <dgm:bulletEnabled val="1"/>
        </dgm:presLayoutVars>
      </dgm:prSet>
      <dgm:spPr>
        <a:prstGeom prst="ellipse">
          <a:avLst/>
        </a:prstGeom>
      </dgm:spPr>
    </dgm:pt>
    <dgm:pt modelId="{AEE5C71D-EB7C-4B9E-B59C-3221F5F82B42}" type="pres">
      <dgm:prSet presAssocID="{8B3CD89D-A6CB-4EC4-B534-24E69E8D9AFB}" presName="dummy" presStyleCnt="0"/>
      <dgm:spPr/>
    </dgm:pt>
    <dgm:pt modelId="{B294E69B-8B65-4C51-B271-3BDC92C54987}" type="pres">
      <dgm:prSet presAssocID="{3F8D821A-6D43-4398-A034-5D68210854A5}" presName="sibTrans" presStyleLbl="sibTrans2D1" presStyleIdx="4" presStyleCnt="5"/>
      <dgm:spPr>
        <a:prstGeom prst="blockArc">
          <a:avLst>
            <a:gd name="adj1" fmla="val 11880000"/>
            <a:gd name="adj2" fmla="val 16200000"/>
            <a:gd name="adj3" fmla="val 4636"/>
          </a:avLst>
        </a:prstGeom>
      </dgm:spPr>
    </dgm:pt>
  </dgm:ptLst>
  <dgm:cxnLst>
    <dgm:cxn modelId="{DCC83300-AAEF-4717-882A-4DE3459B07BB}" srcId="{0DAFD599-CFDC-4CB9-BB14-23138F35C917}" destId="{309EC081-C14F-4365-AB5E-77C8177ED14E}" srcOrd="1" destOrd="0" parTransId="{DFFC468D-66D5-4E43-90B9-00B9C5E877F8}" sibTransId="{068F367B-FE5B-4CF0-AB68-9BB59907461F}"/>
    <dgm:cxn modelId="{9B6AAA10-E8A7-4F23-89F3-23FC08A63F05}" type="presOf" srcId="{8B3CD89D-A6CB-4EC4-B534-24E69E8D9AFB}" destId="{B65581A9-C36E-47EE-921E-AFA089CE7AF3}" srcOrd="0" destOrd="0" presId="urn:microsoft.com/office/officeart/2005/8/layout/radial6"/>
    <dgm:cxn modelId="{9F848329-8A24-4AF8-8935-D7E7D081CFAA}" type="presOf" srcId="{E5F65EE9-4861-48C0-B22F-FF8A3CAD33D7}" destId="{DDDFE6EF-7819-40FC-846A-FDB502042534}" srcOrd="0" destOrd="0" presId="urn:microsoft.com/office/officeart/2005/8/layout/radial6"/>
    <dgm:cxn modelId="{8422202C-E9DB-4C7C-93DB-26096FCFE0EF}" srcId="{0DAFD599-CFDC-4CB9-BB14-23138F35C917}" destId="{7348FF48-6573-4347-B135-D8B86211BBA5}" srcOrd="0" destOrd="0" parTransId="{376B1D05-569D-493A-AB3E-4890D54B522F}" sibTransId="{7509A90B-9C0C-46C2-89C2-BC49D304A4D7}"/>
    <dgm:cxn modelId="{B8BBE044-537D-49B2-8FED-6D3D6D3C5F52}" srcId="{0DAFD599-CFDC-4CB9-BB14-23138F35C917}" destId="{8B3CD89D-A6CB-4EC4-B534-24E69E8D9AFB}" srcOrd="4" destOrd="0" parTransId="{875AEC72-E904-4CC3-BD90-C6A7F8A169FF}" sibTransId="{3F8D821A-6D43-4398-A034-5D68210854A5}"/>
    <dgm:cxn modelId="{2259B354-2056-4CD7-8162-D54063B4C7BC}" type="presOf" srcId="{3F8D821A-6D43-4398-A034-5D68210854A5}" destId="{B294E69B-8B65-4C51-B271-3BDC92C54987}" srcOrd="0" destOrd="0" presId="urn:microsoft.com/office/officeart/2005/8/layout/radial6"/>
    <dgm:cxn modelId="{23B7786F-F753-4082-B585-2220D5146F43}" type="presOf" srcId="{30DE4276-D14B-4A34-9A55-D04CAB5D0A1D}" destId="{7E8F5CD5-2A03-4F00-A6B5-68327D392C01}" srcOrd="0" destOrd="0" presId="urn:microsoft.com/office/officeart/2005/8/layout/radial6"/>
    <dgm:cxn modelId="{D7B4A36F-D968-436A-B72B-7BF8CB58E993}" srcId="{513D702B-F7C7-4C9A-84C4-FA02C2CC7DCA}" destId="{0DAFD599-CFDC-4CB9-BB14-23138F35C917}" srcOrd="0" destOrd="0" parTransId="{5A4F46AA-E4C1-445D-9624-DD65ED159DF6}" sibTransId="{3C1CB08C-C136-4ACA-86DE-2C0FA04B79F1}"/>
    <dgm:cxn modelId="{E3A65D73-6B5D-425E-AECE-DDD556DF3408}" type="presOf" srcId="{7348FF48-6573-4347-B135-D8B86211BBA5}" destId="{D5A15665-17B6-49E8-92B9-7099824338D8}" srcOrd="0" destOrd="0" presId="urn:microsoft.com/office/officeart/2005/8/layout/radial6"/>
    <dgm:cxn modelId="{B515C67A-4870-4451-B8AA-B679AEFDC725}" type="presOf" srcId="{D7319E4B-CB1C-4928-8C05-382E9C35EC3D}" destId="{0B52176B-7794-406E-B61F-BDFD89FF563E}" srcOrd="0" destOrd="0" presId="urn:microsoft.com/office/officeart/2005/8/layout/radial6"/>
    <dgm:cxn modelId="{C30F457E-649C-4AFB-B309-C378673DEA7B}" type="presOf" srcId="{068F367B-FE5B-4CF0-AB68-9BB59907461F}" destId="{F063537D-A405-4A44-963C-29F186A5AC3B}" srcOrd="0" destOrd="0" presId="urn:microsoft.com/office/officeart/2005/8/layout/radial6"/>
    <dgm:cxn modelId="{5855D08D-15C4-4697-8695-280EAD563493}" type="presOf" srcId="{EB8E0D4E-3DBD-4F10-88D0-285F11854C32}" destId="{247144F8-85B6-46BC-B6D4-FEEA2C3B90A4}" srcOrd="0" destOrd="0" presId="urn:microsoft.com/office/officeart/2005/8/layout/radial6"/>
    <dgm:cxn modelId="{376A158E-4F66-4D4B-B492-561FC073C612}" srcId="{0DAFD599-CFDC-4CB9-BB14-23138F35C917}" destId="{EB8E0D4E-3DBD-4F10-88D0-285F11854C32}" srcOrd="3" destOrd="0" parTransId="{4920267B-0BBB-409E-A38E-E400901F5874}" sibTransId="{30DE4276-D14B-4A34-9A55-D04CAB5D0A1D}"/>
    <dgm:cxn modelId="{1283D19C-2074-4B0B-9294-C06EB01938F2}" type="presOf" srcId="{513D702B-F7C7-4C9A-84C4-FA02C2CC7DCA}" destId="{DC406B86-3B9E-446B-8CDE-E6A19215F3C4}" srcOrd="0" destOrd="0" presId="urn:microsoft.com/office/officeart/2005/8/layout/radial6"/>
    <dgm:cxn modelId="{F3485ED1-5BDE-4048-B05F-ED2EBDC0BF18}" type="presOf" srcId="{309EC081-C14F-4365-AB5E-77C8177ED14E}" destId="{B64E0E6B-77E2-4699-B495-8B12EF34308C}" srcOrd="0" destOrd="0" presId="urn:microsoft.com/office/officeart/2005/8/layout/radial6"/>
    <dgm:cxn modelId="{094D70DE-C778-4D69-A7FA-9B0B265A0FE6}" type="presOf" srcId="{0DAFD599-CFDC-4CB9-BB14-23138F35C917}" destId="{A9662EB9-60EA-4C16-9ED6-E5ABAA1322BC}" srcOrd="0" destOrd="0" presId="urn:microsoft.com/office/officeart/2005/8/layout/radial6"/>
    <dgm:cxn modelId="{53E0E3E2-FDC3-4CA7-A23A-490B55E2D341}" type="presOf" srcId="{7509A90B-9C0C-46C2-89C2-BC49D304A4D7}" destId="{8228FF21-17F5-4FE6-8274-4BE6E55F78CA}" srcOrd="0" destOrd="0" presId="urn:microsoft.com/office/officeart/2005/8/layout/radial6"/>
    <dgm:cxn modelId="{C61AB2F8-DA48-4F4D-82E6-C16D7775BB8C}" srcId="{0DAFD599-CFDC-4CB9-BB14-23138F35C917}" destId="{E5F65EE9-4861-48C0-B22F-FF8A3CAD33D7}" srcOrd="2" destOrd="0" parTransId="{4FA9561C-4ACD-4E03-A8B2-132F4717A5BB}" sibTransId="{D7319E4B-CB1C-4928-8C05-382E9C35EC3D}"/>
    <dgm:cxn modelId="{B3FACFA0-DE92-4B9F-86A7-FC71A57A8A4B}" type="presParOf" srcId="{DC406B86-3B9E-446B-8CDE-E6A19215F3C4}" destId="{A9662EB9-60EA-4C16-9ED6-E5ABAA1322BC}" srcOrd="0" destOrd="0" presId="urn:microsoft.com/office/officeart/2005/8/layout/radial6"/>
    <dgm:cxn modelId="{885A12F5-34A8-47C3-9702-3C1CE25A3CD2}" type="presParOf" srcId="{DC406B86-3B9E-446B-8CDE-E6A19215F3C4}" destId="{D5A15665-17B6-49E8-92B9-7099824338D8}" srcOrd="1" destOrd="0" presId="urn:microsoft.com/office/officeart/2005/8/layout/radial6"/>
    <dgm:cxn modelId="{D9ACB939-1D03-4854-8831-4E17308FC06A}" type="presParOf" srcId="{DC406B86-3B9E-446B-8CDE-E6A19215F3C4}" destId="{92E387FB-8FA6-4DBF-ABE9-F87F43C188DC}" srcOrd="2" destOrd="0" presId="urn:microsoft.com/office/officeart/2005/8/layout/radial6"/>
    <dgm:cxn modelId="{931B0606-4B49-450C-8F6B-C1C8C5D66261}" type="presParOf" srcId="{DC406B86-3B9E-446B-8CDE-E6A19215F3C4}" destId="{8228FF21-17F5-4FE6-8274-4BE6E55F78CA}" srcOrd="3" destOrd="0" presId="urn:microsoft.com/office/officeart/2005/8/layout/radial6"/>
    <dgm:cxn modelId="{4EB1A253-1959-4E3E-909E-D6C7280739AA}" type="presParOf" srcId="{DC406B86-3B9E-446B-8CDE-E6A19215F3C4}" destId="{B64E0E6B-77E2-4699-B495-8B12EF34308C}" srcOrd="4" destOrd="0" presId="urn:microsoft.com/office/officeart/2005/8/layout/radial6"/>
    <dgm:cxn modelId="{6BD61778-9FB5-4E1B-8008-2184E2DAF6C3}" type="presParOf" srcId="{DC406B86-3B9E-446B-8CDE-E6A19215F3C4}" destId="{F0053EC4-2CA6-46D2-8AA1-97444EA20C47}" srcOrd="5" destOrd="0" presId="urn:microsoft.com/office/officeart/2005/8/layout/radial6"/>
    <dgm:cxn modelId="{7C94A687-A31B-4406-8AC1-932FC4DF735F}" type="presParOf" srcId="{DC406B86-3B9E-446B-8CDE-E6A19215F3C4}" destId="{F063537D-A405-4A44-963C-29F186A5AC3B}" srcOrd="6" destOrd="0" presId="urn:microsoft.com/office/officeart/2005/8/layout/radial6"/>
    <dgm:cxn modelId="{2A61867B-EAC8-479F-A8C4-84780CD983F3}" type="presParOf" srcId="{DC406B86-3B9E-446B-8CDE-E6A19215F3C4}" destId="{DDDFE6EF-7819-40FC-846A-FDB502042534}" srcOrd="7" destOrd="0" presId="urn:microsoft.com/office/officeart/2005/8/layout/radial6"/>
    <dgm:cxn modelId="{ACADED0A-7759-4BD4-BA28-D03DC49B57D1}" type="presParOf" srcId="{DC406B86-3B9E-446B-8CDE-E6A19215F3C4}" destId="{A953FD81-F9A3-406B-9200-750F1C1A5843}" srcOrd="8" destOrd="0" presId="urn:microsoft.com/office/officeart/2005/8/layout/radial6"/>
    <dgm:cxn modelId="{1F66D2E2-3A76-44EF-8B39-EC24BB0A8C29}" type="presParOf" srcId="{DC406B86-3B9E-446B-8CDE-E6A19215F3C4}" destId="{0B52176B-7794-406E-B61F-BDFD89FF563E}" srcOrd="9" destOrd="0" presId="urn:microsoft.com/office/officeart/2005/8/layout/radial6"/>
    <dgm:cxn modelId="{9955BE29-E091-4C64-A849-4D4E3277A960}" type="presParOf" srcId="{DC406B86-3B9E-446B-8CDE-E6A19215F3C4}" destId="{247144F8-85B6-46BC-B6D4-FEEA2C3B90A4}" srcOrd="10" destOrd="0" presId="urn:microsoft.com/office/officeart/2005/8/layout/radial6"/>
    <dgm:cxn modelId="{6F25CB31-F3A0-4006-A555-DBA210169C5F}" type="presParOf" srcId="{DC406B86-3B9E-446B-8CDE-E6A19215F3C4}" destId="{C83CE005-78A6-43C3-95C4-003271035F2A}" srcOrd="11" destOrd="0" presId="urn:microsoft.com/office/officeart/2005/8/layout/radial6"/>
    <dgm:cxn modelId="{473DD781-15EC-4027-B0BA-5D310552AB24}" type="presParOf" srcId="{DC406B86-3B9E-446B-8CDE-E6A19215F3C4}" destId="{7E8F5CD5-2A03-4F00-A6B5-68327D392C01}" srcOrd="12" destOrd="0" presId="urn:microsoft.com/office/officeart/2005/8/layout/radial6"/>
    <dgm:cxn modelId="{68F68A8E-6DF5-4AF6-9AFD-5517A10C7FB7}" type="presParOf" srcId="{DC406B86-3B9E-446B-8CDE-E6A19215F3C4}" destId="{B65581A9-C36E-47EE-921E-AFA089CE7AF3}" srcOrd="13" destOrd="0" presId="urn:microsoft.com/office/officeart/2005/8/layout/radial6"/>
    <dgm:cxn modelId="{57BD5E11-F5AF-42D2-93BA-166E9A9A7C6A}" type="presParOf" srcId="{DC406B86-3B9E-446B-8CDE-E6A19215F3C4}" destId="{AEE5C71D-EB7C-4B9E-B59C-3221F5F82B42}" srcOrd="14" destOrd="0" presId="urn:microsoft.com/office/officeart/2005/8/layout/radial6"/>
    <dgm:cxn modelId="{11211332-36DF-40FD-927E-A9234F820FCF}" type="presParOf" srcId="{DC406B86-3B9E-446B-8CDE-E6A19215F3C4}" destId="{B294E69B-8B65-4C51-B271-3BDC92C54987}"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4E69B-8B65-4C51-B271-3BDC92C54987}">
      <dsp:nvSpPr>
        <dsp:cNvPr id="0" name=""/>
        <dsp:cNvSpPr/>
      </dsp:nvSpPr>
      <dsp:spPr>
        <a:xfrm>
          <a:off x="1489390" y="542775"/>
          <a:ext cx="3624722" cy="3624722"/>
        </a:xfrm>
        <a:prstGeom prst="blockArc">
          <a:avLst>
            <a:gd name="adj1" fmla="val 11880000"/>
            <a:gd name="adj2" fmla="val 16200000"/>
            <a:gd name="adj3" fmla="val 4636"/>
          </a:avLst>
        </a:prstGeom>
        <a:gradFill rotWithShape="0">
          <a:gsLst>
            <a:gs pos="0">
              <a:srgbClr val="8064A2">
                <a:hueOff val="-4464770"/>
                <a:satOff val="26899"/>
                <a:lumOff val="2156"/>
                <a:alphaOff val="0"/>
                <a:shade val="51000"/>
                <a:satMod val="130000"/>
              </a:srgbClr>
            </a:gs>
            <a:gs pos="80000">
              <a:srgbClr val="8064A2">
                <a:hueOff val="-4464770"/>
                <a:satOff val="26899"/>
                <a:lumOff val="2156"/>
                <a:alphaOff val="0"/>
                <a:shade val="93000"/>
                <a:satMod val="130000"/>
              </a:srgbClr>
            </a:gs>
            <a:gs pos="100000">
              <a:srgbClr val="8064A2">
                <a:hueOff val="-4464770"/>
                <a:satOff val="26899"/>
                <a:lumOff val="215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E8F5CD5-2A03-4F00-A6B5-68327D392C01}">
      <dsp:nvSpPr>
        <dsp:cNvPr id="0" name=""/>
        <dsp:cNvSpPr/>
      </dsp:nvSpPr>
      <dsp:spPr>
        <a:xfrm>
          <a:off x="1489390" y="542775"/>
          <a:ext cx="3624722" cy="3624722"/>
        </a:xfrm>
        <a:prstGeom prst="blockArc">
          <a:avLst>
            <a:gd name="adj1" fmla="val 7560000"/>
            <a:gd name="adj2" fmla="val 11880000"/>
            <a:gd name="adj3" fmla="val 4636"/>
          </a:avLst>
        </a:prstGeom>
        <a:gradFill rotWithShape="0">
          <a:gsLst>
            <a:gs pos="0">
              <a:srgbClr val="8064A2">
                <a:hueOff val="-3348577"/>
                <a:satOff val="20174"/>
                <a:lumOff val="1617"/>
                <a:alphaOff val="0"/>
                <a:shade val="51000"/>
                <a:satMod val="130000"/>
              </a:srgbClr>
            </a:gs>
            <a:gs pos="80000">
              <a:srgbClr val="8064A2">
                <a:hueOff val="-3348577"/>
                <a:satOff val="20174"/>
                <a:lumOff val="1617"/>
                <a:alphaOff val="0"/>
                <a:shade val="93000"/>
                <a:satMod val="130000"/>
              </a:srgbClr>
            </a:gs>
            <a:gs pos="100000">
              <a:srgbClr val="8064A2">
                <a:hueOff val="-3348577"/>
                <a:satOff val="20174"/>
                <a:lumOff val="161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B52176B-7794-406E-B61F-BDFD89FF563E}">
      <dsp:nvSpPr>
        <dsp:cNvPr id="0" name=""/>
        <dsp:cNvSpPr/>
      </dsp:nvSpPr>
      <dsp:spPr>
        <a:xfrm>
          <a:off x="1489390" y="542775"/>
          <a:ext cx="3624722" cy="3624722"/>
        </a:xfrm>
        <a:prstGeom prst="blockArc">
          <a:avLst>
            <a:gd name="adj1" fmla="val 3240000"/>
            <a:gd name="adj2" fmla="val 7560000"/>
            <a:gd name="adj3" fmla="val 4636"/>
          </a:avLst>
        </a:prstGeom>
        <a:gradFill rotWithShape="0">
          <a:gsLst>
            <a:gs pos="0">
              <a:srgbClr val="8064A2">
                <a:hueOff val="-2232385"/>
                <a:satOff val="13449"/>
                <a:lumOff val="1078"/>
                <a:alphaOff val="0"/>
                <a:shade val="51000"/>
                <a:satMod val="130000"/>
              </a:srgbClr>
            </a:gs>
            <a:gs pos="80000">
              <a:srgbClr val="8064A2">
                <a:hueOff val="-2232385"/>
                <a:satOff val="13449"/>
                <a:lumOff val="1078"/>
                <a:alphaOff val="0"/>
                <a:shade val="93000"/>
                <a:satMod val="130000"/>
              </a:srgbClr>
            </a:gs>
            <a:gs pos="100000">
              <a:srgbClr val="8064A2">
                <a:hueOff val="-2232385"/>
                <a:satOff val="13449"/>
                <a:lumOff val="107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063537D-A405-4A44-963C-29F186A5AC3B}">
      <dsp:nvSpPr>
        <dsp:cNvPr id="0" name=""/>
        <dsp:cNvSpPr/>
      </dsp:nvSpPr>
      <dsp:spPr>
        <a:xfrm>
          <a:off x="1489390" y="542775"/>
          <a:ext cx="3624722" cy="3624722"/>
        </a:xfrm>
        <a:prstGeom prst="blockArc">
          <a:avLst>
            <a:gd name="adj1" fmla="val 20520000"/>
            <a:gd name="adj2" fmla="val 3240000"/>
            <a:gd name="adj3" fmla="val 4636"/>
          </a:avLst>
        </a:prstGeom>
        <a:gradFill rotWithShape="0">
          <a:gsLst>
            <a:gs pos="0">
              <a:srgbClr val="8064A2">
                <a:hueOff val="-1116192"/>
                <a:satOff val="6725"/>
                <a:lumOff val="539"/>
                <a:alphaOff val="0"/>
                <a:shade val="51000"/>
                <a:satMod val="130000"/>
              </a:srgbClr>
            </a:gs>
            <a:gs pos="80000">
              <a:srgbClr val="8064A2">
                <a:hueOff val="-1116192"/>
                <a:satOff val="6725"/>
                <a:lumOff val="539"/>
                <a:alphaOff val="0"/>
                <a:shade val="93000"/>
                <a:satMod val="130000"/>
              </a:srgbClr>
            </a:gs>
            <a:gs pos="100000">
              <a:srgbClr val="8064A2">
                <a:hueOff val="-1116192"/>
                <a:satOff val="6725"/>
                <a:lumOff val="53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228FF21-17F5-4FE6-8274-4BE6E55F78CA}">
      <dsp:nvSpPr>
        <dsp:cNvPr id="0" name=""/>
        <dsp:cNvSpPr/>
      </dsp:nvSpPr>
      <dsp:spPr>
        <a:xfrm>
          <a:off x="1489390" y="542775"/>
          <a:ext cx="3624722" cy="3624722"/>
        </a:xfrm>
        <a:prstGeom prst="blockArc">
          <a:avLst>
            <a:gd name="adj1" fmla="val 16200000"/>
            <a:gd name="adj2" fmla="val 20520000"/>
            <a:gd name="adj3" fmla="val 4636"/>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9662EB9-60EA-4C16-9ED6-E5ABAA1322BC}">
      <dsp:nvSpPr>
        <dsp:cNvPr id="0" name=""/>
        <dsp:cNvSpPr/>
      </dsp:nvSpPr>
      <dsp:spPr>
        <a:xfrm>
          <a:off x="2468253" y="1521637"/>
          <a:ext cx="1666997" cy="1666997"/>
        </a:xfrm>
        <a:prstGeom prst="ellipse">
          <a:avLst/>
        </a:prstGeom>
        <a:gradFill rotWithShape="0">
          <a:gsLst>
            <a:gs pos="0">
              <a:srgbClr val="9BBB59">
                <a:hueOff val="0"/>
                <a:satOff val="0"/>
                <a:alphaOff val="0"/>
                <a:shade val="51000"/>
                <a:satMod val="130000"/>
                <a:lumMod val="59000"/>
              </a:srgbClr>
            </a:gs>
            <a:gs pos="80000">
              <a:srgbClr val="9BBB59">
                <a:hueOff val="0"/>
                <a:satOff val="0"/>
                <a:alphaOff val="0"/>
                <a:shade val="93000"/>
                <a:satMod val="130000"/>
                <a:lumMod val="86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rot lat="0" lon="0" rev="20400000"/>
          </a:lightRig>
        </a:scene3d>
        <a:sp3d prstMaterial="plastic">
          <a:bevelT w="3810000" h="2540000" prst="artDeco"/>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rgbClr val="FF0000"/>
              </a:solidFill>
              <a:effectLst>
                <a:outerShdw blurRad="50800" dist="50800" algn="l" rotWithShape="0">
                  <a:prstClr val="black"/>
                </a:outerShdw>
              </a:effectLst>
              <a:latin typeface="Times New Roman" pitchFamily="18" charset="0"/>
              <a:ea typeface="+mn-ea"/>
              <a:cs typeface="Times New Roman" pitchFamily="18" charset="0"/>
            </a:rPr>
            <a:t>Lớp</a:t>
          </a:r>
          <a:r>
            <a:rPr lang="en-US" sz="2800" b="1" kern="1200" dirty="0">
              <a:solidFill>
                <a:srgbClr val="FF0000"/>
              </a:solidFill>
              <a:effectLst>
                <a:outerShdw blurRad="50800" dist="50800" algn="l" rotWithShape="0">
                  <a:prstClr val="black"/>
                </a:outerShdw>
              </a:effectLst>
              <a:latin typeface="Times New Roman" pitchFamily="18" charset="0"/>
              <a:ea typeface="+mn-ea"/>
              <a:cs typeface="Times New Roman" pitchFamily="18" charset="0"/>
            </a:rPr>
            <a:t> </a:t>
          </a:r>
          <a:r>
            <a:rPr lang="en-US" sz="2800" b="1" kern="1200" dirty="0" err="1">
              <a:solidFill>
                <a:srgbClr val="FF0000"/>
              </a:solidFill>
              <a:effectLst>
                <a:outerShdw blurRad="50800" dist="50800" algn="l" rotWithShape="0">
                  <a:prstClr val="black"/>
                </a:outerShdw>
              </a:effectLst>
              <a:latin typeface="Times New Roman" pitchFamily="18" charset="0"/>
              <a:ea typeface="+mn-ea"/>
              <a:cs typeface="Times New Roman" pitchFamily="18" charset="0"/>
            </a:rPr>
            <a:t>học</a:t>
          </a:r>
          <a:endParaRPr lang="en-US" sz="2800" b="1" kern="1200" dirty="0">
            <a:solidFill>
              <a:srgbClr val="FF0000"/>
            </a:solidFill>
            <a:effectLst>
              <a:outerShdw blurRad="50800" dist="50800" algn="l" rotWithShape="0">
                <a:prstClr val="black"/>
              </a:outerShdw>
            </a:effectLst>
            <a:latin typeface="Times New Roman" pitchFamily="18" charset="0"/>
            <a:ea typeface="+mn-ea"/>
            <a:cs typeface="Times New Roman" pitchFamily="18" charset="0"/>
          </a:endParaRPr>
        </a:p>
      </dsp:txBody>
      <dsp:txXfrm>
        <a:off x="2712379" y="1765763"/>
        <a:ext cx="1178745" cy="1178745"/>
      </dsp:txXfrm>
    </dsp:sp>
    <dsp:sp modelId="{D5A15665-17B6-49E8-92B9-7099824338D8}">
      <dsp:nvSpPr>
        <dsp:cNvPr id="0" name=""/>
        <dsp:cNvSpPr/>
      </dsp:nvSpPr>
      <dsp:spPr>
        <a:xfrm>
          <a:off x="2718302" y="1334"/>
          <a:ext cx="1166898" cy="1166898"/>
        </a:xfrm>
        <a:prstGeom prst="ellipse">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rgbClr val="FFC000"/>
              </a:solidFill>
              <a:latin typeface="Times New Roman" pitchFamily="18" charset="0"/>
              <a:ea typeface="+mn-ea"/>
              <a:cs typeface="Times New Roman" pitchFamily="18" charset="0"/>
            </a:rPr>
            <a:t>Khu</a:t>
          </a:r>
          <a:r>
            <a:rPr lang="en-US" sz="2400" b="1" kern="1200" dirty="0">
              <a:solidFill>
                <a:srgbClr val="FFC000"/>
              </a:solidFill>
              <a:latin typeface="Times New Roman" pitchFamily="18" charset="0"/>
              <a:ea typeface="+mn-ea"/>
              <a:cs typeface="Times New Roman" pitchFamily="18" charset="0"/>
            </a:rPr>
            <a:t> </a:t>
          </a:r>
          <a:r>
            <a:rPr lang="en-US" sz="2400" b="1" kern="1200" dirty="0" err="1">
              <a:solidFill>
                <a:srgbClr val="FFC000"/>
              </a:solidFill>
              <a:latin typeface="Times New Roman" pitchFamily="18" charset="0"/>
              <a:ea typeface="+mn-ea"/>
              <a:cs typeface="Times New Roman" pitchFamily="18" charset="0"/>
            </a:rPr>
            <a:t>hành</a:t>
          </a:r>
          <a:r>
            <a:rPr lang="en-US" sz="2400" b="1" kern="1200" dirty="0">
              <a:solidFill>
                <a:srgbClr val="FFC000"/>
              </a:solidFill>
              <a:latin typeface="Times New Roman" pitchFamily="18" charset="0"/>
              <a:ea typeface="+mn-ea"/>
              <a:cs typeface="Times New Roman" pitchFamily="18" charset="0"/>
            </a:rPr>
            <a:t> </a:t>
          </a:r>
          <a:r>
            <a:rPr lang="en-US" sz="2400" b="1" kern="1200" dirty="0" err="1">
              <a:solidFill>
                <a:srgbClr val="FFC000"/>
              </a:solidFill>
              <a:latin typeface="Times New Roman" pitchFamily="18" charset="0"/>
              <a:ea typeface="+mn-ea"/>
              <a:cs typeface="Times New Roman" pitchFamily="18" charset="0"/>
            </a:rPr>
            <a:t>chính</a:t>
          </a:r>
          <a:endParaRPr lang="en-US" sz="2400" b="1" kern="1200" dirty="0">
            <a:solidFill>
              <a:srgbClr val="FFC000"/>
            </a:solidFill>
            <a:latin typeface="Times New Roman" pitchFamily="18" charset="0"/>
            <a:ea typeface="+mn-ea"/>
            <a:cs typeface="Times New Roman" pitchFamily="18" charset="0"/>
          </a:endParaRPr>
        </a:p>
      </dsp:txBody>
      <dsp:txXfrm>
        <a:off x="2889190" y="172222"/>
        <a:ext cx="825122" cy="825122"/>
      </dsp:txXfrm>
    </dsp:sp>
    <dsp:sp modelId="{B64E0E6B-77E2-4699-B495-8B12EF34308C}">
      <dsp:nvSpPr>
        <dsp:cNvPr id="0" name=""/>
        <dsp:cNvSpPr/>
      </dsp:nvSpPr>
      <dsp:spPr>
        <a:xfrm>
          <a:off x="4402008" y="1224618"/>
          <a:ext cx="1166898" cy="1166898"/>
        </a:xfrm>
        <a:prstGeom prst="ellipse">
          <a:avLst/>
        </a:prstGeom>
        <a:gradFill rotWithShape="0">
          <a:gsLst>
            <a:gs pos="0">
              <a:srgbClr val="8064A2">
                <a:hueOff val="-1116192"/>
                <a:satOff val="6725"/>
                <a:lumOff val="539"/>
                <a:alphaOff val="0"/>
                <a:shade val="51000"/>
                <a:satMod val="130000"/>
              </a:srgbClr>
            </a:gs>
            <a:gs pos="80000">
              <a:srgbClr val="8064A2">
                <a:hueOff val="-1116192"/>
                <a:satOff val="6725"/>
                <a:lumOff val="539"/>
                <a:alphaOff val="0"/>
                <a:shade val="93000"/>
                <a:satMod val="130000"/>
              </a:srgbClr>
            </a:gs>
            <a:gs pos="100000">
              <a:srgbClr val="8064A2">
                <a:hueOff val="-1116192"/>
                <a:satOff val="6725"/>
                <a:lumOff val="53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chemeClr val="tx1"/>
              </a:solidFill>
              <a:latin typeface="Times New Roman" pitchFamily="18" charset="0"/>
              <a:ea typeface="+mn-ea"/>
              <a:cs typeface="Times New Roman" pitchFamily="18" charset="0"/>
            </a:rPr>
            <a:t>Sân</a:t>
          </a:r>
          <a:r>
            <a:rPr lang="en-US" sz="2400" b="1" kern="1200" dirty="0">
              <a:solidFill>
                <a:schemeClr val="tx1"/>
              </a:solidFill>
              <a:latin typeface="Times New Roman" pitchFamily="18" charset="0"/>
              <a:ea typeface="+mn-ea"/>
              <a:cs typeface="Times New Roman" pitchFamily="18" charset="0"/>
            </a:rPr>
            <a:t> </a:t>
          </a:r>
          <a:r>
            <a:rPr lang="en-US" sz="2400" b="1" kern="1200" dirty="0" err="1">
              <a:solidFill>
                <a:schemeClr val="tx1"/>
              </a:solidFill>
              <a:latin typeface="Times New Roman" pitchFamily="18" charset="0"/>
              <a:ea typeface="+mn-ea"/>
              <a:cs typeface="Times New Roman" pitchFamily="18" charset="0"/>
            </a:rPr>
            <a:t>vận</a:t>
          </a:r>
          <a:r>
            <a:rPr lang="en-US" sz="2400" b="1" kern="1200" dirty="0">
              <a:solidFill>
                <a:schemeClr val="tx1"/>
              </a:solidFill>
              <a:latin typeface="Times New Roman" pitchFamily="18" charset="0"/>
              <a:ea typeface="+mn-ea"/>
              <a:cs typeface="Times New Roman" pitchFamily="18" charset="0"/>
            </a:rPr>
            <a:t> </a:t>
          </a:r>
          <a:r>
            <a:rPr lang="en-US" sz="2400" b="1" kern="1200" dirty="0" err="1">
              <a:solidFill>
                <a:schemeClr val="tx1"/>
              </a:solidFill>
              <a:latin typeface="Times New Roman" pitchFamily="18" charset="0"/>
              <a:ea typeface="+mn-ea"/>
              <a:cs typeface="Times New Roman" pitchFamily="18" charset="0"/>
            </a:rPr>
            <a:t>động</a:t>
          </a:r>
          <a:endParaRPr lang="en-US" sz="2400" b="1" kern="1200" dirty="0">
            <a:solidFill>
              <a:schemeClr val="tx1"/>
            </a:solidFill>
            <a:latin typeface="Times New Roman" pitchFamily="18" charset="0"/>
            <a:ea typeface="+mn-ea"/>
            <a:cs typeface="Times New Roman" pitchFamily="18" charset="0"/>
          </a:endParaRPr>
        </a:p>
      </dsp:txBody>
      <dsp:txXfrm>
        <a:off x="4572896" y="1395506"/>
        <a:ext cx="825122" cy="825122"/>
      </dsp:txXfrm>
    </dsp:sp>
    <dsp:sp modelId="{DDDFE6EF-7819-40FC-846A-FDB502042534}">
      <dsp:nvSpPr>
        <dsp:cNvPr id="0" name=""/>
        <dsp:cNvSpPr/>
      </dsp:nvSpPr>
      <dsp:spPr>
        <a:xfrm>
          <a:off x="3758890" y="3203933"/>
          <a:ext cx="1166898" cy="1166898"/>
        </a:xfrm>
        <a:prstGeom prst="ellipse">
          <a:avLst/>
        </a:prstGeom>
        <a:gradFill rotWithShape="0">
          <a:gsLst>
            <a:gs pos="0">
              <a:srgbClr val="8064A2">
                <a:hueOff val="-2232385"/>
                <a:satOff val="13449"/>
                <a:lumOff val="1078"/>
                <a:alphaOff val="0"/>
                <a:shade val="51000"/>
                <a:satMod val="130000"/>
              </a:srgbClr>
            </a:gs>
            <a:gs pos="80000">
              <a:srgbClr val="8064A2">
                <a:hueOff val="-2232385"/>
                <a:satOff val="13449"/>
                <a:lumOff val="1078"/>
                <a:alphaOff val="0"/>
                <a:shade val="93000"/>
                <a:satMod val="130000"/>
              </a:srgbClr>
            </a:gs>
            <a:gs pos="100000">
              <a:srgbClr val="8064A2">
                <a:hueOff val="-2232385"/>
                <a:satOff val="13449"/>
                <a:lumOff val="107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rgbClr val="FFCC00"/>
              </a:solidFill>
              <a:latin typeface="Times New Roman" pitchFamily="18" charset="0"/>
              <a:ea typeface="+mn-ea"/>
              <a:cs typeface="Times New Roman" pitchFamily="18" charset="0"/>
            </a:rPr>
            <a:t>Thư</a:t>
          </a:r>
          <a:r>
            <a:rPr lang="en-US" sz="2400" b="1" kern="1200" dirty="0">
              <a:solidFill>
                <a:srgbClr val="FFCC00"/>
              </a:solidFill>
              <a:latin typeface="Times New Roman" pitchFamily="18" charset="0"/>
              <a:ea typeface="+mn-ea"/>
              <a:cs typeface="Times New Roman" pitchFamily="18" charset="0"/>
            </a:rPr>
            <a:t> </a:t>
          </a:r>
          <a:r>
            <a:rPr lang="en-US" sz="2400" b="1" kern="1200" dirty="0" err="1">
              <a:solidFill>
                <a:srgbClr val="FFCC00"/>
              </a:solidFill>
              <a:latin typeface="Times New Roman" pitchFamily="18" charset="0"/>
              <a:ea typeface="+mn-ea"/>
              <a:cs typeface="Times New Roman" pitchFamily="18" charset="0"/>
            </a:rPr>
            <a:t>viện</a:t>
          </a:r>
          <a:endParaRPr lang="en-US" sz="2400" b="1" kern="1200" dirty="0">
            <a:solidFill>
              <a:srgbClr val="FFCC00"/>
            </a:solidFill>
            <a:latin typeface="Times New Roman" pitchFamily="18" charset="0"/>
            <a:ea typeface="+mn-ea"/>
            <a:cs typeface="Times New Roman" pitchFamily="18" charset="0"/>
          </a:endParaRPr>
        </a:p>
      </dsp:txBody>
      <dsp:txXfrm>
        <a:off x="3929778" y="3374821"/>
        <a:ext cx="825122" cy="825122"/>
      </dsp:txXfrm>
    </dsp:sp>
    <dsp:sp modelId="{247144F8-85B6-46BC-B6D4-FEEA2C3B90A4}">
      <dsp:nvSpPr>
        <dsp:cNvPr id="0" name=""/>
        <dsp:cNvSpPr/>
      </dsp:nvSpPr>
      <dsp:spPr>
        <a:xfrm>
          <a:off x="1677715" y="3203933"/>
          <a:ext cx="1166898" cy="1166898"/>
        </a:xfrm>
        <a:prstGeom prst="ellipse">
          <a:avLst/>
        </a:prstGeom>
        <a:gradFill rotWithShape="0">
          <a:gsLst>
            <a:gs pos="0">
              <a:srgbClr val="8064A2">
                <a:hueOff val="-3348577"/>
                <a:satOff val="20174"/>
                <a:lumOff val="1617"/>
                <a:alphaOff val="0"/>
                <a:shade val="51000"/>
                <a:satMod val="130000"/>
              </a:srgbClr>
            </a:gs>
            <a:gs pos="80000">
              <a:srgbClr val="8064A2">
                <a:hueOff val="-3348577"/>
                <a:satOff val="20174"/>
                <a:lumOff val="1617"/>
                <a:alphaOff val="0"/>
                <a:shade val="93000"/>
                <a:satMod val="130000"/>
              </a:srgbClr>
            </a:gs>
            <a:gs pos="100000">
              <a:srgbClr val="8064A2">
                <a:hueOff val="-3348577"/>
                <a:satOff val="20174"/>
                <a:lumOff val="161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tx1"/>
              </a:solidFill>
              <a:latin typeface="Times New Roman" pitchFamily="18" charset="0"/>
              <a:ea typeface="+mn-ea"/>
              <a:cs typeface="Times New Roman" pitchFamily="18" charset="0"/>
            </a:rPr>
            <a:t>Phòng</a:t>
          </a:r>
          <a:r>
            <a:rPr lang="en-US" sz="2000" b="1" kern="1200" dirty="0">
              <a:solidFill>
                <a:schemeClr val="tx1"/>
              </a:solidFill>
              <a:latin typeface="Times New Roman" pitchFamily="18" charset="0"/>
              <a:ea typeface="+mn-ea"/>
              <a:cs typeface="Times New Roman" pitchFamily="18" charset="0"/>
            </a:rPr>
            <a:t> </a:t>
          </a:r>
          <a:r>
            <a:rPr lang="en-US" sz="2000" b="1" kern="1200" dirty="0" err="1">
              <a:solidFill>
                <a:schemeClr val="tx1"/>
              </a:solidFill>
              <a:latin typeface="Times New Roman" pitchFamily="18" charset="0"/>
              <a:ea typeface="+mn-ea"/>
              <a:cs typeface="Times New Roman" pitchFamily="18" charset="0"/>
            </a:rPr>
            <a:t>vật</a:t>
          </a:r>
          <a:r>
            <a:rPr lang="en-US" sz="2000" b="1" kern="1200" dirty="0">
              <a:solidFill>
                <a:schemeClr val="tx1"/>
              </a:solidFill>
              <a:latin typeface="Times New Roman" pitchFamily="18" charset="0"/>
              <a:ea typeface="+mn-ea"/>
              <a:cs typeface="Times New Roman" pitchFamily="18" charset="0"/>
            </a:rPr>
            <a:t> </a:t>
          </a:r>
          <a:r>
            <a:rPr lang="en-US" sz="2000" b="1" kern="1200" dirty="0" err="1">
              <a:solidFill>
                <a:schemeClr val="tx1"/>
              </a:solidFill>
              <a:latin typeface="Times New Roman" pitchFamily="18" charset="0"/>
              <a:ea typeface="+mn-ea"/>
              <a:cs typeface="Times New Roman" pitchFamily="18" charset="0"/>
            </a:rPr>
            <a:t>lí</a:t>
          </a:r>
          <a:endParaRPr lang="en-US" sz="2000" kern="1200" dirty="0">
            <a:solidFill>
              <a:schemeClr val="tx1"/>
            </a:solidFill>
            <a:latin typeface="Times New Roman" pitchFamily="18" charset="0"/>
            <a:ea typeface="+mn-ea"/>
            <a:cs typeface="Times New Roman" pitchFamily="18" charset="0"/>
          </a:endParaRPr>
        </a:p>
      </dsp:txBody>
      <dsp:txXfrm>
        <a:off x="1848603" y="3374821"/>
        <a:ext cx="825122" cy="825122"/>
      </dsp:txXfrm>
    </dsp:sp>
    <dsp:sp modelId="{B65581A9-C36E-47EE-921E-AFA089CE7AF3}">
      <dsp:nvSpPr>
        <dsp:cNvPr id="0" name=""/>
        <dsp:cNvSpPr/>
      </dsp:nvSpPr>
      <dsp:spPr>
        <a:xfrm>
          <a:off x="1034596" y="1224618"/>
          <a:ext cx="1166898" cy="1166898"/>
        </a:xfrm>
        <a:prstGeom prst="ellipse">
          <a:avLst/>
        </a:prstGeom>
        <a:gradFill rotWithShape="0">
          <a:gsLst>
            <a:gs pos="0">
              <a:srgbClr val="8064A2">
                <a:hueOff val="-4464770"/>
                <a:satOff val="26899"/>
                <a:lumOff val="2156"/>
                <a:alphaOff val="0"/>
                <a:shade val="51000"/>
                <a:satMod val="130000"/>
              </a:srgbClr>
            </a:gs>
            <a:gs pos="80000">
              <a:srgbClr val="8064A2">
                <a:hueOff val="-4464770"/>
                <a:satOff val="26899"/>
                <a:lumOff val="2156"/>
                <a:alphaOff val="0"/>
                <a:shade val="93000"/>
                <a:satMod val="130000"/>
              </a:srgbClr>
            </a:gs>
            <a:gs pos="100000">
              <a:srgbClr val="8064A2">
                <a:hueOff val="-4464770"/>
                <a:satOff val="26899"/>
                <a:lumOff val="215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rgbClr val="FFFF00"/>
              </a:solidFill>
              <a:latin typeface="Times New Roman" pitchFamily="18" charset="0"/>
              <a:ea typeface="+mn-ea"/>
              <a:cs typeface="Times New Roman" pitchFamily="18" charset="0"/>
            </a:rPr>
            <a:t>Sân</a:t>
          </a:r>
          <a:r>
            <a:rPr lang="en-US" sz="2400" b="1" kern="1200" dirty="0">
              <a:solidFill>
                <a:srgbClr val="FFFF00"/>
              </a:solidFill>
              <a:latin typeface="Times New Roman" pitchFamily="18" charset="0"/>
              <a:ea typeface="+mn-ea"/>
              <a:cs typeface="Times New Roman" pitchFamily="18" charset="0"/>
            </a:rPr>
            <a:t> </a:t>
          </a:r>
          <a:r>
            <a:rPr lang="en-US" sz="2400" b="1" kern="1200" dirty="0" err="1">
              <a:solidFill>
                <a:srgbClr val="FFFF00"/>
              </a:solidFill>
              <a:latin typeface="Times New Roman" pitchFamily="18" charset="0"/>
              <a:ea typeface="+mn-ea"/>
              <a:cs typeface="Times New Roman" pitchFamily="18" charset="0"/>
            </a:rPr>
            <a:t>chơi</a:t>
          </a:r>
          <a:endParaRPr lang="en-US" sz="2400" kern="1200" dirty="0">
            <a:solidFill>
              <a:srgbClr val="FFFF00"/>
            </a:solidFill>
            <a:latin typeface="Times New Roman" pitchFamily="18" charset="0"/>
            <a:ea typeface="+mn-ea"/>
            <a:cs typeface="Times New Roman" pitchFamily="18" charset="0"/>
          </a:endParaRPr>
        </a:p>
      </dsp:txBody>
      <dsp:txXfrm>
        <a:off x="1205484" y="1395506"/>
        <a:ext cx="825122" cy="82512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Chỗ dành sẵn cho Ngà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AF22989B-AA80-4834-8051-267E1BE4CEA7}" type="datetimeFigureOut">
              <a:rPr lang="en-US"/>
              <a:pPr>
                <a:defRPr/>
              </a:pPr>
              <a:t>1/24/24</a:t>
            </a:fld>
            <a:endParaRPr lang="en-US"/>
          </a:p>
        </p:txBody>
      </p:sp>
      <p:sp>
        <p:nvSpPr>
          <p:cNvPr id="4" name="Chỗ dành sẵn cho Hình ảnh của Bản chiế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Chỗ dành sẵn cho Ghi ch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vi-VN" noProof="0"/>
              <a:t>Bấm &amp; sửa kiểu tiêu đề</a:t>
            </a:r>
          </a:p>
          <a:p>
            <a:pPr lvl="1"/>
            <a:r>
              <a:rPr lang="vi-VN" noProof="0"/>
              <a:t>Mức hai</a:t>
            </a:r>
          </a:p>
          <a:p>
            <a:pPr lvl="2"/>
            <a:r>
              <a:rPr lang="vi-VN" noProof="0"/>
              <a:t>Mức ba</a:t>
            </a:r>
          </a:p>
          <a:p>
            <a:pPr lvl="3"/>
            <a:r>
              <a:rPr lang="vi-VN" noProof="0"/>
              <a:t>Mức bốn</a:t>
            </a:r>
          </a:p>
          <a:p>
            <a:pPr lvl="4"/>
            <a:r>
              <a:rPr lang="vi-VN" noProof="0"/>
              <a:t>Mức năm</a:t>
            </a:r>
            <a:endParaRPr lang="en-US" noProof="0"/>
          </a:p>
        </p:txBody>
      </p:sp>
      <p:sp>
        <p:nvSpPr>
          <p:cNvPr id="6" name="Chỗ dành sẵn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7" name="Chỗ dành sẵn cho Số hiệu Bả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DBCB9AA1-B4D6-4F38-A6CD-9B5760DECB41}" type="slidenum">
              <a:rPr lang="en-US"/>
              <a:pPr>
                <a:defRPr/>
              </a:pPr>
              <a:t>‹#›</a:t>
            </a:fld>
            <a:endParaRPr lang="en-US"/>
          </a:p>
        </p:txBody>
      </p:sp>
    </p:spTree>
    <p:extLst>
      <p:ext uri="{BB962C8B-B14F-4D97-AF65-F5344CB8AC3E}">
        <p14:creationId xmlns:p14="http://schemas.microsoft.com/office/powerpoint/2010/main" val="28237655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spTree>
      <p:nvGrpSpPr>
        <p:cNvPr id="1" name=""/>
        <p:cNvGrpSpPr/>
        <p:nvPr/>
      </p:nvGrpSpPr>
      <p:grpSpPr>
        <a:xfrm>
          <a:off x="0" y="0"/>
          <a:ext cx="0" cy="0"/>
          <a:chOff x="0" y="0"/>
          <a:chExt cx="0" cy="0"/>
        </a:xfrm>
      </p:grpSpPr>
      <p:pic>
        <p:nvPicPr>
          <p:cNvPr id="4" name="Picture 2" descr="演示模板底稿"/>
          <p:cNvPicPr>
            <a:picLocks noChangeAspect="1" noChangeArrowheads="1"/>
          </p:cNvPicPr>
          <p:nvPr/>
        </p:nvPicPr>
        <p:blipFill>
          <a:blip r:embed="rId2"/>
          <a:srcRect/>
          <a:stretch>
            <a:fillRect/>
          </a:stretch>
        </p:blipFill>
        <p:spPr bwMode="auto">
          <a:xfrm>
            <a:off x="1588" y="0"/>
            <a:ext cx="9140825" cy="6858000"/>
          </a:xfrm>
          <a:prstGeom prst="rect">
            <a:avLst/>
          </a:prstGeom>
          <a:noFill/>
          <a:ln w="9525">
            <a:noFill/>
            <a:miter lim="800000"/>
            <a:headEnd/>
            <a:tailEnd/>
          </a:ln>
        </p:spPr>
      </p:pic>
      <p:sp>
        <p:nvSpPr>
          <p:cNvPr id="2051" name="Rectangle 3"/>
          <p:cNvSpPr>
            <a:spLocks noGrp="1" noChangeArrowheads="1"/>
          </p:cNvSpPr>
          <p:nvPr>
            <p:ph type="ctrTitle"/>
          </p:nvPr>
        </p:nvSpPr>
        <p:spPr>
          <a:xfrm>
            <a:off x="3671888" y="1485900"/>
            <a:ext cx="5470525" cy="1225550"/>
          </a:xfrm>
        </p:spPr>
        <p:txBody>
          <a:bodyPr/>
          <a:lstStyle>
            <a:lvl1pPr algn="r">
              <a:defRPr sz="3200">
                <a:solidFill>
                  <a:schemeClr val="bg1"/>
                </a:solidFill>
              </a:defRPr>
            </a:lvl1pPr>
          </a:lstStyle>
          <a:p>
            <a:pPr lvl="0"/>
            <a:r>
              <a:rPr lang="zh-CN" noProof="0"/>
              <a:t>单击此处编辑母版标题样式</a:t>
            </a:r>
          </a:p>
        </p:txBody>
      </p:sp>
      <p:sp>
        <p:nvSpPr>
          <p:cNvPr id="2052" name="Rectangle 4"/>
          <p:cNvSpPr>
            <a:spLocks noGrp="1" noChangeArrowheads="1"/>
          </p:cNvSpPr>
          <p:nvPr>
            <p:ph type="subTitle" idx="1"/>
          </p:nvPr>
        </p:nvSpPr>
        <p:spPr>
          <a:xfrm>
            <a:off x="3671888" y="2711450"/>
            <a:ext cx="5470525" cy="546100"/>
          </a:xfrm>
        </p:spPr>
        <p:txBody>
          <a:bodyPr/>
          <a:lstStyle>
            <a:lvl1pPr marL="0" indent="0" algn="r">
              <a:buFontTx/>
              <a:buNone/>
              <a:defRPr sz="1800" b="1">
                <a:solidFill>
                  <a:schemeClr val="bg1"/>
                </a:solidFill>
              </a:defRPr>
            </a:lvl1pPr>
          </a:lstStyle>
          <a:p>
            <a:pPr lvl="0"/>
            <a:r>
              <a:rPr lang="zh-CN" noProof="0"/>
              <a:t>单击此处编辑母版副标题样式</a:t>
            </a:r>
          </a:p>
        </p:txBody>
      </p:sp>
      <p:sp>
        <p:nvSpPr>
          <p:cNvPr id="5" name="Rectangle 5"/>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latin typeface="+mn-lt"/>
                <a:ea typeface="宋体" pitchFamily="2" charset="-122"/>
              </a:defRPr>
            </a:lvl1pPr>
          </a:lstStyle>
          <a:p>
            <a:pPr>
              <a:defRPr/>
            </a:pPr>
            <a:endParaRPr lang="zh-CN" altLang="en-US"/>
          </a:p>
        </p:txBody>
      </p:sp>
      <p:sp>
        <p:nvSpPr>
          <p:cNvPr id="6" name="Rectangle 6"/>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latin typeface="+mn-lt"/>
                <a:ea typeface="宋体" pitchFamily="2" charset="-122"/>
              </a:defRPr>
            </a:lvl1pPr>
          </a:lstStyle>
          <a:p>
            <a:pPr>
              <a:defRPr/>
            </a:pPr>
            <a:endParaRPr lang="zh-CN" altLang="en-US"/>
          </a:p>
        </p:txBody>
      </p:sp>
      <p:sp>
        <p:nvSpPr>
          <p:cNvPr id="7" name="Rectangle 7"/>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latin typeface="+mn-lt"/>
                <a:ea typeface="宋体" pitchFamily="2" charset="-122"/>
              </a:defRPr>
            </a:lvl1pPr>
          </a:lstStyle>
          <a:p>
            <a:pPr>
              <a:defRPr/>
            </a:pPr>
            <a:fld id="{1C8AEE55-B751-4EDB-96F9-F82154F1F0AF}"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Chỗ dành sẵn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0387EC70-ABB4-41B1-804F-10C1E72BB397}"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endParaRPr lang="en-US"/>
          </a:p>
        </p:txBody>
      </p:sp>
      <p:sp>
        <p:nvSpPr>
          <p:cNvPr id="3" name="Chỗ dành sẵn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2837AC70-31EB-4DCC-9BF8-26A26FE88F3D}" type="slidenum">
              <a:rPr lang="en-US" altLang="zh-CN"/>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a:t>Bấm &amp; sửa kiểu phụ đề</a:t>
            </a:r>
            <a:endParaRPr lang="en-US"/>
          </a:p>
        </p:txBody>
      </p:sp>
      <p:sp>
        <p:nvSpPr>
          <p:cNvPr id="4" name="Chỗ dành sẵn cho Ngày tháng 3"/>
          <p:cNvSpPr>
            <a:spLocks noGrp="1"/>
          </p:cNvSpPr>
          <p:nvPr>
            <p:ph type="dt" sz="half" idx="10"/>
          </p:nvPr>
        </p:nvSpPr>
        <p:spPr/>
        <p:txBody>
          <a:bodyPr/>
          <a:lstStyle>
            <a:lvl1pPr>
              <a:defRPr/>
            </a:lvl1pPr>
          </a:lstStyle>
          <a:p>
            <a:endParaRPr lang="ru-RU">
              <a:solidFill>
                <a:srgbClr val="000000"/>
              </a:solidFill>
            </a:endParaRPr>
          </a:p>
        </p:txBody>
      </p:sp>
      <p:sp>
        <p:nvSpPr>
          <p:cNvPr id="5" name="Chỗ dành sẵn cho Chân trang 4"/>
          <p:cNvSpPr>
            <a:spLocks noGrp="1"/>
          </p:cNvSpPr>
          <p:nvPr>
            <p:ph type="ftr" sz="quarter" idx="11"/>
          </p:nvPr>
        </p:nvSpPr>
        <p:spPr/>
        <p:txBody>
          <a:bodyPr/>
          <a:lstStyle>
            <a:lvl1pPr>
              <a:defRPr/>
            </a:lvl1pPr>
          </a:lstStyle>
          <a:p>
            <a:endParaRPr lang="ru-RU">
              <a:solidFill>
                <a:srgbClr val="000000"/>
              </a:solidFill>
            </a:endParaRPr>
          </a:p>
        </p:txBody>
      </p:sp>
      <p:sp>
        <p:nvSpPr>
          <p:cNvPr id="6" name="Chỗ dành sẵn cho Số hiệu Bản chiếu 5"/>
          <p:cNvSpPr>
            <a:spLocks noGrp="1"/>
          </p:cNvSpPr>
          <p:nvPr>
            <p:ph type="sldNum" sz="quarter" idx="12"/>
          </p:nvPr>
        </p:nvSpPr>
        <p:spPr/>
        <p:txBody>
          <a:bodyPr/>
          <a:lstStyle>
            <a:lvl1pPr>
              <a:defRPr/>
            </a:lvl1pPr>
          </a:lstStyle>
          <a:p>
            <a:fld id="{F0382CF1-3234-4647-891B-FE14D2DB66E9}"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017929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Chỗ dành sẵn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ày tháng 3"/>
          <p:cNvSpPr>
            <a:spLocks noGrp="1"/>
          </p:cNvSpPr>
          <p:nvPr>
            <p:ph type="dt" sz="half" idx="10"/>
          </p:nvPr>
        </p:nvSpPr>
        <p:spPr/>
        <p:txBody>
          <a:bodyPr/>
          <a:lstStyle>
            <a:lvl1pPr>
              <a:defRPr/>
            </a:lvl1pPr>
          </a:lstStyle>
          <a:p>
            <a:endParaRPr lang="ru-RU">
              <a:solidFill>
                <a:srgbClr val="000000"/>
              </a:solidFill>
            </a:endParaRPr>
          </a:p>
        </p:txBody>
      </p:sp>
      <p:sp>
        <p:nvSpPr>
          <p:cNvPr id="5" name="Chỗ dành sẵn cho Chân trang 4"/>
          <p:cNvSpPr>
            <a:spLocks noGrp="1"/>
          </p:cNvSpPr>
          <p:nvPr>
            <p:ph type="ftr" sz="quarter" idx="11"/>
          </p:nvPr>
        </p:nvSpPr>
        <p:spPr/>
        <p:txBody>
          <a:bodyPr/>
          <a:lstStyle>
            <a:lvl1pPr>
              <a:defRPr/>
            </a:lvl1pPr>
          </a:lstStyle>
          <a:p>
            <a:endParaRPr lang="ru-RU">
              <a:solidFill>
                <a:srgbClr val="000000"/>
              </a:solidFill>
            </a:endParaRPr>
          </a:p>
        </p:txBody>
      </p:sp>
      <p:sp>
        <p:nvSpPr>
          <p:cNvPr id="6" name="Chỗ dành sẵn cho Số hiệu Bản chiếu 5"/>
          <p:cNvSpPr>
            <a:spLocks noGrp="1"/>
          </p:cNvSpPr>
          <p:nvPr>
            <p:ph type="sldNum" sz="quarter" idx="12"/>
          </p:nvPr>
        </p:nvSpPr>
        <p:spPr/>
        <p:txBody>
          <a:bodyPr/>
          <a:lstStyle>
            <a:lvl1pPr>
              <a:defRPr/>
            </a:lvl1pPr>
          </a:lstStyle>
          <a:p>
            <a:fld id="{0E2F1C06-1F0B-46EF-8295-4D9BE2768F62}"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4181709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Chỗ dành sẵn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
        <p:nvSpPr>
          <p:cNvPr id="4" name="Chỗ dành sẵn cho Ngày tháng 3"/>
          <p:cNvSpPr>
            <a:spLocks noGrp="1"/>
          </p:cNvSpPr>
          <p:nvPr>
            <p:ph type="dt" sz="half" idx="10"/>
          </p:nvPr>
        </p:nvSpPr>
        <p:spPr/>
        <p:txBody>
          <a:bodyPr/>
          <a:lstStyle>
            <a:lvl1pPr>
              <a:defRPr/>
            </a:lvl1pPr>
          </a:lstStyle>
          <a:p>
            <a:endParaRPr lang="ru-RU">
              <a:solidFill>
                <a:srgbClr val="000000"/>
              </a:solidFill>
            </a:endParaRPr>
          </a:p>
        </p:txBody>
      </p:sp>
      <p:sp>
        <p:nvSpPr>
          <p:cNvPr id="5" name="Chỗ dành sẵn cho Chân trang 4"/>
          <p:cNvSpPr>
            <a:spLocks noGrp="1"/>
          </p:cNvSpPr>
          <p:nvPr>
            <p:ph type="ftr" sz="quarter" idx="11"/>
          </p:nvPr>
        </p:nvSpPr>
        <p:spPr/>
        <p:txBody>
          <a:bodyPr/>
          <a:lstStyle>
            <a:lvl1pPr>
              <a:defRPr/>
            </a:lvl1pPr>
          </a:lstStyle>
          <a:p>
            <a:endParaRPr lang="ru-RU">
              <a:solidFill>
                <a:srgbClr val="000000"/>
              </a:solidFill>
            </a:endParaRPr>
          </a:p>
        </p:txBody>
      </p:sp>
      <p:sp>
        <p:nvSpPr>
          <p:cNvPr id="6" name="Chỗ dành sẵn cho Số hiệu Bản chiếu 5"/>
          <p:cNvSpPr>
            <a:spLocks noGrp="1"/>
          </p:cNvSpPr>
          <p:nvPr>
            <p:ph type="sldNum" sz="quarter" idx="12"/>
          </p:nvPr>
        </p:nvSpPr>
        <p:spPr/>
        <p:txBody>
          <a:bodyPr/>
          <a:lstStyle>
            <a:lvl1pPr>
              <a:defRPr/>
            </a:lvl1pPr>
          </a:lstStyle>
          <a:p>
            <a:fld id="{2B8750AC-D79C-4E41-8BEE-5B587B2436A8}"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4190082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Chỗ dành sẵn cho Nội dung 2"/>
          <p:cNvSpPr>
            <a:spLocks noGrp="1"/>
          </p:cNvSpPr>
          <p:nvPr>
            <p:ph sz="half" idx="1"/>
          </p:nvPr>
        </p:nvSpPr>
        <p:spPr>
          <a:xfrm>
            <a:off x="1908175" y="1600200"/>
            <a:ext cx="33131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ội dung 3"/>
          <p:cNvSpPr>
            <a:spLocks noGrp="1"/>
          </p:cNvSpPr>
          <p:nvPr>
            <p:ph sz="half" idx="2"/>
          </p:nvPr>
        </p:nvSpPr>
        <p:spPr>
          <a:xfrm>
            <a:off x="5373688" y="1600200"/>
            <a:ext cx="3313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ày tháng 4"/>
          <p:cNvSpPr>
            <a:spLocks noGrp="1"/>
          </p:cNvSpPr>
          <p:nvPr>
            <p:ph type="dt" sz="half" idx="10"/>
          </p:nvPr>
        </p:nvSpPr>
        <p:spPr/>
        <p:txBody>
          <a:bodyPr/>
          <a:lstStyle>
            <a:lvl1pPr>
              <a:defRPr/>
            </a:lvl1pPr>
          </a:lstStyle>
          <a:p>
            <a:endParaRPr lang="ru-RU">
              <a:solidFill>
                <a:srgbClr val="000000"/>
              </a:solidFill>
            </a:endParaRPr>
          </a:p>
        </p:txBody>
      </p:sp>
      <p:sp>
        <p:nvSpPr>
          <p:cNvPr id="6" name="Chỗ dành sẵn cho Chân trang 5"/>
          <p:cNvSpPr>
            <a:spLocks noGrp="1"/>
          </p:cNvSpPr>
          <p:nvPr>
            <p:ph type="ftr" sz="quarter" idx="11"/>
          </p:nvPr>
        </p:nvSpPr>
        <p:spPr/>
        <p:txBody>
          <a:bodyPr/>
          <a:lstStyle>
            <a:lvl1pPr>
              <a:defRPr/>
            </a:lvl1pPr>
          </a:lstStyle>
          <a:p>
            <a:endParaRPr lang="ru-RU">
              <a:solidFill>
                <a:srgbClr val="000000"/>
              </a:solidFill>
            </a:endParaRPr>
          </a:p>
        </p:txBody>
      </p:sp>
      <p:sp>
        <p:nvSpPr>
          <p:cNvPr id="7" name="Chỗ dành sẵn cho Số hiệu Bản chiếu 6"/>
          <p:cNvSpPr>
            <a:spLocks noGrp="1"/>
          </p:cNvSpPr>
          <p:nvPr>
            <p:ph type="sldNum" sz="quarter" idx="12"/>
          </p:nvPr>
        </p:nvSpPr>
        <p:spPr/>
        <p:txBody>
          <a:bodyPr/>
          <a:lstStyle>
            <a:lvl1pPr>
              <a:defRPr/>
            </a:lvl1pPr>
          </a:lstStyle>
          <a:p>
            <a:fld id="{D464C8FD-A0B8-4281-B996-B3DBFF4BAFF4}"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67419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4638"/>
            <a:ext cx="8229600" cy="1143000"/>
          </a:xfrm>
        </p:spPr>
        <p:txBody>
          <a:bodyPr/>
          <a:lstStyle>
            <a:lvl1pPr>
              <a:defRPr/>
            </a:lvl1pPr>
          </a:lstStyle>
          <a:p>
            <a:r>
              <a:rPr lang="vi-VN"/>
              <a:t>Bấm &amp; sửa kiểu tiêu đề</a:t>
            </a:r>
            <a:endParaRPr lang="en-US"/>
          </a:p>
        </p:txBody>
      </p:sp>
      <p:sp>
        <p:nvSpPr>
          <p:cNvPr id="3" name="Chỗ dành sẵn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Chỗ dành sẵn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Chỗ dành sẵn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ày tháng 6"/>
          <p:cNvSpPr>
            <a:spLocks noGrp="1"/>
          </p:cNvSpPr>
          <p:nvPr>
            <p:ph type="dt" sz="half" idx="10"/>
          </p:nvPr>
        </p:nvSpPr>
        <p:spPr/>
        <p:txBody>
          <a:bodyPr/>
          <a:lstStyle>
            <a:lvl1pPr>
              <a:defRPr/>
            </a:lvl1pPr>
          </a:lstStyle>
          <a:p>
            <a:endParaRPr lang="ru-RU">
              <a:solidFill>
                <a:srgbClr val="000000"/>
              </a:solidFill>
            </a:endParaRPr>
          </a:p>
        </p:txBody>
      </p:sp>
      <p:sp>
        <p:nvSpPr>
          <p:cNvPr id="8" name="Chỗ dành sẵn cho Chân trang 7"/>
          <p:cNvSpPr>
            <a:spLocks noGrp="1"/>
          </p:cNvSpPr>
          <p:nvPr>
            <p:ph type="ftr" sz="quarter" idx="11"/>
          </p:nvPr>
        </p:nvSpPr>
        <p:spPr/>
        <p:txBody>
          <a:bodyPr/>
          <a:lstStyle>
            <a:lvl1pPr>
              <a:defRPr/>
            </a:lvl1pPr>
          </a:lstStyle>
          <a:p>
            <a:endParaRPr lang="ru-RU">
              <a:solidFill>
                <a:srgbClr val="000000"/>
              </a:solidFill>
            </a:endParaRPr>
          </a:p>
        </p:txBody>
      </p:sp>
      <p:sp>
        <p:nvSpPr>
          <p:cNvPr id="9" name="Chỗ dành sẵn cho Số hiệu Bản chiếu 8"/>
          <p:cNvSpPr>
            <a:spLocks noGrp="1"/>
          </p:cNvSpPr>
          <p:nvPr>
            <p:ph type="sldNum" sz="quarter" idx="12"/>
          </p:nvPr>
        </p:nvSpPr>
        <p:spPr/>
        <p:txBody>
          <a:bodyPr/>
          <a:lstStyle>
            <a:lvl1pPr>
              <a:defRPr/>
            </a:lvl1pPr>
          </a:lstStyle>
          <a:p>
            <a:fld id="{26B260B2-B998-421E-8D3A-756CA182F752}"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441162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Chỗ dành sẵn cho Ngày tháng 2"/>
          <p:cNvSpPr>
            <a:spLocks noGrp="1"/>
          </p:cNvSpPr>
          <p:nvPr>
            <p:ph type="dt" sz="half" idx="10"/>
          </p:nvPr>
        </p:nvSpPr>
        <p:spPr/>
        <p:txBody>
          <a:bodyPr/>
          <a:lstStyle>
            <a:lvl1pPr>
              <a:defRPr/>
            </a:lvl1pPr>
          </a:lstStyle>
          <a:p>
            <a:endParaRPr lang="ru-RU">
              <a:solidFill>
                <a:srgbClr val="000000"/>
              </a:solidFill>
            </a:endParaRPr>
          </a:p>
        </p:txBody>
      </p:sp>
      <p:sp>
        <p:nvSpPr>
          <p:cNvPr id="4" name="Chỗ dành sẵn cho Chân trang 3"/>
          <p:cNvSpPr>
            <a:spLocks noGrp="1"/>
          </p:cNvSpPr>
          <p:nvPr>
            <p:ph type="ftr" sz="quarter" idx="11"/>
          </p:nvPr>
        </p:nvSpPr>
        <p:spPr/>
        <p:txBody>
          <a:bodyPr/>
          <a:lstStyle>
            <a:lvl1pPr>
              <a:defRPr/>
            </a:lvl1pPr>
          </a:lstStyle>
          <a:p>
            <a:endParaRPr lang="ru-RU">
              <a:solidFill>
                <a:srgbClr val="000000"/>
              </a:solidFill>
            </a:endParaRPr>
          </a:p>
        </p:txBody>
      </p:sp>
      <p:sp>
        <p:nvSpPr>
          <p:cNvPr id="5" name="Chỗ dành sẵn cho Số hiệu Bản chiếu 4"/>
          <p:cNvSpPr>
            <a:spLocks noGrp="1"/>
          </p:cNvSpPr>
          <p:nvPr>
            <p:ph type="sldNum" sz="quarter" idx="12"/>
          </p:nvPr>
        </p:nvSpPr>
        <p:spPr/>
        <p:txBody>
          <a:bodyPr/>
          <a:lstStyle>
            <a:lvl1pPr>
              <a:defRPr/>
            </a:lvl1pPr>
          </a:lstStyle>
          <a:p>
            <a:fld id="{F33EF02F-31BD-4F65-AB4F-844C6C368EFE}"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630274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Chỗ dành sẵn cho Ngày tháng 1"/>
          <p:cNvSpPr>
            <a:spLocks noGrp="1"/>
          </p:cNvSpPr>
          <p:nvPr>
            <p:ph type="dt" sz="half" idx="10"/>
          </p:nvPr>
        </p:nvSpPr>
        <p:spPr/>
        <p:txBody>
          <a:bodyPr/>
          <a:lstStyle>
            <a:lvl1pPr>
              <a:defRPr/>
            </a:lvl1pPr>
          </a:lstStyle>
          <a:p>
            <a:endParaRPr lang="ru-RU">
              <a:solidFill>
                <a:srgbClr val="000000"/>
              </a:solidFill>
            </a:endParaRPr>
          </a:p>
        </p:txBody>
      </p:sp>
      <p:sp>
        <p:nvSpPr>
          <p:cNvPr id="3" name="Chỗ dành sẵn cho Chân trang 2"/>
          <p:cNvSpPr>
            <a:spLocks noGrp="1"/>
          </p:cNvSpPr>
          <p:nvPr>
            <p:ph type="ftr" sz="quarter" idx="11"/>
          </p:nvPr>
        </p:nvSpPr>
        <p:spPr/>
        <p:txBody>
          <a:bodyPr/>
          <a:lstStyle>
            <a:lvl1pPr>
              <a:defRPr/>
            </a:lvl1pPr>
          </a:lstStyle>
          <a:p>
            <a:endParaRPr lang="ru-RU">
              <a:solidFill>
                <a:srgbClr val="000000"/>
              </a:solidFill>
            </a:endParaRPr>
          </a:p>
        </p:txBody>
      </p:sp>
      <p:sp>
        <p:nvSpPr>
          <p:cNvPr id="4" name="Chỗ dành sẵn cho Số hiệu Bản chiếu 3"/>
          <p:cNvSpPr>
            <a:spLocks noGrp="1"/>
          </p:cNvSpPr>
          <p:nvPr>
            <p:ph type="sldNum" sz="quarter" idx="12"/>
          </p:nvPr>
        </p:nvSpPr>
        <p:spPr/>
        <p:txBody>
          <a:bodyPr/>
          <a:lstStyle>
            <a:lvl1pPr>
              <a:defRPr/>
            </a:lvl1pPr>
          </a:lstStyle>
          <a:p>
            <a:fld id="{6A91A8A9-E69C-4CE7-8C43-7DF281418AF4}"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4285135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Chỗ dành sẵn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Chỗ dành sẵn cho Ngày tháng 4"/>
          <p:cNvSpPr>
            <a:spLocks noGrp="1"/>
          </p:cNvSpPr>
          <p:nvPr>
            <p:ph type="dt" sz="half" idx="10"/>
          </p:nvPr>
        </p:nvSpPr>
        <p:spPr/>
        <p:txBody>
          <a:bodyPr/>
          <a:lstStyle>
            <a:lvl1pPr>
              <a:defRPr/>
            </a:lvl1pPr>
          </a:lstStyle>
          <a:p>
            <a:endParaRPr lang="ru-RU">
              <a:solidFill>
                <a:srgbClr val="000000"/>
              </a:solidFill>
            </a:endParaRPr>
          </a:p>
        </p:txBody>
      </p:sp>
      <p:sp>
        <p:nvSpPr>
          <p:cNvPr id="6" name="Chỗ dành sẵn cho Chân trang 5"/>
          <p:cNvSpPr>
            <a:spLocks noGrp="1"/>
          </p:cNvSpPr>
          <p:nvPr>
            <p:ph type="ftr" sz="quarter" idx="11"/>
          </p:nvPr>
        </p:nvSpPr>
        <p:spPr/>
        <p:txBody>
          <a:bodyPr/>
          <a:lstStyle>
            <a:lvl1pPr>
              <a:defRPr/>
            </a:lvl1pPr>
          </a:lstStyle>
          <a:p>
            <a:endParaRPr lang="ru-RU">
              <a:solidFill>
                <a:srgbClr val="000000"/>
              </a:solidFill>
            </a:endParaRPr>
          </a:p>
        </p:txBody>
      </p:sp>
      <p:sp>
        <p:nvSpPr>
          <p:cNvPr id="7" name="Chỗ dành sẵn cho Số hiệu Bản chiếu 6"/>
          <p:cNvSpPr>
            <a:spLocks noGrp="1"/>
          </p:cNvSpPr>
          <p:nvPr>
            <p:ph type="sldNum" sz="quarter" idx="12"/>
          </p:nvPr>
        </p:nvSpPr>
        <p:spPr/>
        <p:txBody>
          <a:bodyPr/>
          <a:lstStyle>
            <a:lvl1pPr>
              <a:defRPr/>
            </a:lvl1pPr>
          </a:lstStyle>
          <a:p>
            <a:fld id="{5803D6F9-81C5-4C7A-917C-D68F83EA9C06}"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936533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Chỗ dành sẵn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91AE4353-CA47-43CA-9811-228CD2FF6F7B}" type="slidenum">
              <a:rPr lang="en-US" altLang="zh-CN"/>
              <a:pPr>
                <a:defRPr/>
              </a:pPr>
              <a:t>‹#›</a:t>
            </a:fld>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Chỗ dành sẵn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Chỗ dành sẵn cho Ngày tháng 4"/>
          <p:cNvSpPr>
            <a:spLocks noGrp="1"/>
          </p:cNvSpPr>
          <p:nvPr>
            <p:ph type="dt" sz="half" idx="10"/>
          </p:nvPr>
        </p:nvSpPr>
        <p:spPr/>
        <p:txBody>
          <a:bodyPr/>
          <a:lstStyle>
            <a:lvl1pPr>
              <a:defRPr/>
            </a:lvl1pPr>
          </a:lstStyle>
          <a:p>
            <a:endParaRPr lang="ru-RU">
              <a:solidFill>
                <a:srgbClr val="000000"/>
              </a:solidFill>
            </a:endParaRPr>
          </a:p>
        </p:txBody>
      </p:sp>
      <p:sp>
        <p:nvSpPr>
          <p:cNvPr id="6" name="Chỗ dành sẵn cho Chân trang 5"/>
          <p:cNvSpPr>
            <a:spLocks noGrp="1"/>
          </p:cNvSpPr>
          <p:nvPr>
            <p:ph type="ftr" sz="quarter" idx="11"/>
          </p:nvPr>
        </p:nvSpPr>
        <p:spPr/>
        <p:txBody>
          <a:bodyPr/>
          <a:lstStyle>
            <a:lvl1pPr>
              <a:defRPr/>
            </a:lvl1pPr>
          </a:lstStyle>
          <a:p>
            <a:endParaRPr lang="ru-RU">
              <a:solidFill>
                <a:srgbClr val="000000"/>
              </a:solidFill>
            </a:endParaRPr>
          </a:p>
        </p:txBody>
      </p:sp>
      <p:sp>
        <p:nvSpPr>
          <p:cNvPr id="7" name="Chỗ dành sẵn cho Số hiệu Bản chiếu 6"/>
          <p:cNvSpPr>
            <a:spLocks noGrp="1"/>
          </p:cNvSpPr>
          <p:nvPr>
            <p:ph type="sldNum" sz="quarter" idx="12"/>
          </p:nvPr>
        </p:nvSpPr>
        <p:spPr/>
        <p:txBody>
          <a:bodyPr/>
          <a:lstStyle>
            <a:lvl1pPr>
              <a:defRPr/>
            </a:lvl1pPr>
          </a:lstStyle>
          <a:p>
            <a:fld id="{A187120D-9118-4253-B38D-3EFC2E1BF092}"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777920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Chỗ dành sẵn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ày tháng 3"/>
          <p:cNvSpPr>
            <a:spLocks noGrp="1"/>
          </p:cNvSpPr>
          <p:nvPr>
            <p:ph type="dt" sz="half" idx="10"/>
          </p:nvPr>
        </p:nvSpPr>
        <p:spPr/>
        <p:txBody>
          <a:bodyPr/>
          <a:lstStyle>
            <a:lvl1pPr>
              <a:defRPr/>
            </a:lvl1pPr>
          </a:lstStyle>
          <a:p>
            <a:endParaRPr lang="ru-RU">
              <a:solidFill>
                <a:srgbClr val="000000"/>
              </a:solidFill>
            </a:endParaRPr>
          </a:p>
        </p:txBody>
      </p:sp>
      <p:sp>
        <p:nvSpPr>
          <p:cNvPr id="5" name="Chỗ dành sẵn cho Chân trang 4"/>
          <p:cNvSpPr>
            <a:spLocks noGrp="1"/>
          </p:cNvSpPr>
          <p:nvPr>
            <p:ph type="ftr" sz="quarter" idx="11"/>
          </p:nvPr>
        </p:nvSpPr>
        <p:spPr/>
        <p:txBody>
          <a:bodyPr/>
          <a:lstStyle>
            <a:lvl1pPr>
              <a:defRPr/>
            </a:lvl1pPr>
          </a:lstStyle>
          <a:p>
            <a:endParaRPr lang="ru-RU">
              <a:solidFill>
                <a:srgbClr val="000000"/>
              </a:solidFill>
            </a:endParaRPr>
          </a:p>
        </p:txBody>
      </p:sp>
      <p:sp>
        <p:nvSpPr>
          <p:cNvPr id="6" name="Chỗ dành sẵn cho Số hiệu Bản chiếu 5"/>
          <p:cNvSpPr>
            <a:spLocks noGrp="1"/>
          </p:cNvSpPr>
          <p:nvPr>
            <p:ph type="sldNum" sz="quarter" idx="12"/>
          </p:nvPr>
        </p:nvSpPr>
        <p:spPr/>
        <p:txBody>
          <a:bodyPr/>
          <a:lstStyle>
            <a:lvl1pPr>
              <a:defRPr/>
            </a:lvl1pPr>
          </a:lstStyle>
          <a:p>
            <a:fld id="{E8DCC426-D804-4A61-BBD0-64AEC6A0A4EF}"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135443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992938" y="274638"/>
            <a:ext cx="1693862" cy="5851525"/>
          </a:xfrm>
        </p:spPr>
        <p:txBody>
          <a:bodyPr vert="eaVert"/>
          <a:lstStyle/>
          <a:p>
            <a:r>
              <a:rPr lang="vi-VN"/>
              <a:t>Bấm &amp; sửa kiểu tiêu đề</a:t>
            </a:r>
            <a:endParaRPr lang="en-US"/>
          </a:p>
        </p:txBody>
      </p:sp>
      <p:sp>
        <p:nvSpPr>
          <p:cNvPr id="3" name="Chỗ dành sẵn cho Văn bản Dọc 2"/>
          <p:cNvSpPr>
            <a:spLocks noGrp="1"/>
          </p:cNvSpPr>
          <p:nvPr>
            <p:ph type="body" orient="vert" idx="1"/>
          </p:nvPr>
        </p:nvSpPr>
        <p:spPr>
          <a:xfrm>
            <a:off x="1908175" y="274638"/>
            <a:ext cx="4932363"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ày tháng 3"/>
          <p:cNvSpPr>
            <a:spLocks noGrp="1"/>
          </p:cNvSpPr>
          <p:nvPr>
            <p:ph type="dt" sz="half" idx="10"/>
          </p:nvPr>
        </p:nvSpPr>
        <p:spPr/>
        <p:txBody>
          <a:bodyPr/>
          <a:lstStyle>
            <a:lvl1pPr>
              <a:defRPr/>
            </a:lvl1pPr>
          </a:lstStyle>
          <a:p>
            <a:endParaRPr lang="ru-RU">
              <a:solidFill>
                <a:srgbClr val="000000"/>
              </a:solidFill>
            </a:endParaRPr>
          </a:p>
        </p:txBody>
      </p:sp>
      <p:sp>
        <p:nvSpPr>
          <p:cNvPr id="5" name="Chỗ dành sẵn cho Chân trang 4"/>
          <p:cNvSpPr>
            <a:spLocks noGrp="1"/>
          </p:cNvSpPr>
          <p:nvPr>
            <p:ph type="ftr" sz="quarter" idx="11"/>
          </p:nvPr>
        </p:nvSpPr>
        <p:spPr/>
        <p:txBody>
          <a:bodyPr/>
          <a:lstStyle>
            <a:lvl1pPr>
              <a:defRPr/>
            </a:lvl1pPr>
          </a:lstStyle>
          <a:p>
            <a:endParaRPr lang="ru-RU">
              <a:solidFill>
                <a:srgbClr val="000000"/>
              </a:solidFill>
            </a:endParaRPr>
          </a:p>
        </p:txBody>
      </p:sp>
      <p:sp>
        <p:nvSpPr>
          <p:cNvPr id="6" name="Chỗ dành sẵn cho Số hiệu Bản chiếu 5"/>
          <p:cNvSpPr>
            <a:spLocks noGrp="1"/>
          </p:cNvSpPr>
          <p:nvPr>
            <p:ph type="sldNum" sz="quarter" idx="12"/>
          </p:nvPr>
        </p:nvSpPr>
        <p:spPr/>
        <p:txBody>
          <a:bodyPr/>
          <a:lstStyle>
            <a:lvl1pPr>
              <a:defRPr/>
            </a:lvl1pPr>
          </a:lstStyle>
          <a:p>
            <a:fld id="{FD376D6C-CACB-4606-88BC-AB46C1144663}"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4372112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êu đề bản chiếu">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752600" y="2819400"/>
            <a:ext cx="7391400" cy="781050"/>
          </a:xfrm>
        </p:spPr>
        <p:txBody>
          <a:bodyPr/>
          <a:lstStyle>
            <a:lvl1pPr algn="l">
              <a:defRPr sz="3600" b="0"/>
            </a:lvl1pPr>
          </a:lstStyle>
          <a:p>
            <a:r>
              <a:rPr lang="vi-VN" altLang="zh-CN"/>
              <a:t>Bấm &amp; sửa kiểu tiêu đề</a:t>
            </a:r>
            <a:endParaRPr lang="en-US" altLang="zh-CN"/>
          </a:p>
        </p:txBody>
      </p:sp>
      <p:sp>
        <p:nvSpPr>
          <p:cNvPr id="6147" name="Rectangle 3"/>
          <p:cNvSpPr>
            <a:spLocks noGrp="1" noChangeArrowheads="1"/>
          </p:cNvSpPr>
          <p:nvPr>
            <p:ph type="subTitle" idx="1"/>
          </p:nvPr>
        </p:nvSpPr>
        <p:spPr>
          <a:xfrm>
            <a:off x="1752600" y="3657600"/>
            <a:ext cx="7010400" cy="990600"/>
          </a:xfrm>
        </p:spPr>
        <p:txBody>
          <a:bodyPr/>
          <a:lstStyle>
            <a:lvl1pPr marL="0" indent="0">
              <a:buFontTx/>
              <a:buNone/>
              <a:defRPr sz="1600"/>
            </a:lvl1pPr>
          </a:lstStyle>
          <a:p>
            <a:r>
              <a:rPr lang="vi-VN" altLang="zh-CN"/>
              <a:t>Bấm &amp; sửa kiểu phụ đề</a:t>
            </a:r>
            <a:endParaRPr lang="en-US" altLang="zh-CN"/>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CF977E10-87A8-4108-A5FD-A6C1AD16B9D8}" type="slidenum">
              <a:rPr lang="en-US" altLang="zh-CN"/>
              <a:pPr>
                <a:defRPr/>
              </a:pPr>
              <a:t>‹#›</a:t>
            </a:fld>
            <a:endParaRPr lang="en-US" altLang="zh-CN"/>
          </a:p>
        </p:txBody>
      </p:sp>
    </p:spTree>
    <p:extLst>
      <p:ext uri="{BB962C8B-B14F-4D97-AF65-F5344CB8AC3E}">
        <p14:creationId xmlns:p14="http://schemas.microsoft.com/office/powerpoint/2010/main" val="26469656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êu đề và Nội du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ltLang="zh-CN"/>
              <a:t>Bấm &amp; sửa kiểu tiêu đề</a:t>
            </a:r>
            <a:endParaRPr lang="zh-CN" altLang="en-US"/>
          </a:p>
        </p:txBody>
      </p:sp>
      <p:sp>
        <p:nvSpPr>
          <p:cNvPr id="3" name="Content Placeholder 2"/>
          <p:cNvSpPr>
            <a:spLocks noGrp="1"/>
          </p:cNvSpPr>
          <p:nvPr>
            <p:ph idx="1"/>
          </p:nvPr>
        </p:nvSpPr>
        <p:spPr/>
        <p:txBody>
          <a:bodyPr/>
          <a:lstStyle/>
          <a:p>
            <a:pPr lvl="0"/>
            <a:r>
              <a:rPr lang="vi-VN" altLang="zh-CN"/>
              <a:t>Bấm &amp; sửa kiểu tiêu đề</a:t>
            </a:r>
          </a:p>
          <a:p>
            <a:pPr lvl="1"/>
            <a:r>
              <a:rPr lang="vi-VN" altLang="zh-CN"/>
              <a:t>Mức hai</a:t>
            </a:r>
          </a:p>
          <a:p>
            <a:pPr lvl="2"/>
            <a:r>
              <a:rPr lang="vi-VN" altLang="zh-CN"/>
              <a:t>Mức ba</a:t>
            </a:r>
          </a:p>
          <a:p>
            <a:pPr lvl="3"/>
            <a:r>
              <a:rPr lang="vi-VN" altLang="zh-CN"/>
              <a:t>Mức bốn</a:t>
            </a:r>
          </a:p>
          <a:p>
            <a:pPr lvl="4"/>
            <a:r>
              <a:rPr lang="vi-VN" altLang="zh-CN"/>
              <a:t>Mức năm</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327309AB-BA5E-47F1-BCA4-A6A038B74B0E}" type="slidenum">
              <a:rPr lang="en-US" altLang="zh-CN"/>
              <a:pPr>
                <a:defRPr/>
              </a:pPr>
              <a:t>‹#›</a:t>
            </a:fld>
            <a:endParaRPr lang="en-US" altLang="zh-CN"/>
          </a:p>
        </p:txBody>
      </p:sp>
    </p:spTree>
    <p:extLst>
      <p:ext uri="{BB962C8B-B14F-4D97-AF65-F5344CB8AC3E}">
        <p14:creationId xmlns:p14="http://schemas.microsoft.com/office/powerpoint/2010/main" val="2808510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vi-VN" altLang="zh-CN"/>
              <a:t>Bấm &amp; sửa kiểu tiêu đề</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ltLang="zh-CN"/>
              <a:t>Bấm &amp; sửa kiểu tiêu đề</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24FA835F-5383-4618-B555-B802F62D2870}" type="slidenum">
              <a:rPr lang="en-US" altLang="zh-CN"/>
              <a:pPr>
                <a:defRPr/>
              </a:pPr>
              <a:t>‹#›</a:t>
            </a:fld>
            <a:endParaRPr lang="en-US" altLang="zh-CN"/>
          </a:p>
        </p:txBody>
      </p:sp>
    </p:spTree>
    <p:extLst>
      <p:ext uri="{BB962C8B-B14F-4D97-AF65-F5344CB8AC3E}">
        <p14:creationId xmlns:p14="http://schemas.microsoft.com/office/powerpoint/2010/main" val="40288922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ltLang="zh-CN"/>
              <a:t>Bấm &amp; sửa kiểu tiêu đề</a:t>
            </a:r>
            <a:endParaRPr lang="zh-CN" altLang="en-US"/>
          </a:p>
        </p:txBody>
      </p:sp>
      <p:sp>
        <p:nvSpPr>
          <p:cNvPr id="3" name="Content Placeholder 2"/>
          <p:cNvSpPr>
            <a:spLocks noGrp="1"/>
          </p:cNvSpPr>
          <p:nvPr>
            <p:ph sz="half" idx="1"/>
          </p:nvPr>
        </p:nvSpPr>
        <p:spPr>
          <a:xfrm>
            <a:off x="609600" y="1143000"/>
            <a:ext cx="3962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ltLang="zh-CN"/>
              <a:t>Bấm &amp; sửa kiểu tiêu đề</a:t>
            </a:r>
          </a:p>
          <a:p>
            <a:pPr lvl="1"/>
            <a:r>
              <a:rPr lang="vi-VN" altLang="zh-CN"/>
              <a:t>Mức hai</a:t>
            </a:r>
          </a:p>
          <a:p>
            <a:pPr lvl="2"/>
            <a:r>
              <a:rPr lang="vi-VN" altLang="zh-CN"/>
              <a:t>Mức ba</a:t>
            </a:r>
          </a:p>
          <a:p>
            <a:pPr lvl="3"/>
            <a:r>
              <a:rPr lang="vi-VN" altLang="zh-CN"/>
              <a:t>Mức bốn</a:t>
            </a:r>
          </a:p>
          <a:p>
            <a:pPr lvl="4"/>
            <a:r>
              <a:rPr lang="vi-VN" altLang="zh-CN"/>
              <a:t>Mức năm</a:t>
            </a:r>
            <a:endParaRPr lang="zh-CN" altLang="en-US"/>
          </a:p>
        </p:txBody>
      </p:sp>
      <p:sp>
        <p:nvSpPr>
          <p:cNvPr id="4" name="Content Placeholder 3"/>
          <p:cNvSpPr>
            <a:spLocks noGrp="1"/>
          </p:cNvSpPr>
          <p:nvPr>
            <p:ph sz="half" idx="2"/>
          </p:nvPr>
        </p:nvSpPr>
        <p:spPr>
          <a:xfrm>
            <a:off x="4724400" y="1143000"/>
            <a:ext cx="3962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ltLang="zh-CN"/>
              <a:t>Bấm &amp; sửa kiểu tiêu đề</a:t>
            </a:r>
          </a:p>
          <a:p>
            <a:pPr lvl="1"/>
            <a:r>
              <a:rPr lang="vi-VN" altLang="zh-CN"/>
              <a:t>Mức hai</a:t>
            </a:r>
          </a:p>
          <a:p>
            <a:pPr lvl="2"/>
            <a:r>
              <a:rPr lang="vi-VN" altLang="zh-CN"/>
              <a:t>Mức ba</a:t>
            </a:r>
          </a:p>
          <a:p>
            <a:pPr lvl="3"/>
            <a:r>
              <a:rPr lang="vi-VN" altLang="zh-CN"/>
              <a:t>Mức bốn</a:t>
            </a:r>
          </a:p>
          <a:p>
            <a:pPr lvl="4"/>
            <a:r>
              <a:rPr lang="vi-VN" altLang="zh-CN"/>
              <a:t>Mức năm</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CE558054-E419-44CB-A9A1-4E88D8EC5C1D}" type="slidenum">
              <a:rPr lang="en-US" altLang="zh-CN"/>
              <a:pPr>
                <a:defRPr/>
              </a:pPr>
              <a:t>‹#›</a:t>
            </a:fld>
            <a:endParaRPr lang="en-US" altLang="zh-CN"/>
          </a:p>
        </p:txBody>
      </p:sp>
    </p:spTree>
    <p:extLst>
      <p:ext uri="{BB962C8B-B14F-4D97-AF65-F5344CB8AC3E}">
        <p14:creationId xmlns:p14="http://schemas.microsoft.com/office/powerpoint/2010/main" val="3658335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vi-VN" altLang="zh-CN"/>
              <a:t>Bấm &amp; sửa kiểu tiêu đề</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ltLang="zh-CN"/>
              <a:t>Bấm &amp; sửa kiểu tiêu đề</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ltLang="zh-CN"/>
              <a:t>Bấm &amp; sửa kiểu tiêu đề</a:t>
            </a:r>
          </a:p>
          <a:p>
            <a:pPr lvl="1"/>
            <a:r>
              <a:rPr lang="vi-VN" altLang="zh-CN"/>
              <a:t>Mức hai</a:t>
            </a:r>
          </a:p>
          <a:p>
            <a:pPr lvl="2"/>
            <a:r>
              <a:rPr lang="vi-VN" altLang="zh-CN"/>
              <a:t>Mức ba</a:t>
            </a:r>
          </a:p>
          <a:p>
            <a:pPr lvl="3"/>
            <a:r>
              <a:rPr lang="vi-VN" altLang="zh-CN"/>
              <a:t>Mức bốn</a:t>
            </a:r>
          </a:p>
          <a:p>
            <a:pPr lvl="4"/>
            <a:r>
              <a:rPr lang="vi-VN" altLang="zh-CN"/>
              <a:t>Mức năm</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ltLang="zh-CN"/>
              <a:t>Bấm &amp; sửa kiểu tiêu đề</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ltLang="zh-CN"/>
              <a:t>Bấm &amp; sửa kiểu tiêu đề</a:t>
            </a:r>
          </a:p>
          <a:p>
            <a:pPr lvl="1"/>
            <a:r>
              <a:rPr lang="vi-VN" altLang="zh-CN"/>
              <a:t>Mức hai</a:t>
            </a:r>
          </a:p>
          <a:p>
            <a:pPr lvl="2"/>
            <a:r>
              <a:rPr lang="vi-VN" altLang="zh-CN"/>
              <a:t>Mức ba</a:t>
            </a:r>
          </a:p>
          <a:p>
            <a:pPr lvl="3"/>
            <a:r>
              <a:rPr lang="vi-VN" altLang="zh-CN"/>
              <a:t>Mức bốn</a:t>
            </a:r>
          </a:p>
          <a:p>
            <a:pPr lvl="4"/>
            <a:r>
              <a:rPr lang="vi-VN" altLang="zh-CN"/>
              <a:t>Mức năm</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A5C758AD-2183-4D9C-BF9A-A9A638ADECB7}" type="slidenum">
              <a:rPr lang="en-US" altLang="zh-CN"/>
              <a:pPr>
                <a:defRPr/>
              </a:pPr>
              <a:t>‹#›</a:t>
            </a:fld>
            <a:endParaRPr lang="en-US" altLang="zh-CN"/>
          </a:p>
        </p:txBody>
      </p:sp>
    </p:spTree>
    <p:extLst>
      <p:ext uri="{BB962C8B-B14F-4D97-AF65-F5344CB8AC3E}">
        <p14:creationId xmlns:p14="http://schemas.microsoft.com/office/powerpoint/2010/main" val="42390217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ltLang="zh-CN"/>
              <a:t>Bấm &amp; sửa kiểu tiêu đề</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8B9ACAE9-9BC5-4BFC-B756-D57538249E95}" type="slidenum">
              <a:rPr lang="en-US" altLang="zh-CN"/>
              <a:pPr>
                <a:defRPr/>
              </a:pPr>
              <a:t>‹#›</a:t>
            </a:fld>
            <a:endParaRPr lang="en-US" altLang="zh-CN"/>
          </a:p>
        </p:txBody>
      </p:sp>
    </p:spTree>
    <p:extLst>
      <p:ext uri="{BB962C8B-B14F-4D97-AF65-F5344CB8AC3E}">
        <p14:creationId xmlns:p14="http://schemas.microsoft.com/office/powerpoint/2010/main" val="14551744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2F9F1104-8B48-4B32-8D7F-87EA88C511EE}" type="slidenum">
              <a:rPr lang="en-US" altLang="zh-CN"/>
              <a:pPr>
                <a:defRPr/>
              </a:pPr>
              <a:t>‹#›</a:t>
            </a:fld>
            <a:endParaRPr lang="en-US" altLang="zh-CN"/>
          </a:p>
        </p:txBody>
      </p:sp>
    </p:spTree>
    <p:extLst>
      <p:ext uri="{BB962C8B-B14F-4D97-AF65-F5344CB8AC3E}">
        <p14:creationId xmlns:p14="http://schemas.microsoft.com/office/powerpoint/2010/main" val="1890230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Chỗ dành sẵn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4EEA6A11-CF9D-4F07-8CD0-A319825A9123}" type="slidenum">
              <a:rPr lang="en-US" altLang="zh-CN"/>
              <a:pPr>
                <a:defRPr/>
              </a:pPr>
              <a:t>‹#›</a:t>
            </a:fld>
            <a:endParaRPr lang="en-US" alt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vi-VN" altLang="zh-CN"/>
              <a:t>Bấm &amp; sửa kiểu tiêu đề</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ltLang="zh-CN"/>
              <a:t>Bấm &amp; sửa kiểu tiêu đề</a:t>
            </a:r>
          </a:p>
          <a:p>
            <a:pPr lvl="1"/>
            <a:r>
              <a:rPr lang="vi-VN" altLang="zh-CN"/>
              <a:t>Mức hai</a:t>
            </a:r>
          </a:p>
          <a:p>
            <a:pPr lvl="2"/>
            <a:r>
              <a:rPr lang="vi-VN" altLang="zh-CN"/>
              <a:t>Mức ba</a:t>
            </a:r>
          </a:p>
          <a:p>
            <a:pPr lvl="3"/>
            <a:r>
              <a:rPr lang="vi-VN" altLang="zh-CN"/>
              <a:t>Mức bốn</a:t>
            </a:r>
          </a:p>
          <a:p>
            <a:pPr lvl="4"/>
            <a:r>
              <a:rPr lang="vi-VN" altLang="zh-CN"/>
              <a:t>Mức năm</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ltLang="zh-CN"/>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A0FCA166-EA7B-402D-A5A6-737103930279}" type="slidenum">
              <a:rPr lang="en-US" altLang="zh-CN"/>
              <a:pPr>
                <a:defRPr/>
              </a:pPr>
              <a:t>‹#›</a:t>
            </a:fld>
            <a:endParaRPr lang="en-US" altLang="zh-CN"/>
          </a:p>
        </p:txBody>
      </p:sp>
    </p:spTree>
    <p:extLst>
      <p:ext uri="{BB962C8B-B14F-4D97-AF65-F5344CB8AC3E}">
        <p14:creationId xmlns:p14="http://schemas.microsoft.com/office/powerpoint/2010/main" val="6750795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vi-VN" altLang="zh-CN"/>
              <a:t>Bấm &amp; sửa kiểu tiêu đề</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vi-VN" altLang="zh-CN" noProof="0"/>
              <a:t>Bấm biểu tượng để thêm hình ảnh</a:t>
            </a:r>
            <a:endParaRPr lang="zh-CN"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ltLang="zh-CN"/>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95C34868-C4DC-4817-A547-043360CA4C2B}" type="slidenum">
              <a:rPr lang="en-US" altLang="zh-CN"/>
              <a:pPr>
                <a:defRPr/>
              </a:pPr>
              <a:t>‹#›</a:t>
            </a:fld>
            <a:endParaRPr lang="en-US" altLang="zh-CN"/>
          </a:p>
        </p:txBody>
      </p:sp>
    </p:spTree>
    <p:extLst>
      <p:ext uri="{BB962C8B-B14F-4D97-AF65-F5344CB8AC3E}">
        <p14:creationId xmlns:p14="http://schemas.microsoft.com/office/powerpoint/2010/main" val="34324470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ltLang="zh-CN"/>
              <a:t>Bấm &amp; sửa kiểu tiêu đề</a:t>
            </a:r>
            <a:endParaRPr lang="zh-CN" altLang="en-US"/>
          </a:p>
        </p:txBody>
      </p:sp>
      <p:sp>
        <p:nvSpPr>
          <p:cNvPr id="3" name="Vertical Text Placeholder 2"/>
          <p:cNvSpPr>
            <a:spLocks noGrp="1"/>
          </p:cNvSpPr>
          <p:nvPr>
            <p:ph type="body" orient="vert" idx="1"/>
          </p:nvPr>
        </p:nvSpPr>
        <p:spPr/>
        <p:txBody>
          <a:bodyPr vert="eaVert"/>
          <a:lstStyle/>
          <a:p>
            <a:pPr lvl="0"/>
            <a:r>
              <a:rPr lang="vi-VN" altLang="zh-CN"/>
              <a:t>Bấm &amp; sửa kiểu tiêu đề</a:t>
            </a:r>
          </a:p>
          <a:p>
            <a:pPr lvl="1"/>
            <a:r>
              <a:rPr lang="vi-VN" altLang="zh-CN"/>
              <a:t>Mức hai</a:t>
            </a:r>
          </a:p>
          <a:p>
            <a:pPr lvl="2"/>
            <a:r>
              <a:rPr lang="vi-VN" altLang="zh-CN"/>
              <a:t>Mức ba</a:t>
            </a:r>
          </a:p>
          <a:p>
            <a:pPr lvl="3"/>
            <a:r>
              <a:rPr lang="vi-VN" altLang="zh-CN"/>
              <a:t>Mức bốn</a:t>
            </a:r>
          </a:p>
          <a:p>
            <a:pPr lvl="4"/>
            <a:r>
              <a:rPr lang="vi-VN" altLang="zh-CN"/>
              <a:t>Mức năm</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321BA537-70FF-497D-A291-651E284131F3}" type="slidenum">
              <a:rPr lang="en-US" altLang="zh-CN"/>
              <a:pPr>
                <a:defRPr/>
              </a:pPr>
              <a:t>‹#›</a:t>
            </a:fld>
            <a:endParaRPr lang="en-US" altLang="zh-CN"/>
          </a:p>
        </p:txBody>
      </p:sp>
    </p:spTree>
    <p:extLst>
      <p:ext uri="{BB962C8B-B14F-4D97-AF65-F5344CB8AC3E}">
        <p14:creationId xmlns:p14="http://schemas.microsoft.com/office/powerpoint/2010/main" val="22110381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867400"/>
          </a:xfrm>
        </p:spPr>
        <p:txBody>
          <a:bodyPr vert="eaVert"/>
          <a:lstStyle/>
          <a:p>
            <a:r>
              <a:rPr lang="vi-VN" altLang="zh-CN"/>
              <a:t>Bấm &amp; sửa kiểu tiêu đề</a:t>
            </a:r>
            <a:endParaRPr lang="zh-CN" altLang="en-US"/>
          </a:p>
        </p:txBody>
      </p:sp>
      <p:sp>
        <p:nvSpPr>
          <p:cNvPr id="3" name="Vertical Text Placeholder 2"/>
          <p:cNvSpPr>
            <a:spLocks noGrp="1"/>
          </p:cNvSpPr>
          <p:nvPr>
            <p:ph type="body" orient="vert" idx="1"/>
          </p:nvPr>
        </p:nvSpPr>
        <p:spPr>
          <a:xfrm>
            <a:off x="457200" y="152400"/>
            <a:ext cx="6019800" cy="5867400"/>
          </a:xfrm>
        </p:spPr>
        <p:txBody>
          <a:bodyPr vert="eaVert"/>
          <a:lstStyle/>
          <a:p>
            <a:pPr lvl="0"/>
            <a:r>
              <a:rPr lang="vi-VN" altLang="zh-CN"/>
              <a:t>Bấm &amp; sửa kiểu tiêu đề</a:t>
            </a:r>
          </a:p>
          <a:p>
            <a:pPr lvl="1"/>
            <a:r>
              <a:rPr lang="vi-VN" altLang="zh-CN"/>
              <a:t>Mức hai</a:t>
            </a:r>
          </a:p>
          <a:p>
            <a:pPr lvl="2"/>
            <a:r>
              <a:rPr lang="vi-VN" altLang="zh-CN"/>
              <a:t>Mức ba</a:t>
            </a:r>
          </a:p>
          <a:p>
            <a:pPr lvl="3"/>
            <a:r>
              <a:rPr lang="vi-VN" altLang="zh-CN"/>
              <a:t>Mức bốn</a:t>
            </a:r>
          </a:p>
          <a:p>
            <a:pPr lvl="4"/>
            <a:r>
              <a:rPr lang="vi-VN" altLang="zh-CN"/>
              <a:t>Mức năm</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ECA263B6-1796-401C-9AC1-9DA53982C43F}" type="slidenum">
              <a:rPr lang="en-US" altLang="zh-CN"/>
              <a:pPr>
                <a:defRPr/>
              </a:pPr>
              <a:t>‹#›</a:t>
            </a:fld>
            <a:endParaRPr lang="en-US" altLang="zh-CN"/>
          </a:p>
        </p:txBody>
      </p:sp>
    </p:spTree>
    <p:extLst>
      <p:ext uri="{BB962C8B-B14F-4D97-AF65-F5344CB8AC3E}">
        <p14:creationId xmlns:p14="http://schemas.microsoft.com/office/powerpoint/2010/main" val="3263481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Chỗ dành sẵn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0ECE23CD-BBA0-43BC-A397-DAE6DFD4FEBF}"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Chỗ dành sẵn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Chỗ dành sẵn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Chỗ dành sẵn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7"/>
          <p:cNvSpPr>
            <a:spLocks noGrp="1" noChangeArrowheads="1"/>
          </p:cNvSpPr>
          <p:nvPr>
            <p:ph type="sldNum" sz="quarter" idx="12"/>
          </p:nvPr>
        </p:nvSpPr>
        <p:spPr>
          <a:ln/>
        </p:spPr>
        <p:txBody>
          <a:bodyPr/>
          <a:lstStyle>
            <a:lvl1pPr>
              <a:defRPr/>
            </a:lvl1pPr>
          </a:lstStyle>
          <a:p>
            <a:pPr>
              <a:defRPr/>
            </a:pPr>
            <a:fld id="{E1C7C0CA-9B09-428B-B29C-F4DE86E9F508}"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7"/>
          <p:cNvSpPr>
            <a:spLocks noGrp="1" noChangeArrowheads="1"/>
          </p:cNvSpPr>
          <p:nvPr>
            <p:ph type="sldNum" sz="quarter" idx="12"/>
          </p:nvPr>
        </p:nvSpPr>
        <p:spPr>
          <a:ln/>
        </p:spPr>
        <p:txBody>
          <a:bodyPr/>
          <a:lstStyle>
            <a:lvl1pPr>
              <a:defRPr/>
            </a:lvl1pPr>
          </a:lstStyle>
          <a:p>
            <a:pPr>
              <a:defRPr/>
            </a:pPr>
            <a:fld id="{0383B417-1BEA-478B-9EC0-DDBC3A6A3015}"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7"/>
          <p:cNvSpPr>
            <a:spLocks noGrp="1" noChangeArrowheads="1"/>
          </p:cNvSpPr>
          <p:nvPr>
            <p:ph type="sldNum" sz="quarter" idx="12"/>
          </p:nvPr>
        </p:nvSpPr>
        <p:spPr>
          <a:ln/>
        </p:spPr>
        <p:txBody>
          <a:bodyPr/>
          <a:lstStyle>
            <a:lvl1pPr>
              <a:defRPr/>
            </a:lvl1pPr>
          </a:lstStyle>
          <a:p>
            <a:pPr>
              <a:defRPr/>
            </a:pPr>
            <a:fld id="{690F1B78-F899-47CE-856D-613FA98D19CE}"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Chỗ dành sẵn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AF613D28-6E6A-4B62-8ED8-D87B73FD0A5F}"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Chỗ dành sẵn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Chỗ dành sẵn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19957CDE-5E84-4A62-8A4C-17BD547C8DDC}"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演示模板底稿2"/>
          <p:cNvPicPr>
            <a:picLocks noChangeAspect="1" noChangeArrowheads="1"/>
          </p:cNvPicPr>
          <p:nvPr/>
        </p:nvPicPr>
        <p:blipFill>
          <a:blip r:embed="rId13"/>
          <a:srcRect/>
          <a:stretch>
            <a:fillRect/>
          </a:stretch>
        </p:blipFill>
        <p:spPr bwMode="auto">
          <a:xfrm>
            <a:off x="1588" y="0"/>
            <a:ext cx="9140825"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t>单击此处编辑母版标题样式</a:t>
            </a:r>
          </a:p>
        </p:txBody>
      </p:sp>
      <p:sp>
        <p:nvSpPr>
          <p:cNvPr id="1028"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ea"/>
                <a:ea typeface="+mn-ea"/>
              </a:defRPr>
            </a:lvl1pPr>
          </a:lstStyle>
          <a:p>
            <a:pPr>
              <a:defRPr/>
            </a:pPr>
            <a:endParaRPr lang="en-US" altLang="zh-CN"/>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n-ea"/>
                <a:ea typeface="+mn-ea"/>
              </a:defRPr>
            </a:lvl1pPr>
          </a:lstStyle>
          <a:p>
            <a:pPr>
              <a:defRPr/>
            </a:pPr>
            <a:endParaRPr lang="en-US" altLang="zh-CN"/>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mn-ea"/>
                <a:ea typeface="+mn-ea"/>
              </a:defRPr>
            </a:lvl1pPr>
          </a:lstStyle>
          <a:p>
            <a:pPr>
              <a:defRPr/>
            </a:pPr>
            <a:fld id="{68AB0E7F-1D3F-4251-8E46-80FD55299D12}"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98"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ctr" rtl="0" eaLnBrk="0" fontAlgn="base" hangingPunct="0">
        <a:spcBef>
          <a:spcPct val="0"/>
        </a:spcBef>
        <a:spcAft>
          <a:spcPct val="0"/>
        </a:spcAft>
        <a:defRPr sz="3600" b="1">
          <a:solidFill>
            <a:schemeClr val="folHlink"/>
          </a:solidFill>
          <a:latin typeface="+mj-lt"/>
          <a:ea typeface="+mj-ea"/>
          <a:cs typeface="+mj-cs"/>
        </a:defRPr>
      </a:lvl1pPr>
      <a:lvl2pPr algn="ctr" rtl="0" eaLnBrk="0" fontAlgn="base" hangingPunct="0">
        <a:spcBef>
          <a:spcPct val="0"/>
        </a:spcBef>
        <a:spcAft>
          <a:spcPct val="0"/>
        </a:spcAft>
        <a:defRPr sz="3600" b="1">
          <a:solidFill>
            <a:schemeClr val="folHlink"/>
          </a:solidFill>
          <a:latin typeface="Arial" pitchFamily="34" charset="0"/>
          <a:ea typeface="Microsoft YaHei" pitchFamily="34" charset="-122"/>
        </a:defRPr>
      </a:lvl2pPr>
      <a:lvl3pPr algn="ctr" rtl="0" eaLnBrk="0" fontAlgn="base" hangingPunct="0">
        <a:spcBef>
          <a:spcPct val="0"/>
        </a:spcBef>
        <a:spcAft>
          <a:spcPct val="0"/>
        </a:spcAft>
        <a:defRPr sz="3600" b="1">
          <a:solidFill>
            <a:schemeClr val="folHlink"/>
          </a:solidFill>
          <a:latin typeface="Arial" pitchFamily="34" charset="0"/>
          <a:ea typeface="Microsoft YaHei" pitchFamily="34" charset="-122"/>
        </a:defRPr>
      </a:lvl3pPr>
      <a:lvl4pPr algn="ctr" rtl="0" eaLnBrk="0" fontAlgn="base" hangingPunct="0">
        <a:spcBef>
          <a:spcPct val="0"/>
        </a:spcBef>
        <a:spcAft>
          <a:spcPct val="0"/>
        </a:spcAft>
        <a:defRPr sz="3600" b="1">
          <a:solidFill>
            <a:schemeClr val="folHlink"/>
          </a:solidFill>
          <a:latin typeface="Arial" pitchFamily="34" charset="0"/>
          <a:ea typeface="Microsoft YaHei" pitchFamily="34" charset="-122"/>
        </a:defRPr>
      </a:lvl4pPr>
      <a:lvl5pPr algn="ctr" rtl="0" eaLnBrk="0" fontAlgn="base" hangingPunct="0">
        <a:spcBef>
          <a:spcPct val="0"/>
        </a:spcBef>
        <a:spcAft>
          <a:spcPct val="0"/>
        </a:spcAft>
        <a:defRPr sz="3600" b="1">
          <a:solidFill>
            <a:schemeClr val="folHlink"/>
          </a:solidFill>
          <a:latin typeface="Arial" pitchFamily="34" charset="0"/>
          <a:ea typeface="Microsoft YaHei" pitchFamily="34" charset="-122"/>
        </a:defRPr>
      </a:lvl5pPr>
      <a:lvl6pPr marL="457200" algn="ctr" rtl="0" fontAlgn="base">
        <a:spcBef>
          <a:spcPct val="0"/>
        </a:spcBef>
        <a:spcAft>
          <a:spcPct val="0"/>
        </a:spcAft>
        <a:defRPr sz="3600" b="1">
          <a:solidFill>
            <a:schemeClr val="folHlink"/>
          </a:solidFill>
          <a:latin typeface="Arial" pitchFamily="34" charset="0"/>
          <a:ea typeface="Microsoft YaHei" pitchFamily="34" charset="-122"/>
        </a:defRPr>
      </a:lvl6pPr>
      <a:lvl7pPr marL="914400" algn="ctr" rtl="0" fontAlgn="base">
        <a:spcBef>
          <a:spcPct val="0"/>
        </a:spcBef>
        <a:spcAft>
          <a:spcPct val="0"/>
        </a:spcAft>
        <a:defRPr sz="3600" b="1">
          <a:solidFill>
            <a:schemeClr val="folHlink"/>
          </a:solidFill>
          <a:latin typeface="Arial" pitchFamily="34" charset="0"/>
          <a:ea typeface="Microsoft YaHei" pitchFamily="34" charset="-122"/>
        </a:defRPr>
      </a:lvl7pPr>
      <a:lvl8pPr marL="1371600" algn="ctr" rtl="0" fontAlgn="base">
        <a:spcBef>
          <a:spcPct val="0"/>
        </a:spcBef>
        <a:spcAft>
          <a:spcPct val="0"/>
        </a:spcAft>
        <a:defRPr sz="3600" b="1">
          <a:solidFill>
            <a:schemeClr val="folHlink"/>
          </a:solidFill>
          <a:latin typeface="Arial" pitchFamily="34" charset="0"/>
          <a:ea typeface="Microsoft YaHei" pitchFamily="34" charset="-122"/>
        </a:defRPr>
      </a:lvl8pPr>
      <a:lvl9pPr marL="1828800" algn="ctr" rtl="0" fontAlgn="base">
        <a:spcBef>
          <a:spcPct val="0"/>
        </a:spcBef>
        <a:spcAft>
          <a:spcPct val="0"/>
        </a:spcAft>
        <a:defRPr sz="3600" b="1">
          <a:solidFill>
            <a:schemeClr val="folHlink"/>
          </a:solidFill>
          <a:latin typeface="Arial" pitchFamily="34" charset="0"/>
          <a:ea typeface="Microsoft YaHei" pitchFamily="34" charset="-122"/>
        </a:defRPr>
      </a:lvl9pPr>
    </p:titleStyle>
    <p:bodyStyle>
      <a:lvl1pPr marL="342900" indent="-342900" algn="l" rtl="0" eaLnBrk="0" fontAlgn="base" hangingPunct="0">
        <a:spcBef>
          <a:spcPct val="20000"/>
        </a:spcBef>
        <a:spcAft>
          <a:spcPct val="0"/>
        </a:spcAft>
        <a:buChar char="•"/>
        <a:defRPr sz="24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mn-ea"/>
        </a:defRPr>
      </a:lvl2pPr>
      <a:lvl3pPr marL="1143000" indent="-228600" algn="l" rtl="0" eaLnBrk="0" fontAlgn="base" hangingPunct="0">
        <a:spcBef>
          <a:spcPct val="20000"/>
        </a:spcBef>
        <a:spcAft>
          <a:spcPct val="0"/>
        </a:spcAft>
        <a:buChar char="•"/>
        <a:defRPr>
          <a:solidFill>
            <a:schemeClr val="bg2"/>
          </a:solidFill>
          <a:latin typeface="+mn-lt"/>
          <a:ea typeface="+mn-ea"/>
        </a:defRPr>
      </a:lvl3pPr>
      <a:lvl4pPr marL="1600200" indent="-228600" algn="l" rtl="0" eaLnBrk="0" fontAlgn="base" hangingPunct="0">
        <a:spcBef>
          <a:spcPct val="20000"/>
        </a:spcBef>
        <a:spcAft>
          <a:spcPct val="0"/>
        </a:spcAft>
        <a:buChar char="–"/>
        <a:defRPr sz="1600">
          <a:solidFill>
            <a:schemeClr val="bg2"/>
          </a:solidFill>
          <a:latin typeface="+mn-lt"/>
          <a:ea typeface="+mn-ea"/>
        </a:defRPr>
      </a:lvl4pPr>
      <a:lvl5pPr marL="2057400" indent="-228600" algn="l" rtl="0" eaLnBrk="0" fontAlgn="base" hangingPunct="0">
        <a:spcBef>
          <a:spcPct val="20000"/>
        </a:spcBef>
        <a:spcAft>
          <a:spcPct val="0"/>
        </a:spcAft>
        <a:buChar char="»"/>
        <a:defRPr sz="1600">
          <a:solidFill>
            <a:schemeClr val="bg2"/>
          </a:solidFill>
          <a:latin typeface="+mn-lt"/>
          <a:ea typeface="+mn-ea"/>
        </a:defRPr>
      </a:lvl5pPr>
      <a:lvl6pPr marL="2514600" indent="-228600" algn="l" rtl="0" fontAlgn="base">
        <a:spcBef>
          <a:spcPct val="20000"/>
        </a:spcBef>
        <a:spcAft>
          <a:spcPct val="0"/>
        </a:spcAft>
        <a:buChar char="»"/>
        <a:defRPr sz="1600">
          <a:solidFill>
            <a:schemeClr val="bg2"/>
          </a:solidFill>
          <a:latin typeface="+mn-lt"/>
          <a:ea typeface="+mn-ea"/>
        </a:defRPr>
      </a:lvl6pPr>
      <a:lvl7pPr marL="2971800" indent="-228600" algn="l" rtl="0" fontAlgn="base">
        <a:spcBef>
          <a:spcPct val="20000"/>
        </a:spcBef>
        <a:spcAft>
          <a:spcPct val="0"/>
        </a:spcAft>
        <a:buChar char="»"/>
        <a:defRPr sz="1600">
          <a:solidFill>
            <a:schemeClr val="bg2"/>
          </a:solidFill>
          <a:latin typeface="+mn-lt"/>
          <a:ea typeface="+mn-ea"/>
        </a:defRPr>
      </a:lvl7pPr>
      <a:lvl8pPr marL="3429000" indent="-228600" algn="l" rtl="0" fontAlgn="base">
        <a:spcBef>
          <a:spcPct val="20000"/>
        </a:spcBef>
        <a:spcAft>
          <a:spcPct val="0"/>
        </a:spcAft>
        <a:buChar char="»"/>
        <a:defRPr sz="1600">
          <a:solidFill>
            <a:schemeClr val="bg2"/>
          </a:solidFill>
          <a:latin typeface="+mn-lt"/>
          <a:ea typeface="+mn-ea"/>
        </a:defRPr>
      </a:lvl8pPr>
      <a:lvl9pPr marL="3886200" indent="-228600" algn="l" rtl="0" fontAlgn="base">
        <a:spcBef>
          <a:spcPct val="20000"/>
        </a:spcBef>
        <a:spcAft>
          <a:spcPct val="0"/>
        </a:spcAft>
        <a:buChar char="»"/>
        <a:defRPr sz="16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1979613" y="274638"/>
            <a:ext cx="67071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190467" name="Rectangle 3"/>
          <p:cNvSpPr>
            <a:spLocks noGrp="1" noChangeArrowheads="1"/>
          </p:cNvSpPr>
          <p:nvPr>
            <p:ph type="body" idx="1"/>
          </p:nvPr>
        </p:nvSpPr>
        <p:spPr bwMode="auto">
          <a:xfrm>
            <a:off x="1908175" y="1600200"/>
            <a:ext cx="677862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1904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endParaRPr lang="ru-RU">
              <a:solidFill>
                <a:srgbClr val="000000"/>
              </a:solidFill>
              <a:ea typeface="+mn-ea"/>
            </a:endParaRPr>
          </a:p>
        </p:txBody>
      </p:sp>
      <p:sp>
        <p:nvSpPr>
          <p:cNvPr id="1904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endParaRPr lang="ru-RU">
              <a:solidFill>
                <a:srgbClr val="000000"/>
              </a:solidFill>
              <a:ea typeface="+mn-ea"/>
            </a:endParaRPr>
          </a:p>
        </p:txBody>
      </p:sp>
      <p:sp>
        <p:nvSpPr>
          <p:cNvPr id="1904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D0635CF8-5B74-47FE-9A74-1E9044471B62}" type="slidenum">
              <a:rPr lang="ru-RU">
                <a:solidFill>
                  <a:srgbClr val="000000"/>
                </a:solidFill>
                <a:ea typeface="+mn-ea"/>
              </a:rPr>
              <a:pPr/>
              <a:t>‹#›</a:t>
            </a:fld>
            <a:endParaRPr lang="ru-RU">
              <a:solidFill>
                <a:srgbClr val="000000"/>
              </a:solidFill>
              <a:ea typeface="+mn-ea"/>
            </a:endParaRPr>
          </a:p>
        </p:txBody>
      </p:sp>
    </p:spTree>
    <p:extLst>
      <p:ext uri="{BB962C8B-B14F-4D97-AF65-F5344CB8AC3E}">
        <p14:creationId xmlns:p14="http://schemas.microsoft.com/office/powerpoint/2010/main" val="3928003729"/>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Verdana" pitchFamily="34" charset="0"/>
        </a:defRPr>
      </a:lvl2pPr>
      <a:lvl3pPr algn="ctr" rtl="0" fontAlgn="base">
        <a:spcBef>
          <a:spcPct val="0"/>
        </a:spcBef>
        <a:spcAft>
          <a:spcPct val="0"/>
        </a:spcAft>
        <a:defRPr sz="4400">
          <a:solidFill>
            <a:schemeClr val="tx2"/>
          </a:solidFill>
          <a:latin typeface="Verdana" pitchFamily="34" charset="0"/>
        </a:defRPr>
      </a:lvl3pPr>
      <a:lvl4pPr algn="ctr" rtl="0" fontAlgn="base">
        <a:spcBef>
          <a:spcPct val="0"/>
        </a:spcBef>
        <a:spcAft>
          <a:spcPct val="0"/>
        </a:spcAft>
        <a:defRPr sz="4400">
          <a:solidFill>
            <a:schemeClr val="tx2"/>
          </a:solidFill>
          <a:latin typeface="Verdana" pitchFamily="34" charset="0"/>
        </a:defRPr>
      </a:lvl4pPr>
      <a:lvl5pPr algn="ctr" rtl="0" fontAlgn="base">
        <a:spcBef>
          <a:spcPct val="0"/>
        </a:spcBef>
        <a:spcAft>
          <a:spcPct val="0"/>
        </a:spcAft>
        <a:defRPr sz="4400">
          <a:solidFill>
            <a:schemeClr val="tx2"/>
          </a:solidFill>
          <a:latin typeface="Verdana" pitchFamily="34" charset="0"/>
        </a:defRPr>
      </a:lvl5pPr>
      <a:lvl6pPr marL="457200" algn="ctr" rtl="0" fontAlgn="base">
        <a:spcBef>
          <a:spcPct val="0"/>
        </a:spcBef>
        <a:spcAft>
          <a:spcPct val="0"/>
        </a:spcAft>
        <a:defRPr sz="4400">
          <a:solidFill>
            <a:schemeClr val="tx2"/>
          </a:solidFill>
          <a:latin typeface="Verdana" pitchFamily="34" charset="0"/>
        </a:defRPr>
      </a:lvl6pPr>
      <a:lvl7pPr marL="914400" algn="ctr" rtl="0" fontAlgn="base">
        <a:spcBef>
          <a:spcPct val="0"/>
        </a:spcBef>
        <a:spcAft>
          <a:spcPct val="0"/>
        </a:spcAft>
        <a:defRPr sz="4400">
          <a:solidFill>
            <a:schemeClr val="tx2"/>
          </a:solidFill>
          <a:latin typeface="Verdana" pitchFamily="34" charset="0"/>
        </a:defRPr>
      </a:lvl7pPr>
      <a:lvl8pPr marL="1371600" algn="ctr" rtl="0" fontAlgn="base">
        <a:spcBef>
          <a:spcPct val="0"/>
        </a:spcBef>
        <a:spcAft>
          <a:spcPct val="0"/>
        </a:spcAft>
        <a:defRPr sz="4400">
          <a:solidFill>
            <a:schemeClr val="tx2"/>
          </a:solidFill>
          <a:latin typeface="Verdana" pitchFamily="34" charset="0"/>
        </a:defRPr>
      </a:lvl8pPr>
      <a:lvl9pPr marL="1828800" algn="ctr" rtl="0" fontAlgn="base">
        <a:spcBef>
          <a:spcPct val="0"/>
        </a:spcBef>
        <a:spcAft>
          <a:spcPct val="0"/>
        </a:spcAft>
        <a:defRPr sz="4400">
          <a:solidFill>
            <a:schemeClr val="tx2"/>
          </a:solidFill>
          <a:latin typeface="Verdan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15240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vi-VN" altLang="zh-CN"/>
              <a:t>Bấm &amp; sửa kiểu tiêu đề</a:t>
            </a:r>
            <a:endParaRPr lang="en-US" altLang="zh-CN"/>
          </a:p>
        </p:txBody>
      </p:sp>
      <p:sp>
        <p:nvSpPr>
          <p:cNvPr id="2051" name="Rectangle 3"/>
          <p:cNvSpPr>
            <a:spLocks noGrp="1" noChangeArrowheads="1"/>
          </p:cNvSpPr>
          <p:nvPr>
            <p:ph type="body" idx="1"/>
          </p:nvPr>
        </p:nvSpPr>
        <p:spPr bwMode="auto">
          <a:xfrm>
            <a:off x="609600" y="1143000"/>
            <a:ext cx="8077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vi-VN" altLang="zh-CN"/>
              <a:t>Bấm &amp; sửa kiểu tiêu đề</a:t>
            </a:r>
          </a:p>
          <a:p>
            <a:pPr lvl="1"/>
            <a:r>
              <a:rPr lang="vi-VN" altLang="zh-CN"/>
              <a:t>Mức hai</a:t>
            </a:r>
          </a:p>
          <a:p>
            <a:pPr lvl="2"/>
            <a:r>
              <a:rPr lang="vi-VN" altLang="zh-CN"/>
              <a:t>Mức ba</a:t>
            </a:r>
          </a:p>
          <a:p>
            <a:pPr lvl="3"/>
            <a:r>
              <a:rPr lang="vi-VN" altLang="zh-CN"/>
              <a:t>Mức bốn</a:t>
            </a:r>
          </a:p>
          <a:p>
            <a:pPr lvl="4"/>
            <a:r>
              <a:rPr lang="vi-VN" altLang="zh-CN"/>
              <a:t>Mức năm</a:t>
            </a:r>
            <a:endParaRPr lang="en-US" altLang="zh-CN"/>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prstClr val="black"/>
                </a:solidFill>
                <a:ea typeface="宋体" charset="-122"/>
                <a:cs typeface="+mn-cs"/>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prstClr val="black"/>
                </a:solidFill>
                <a:ea typeface="宋体" charset="-122"/>
                <a:cs typeface="+mn-cs"/>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prstClr val="black"/>
                </a:solidFill>
                <a:ea typeface="宋体" charset="-122"/>
                <a:cs typeface="+mn-cs"/>
              </a:defRPr>
            </a:lvl1pPr>
          </a:lstStyle>
          <a:p>
            <a:pPr>
              <a:defRPr/>
            </a:pPr>
            <a:fld id="{01D2A4D5-26B2-4AD9-8042-EB8A99D7C8E8}" type="slidenum">
              <a:rPr lang="en-US" altLang="zh-CN"/>
              <a:pPr>
                <a:defRPr/>
              </a:pPr>
              <a:t>‹#›</a:t>
            </a:fld>
            <a:endParaRPr lang="en-US" altLang="zh-CN"/>
          </a:p>
        </p:txBody>
      </p:sp>
    </p:spTree>
    <p:extLst>
      <p:ext uri="{BB962C8B-B14F-4D97-AF65-F5344CB8AC3E}">
        <p14:creationId xmlns:p14="http://schemas.microsoft.com/office/powerpoint/2010/main" val="1007243496"/>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xStyles>
    <p:titleStyle>
      <a:lvl1pPr algn="ctr" rtl="0" eaLnBrk="0" fontAlgn="base" hangingPunct="0">
        <a:spcBef>
          <a:spcPct val="0"/>
        </a:spcBef>
        <a:spcAft>
          <a:spcPct val="0"/>
        </a:spcAft>
        <a:defRPr sz="4000" b="1" i="1">
          <a:solidFill>
            <a:srgbClr val="FFFFCC"/>
          </a:solidFill>
          <a:latin typeface="+mj-lt"/>
          <a:ea typeface="+mj-ea"/>
          <a:cs typeface="+mj-cs"/>
        </a:defRPr>
      </a:lvl1pPr>
      <a:lvl2pPr algn="ctr" rtl="0" eaLnBrk="0" fontAlgn="base" hangingPunct="0">
        <a:spcBef>
          <a:spcPct val="0"/>
        </a:spcBef>
        <a:spcAft>
          <a:spcPct val="0"/>
        </a:spcAft>
        <a:defRPr sz="4000" b="1" i="1">
          <a:solidFill>
            <a:srgbClr val="FFFFCC"/>
          </a:solidFill>
          <a:latin typeface="Times New Roman" pitchFamily="18" charset="0"/>
        </a:defRPr>
      </a:lvl2pPr>
      <a:lvl3pPr algn="ctr" rtl="0" eaLnBrk="0" fontAlgn="base" hangingPunct="0">
        <a:spcBef>
          <a:spcPct val="0"/>
        </a:spcBef>
        <a:spcAft>
          <a:spcPct val="0"/>
        </a:spcAft>
        <a:defRPr sz="4000" b="1" i="1">
          <a:solidFill>
            <a:srgbClr val="FFFFCC"/>
          </a:solidFill>
          <a:latin typeface="Times New Roman" pitchFamily="18" charset="0"/>
        </a:defRPr>
      </a:lvl3pPr>
      <a:lvl4pPr algn="ctr" rtl="0" eaLnBrk="0" fontAlgn="base" hangingPunct="0">
        <a:spcBef>
          <a:spcPct val="0"/>
        </a:spcBef>
        <a:spcAft>
          <a:spcPct val="0"/>
        </a:spcAft>
        <a:defRPr sz="4000" b="1" i="1">
          <a:solidFill>
            <a:srgbClr val="FFFFCC"/>
          </a:solidFill>
          <a:latin typeface="Times New Roman" pitchFamily="18" charset="0"/>
        </a:defRPr>
      </a:lvl4pPr>
      <a:lvl5pPr algn="ctr" rtl="0" eaLnBrk="0" fontAlgn="base" hangingPunct="0">
        <a:spcBef>
          <a:spcPct val="0"/>
        </a:spcBef>
        <a:spcAft>
          <a:spcPct val="0"/>
        </a:spcAft>
        <a:defRPr sz="4000" b="1" i="1">
          <a:solidFill>
            <a:srgbClr val="FFFFCC"/>
          </a:solidFill>
          <a:latin typeface="Times New Roman" pitchFamily="18" charset="0"/>
        </a:defRPr>
      </a:lvl5pPr>
      <a:lvl6pPr marL="457200" algn="ctr" rtl="0" eaLnBrk="1" fontAlgn="base" hangingPunct="1">
        <a:spcBef>
          <a:spcPct val="0"/>
        </a:spcBef>
        <a:spcAft>
          <a:spcPct val="0"/>
        </a:spcAft>
        <a:defRPr sz="4000" b="1" i="1">
          <a:solidFill>
            <a:srgbClr val="FFFFCC"/>
          </a:solidFill>
          <a:latin typeface="Times New Roman" pitchFamily="18" charset="0"/>
        </a:defRPr>
      </a:lvl6pPr>
      <a:lvl7pPr marL="914400" algn="ctr" rtl="0" eaLnBrk="1" fontAlgn="base" hangingPunct="1">
        <a:spcBef>
          <a:spcPct val="0"/>
        </a:spcBef>
        <a:spcAft>
          <a:spcPct val="0"/>
        </a:spcAft>
        <a:defRPr sz="4000" b="1" i="1">
          <a:solidFill>
            <a:srgbClr val="FFFFCC"/>
          </a:solidFill>
          <a:latin typeface="Times New Roman" pitchFamily="18" charset="0"/>
        </a:defRPr>
      </a:lvl7pPr>
      <a:lvl8pPr marL="1371600" algn="ctr" rtl="0" eaLnBrk="1" fontAlgn="base" hangingPunct="1">
        <a:spcBef>
          <a:spcPct val="0"/>
        </a:spcBef>
        <a:spcAft>
          <a:spcPct val="0"/>
        </a:spcAft>
        <a:defRPr sz="4000" b="1" i="1">
          <a:solidFill>
            <a:srgbClr val="FFFFCC"/>
          </a:solidFill>
          <a:latin typeface="Times New Roman" pitchFamily="18" charset="0"/>
        </a:defRPr>
      </a:lvl8pPr>
      <a:lvl9pPr marL="1828800" algn="ctr" rtl="0" eaLnBrk="1" fontAlgn="base" hangingPunct="1">
        <a:spcBef>
          <a:spcPct val="0"/>
        </a:spcBef>
        <a:spcAft>
          <a:spcPct val="0"/>
        </a:spcAft>
        <a:defRPr sz="4000" b="1" i="1">
          <a:solidFill>
            <a:srgbClr val="FFFFCC"/>
          </a:solidFill>
          <a:latin typeface="Times New Roman" pitchFamily="18" charset="0"/>
        </a:defRPr>
      </a:lvl9pPr>
    </p:titleStyle>
    <p:body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16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400" b="1">
          <a:solidFill>
            <a:schemeClr val="tx1"/>
          </a:solidFill>
          <a:latin typeface="+mn-lt"/>
        </a:defRPr>
      </a:lvl5pPr>
      <a:lvl6pPr marL="2514600" indent="-228600" algn="l" rtl="0" eaLnBrk="1" fontAlgn="base" hangingPunct="1">
        <a:spcBef>
          <a:spcPct val="20000"/>
        </a:spcBef>
        <a:spcAft>
          <a:spcPct val="0"/>
        </a:spcAft>
        <a:buChar char="»"/>
        <a:defRPr sz="1400" b="1">
          <a:solidFill>
            <a:schemeClr val="tx1"/>
          </a:solidFill>
          <a:latin typeface="+mn-lt"/>
        </a:defRPr>
      </a:lvl6pPr>
      <a:lvl7pPr marL="2971800" indent="-228600" algn="l" rtl="0" eaLnBrk="1" fontAlgn="base" hangingPunct="1">
        <a:spcBef>
          <a:spcPct val="20000"/>
        </a:spcBef>
        <a:spcAft>
          <a:spcPct val="0"/>
        </a:spcAft>
        <a:buChar char="»"/>
        <a:defRPr sz="1400" b="1">
          <a:solidFill>
            <a:schemeClr val="tx1"/>
          </a:solidFill>
          <a:latin typeface="+mn-lt"/>
        </a:defRPr>
      </a:lvl7pPr>
      <a:lvl8pPr marL="3429000" indent="-228600" algn="l" rtl="0" eaLnBrk="1" fontAlgn="base" hangingPunct="1">
        <a:spcBef>
          <a:spcPct val="20000"/>
        </a:spcBef>
        <a:spcAft>
          <a:spcPct val="0"/>
        </a:spcAft>
        <a:buChar char="»"/>
        <a:defRPr sz="1400" b="1">
          <a:solidFill>
            <a:schemeClr val="tx1"/>
          </a:solidFill>
          <a:latin typeface="+mn-lt"/>
        </a:defRPr>
      </a:lvl8pPr>
      <a:lvl9pPr marL="3886200" indent="-228600" algn="l" rtl="0" eaLnBrk="1" fontAlgn="base" hangingPunct="1">
        <a:spcBef>
          <a:spcPct val="20000"/>
        </a:spcBef>
        <a:spcAft>
          <a:spcPct val="0"/>
        </a:spcAft>
        <a:buChar char="»"/>
        <a:defRPr sz="1400" b="1">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ộp_Văn_Bản 7"/>
          <p:cNvSpPr txBox="1"/>
          <p:nvPr/>
        </p:nvSpPr>
        <p:spPr>
          <a:xfrm>
            <a:off x="827584" y="881559"/>
            <a:ext cx="7143302" cy="461665"/>
          </a:xfrm>
          <a:prstGeom prst="rect">
            <a:avLst/>
          </a:prstGeom>
          <a:noFill/>
        </p:spPr>
        <p:txBody>
          <a:bodyPr wrap="none">
            <a:spAutoFit/>
          </a:bodyPr>
          <a:lstStyle/>
          <a:p>
            <a:pPr>
              <a:defRPr/>
            </a:pPr>
            <a:r>
              <a:rPr lang="en-US" sz="2400" b="1" dirty="0">
                <a:solidFill>
                  <a:schemeClr val="bg1"/>
                </a:solidFill>
                <a:effectLst>
                  <a:outerShdw blurRad="50800" dist="50800" algn="l" rotWithShape="0">
                    <a:prstClr val="black"/>
                  </a:outerShdw>
                </a:effectLst>
                <a:latin typeface="Arial" pitchFamily="34" charset="0"/>
              </a:rPr>
              <a:t>XÁC ĐỊNH PHƯƠNG HƯỚNG NGOÀI THỰC TẾ"</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lstStyle/>
          <a:p>
            <a:r>
              <a:rPr lang="en-US" sz="2400" dirty="0">
                <a:solidFill>
                  <a:schemeClr val="tx1"/>
                </a:solidFill>
              </a:rPr>
              <a:t>? </a:t>
            </a:r>
            <a:r>
              <a:rPr lang="en-US" sz="2400" dirty="0" err="1">
                <a:solidFill>
                  <a:schemeClr val="tx1"/>
                </a:solidFill>
              </a:rPr>
              <a:t>Quan</a:t>
            </a:r>
            <a:r>
              <a:rPr lang="en-US" sz="2400" dirty="0">
                <a:solidFill>
                  <a:schemeClr val="tx1"/>
                </a:solidFill>
              </a:rPr>
              <a:t> </a:t>
            </a:r>
            <a:r>
              <a:rPr lang="en-US" sz="2400" dirty="0" err="1">
                <a:solidFill>
                  <a:schemeClr val="tx1"/>
                </a:solidFill>
              </a:rPr>
              <a:t>sát</a:t>
            </a:r>
            <a:r>
              <a:rPr lang="en-US" sz="2400" dirty="0">
                <a:solidFill>
                  <a:schemeClr val="tx1"/>
                </a:solidFill>
              </a:rPr>
              <a:t> </a:t>
            </a:r>
            <a:r>
              <a:rPr lang="en-US" sz="2400" dirty="0" err="1">
                <a:solidFill>
                  <a:schemeClr val="tx1"/>
                </a:solidFill>
              </a:rPr>
              <a:t>hình</a:t>
            </a:r>
            <a:r>
              <a:rPr lang="en-US" sz="2400" dirty="0">
                <a:solidFill>
                  <a:schemeClr val="tx1"/>
                </a:solidFill>
              </a:rPr>
              <a:t> </a:t>
            </a:r>
            <a:r>
              <a:rPr lang="en-US" sz="2400" dirty="0" err="1">
                <a:solidFill>
                  <a:schemeClr val="tx1"/>
                </a:solidFill>
              </a:rPr>
              <a:t>vẽ</a:t>
            </a:r>
            <a:r>
              <a:rPr lang="en-US" sz="2400" dirty="0">
                <a:solidFill>
                  <a:schemeClr val="tx1"/>
                </a:solidFill>
              </a:rPr>
              <a:t>, </a:t>
            </a:r>
            <a:r>
              <a:rPr lang="en-US" sz="2400" dirty="0" err="1">
                <a:solidFill>
                  <a:schemeClr val="tx1"/>
                </a:solidFill>
              </a:rPr>
              <a:t>mô</a:t>
            </a:r>
            <a:r>
              <a:rPr lang="en-US" sz="2400" dirty="0">
                <a:solidFill>
                  <a:schemeClr val="tx1"/>
                </a:solidFill>
              </a:rPr>
              <a:t> </a:t>
            </a:r>
            <a:r>
              <a:rPr lang="en-US" sz="2400" dirty="0" err="1">
                <a:solidFill>
                  <a:schemeClr val="tx1"/>
                </a:solidFill>
              </a:rPr>
              <a:t>tả</a:t>
            </a:r>
            <a:r>
              <a:rPr lang="en-US" sz="2400" dirty="0">
                <a:solidFill>
                  <a:schemeClr val="tx1"/>
                </a:solidFill>
              </a:rPr>
              <a:t> </a:t>
            </a:r>
            <a:r>
              <a:rPr lang="en-US" sz="2400" dirty="0" err="1">
                <a:solidFill>
                  <a:schemeClr val="tx1"/>
                </a:solidFill>
              </a:rPr>
              <a:t>lại</a:t>
            </a:r>
            <a:r>
              <a:rPr lang="en-US" sz="2400" dirty="0">
                <a:solidFill>
                  <a:schemeClr val="tx1"/>
                </a:solidFill>
              </a:rPr>
              <a:t> </a:t>
            </a:r>
            <a:r>
              <a:rPr lang="en-US" sz="2400" dirty="0" err="1">
                <a:solidFill>
                  <a:schemeClr val="tx1"/>
                </a:solidFill>
              </a:rPr>
              <a:t>cách</a:t>
            </a:r>
            <a:r>
              <a:rPr lang="en-US" sz="2400" dirty="0">
                <a:solidFill>
                  <a:schemeClr val="tx1"/>
                </a:solidFill>
              </a:rPr>
              <a:t> </a:t>
            </a:r>
            <a:r>
              <a:rPr lang="en-US" sz="2400" dirty="0" err="1">
                <a:solidFill>
                  <a:schemeClr val="tx1"/>
                </a:solidFill>
              </a:rPr>
              <a:t>xác</a:t>
            </a:r>
            <a:r>
              <a:rPr lang="en-US" sz="2400" dirty="0">
                <a:solidFill>
                  <a:schemeClr val="tx1"/>
                </a:solidFill>
              </a:rPr>
              <a:t> </a:t>
            </a:r>
            <a:r>
              <a:rPr lang="en-US" sz="2400" dirty="0" err="1">
                <a:solidFill>
                  <a:schemeClr val="tx1"/>
                </a:solidFill>
              </a:rPr>
              <a:t>định</a:t>
            </a:r>
            <a:r>
              <a:rPr lang="en-US" sz="2400" dirty="0">
                <a:solidFill>
                  <a:schemeClr val="tx1"/>
                </a:solidFill>
              </a:rPr>
              <a:t> </a:t>
            </a:r>
            <a:r>
              <a:rPr lang="en-US" sz="2400" dirty="0" err="1">
                <a:solidFill>
                  <a:schemeClr val="tx1"/>
                </a:solidFill>
              </a:rPr>
              <a:t>phương</a:t>
            </a:r>
            <a:r>
              <a:rPr lang="en-US" sz="2400" dirty="0">
                <a:solidFill>
                  <a:schemeClr val="tx1"/>
                </a:solidFill>
              </a:rPr>
              <a:t> </a:t>
            </a:r>
            <a:r>
              <a:rPr lang="en-US" sz="2400" dirty="0" err="1">
                <a:solidFill>
                  <a:schemeClr val="tx1"/>
                </a:solidFill>
              </a:rPr>
              <a:t>hướng</a:t>
            </a:r>
            <a:r>
              <a:rPr lang="en-US" sz="2400" dirty="0">
                <a:solidFill>
                  <a:schemeClr val="tx1"/>
                </a:solidFill>
              </a:rPr>
              <a:t> qua </a:t>
            </a:r>
            <a:r>
              <a:rPr lang="en-US" sz="2400" dirty="0" err="1">
                <a:solidFill>
                  <a:schemeClr val="tx1"/>
                </a:solidFill>
              </a:rPr>
              <a:t>việc</a:t>
            </a:r>
            <a:r>
              <a:rPr lang="en-US" sz="2400" dirty="0">
                <a:solidFill>
                  <a:schemeClr val="tx1"/>
                </a:solidFill>
              </a:rPr>
              <a:t> </a:t>
            </a:r>
            <a:r>
              <a:rPr lang="en-US" sz="2400" dirty="0" err="1">
                <a:solidFill>
                  <a:schemeClr val="tx1"/>
                </a:solidFill>
              </a:rPr>
              <a:t>quan</a:t>
            </a:r>
            <a:r>
              <a:rPr lang="en-US" sz="2400" dirty="0">
                <a:solidFill>
                  <a:schemeClr val="tx1"/>
                </a:solidFill>
              </a:rPr>
              <a:t> </a:t>
            </a:r>
            <a:r>
              <a:rPr lang="en-US" sz="2400" dirty="0" err="1">
                <a:solidFill>
                  <a:schemeClr val="tx1"/>
                </a:solidFill>
              </a:rPr>
              <a:t>sát</a:t>
            </a:r>
            <a:r>
              <a:rPr lang="en-US" sz="2400" dirty="0">
                <a:solidFill>
                  <a:schemeClr val="tx1"/>
                </a:solidFill>
              </a:rPr>
              <a:t> </a:t>
            </a:r>
            <a:r>
              <a:rPr lang="en-US" sz="2400" dirty="0" err="1">
                <a:solidFill>
                  <a:schemeClr val="tx1"/>
                </a:solidFill>
              </a:rPr>
              <a:t>mặt</a:t>
            </a:r>
            <a:r>
              <a:rPr lang="en-US" sz="2400" dirty="0">
                <a:solidFill>
                  <a:schemeClr val="tx1"/>
                </a:solidFill>
              </a:rPr>
              <a:t> </a:t>
            </a:r>
            <a:r>
              <a:rPr lang="en-US" sz="2400" dirty="0" err="1">
                <a:solidFill>
                  <a:schemeClr val="tx1"/>
                </a:solidFill>
              </a:rPr>
              <a:t>trời</a:t>
            </a:r>
            <a:r>
              <a:rPr lang="en-US" sz="2400" dirty="0">
                <a:solidFill>
                  <a:schemeClr val="tx1"/>
                </a:solidFill>
              </a:rPr>
              <a:t> </a:t>
            </a:r>
            <a:r>
              <a:rPr lang="en-US" sz="2400" dirty="0" err="1">
                <a:solidFill>
                  <a:schemeClr val="tx1"/>
                </a:solidFill>
              </a:rPr>
              <a:t>mọc</a:t>
            </a:r>
            <a:r>
              <a:rPr lang="en-US" sz="2400" dirty="0">
                <a:solidFill>
                  <a:schemeClr val="tx1"/>
                </a:solidFill>
              </a:rPr>
              <a:t>. </a:t>
            </a:r>
            <a:br>
              <a:rPr lang="en-US" sz="2400" dirty="0">
                <a:solidFill>
                  <a:schemeClr val="tx1"/>
                </a:solidFill>
              </a:rPr>
            </a:br>
            <a:endParaRPr lang="en-US" sz="2400" dirty="0">
              <a:solidFill>
                <a:schemeClr val="tx1"/>
              </a:solidFill>
            </a:endParaRPr>
          </a:p>
        </p:txBody>
      </p:sp>
      <p:sp>
        <p:nvSpPr>
          <p:cNvPr id="3" name="Content Placeholder 2"/>
          <p:cNvSpPr>
            <a:spLocks noGrp="1"/>
          </p:cNvSpPr>
          <p:nvPr>
            <p:ph idx="1"/>
          </p:nvPr>
        </p:nvSpPr>
        <p:spPr/>
        <p:txBody>
          <a:bodyPr/>
          <a:lstStyle/>
          <a:p>
            <a:endParaRPr lang="en-US" dirty="0"/>
          </a:p>
        </p:txBody>
      </p:sp>
      <p:pic>
        <p:nvPicPr>
          <p:cNvPr id="4" name="Picture 3"/>
          <p:cNvPicPr/>
          <p:nvPr/>
        </p:nvPicPr>
        <p:blipFill>
          <a:blip r:embed="rId2"/>
          <a:stretch>
            <a:fillRect/>
          </a:stretch>
        </p:blipFill>
        <p:spPr>
          <a:xfrm>
            <a:off x="827584" y="1196752"/>
            <a:ext cx="7056784" cy="3600399"/>
          </a:xfrm>
          <a:prstGeom prst="rect">
            <a:avLst/>
          </a:prstGeom>
        </p:spPr>
      </p:pic>
    </p:spTree>
    <p:extLst>
      <p:ext uri="{BB962C8B-B14F-4D97-AF65-F5344CB8AC3E}">
        <p14:creationId xmlns:p14="http://schemas.microsoft.com/office/powerpoint/2010/main" val="28521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00B050"/>
                </a:solidFill>
              </a:rPr>
              <a:t>Trò</a:t>
            </a:r>
            <a:r>
              <a:rPr lang="en-US" dirty="0">
                <a:solidFill>
                  <a:srgbClr val="00B050"/>
                </a:solidFill>
              </a:rPr>
              <a:t> </a:t>
            </a:r>
            <a:r>
              <a:rPr lang="en-US" dirty="0" err="1">
                <a:solidFill>
                  <a:srgbClr val="00B050"/>
                </a:solidFill>
              </a:rPr>
              <a:t>chơi</a:t>
            </a:r>
            <a:r>
              <a:rPr lang="en-US" dirty="0">
                <a:solidFill>
                  <a:srgbClr val="00B050"/>
                </a:solidFill>
              </a:rPr>
              <a:t>: </a:t>
            </a:r>
            <a:r>
              <a:rPr lang="en-US" dirty="0" err="1">
                <a:solidFill>
                  <a:srgbClr val="00B050"/>
                </a:solidFill>
              </a:rPr>
              <a:t>Hỏi</a:t>
            </a:r>
            <a:r>
              <a:rPr lang="en-US" dirty="0">
                <a:solidFill>
                  <a:srgbClr val="00B050"/>
                </a:solidFill>
              </a:rPr>
              <a:t> </a:t>
            </a:r>
            <a:r>
              <a:rPr lang="en-US" dirty="0" err="1">
                <a:solidFill>
                  <a:srgbClr val="00B050"/>
                </a:solidFill>
              </a:rPr>
              <a:t>đường</a:t>
            </a:r>
            <a:r>
              <a:rPr lang="en-US" dirty="0">
                <a:solidFill>
                  <a:srgbClr val="00B050"/>
                </a:solidFill>
              </a:rPr>
              <a:t>.</a:t>
            </a:r>
          </a:p>
        </p:txBody>
      </p:sp>
      <p:sp>
        <p:nvSpPr>
          <p:cNvPr id="3" name="Content Placeholder 2"/>
          <p:cNvSpPr>
            <a:spLocks noGrp="1"/>
          </p:cNvSpPr>
          <p:nvPr>
            <p:ph idx="1"/>
          </p:nvPr>
        </p:nvSpPr>
        <p:spPr/>
        <p:txBody>
          <a:bodyPr/>
          <a:lstStyle/>
          <a:p>
            <a:r>
              <a:rPr lang="en-US" dirty="0" err="1">
                <a:solidFill>
                  <a:schemeClr val="tx1"/>
                </a:solidFill>
                <a:latin typeface="Times New Roman" pitchFamily="18" charset="0"/>
                <a:cs typeface="Times New Roman" pitchFamily="18" charset="0"/>
              </a:rPr>
              <a:t>Mỗi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nhóm</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gồm</a:t>
            </a:r>
            <a:r>
              <a:rPr lang="en-US" dirty="0">
                <a:solidFill>
                  <a:schemeClr val="tx1"/>
                </a:solidFill>
                <a:latin typeface="Times New Roman" pitchFamily="18" charset="0"/>
                <a:cs typeface="Times New Roman" pitchFamily="18" charset="0"/>
              </a:rPr>
              <a:t> 6 </a:t>
            </a:r>
            <a:r>
              <a:rPr lang="en-US" dirty="0" err="1">
                <a:solidFill>
                  <a:schemeClr val="tx1"/>
                </a:solidFill>
                <a:latin typeface="Times New Roman" pitchFamily="18" charset="0"/>
                <a:cs typeface="Times New Roman" pitchFamily="18" charset="0"/>
              </a:rPr>
              <a:t>người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và</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có</a:t>
            </a:r>
            <a:r>
              <a:rPr lang="en-US" dirty="0">
                <a:solidFill>
                  <a:schemeClr val="tx1"/>
                </a:solidFill>
                <a:latin typeface="Times New Roman" pitchFamily="18" charset="0"/>
                <a:cs typeface="Times New Roman" pitchFamily="18" charset="0"/>
              </a:rPr>
              <a:t> 1 la </a:t>
            </a:r>
            <a:r>
              <a:rPr lang="en-US" dirty="0" err="1">
                <a:solidFill>
                  <a:schemeClr val="tx1"/>
                </a:solidFill>
                <a:latin typeface="Times New Roman" pitchFamily="18" charset="0"/>
                <a:cs typeface="Times New Roman" pitchFamily="18" charset="0"/>
              </a:rPr>
              <a:t>bàn</a:t>
            </a:r>
            <a:r>
              <a:rPr lang="en-US" dirty="0">
                <a:solidFill>
                  <a:schemeClr val="tx1"/>
                </a:solidFill>
                <a:latin typeface="Times New Roman" pitchFamily="18" charset="0"/>
                <a:cs typeface="Times New Roman" pitchFamily="18" charset="0"/>
              </a:rPr>
              <a:t>.</a:t>
            </a:r>
          </a:p>
          <a:p>
            <a:r>
              <a:rPr lang="en-US" dirty="0" err="1">
                <a:solidFill>
                  <a:schemeClr val="tx1"/>
                </a:solidFill>
                <a:latin typeface="Times New Roman" pitchFamily="18" charset="0"/>
                <a:cs typeface="Times New Roman" pitchFamily="18" charset="0"/>
              </a:rPr>
              <a:t>Lần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lượt</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từng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người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đóng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vai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thành</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người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lạc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đường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muốn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tìm</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đường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đến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địa</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điểm</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cần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đến</a:t>
            </a:r>
            <a:r>
              <a:rPr lang="en-US" dirty="0">
                <a:solidFill>
                  <a:schemeClr val="tx1"/>
                </a:solidFill>
                <a:latin typeface="Times New Roman" pitchFamily="18" charset="0"/>
                <a:cs typeface="Times New Roman" pitchFamily="18" charset="0"/>
              </a:rPr>
              <a:t>.</a:t>
            </a:r>
          </a:p>
          <a:p>
            <a:r>
              <a:rPr lang="en-US" dirty="0" err="1">
                <a:solidFill>
                  <a:schemeClr val="tx1"/>
                </a:solidFill>
                <a:latin typeface="Times New Roman" pitchFamily="18" charset="0"/>
                <a:cs typeface="Times New Roman" pitchFamily="18" charset="0"/>
              </a:rPr>
              <a:t>Những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thành</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viên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còn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lại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đóng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vai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người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chỉ</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đường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và</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chỉ</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dẫn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cho</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người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lạc</a:t>
            </a:r>
            <a:r>
              <a:rPr lang="en-US" dirty="0">
                <a:solidFill>
                  <a:schemeClr val="tx1"/>
                </a:solidFill>
                <a:latin typeface="Times New Roman" pitchFamily="18" charset="0"/>
                <a:cs typeface="Times New Roman" pitchFamily="18" charset="0"/>
              </a:rPr>
              <a:t>. </a:t>
            </a:r>
          </a:p>
        </p:txBody>
      </p:sp>
    </p:spTree>
    <p:extLst>
      <p:ext uri="{BB962C8B-B14F-4D97-AF65-F5344CB8AC3E}">
        <p14:creationId xmlns:p14="http://schemas.microsoft.com/office/powerpoint/2010/main" val="3389778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ộp_Văn_Bản 7"/>
          <p:cNvSpPr txBox="1"/>
          <p:nvPr/>
        </p:nvSpPr>
        <p:spPr>
          <a:xfrm>
            <a:off x="3578225" y="1652588"/>
            <a:ext cx="5254625" cy="1200150"/>
          </a:xfrm>
          <a:prstGeom prst="rect">
            <a:avLst/>
          </a:prstGeom>
          <a:noFill/>
        </p:spPr>
        <p:txBody>
          <a:bodyPr>
            <a:spAutoFit/>
          </a:bodyPr>
          <a:lstStyle/>
          <a:p>
            <a:pPr algn="r">
              <a:defRPr/>
            </a:pPr>
            <a:r>
              <a:rPr lang="en-US" sz="3600" b="1">
                <a:solidFill>
                  <a:srgbClr val="FFFFFF"/>
                </a:solidFill>
                <a:effectLst>
                  <a:outerShdw blurRad="50800" dist="50800" algn="l" rotWithShape="0">
                    <a:prstClr val="black"/>
                  </a:outerShdw>
                </a:effectLst>
                <a:latin typeface="Arial" pitchFamily="34" charset="0"/>
              </a:rPr>
              <a:t>"XIN CHÂN THÀNH CẢM ƠN!"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Pictures\Cach-xac-dinh-phuong-huong-bang-la-b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08720"/>
            <a:ext cx="4896544" cy="352839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Pictures\tải xuống.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88024" y="1244952"/>
            <a:ext cx="4248472" cy="31921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99592" y="4434116"/>
            <a:ext cx="3312368" cy="363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 </a:t>
            </a:r>
            <a:r>
              <a:rPr lang="en-US" dirty="0" err="1">
                <a:solidFill>
                  <a:schemeClr val="tx1"/>
                </a:solidFill>
              </a:rPr>
              <a:t>bàn</a:t>
            </a:r>
            <a:r>
              <a:rPr lang="en-US" dirty="0">
                <a:solidFill>
                  <a:schemeClr val="tx1"/>
                </a:solidFill>
              </a:rPr>
              <a:t> con </a:t>
            </a:r>
            <a:r>
              <a:rPr lang="en-US" dirty="0" err="1">
                <a:solidFill>
                  <a:schemeClr val="tx1"/>
                </a:solidFill>
              </a:rPr>
              <a:t>vụ</a:t>
            </a:r>
            <a:r>
              <a:rPr lang="en-US" dirty="0">
                <a:solidFill>
                  <a:schemeClr val="tx1"/>
                </a:solidFill>
              </a:rPr>
              <a:t> (</a:t>
            </a:r>
            <a:r>
              <a:rPr lang="en-US" dirty="0" err="1">
                <a:solidFill>
                  <a:schemeClr val="tx1"/>
                </a:solidFill>
              </a:rPr>
              <a:t>thông</a:t>
            </a:r>
            <a:r>
              <a:rPr lang="en-US" dirty="0">
                <a:solidFill>
                  <a:schemeClr val="tx1"/>
                </a:solidFill>
              </a:rPr>
              <a:t> </a:t>
            </a:r>
            <a:r>
              <a:rPr lang="en-US" dirty="0" err="1">
                <a:solidFill>
                  <a:schemeClr val="tx1"/>
                </a:solidFill>
              </a:rPr>
              <a:t>thường</a:t>
            </a:r>
            <a:r>
              <a:rPr lang="en-US" dirty="0">
                <a:solidFill>
                  <a:schemeClr val="tx1"/>
                </a:solidFill>
              </a:rPr>
              <a:t>)</a:t>
            </a:r>
          </a:p>
        </p:txBody>
      </p:sp>
      <p:sp>
        <p:nvSpPr>
          <p:cNvPr id="7" name="Rectangle 6"/>
          <p:cNvSpPr/>
          <p:nvPr/>
        </p:nvSpPr>
        <p:spPr>
          <a:xfrm>
            <a:off x="4788024" y="4434116"/>
            <a:ext cx="4248472" cy="363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 </a:t>
            </a:r>
            <a:r>
              <a:rPr lang="en-US" dirty="0" err="1">
                <a:solidFill>
                  <a:schemeClr val="tx1"/>
                </a:solidFill>
              </a:rPr>
              <a:t>bàn</a:t>
            </a:r>
            <a:r>
              <a:rPr lang="en-US" dirty="0">
                <a:solidFill>
                  <a:schemeClr val="tx1"/>
                </a:solidFill>
              </a:rPr>
              <a:t> GPS (La </a:t>
            </a:r>
            <a:r>
              <a:rPr lang="en-US" dirty="0" err="1">
                <a:solidFill>
                  <a:schemeClr val="tx1"/>
                </a:solidFill>
              </a:rPr>
              <a:t>bàn</a:t>
            </a:r>
            <a:r>
              <a:rPr lang="en-US" dirty="0">
                <a:solidFill>
                  <a:schemeClr val="tx1"/>
                </a:solidFill>
              </a:rPr>
              <a:t> </a:t>
            </a:r>
            <a:r>
              <a:rPr lang="en-US" dirty="0" err="1">
                <a:solidFill>
                  <a:schemeClr val="tx1"/>
                </a:solidFill>
              </a:rPr>
              <a:t>điện</a:t>
            </a:r>
            <a:r>
              <a:rPr lang="en-US" dirty="0">
                <a:solidFill>
                  <a:schemeClr val="tx1"/>
                </a:solidFill>
              </a:rPr>
              <a:t> </a:t>
            </a:r>
            <a:r>
              <a:rPr lang="en-US" dirty="0" err="1">
                <a:solidFill>
                  <a:schemeClr val="tx1"/>
                </a:solidFill>
              </a:rPr>
              <a:t>thoại</a:t>
            </a:r>
            <a:r>
              <a:rPr lang="en-US" dirty="0">
                <a:solidFill>
                  <a:schemeClr val="tx1"/>
                </a:solidFill>
              </a:rPr>
              <a:t>)</a:t>
            </a:r>
          </a:p>
        </p:txBody>
      </p:sp>
      <p:sp>
        <p:nvSpPr>
          <p:cNvPr id="5" name="TextBox 4"/>
          <p:cNvSpPr txBox="1"/>
          <p:nvPr/>
        </p:nvSpPr>
        <p:spPr>
          <a:xfrm>
            <a:off x="755576" y="44624"/>
            <a:ext cx="5976664" cy="1200329"/>
          </a:xfrm>
          <a:prstGeom prst="rect">
            <a:avLst/>
          </a:prstGeom>
          <a:noFill/>
        </p:spPr>
        <p:txBody>
          <a:bodyPr wrap="square" rtlCol="0">
            <a:spAutoFit/>
          </a:bodyPr>
          <a:lstStyle/>
          <a:p>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a:t>
            </a:r>
          </a:p>
          <a:p>
            <a:pPr marL="342900" indent="-342900">
              <a:buAutoNum type="arabicPeriod"/>
            </a:pPr>
            <a:r>
              <a:rPr lang="en-US" sz="2400" dirty="0" err="1">
                <a:latin typeface="Times New Roman" pitchFamily="18" charset="0"/>
                <a:cs typeface="Times New Roman" pitchFamily="18" charset="0"/>
              </a:rPr>
              <a:t>Gọi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dưới</a:t>
            </a:r>
            <a:r>
              <a:rPr lang="en-US" sz="2400" dirty="0">
                <a:latin typeface="Times New Roman" pitchFamily="18" charset="0"/>
                <a:cs typeface="Times New Roman" pitchFamily="18" charset="0"/>
              </a:rPr>
              <a:t>.</a:t>
            </a:r>
          </a:p>
          <a:p>
            <a:pPr marL="342900" indent="-342900">
              <a:buAutoNum type="arabicPeriod"/>
            </a:pPr>
            <a:r>
              <a:rPr lang="en-US" sz="2400" dirty="0" err="1">
                <a:latin typeface="Times New Roman" pitchFamily="18" charset="0"/>
                <a:cs typeface="Times New Roman" pitchFamily="18" charset="0"/>
              </a:rPr>
              <a:t>Nêu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91074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barn(inVertical)">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511344" y="1002268"/>
            <a:ext cx="1794081" cy="400110"/>
          </a:xfrm>
          <a:prstGeom prst="rect">
            <a:avLst/>
          </a:prstGeom>
          <a:noFill/>
        </p:spPr>
        <p:txBody>
          <a:bodyPr wrap="none">
            <a:spAutoFit/>
          </a:bodyPr>
          <a:lstStyle/>
          <a:p>
            <a:pPr algn="r" fontAlgn="auto">
              <a:spcBef>
                <a:spcPts val="0"/>
              </a:spcBef>
              <a:spcAft>
                <a:spcPts val="0"/>
              </a:spcAft>
              <a:defRPr/>
            </a:pPr>
            <a:r>
              <a:rPr lang="en-US" sz="2000" i="1" dirty="0">
                <a:solidFill>
                  <a:prstClr val="black"/>
                </a:solidFill>
                <a:latin typeface="Calibri"/>
                <a:ea typeface="+mn-ea"/>
              </a:rPr>
              <a:t>Kim </a:t>
            </a:r>
            <a:r>
              <a:rPr lang="en-US" sz="2000" i="1" dirty="0" err="1">
                <a:solidFill>
                  <a:prstClr val="black"/>
                </a:solidFill>
                <a:latin typeface="Calibri"/>
                <a:ea typeface="+mn-ea"/>
              </a:rPr>
              <a:t>nam</a:t>
            </a:r>
            <a:r>
              <a:rPr lang="en-US" sz="2000" i="1" dirty="0">
                <a:solidFill>
                  <a:prstClr val="black"/>
                </a:solidFill>
                <a:latin typeface="Calibri"/>
                <a:ea typeface="+mn-ea"/>
              </a:rPr>
              <a:t> </a:t>
            </a:r>
            <a:r>
              <a:rPr lang="en-US" sz="2000" i="1" dirty="0" err="1">
                <a:solidFill>
                  <a:prstClr val="black"/>
                </a:solidFill>
                <a:latin typeface="Calibri"/>
                <a:ea typeface="+mn-ea"/>
              </a:rPr>
              <a:t>châm</a:t>
            </a:r>
            <a:r>
              <a:rPr lang="en-US" sz="2000" i="1" dirty="0">
                <a:solidFill>
                  <a:prstClr val="black"/>
                </a:solidFill>
                <a:latin typeface="Calibri"/>
                <a:ea typeface="+mn-ea"/>
              </a:rPr>
              <a:t> </a:t>
            </a:r>
          </a:p>
        </p:txBody>
      </p:sp>
      <p:sp>
        <p:nvSpPr>
          <p:cNvPr id="3" name="Hộp_Văn_Bản 2"/>
          <p:cNvSpPr txBox="1"/>
          <p:nvPr/>
        </p:nvSpPr>
        <p:spPr>
          <a:xfrm>
            <a:off x="1261127" y="188913"/>
            <a:ext cx="5469618" cy="523220"/>
          </a:xfrm>
          <a:prstGeom prst="rect">
            <a:avLst/>
          </a:prstGeom>
          <a:noFill/>
        </p:spPr>
        <p:txBody>
          <a:bodyPr wrap="square">
            <a:spAutoFit/>
          </a:bodyPr>
          <a:lstStyle/>
          <a:p>
            <a:pPr algn="ctr">
              <a:defRPr/>
            </a:pPr>
            <a:r>
              <a:rPr lang="en-US" sz="2800" b="1" dirty="0" err="1">
                <a:solidFill>
                  <a:schemeClr val="tx1">
                    <a:lumMod val="75000"/>
                    <a:lumOff val="25000"/>
                  </a:schemeClr>
                </a:solidFill>
                <a:latin typeface="Arial" pitchFamily="34" charset="0"/>
              </a:rPr>
              <a:t>Cấu</a:t>
            </a:r>
            <a:r>
              <a:rPr lang="en-US" sz="2800" b="1" dirty="0">
                <a:solidFill>
                  <a:schemeClr val="tx1">
                    <a:lumMod val="75000"/>
                    <a:lumOff val="25000"/>
                  </a:schemeClr>
                </a:solidFill>
                <a:latin typeface="Arial" pitchFamily="34" charset="0"/>
              </a:rPr>
              <a:t> </a:t>
            </a:r>
            <a:r>
              <a:rPr lang="en-US" sz="2800" b="1" dirty="0" err="1">
                <a:solidFill>
                  <a:schemeClr val="tx1">
                    <a:lumMod val="75000"/>
                    <a:lumOff val="25000"/>
                  </a:schemeClr>
                </a:solidFill>
                <a:latin typeface="Arial" pitchFamily="34" charset="0"/>
              </a:rPr>
              <a:t>tạo</a:t>
            </a:r>
            <a:r>
              <a:rPr lang="en-US" sz="2800" b="1" dirty="0">
                <a:solidFill>
                  <a:schemeClr val="tx1">
                    <a:lumMod val="75000"/>
                    <a:lumOff val="25000"/>
                  </a:schemeClr>
                </a:solidFill>
                <a:latin typeface="Arial" pitchFamily="34" charset="0"/>
              </a:rPr>
              <a:t> </a:t>
            </a:r>
            <a:r>
              <a:rPr lang="en-US" sz="2800" b="1" dirty="0" err="1">
                <a:solidFill>
                  <a:schemeClr val="tx1">
                    <a:lumMod val="75000"/>
                    <a:lumOff val="25000"/>
                  </a:schemeClr>
                </a:solidFill>
                <a:latin typeface="Arial" pitchFamily="34" charset="0"/>
              </a:rPr>
              <a:t>của</a:t>
            </a:r>
            <a:r>
              <a:rPr lang="en-US" sz="2800" b="1" dirty="0">
                <a:solidFill>
                  <a:schemeClr val="tx1">
                    <a:lumMod val="75000"/>
                    <a:lumOff val="25000"/>
                  </a:schemeClr>
                </a:solidFill>
                <a:latin typeface="Arial" pitchFamily="34" charset="0"/>
              </a:rPr>
              <a:t> La </a:t>
            </a:r>
            <a:r>
              <a:rPr lang="en-US" sz="2800" b="1" dirty="0" err="1">
                <a:solidFill>
                  <a:schemeClr val="tx1">
                    <a:lumMod val="75000"/>
                    <a:lumOff val="25000"/>
                  </a:schemeClr>
                </a:solidFill>
                <a:latin typeface="Arial" pitchFamily="34" charset="0"/>
              </a:rPr>
              <a:t>bàn</a:t>
            </a:r>
            <a:endParaRPr lang="en-US" sz="2800" b="1" dirty="0">
              <a:solidFill>
                <a:schemeClr val="tx1">
                  <a:lumMod val="75000"/>
                  <a:lumOff val="25000"/>
                </a:schemeClr>
              </a:solidFill>
              <a:latin typeface="Arial" pitchFamily="34" charset="0"/>
            </a:endParaRPr>
          </a:p>
        </p:txBody>
      </p:sp>
      <p:sp>
        <p:nvSpPr>
          <p:cNvPr id="32" name="TextBox 17"/>
          <p:cNvSpPr txBox="1"/>
          <p:nvPr/>
        </p:nvSpPr>
        <p:spPr>
          <a:xfrm>
            <a:off x="4820078" y="901926"/>
            <a:ext cx="1531510" cy="400110"/>
          </a:xfrm>
          <a:prstGeom prst="rect">
            <a:avLst/>
          </a:prstGeom>
          <a:noFill/>
        </p:spPr>
        <p:txBody>
          <a:bodyPr wrap="none">
            <a:spAutoFit/>
          </a:bodyPr>
          <a:lstStyle/>
          <a:p>
            <a:pPr algn="r" fontAlgn="auto">
              <a:spcBef>
                <a:spcPts val="0"/>
              </a:spcBef>
              <a:spcAft>
                <a:spcPts val="0"/>
              </a:spcAft>
              <a:defRPr/>
            </a:pPr>
            <a:r>
              <a:rPr lang="en-US" sz="2000" i="1" dirty="0" err="1">
                <a:solidFill>
                  <a:prstClr val="black"/>
                </a:solidFill>
                <a:latin typeface="Calibri"/>
                <a:ea typeface="+mn-ea"/>
              </a:rPr>
              <a:t>Vòng</a:t>
            </a:r>
            <a:r>
              <a:rPr lang="en-US" sz="2000" i="1" dirty="0">
                <a:solidFill>
                  <a:prstClr val="black"/>
                </a:solidFill>
                <a:latin typeface="Calibri"/>
                <a:ea typeface="+mn-ea"/>
              </a:rPr>
              <a:t> chia </a:t>
            </a:r>
            <a:r>
              <a:rPr lang="en-US" sz="2000" i="1" dirty="0" err="1">
                <a:solidFill>
                  <a:prstClr val="black"/>
                </a:solidFill>
                <a:latin typeface="Calibri"/>
                <a:ea typeface="+mn-ea"/>
              </a:rPr>
              <a:t>độ</a:t>
            </a:r>
            <a:endParaRPr lang="en-US" sz="2000" i="1" dirty="0">
              <a:solidFill>
                <a:prstClr val="black"/>
              </a:solidFill>
              <a:latin typeface="Calibri"/>
              <a:ea typeface="+mn-ea"/>
            </a:endParaRPr>
          </a:p>
        </p:txBody>
      </p:sp>
      <p:pic>
        <p:nvPicPr>
          <p:cNvPr id="22" name="Picture 2" descr="C:\Users\Administrator\Pictures\Cach-xac-dinh-phuong-huong-bang-la-b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8385" y="1268759"/>
            <a:ext cx="5256584" cy="321910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V="1">
            <a:off x="3406787" y="1268759"/>
            <a:ext cx="2012410" cy="739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747358" y="1393855"/>
            <a:ext cx="1240466" cy="52297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barn(inVertical)">
                                      <p:cBhvr>
                                        <p:cTn id="2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64085" y="701871"/>
            <a:ext cx="1794081" cy="400110"/>
          </a:xfrm>
          <a:prstGeom prst="rect">
            <a:avLst/>
          </a:prstGeom>
          <a:noFill/>
        </p:spPr>
        <p:txBody>
          <a:bodyPr wrap="none">
            <a:spAutoFit/>
          </a:bodyPr>
          <a:lstStyle/>
          <a:p>
            <a:pPr algn="r" fontAlgn="auto">
              <a:spcBef>
                <a:spcPts val="0"/>
              </a:spcBef>
              <a:spcAft>
                <a:spcPts val="0"/>
              </a:spcAft>
              <a:defRPr/>
            </a:pPr>
            <a:r>
              <a:rPr lang="en-US" sz="2000" i="1" dirty="0">
                <a:solidFill>
                  <a:prstClr val="black"/>
                </a:solidFill>
                <a:latin typeface="Calibri"/>
                <a:ea typeface="+mn-ea"/>
              </a:rPr>
              <a:t>Kim </a:t>
            </a:r>
            <a:r>
              <a:rPr lang="en-US" sz="2000" i="1" dirty="0" err="1">
                <a:solidFill>
                  <a:prstClr val="black"/>
                </a:solidFill>
                <a:latin typeface="Calibri"/>
                <a:ea typeface="+mn-ea"/>
              </a:rPr>
              <a:t>nam</a:t>
            </a:r>
            <a:r>
              <a:rPr lang="en-US" sz="2000" i="1" dirty="0">
                <a:solidFill>
                  <a:prstClr val="black"/>
                </a:solidFill>
                <a:latin typeface="Calibri"/>
                <a:ea typeface="+mn-ea"/>
              </a:rPr>
              <a:t> </a:t>
            </a:r>
            <a:r>
              <a:rPr lang="en-US" sz="2000" i="1" dirty="0" err="1">
                <a:solidFill>
                  <a:prstClr val="black"/>
                </a:solidFill>
                <a:latin typeface="Calibri"/>
                <a:ea typeface="+mn-ea"/>
              </a:rPr>
              <a:t>châm</a:t>
            </a:r>
            <a:r>
              <a:rPr lang="en-US" sz="2000" i="1" dirty="0">
                <a:solidFill>
                  <a:prstClr val="black"/>
                </a:solidFill>
                <a:latin typeface="Calibri"/>
                <a:ea typeface="+mn-ea"/>
              </a:rPr>
              <a:t> </a:t>
            </a:r>
          </a:p>
        </p:txBody>
      </p:sp>
      <p:sp>
        <p:nvSpPr>
          <p:cNvPr id="3" name="Hộp_Văn_Bản 2"/>
          <p:cNvSpPr txBox="1"/>
          <p:nvPr/>
        </p:nvSpPr>
        <p:spPr>
          <a:xfrm>
            <a:off x="1261126" y="188913"/>
            <a:ext cx="6191193" cy="523220"/>
          </a:xfrm>
          <a:prstGeom prst="rect">
            <a:avLst/>
          </a:prstGeom>
          <a:noFill/>
        </p:spPr>
        <p:txBody>
          <a:bodyPr wrap="square">
            <a:spAutoFit/>
          </a:bodyPr>
          <a:lstStyle/>
          <a:p>
            <a:pPr algn="ctr">
              <a:defRPr/>
            </a:pPr>
            <a:r>
              <a:rPr lang="en-US" sz="2800" b="1" dirty="0" err="1">
                <a:solidFill>
                  <a:schemeClr val="tx1">
                    <a:lumMod val="75000"/>
                    <a:lumOff val="25000"/>
                  </a:schemeClr>
                </a:solidFill>
                <a:latin typeface="Arial" pitchFamily="34" charset="0"/>
              </a:rPr>
              <a:t>Cách</a:t>
            </a:r>
            <a:r>
              <a:rPr lang="en-US" sz="2800" b="1" dirty="0">
                <a:solidFill>
                  <a:schemeClr val="tx1">
                    <a:lumMod val="75000"/>
                    <a:lumOff val="25000"/>
                  </a:schemeClr>
                </a:solidFill>
                <a:latin typeface="Arial" pitchFamily="34" charset="0"/>
              </a:rPr>
              <a:t> </a:t>
            </a:r>
            <a:r>
              <a:rPr lang="en-US" sz="2800" b="1" dirty="0" err="1">
                <a:solidFill>
                  <a:schemeClr val="tx1">
                    <a:lumMod val="75000"/>
                    <a:lumOff val="25000"/>
                  </a:schemeClr>
                </a:solidFill>
                <a:latin typeface="Arial" pitchFamily="34" charset="0"/>
              </a:rPr>
              <a:t>sử</a:t>
            </a:r>
            <a:r>
              <a:rPr lang="en-US" sz="2800" b="1" dirty="0">
                <a:solidFill>
                  <a:schemeClr val="tx1">
                    <a:lumMod val="75000"/>
                    <a:lumOff val="25000"/>
                  </a:schemeClr>
                </a:solidFill>
                <a:latin typeface="Arial" pitchFamily="34" charset="0"/>
              </a:rPr>
              <a:t> </a:t>
            </a:r>
            <a:r>
              <a:rPr lang="en-US" sz="2800" b="1" dirty="0" err="1">
                <a:solidFill>
                  <a:schemeClr val="tx1">
                    <a:lumMod val="75000"/>
                    <a:lumOff val="25000"/>
                  </a:schemeClr>
                </a:solidFill>
                <a:latin typeface="Arial" pitchFamily="34" charset="0"/>
              </a:rPr>
              <a:t>dụng</a:t>
            </a:r>
            <a:r>
              <a:rPr lang="en-US" sz="2800" b="1" dirty="0">
                <a:solidFill>
                  <a:schemeClr val="tx1">
                    <a:lumMod val="75000"/>
                    <a:lumOff val="25000"/>
                  </a:schemeClr>
                </a:solidFill>
                <a:latin typeface="Arial" pitchFamily="34" charset="0"/>
              </a:rPr>
              <a:t> la </a:t>
            </a:r>
            <a:r>
              <a:rPr lang="en-US" sz="2800" b="1" dirty="0" err="1">
                <a:solidFill>
                  <a:schemeClr val="tx1">
                    <a:lumMod val="75000"/>
                    <a:lumOff val="25000"/>
                  </a:schemeClr>
                </a:solidFill>
                <a:latin typeface="Arial" pitchFamily="34" charset="0"/>
              </a:rPr>
              <a:t>bàn</a:t>
            </a:r>
            <a:r>
              <a:rPr lang="en-US" sz="2800" b="1" dirty="0">
                <a:solidFill>
                  <a:schemeClr val="tx1">
                    <a:lumMod val="75000"/>
                    <a:lumOff val="25000"/>
                  </a:schemeClr>
                </a:solidFill>
                <a:latin typeface="Arial" pitchFamily="34" charset="0"/>
              </a:rPr>
              <a:t> </a:t>
            </a:r>
            <a:r>
              <a:rPr lang="en-US" sz="2800" b="1" dirty="0" err="1">
                <a:solidFill>
                  <a:schemeClr val="tx1">
                    <a:lumMod val="75000"/>
                    <a:lumOff val="25000"/>
                  </a:schemeClr>
                </a:solidFill>
                <a:latin typeface="Arial" pitchFamily="34" charset="0"/>
              </a:rPr>
              <a:t>thông</a:t>
            </a:r>
            <a:r>
              <a:rPr lang="en-US" sz="2800" b="1" dirty="0">
                <a:solidFill>
                  <a:schemeClr val="tx1">
                    <a:lumMod val="75000"/>
                    <a:lumOff val="25000"/>
                  </a:schemeClr>
                </a:solidFill>
                <a:latin typeface="Arial" pitchFamily="34" charset="0"/>
              </a:rPr>
              <a:t> </a:t>
            </a:r>
            <a:r>
              <a:rPr lang="en-US" sz="2800" b="1" dirty="0" err="1">
                <a:solidFill>
                  <a:schemeClr val="tx1">
                    <a:lumMod val="75000"/>
                    <a:lumOff val="25000"/>
                  </a:schemeClr>
                </a:solidFill>
                <a:latin typeface="Arial" pitchFamily="34" charset="0"/>
              </a:rPr>
              <a:t>thường</a:t>
            </a:r>
            <a:endParaRPr lang="en-US" sz="2800" b="1" dirty="0">
              <a:solidFill>
                <a:schemeClr val="tx1">
                  <a:lumMod val="75000"/>
                  <a:lumOff val="25000"/>
                </a:schemeClr>
              </a:solidFill>
              <a:latin typeface="Arial" pitchFamily="34" charset="0"/>
            </a:endParaRPr>
          </a:p>
        </p:txBody>
      </p:sp>
      <p:sp>
        <p:nvSpPr>
          <p:cNvPr id="32" name="TextBox 17"/>
          <p:cNvSpPr txBox="1"/>
          <p:nvPr/>
        </p:nvSpPr>
        <p:spPr>
          <a:xfrm>
            <a:off x="3040490" y="772614"/>
            <a:ext cx="1531510" cy="400110"/>
          </a:xfrm>
          <a:prstGeom prst="rect">
            <a:avLst/>
          </a:prstGeom>
          <a:noFill/>
        </p:spPr>
        <p:txBody>
          <a:bodyPr wrap="none">
            <a:spAutoFit/>
          </a:bodyPr>
          <a:lstStyle/>
          <a:p>
            <a:pPr algn="r" fontAlgn="auto">
              <a:spcBef>
                <a:spcPts val="0"/>
              </a:spcBef>
              <a:spcAft>
                <a:spcPts val="0"/>
              </a:spcAft>
              <a:defRPr/>
            </a:pPr>
            <a:r>
              <a:rPr lang="en-US" sz="2000" i="1" dirty="0" err="1">
                <a:solidFill>
                  <a:prstClr val="black"/>
                </a:solidFill>
                <a:latin typeface="Calibri"/>
                <a:ea typeface="+mn-ea"/>
              </a:rPr>
              <a:t>Vòng</a:t>
            </a:r>
            <a:r>
              <a:rPr lang="en-US" sz="2000" i="1" dirty="0">
                <a:solidFill>
                  <a:prstClr val="black"/>
                </a:solidFill>
                <a:latin typeface="Calibri"/>
                <a:ea typeface="+mn-ea"/>
              </a:rPr>
              <a:t> chia </a:t>
            </a:r>
            <a:r>
              <a:rPr lang="en-US" sz="2000" i="1" dirty="0" err="1">
                <a:solidFill>
                  <a:prstClr val="black"/>
                </a:solidFill>
                <a:latin typeface="Calibri"/>
                <a:ea typeface="+mn-ea"/>
              </a:rPr>
              <a:t>độ</a:t>
            </a:r>
            <a:endParaRPr lang="en-US" sz="2000" i="1" dirty="0">
              <a:solidFill>
                <a:prstClr val="black"/>
              </a:solidFill>
              <a:latin typeface="Calibri"/>
              <a:ea typeface="+mn-ea"/>
            </a:endParaRPr>
          </a:p>
        </p:txBody>
      </p:sp>
      <p:pic>
        <p:nvPicPr>
          <p:cNvPr id="22" name="Picture 2" descr="C:\Users\Administrator\Pictures\Cach-xac-dinh-phuong-huong-bang-la-ban.png"/>
          <p:cNvPicPr>
            <a:picLocks noChangeAspect="1" noChangeArrowheads="1"/>
          </p:cNvPicPr>
          <p:nvPr/>
        </p:nvPicPr>
        <p:blipFill rotWithShape="1">
          <a:blip r:embed="rId2">
            <a:extLst>
              <a:ext uri="{28A0092B-C50C-407E-A947-70E740481C1C}">
                <a14:useLocalDpi xmlns:a14="http://schemas.microsoft.com/office/drawing/2010/main" val="0"/>
              </a:ext>
            </a:extLst>
          </a:blip>
          <a:srcRect r="46885"/>
          <a:stretch/>
        </p:blipFill>
        <p:spPr bwMode="auto">
          <a:xfrm>
            <a:off x="0" y="1172723"/>
            <a:ext cx="2456597" cy="283234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V="1">
            <a:off x="1586064" y="1172723"/>
            <a:ext cx="1452897" cy="48697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611561" y="972669"/>
            <a:ext cx="792087" cy="80014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549386" y="1341108"/>
            <a:ext cx="4594614" cy="3046988"/>
          </a:xfrm>
          <a:prstGeom prst="rect">
            <a:avLst/>
          </a:prstGeom>
        </p:spPr>
        <p:txBody>
          <a:bodyPr wrap="square">
            <a:spAutoFit/>
          </a:bodyPr>
          <a:lstStyle/>
          <a:p>
            <a:r>
              <a:rPr lang="vi-VN" sz="2400" dirty="0">
                <a:latin typeface="Times New Roman" pitchFamily="18" charset="0"/>
                <a:cs typeface="Times New Roman" pitchFamily="18" charset="0"/>
              </a:rPr>
              <a:t>Để có </a:t>
            </a:r>
            <a:r>
              <a:rPr lang="vi-VN" sz="2400" b="1" dirty="0">
                <a:latin typeface="Times New Roman" pitchFamily="18" charset="0"/>
                <a:cs typeface="Times New Roman" pitchFamily="18" charset="0"/>
              </a:rPr>
              <a:t>cách coi la bàn</a:t>
            </a:r>
            <a:r>
              <a:rPr lang="vi-VN" sz="2400" dirty="0">
                <a:latin typeface="Times New Roman" pitchFamily="18" charset="0"/>
                <a:cs typeface="Times New Roman" pitchFamily="18" charset="0"/>
              </a:rPr>
              <a:t> chính xác về phương hướng thì ban đầu chúng ta cần xoay la bàn sao cho cây kim màu đỏ chỉ ở hướng bắc và về đúng chính giữa vạch đỏ số 0.</a:t>
            </a:r>
          </a:p>
          <a:p>
            <a:r>
              <a:rPr lang="vi-VN" sz="2400" dirty="0">
                <a:latin typeface="Times New Roman" pitchFamily="18" charset="0"/>
                <a:cs typeface="Times New Roman" pitchFamily="18" charset="0"/>
              </a:rPr>
              <a:t>Sau đó bạn mới tiến hành xác định các hướng cần di chuyển bằng cách từ từ xoay người và la bàn.</a:t>
            </a:r>
          </a:p>
        </p:txBody>
      </p:sp>
      <p:pic>
        <p:nvPicPr>
          <p:cNvPr id="1026" name="Picture 2" descr="C:\Users\Administrator\Pictures\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512" y="1517330"/>
            <a:ext cx="2236873"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34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par>
                                <p:cTn id="14" presetID="16" presetClass="entr" presetSubtype="2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barn(inVertical)">
                                      <p:cBhvr>
                                        <p:cTn id="19" dur="500"/>
                                        <p:tgtEl>
                                          <p:spTgt spid="102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arn(inVertical)">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p:bldP spid="32"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a:spLocks noGrp="1" noChangeArrowheads="1"/>
          </p:cNvSpPr>
          <p:nvPr>
            <p:ph type="title"/>
          </p:nvPr>
        </p:nvSpPr>
        <p:spPr>
          <a:xfrm>
            <a:off x="2478108" y="-27384"/>
            <a:ext cx="4542164" cy="457200"/>
          </a:xfrm>
        </p:spPr>
        <p:txBody>
          <a:bodyPr/>
          <a:lstStyle/>
          <a:p>
            <a:r>
              <a:rPr lang="en-US" sz="2800" b="1" dirty="0" err="1">
                <a:solidFill>
                  <a:srgbClr val="FF0000"/>
                </a:solidFill>
                <a:latin typeface="Times New Roman" pitchFamily="18" charset="0"/>
                <a:cs typeface="Times New Roman" pitchFamily="18" charset="0"/>
              </a:rPr>
              <a:t>Sử</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dụng</a:t>
            </a:r>
            <a:r>
              <a:rPr lang="en-US" sz="2800" b="1" dirty="0">
                <a:solidFill>
                  <a:srgbClr val="FF0000"/>
                </a:solidFill>
                <a:latin typeface="Times New Roman" pitchFamily="18" charset="0"/>
                <a:cs typeface="Times New Roman" pitchFamily="18" charset="0"/>
              </a:rPr>
              <a:t> la </a:t>
            </a:r>
            <a:r>
              <a:rPr lang="en-US" sz="2800" b="1" dirty="0" err="1">
                <a:solidFill>
                  <a:srgbClr val="FF0000"/>
                </a:solidFill>
                <a:latin typeface="Times New Roman" pitchFamily="18" charset="0"/>
                <a:cs typeface="Times New Roman" pitchFamily="18" charset="0"/>
              </a:rPr>
              <a:t>bàn</a:t>
            </a:r>
            <a:r>
              <a:rPr lang="en-US" sz="2800" b="1" dirty="0">
                <a:solidFill>
                  <a:srgbClr val="FF0000"/>
                </a:solidFill>
                <a:latin typeface="Times New Roman" pitchFamily="18" charset="0"/>
                <a:cs typeface="Times New Roman" pitchFamily="18" charset="0"/>
              </a:rPr>
              <a:t> GPS</a:t>
            </a:r>
          </a:p>
        </p:txBody>
      </p:sp>
      <p:sp>
        <p:nvSpPr>
          <p:cNvPr id="4" name="Freeform 3"/>
          <p:cNvSpPr>
            <a:spLocks/>
          </p:cNvSpPr>
          <p:nvPr/>
        </p:nvSpPr>
        <p:spPr bwMode="gray">
          <a:xfrm>
            <a:off x="6210840" y="-27384"/>
            <a:ext cx="1341133" cy="1056651"/>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hlink">
                  <a:gamma/>
                  <a:tint val="90980"/>
                  <a:invGamma/>
                  <a:alpha val="32001"/>
                </a:schemeClr>
              </a:gs>
              <a:gs pos="100000">
                <a:schemeClr va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en-US" b="1">
              <a:solidFill>
                <a:srgbClr val="000000"/>
              </a:solidFill>
              <a:ea typeface="+mn-ea"/>
            </a:endParaRPr>
          </a:p>
        </p:txBody>
      </p:sp>
      <p:sp>
        <p:nvSpPr>
          <p:cNvPr id="13" name="Freeform 12"/>
          <p:cNvSpPr>
            <a:spLocks/>
          </p:cNvSpPr>
          <p:nvPr/>
        </p:nvSpPr>
        <p:spPr bwMode="gray">
          <a:xfrm>
            <a:off x="3645504" y="332656"/>
            <a:ext cx="1341133" cy="1058102"/>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folHlink">
                  <a:gamma/>
                  <a:tint val="57647"/>
                  <a:invGamma/>
                  <a:alpha val="32001"/>
                </a:schemeClr>
              </a:gs>
              <a:gs pos="100000">
                <a:schemeClr val="fo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en-US" b="1">
              <a:solidFill>
                <a:srgbClr val="000000"/>
              </a:solidFill>
              <a:ea typeface="+mn-ea"/>
            </a:endParaRPr>
          </a:p>
        </p:txBody>
      </p:sp>
      <p:grpSp>
        <p:nvGrpSpPr>
          <p:cNvPr id="35" name="Nhóm 34"/>
          <p:cNvGrpSpPr/>
          <p:nvPr/>
        </p:nvGrpSpPr>
        <p:grpSpPr>
          <a:xfrm>
            <a:off x="2016561" y="764704"/>
            <a:ext cx="2117508" cy="3159589"/>
            <a:chOff x="2118292" y="2769341"/>
            <a:chExt cx="2117508" cy="3039322"/>
          </a:xfrm>
          <a:effectLst>
            <a:outerShdw blurRad="76200" dir="18900000" sy="23000" kx="-1200000" algn="bl" rotWithShape="0">
              <a:prstClr val="black">
                <a:alpha val="20000"/>
              </a:prstClr>
            </a:outerShdw>
          </a:effectLst>
        </p:grpSpPr>
        <p:sp>
          <p:nvSpPr>
            <p:cNvPr id="17" name="AutoShape 16"/>
            <p:cNvSpPr>
              <a:spLocks noChangeArrowheads="1"/>
            </p:cNvSpPr>
            <p:nvPr/>
          </p:nvSpPr>
          <p:spPr bwMode="auto">
            <a:xfrm>
              <a:off x="2118292" y="2923194"/>
              <a:ext cx="2098787" cy="2885469"/>
            </a:xfrm>
            <a:prstGeom prst="roundRect">
              <a:avLst>
                <a:gd name="adj" fmla="val 4690"/>
              </a:avLst>
            </a:prstGeom>
            <a:noFill/>
            <a:ln w="57150">
              <a:solidFill>
                <a:schemeClr val="folHlink"/>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solidFill>
                  <a:srgbClr val="000000"/>
                </a:solidFill>
                <a:ea typeface="+mn-ea"/>
              </a:endParaRPr>
            </a:p>
          </p:txBody>
        </p:sp>
        <p:sp>
          <p:nvSpPr>
            <p:cNvPr id="18" name="AutoShape 17"/>
            <p:cNvSpPr>
              <a:spLocks noChangeArrowheads="1"/>
            </p:cNvSpPr>
            <p:nvPr/>
          </p:nvSpPr>
          <p:spPr bwMode="gray">
            <a:xfrm>
              <a:off x="2315688" y="2792564"/>
              <a:ext cx="1703994" cy="262711"/>
            </a:xfrm>
            <a:prstGeom prst="roundRect">
              <a:avLst>
                <a:gd name="adj" fmla="val 50000"/>
              </a:avLst>
            </a:prstGeom>
            <a:gradFill rotWithShape="1">
              <a:gsLst>
                <a:gs pos="0">
                  <a:schemeClr val="folHlink">
                    <a:gamma/>
                    <a:shade val="38824"/>
                    <a:invGamma/>
                  </a:schemeClr>
                </a:gs>
                <a:gs pos="50000">
                  <a:schemeClr val="folHlink"/>
                </a:gs>
                <a:gs pos="100000">
                  <a:schemeClr val="folHlink">
                    <a:gamma/>
                    <a:shade val="38824"/>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solidFill>
                  <a:srgbClr val="000000"/>
                </a:solidFill>
                <a:ea typeface="+mn-ea"/>
              </a:endParaRPr>
            </a:p>
          </p:txBody>
        </p:sp>
        <p:sp>
          <p:nvSpPr>
            <p:cNvPr id="19" name="AutoShape 18"/>
            <p:cNvSpPr>
              <a:spLocks noChangeArrowheads="1"/>
            </p:cNvSpPr>
            <p:nvPr/>
          </p:nvSpPr>
          <p:spPr bwMode="auto">
            <a:xfrm flipH="1">
              <a:off x="3855670" y="2857879"/>
              <a:ext cx="65315"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solidFill>
                  <a:srgbClr val="000000"/>
                </a:solidFill>
                <a:ea typeface="+mn-ea"/>
              </a:endParaRPr>
            </a:p>
          </p:txBody>
        </p:sp>
        <p:sp>
          <p:nvSpPr>
            <p:cNvPr id="20" name="AutoShape 19"/>
            <p:cNvSpPr>
              <a:spLocks noChangeArrowheads="1"/>
            </p:cNvSpPr>
            <p:nvPr/>
          </p:nvSpPr>
          <p:spPr bwMode="auto">
            <a:xfrm flipH="1">
              <a:off x="2408581" y="2857879"/>
              <a:ext cx="66766"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solidFill>
                  <a:srgbClr val="000000"/>
                </a:solidFill>
                <a:ea typeface="+mn-ea"/>
              </a:endParaRPr>
            </a:p>
          </p:txBody>
        </p:sp>
        <p:sp>
          <p:nvSpPr>
            <p:cNvPr id="21" name="Text Box 20"/>
            <p:cNvSpPr txBox="1">
              <a:spLocks noChangeArrowheads="1"/>
            </p:cNvSpPr>
            <p:nvPr/>
          </p:nvSpPr>
          <p:spPr bwMode="gray">
            <a:xfrm>
              <a:off x="2749899" y="2769341"/>
              <a:ext cx="82105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1400" b="1" dirty="0" err="1">
                  <a:solidFill>
                    <a:srgbClr val="FFFFFF"/>
                  </a:solidFill>
                  <a:ea typeface="+mn-ea"/>
                </a:rPr>
                <a:t>Bước</a:t>
              </a:r>
              <a:r>
                <a:rPr lang="en-US" sz="1400" b="1" dirty="0">
                  <a:solidFill>
                    <a:srgbClr val="FFFFFF"/>
                  </a:solidFill>
                  <a:ea typeface="+mn-ea"/>
                </a:rPr>
                <a:t> 1</a:t>
              </a:r>
            </a:p>
          </p:txBody>
        </p:sp>
        <p:sp>
          <p:nvSpPr>
            <p:cNvPr id="22" name="Text Box 21"/>
            <p:cNvSpPr txBox="1">
              <a:spLocks noChangeArrowheads="1"/>
            </p:cNvSpPr>
            <p:nvPr/>
          </p:nvSpPr>
          <p:spPr bwMode="auto">
            <a:xfrm>
              <a:off x="2137013" y="3187205"/>
              <a:ext cx="209878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dirty="0"/>
                <a:t>Đ</a:t>
              </a:r>
              <a:r>
                <a:rPr lang="vi-VN" dirty="0"/>
                <a:t>ầu tiên bạn hãy mở ứng dụng la bàn trên điện thoại</a:t>
              </a:r>
              <a:endParaRPr lang="en-US" b="1" i="1" dirty="0">
                <a:solidFill>
                  <a:srgbClr val="5D8223"/>
                </a:solidFill>
                <a:ea typeface="+mn-ea"/>
              </a:endParaRPr>
            </a:p>
          </p:txBody>
        </p:sp>
      </p:grpSp>
      <p:grpSp>
        <p:nvGrpSpPr>
          <p:cNvPr id="36" name="Nhóm 35"/>
          <p:cNvGrpSpPr/>
          <p:nvPr/>
        </p:nvGrpSpPr>
        <p:grpSpPr>
          <a:xfrm>
            <a:off x="4380447" y="620688"/>
            <a:ext cx="2163164" cy="3235063"/>
            <a:chOff x="4413024" y="2377452"/>
            <a:chExt cx="2163164" cy="3037871"/>
          </a:xfrm>
          <a:effectLst>
            <a:outerShdw blurRad="76200" dir="18900000" sy="23000" kx="-1200000" algn="bl" rotWithShape="0">
              <a:prstClr val="black">
                <a:alpha val="20000"/>
              </a:prstClr>
            </a:outerShdw>
          </a:effectLst>
        </p:grpSpPr>
        <p:sp>
          <p:nvSpPr>
            <p:cNvPr id="5" name="AutoShape 4"/>
            <p:cNvSpPr>
              <a:spLocks noChangeArrowheads="1"/>
            </p:cNvSpPr>
            <p:nvPr/>
          </p:nvSpPr>
          <p:spPr bwMode="auto">
            <a:xfrm>
              <a:off x="4413024" y="2529854"/>
              <a:ext cx="2098787" cy="2885469"/>
            </a:xfrm>
            <a:prstGeom prst="roundRect">
              <a:avLst>
                <a:gd name="adj" fmla="val 4690"/>
              </a:avLst>
            </a:prstGeom>
            <a:noFill/>
            <a:ln w="57150">
              <a:solidFill>
                <a:schemeClr val="accent2"/>
              </a:solidFill>
              <a:round/>
              <a:headEnd/>
              <a:tailEnd/>
            </a:ln>
            <a:effectLst/>
            <a:extLst>
              <a:ext uri="{909E8E84-426E-40DD-AFC4-6F175D3DCCD1}">
                <a14:hiddenFill xmlns:a14="http://schemas.microsoft.com/office/drawing/2010/main">
                  <a:solidFill>
                    <a:srgbClr val="F1D08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solidFill>
                  <a:srgbClr val="000000"/>
                </a:solidFill>
                <a:ea typeface="+mn-ea"/>
              </a:endParaRPr>
            </a:p>
          </p:txBody>
        </p:sp>
        <p:sp>
          <p:nvSpPr>
            <p:cNvPr id="6" name="AutoShape 5"/>
            <p:cNvSpPr>
              <a:spLocks noChangeArrowheads="1"/>
            </p:cNvSpPr>
            <p:nvPr/>
          </p:nvSpPr>
          <p:spPr bwMode="gray">
            <a:xfrm>
              <a:off x="4626386" y="2403578"/>
              <a:ext cx="1703994" cy="262712"/>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solidFill>
                  <a:srgbClr val="000000"/>
                </a:solidFill>
                <a:ea typeface="+mn-ea"/>
              </a:endParaRPr>
            </a:p>
          </p:txBody>
        </p:sp>
        <p:sp>
          <p:nvSpPr>
            <p:cNvPr id="7" name="AutoShape 6"/>
            <p:cNvSpPr>
              <a:spLocks noChangeArrowheads="1"/>
            </p:cNvSpPr>
            <p:nvPr/>
          </p:nvSpPr>
          <p:spPr bwMode="auto">
            <a:xfrm flipH="1">
              <a:off x="6159110" y="2473247"/>
              <a:ext cx="66766" cy="132082"/>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solidFill>
                  <a:srgbClr val="000000"/>
                </a:solidFill>
                <a:ea typeface="+mn-ea"/>
              </a:endParaRPr>
            </a:p>
          </p:txBody>
        </p:sp>
        <p:sp>
          <p:nvSpPr>
            <p:cNvPr id="8" name="AutoShape 7"/>
            <p:cNvSpPr>
              <a:spLocks noChangeArrowheads="1"/>
            </p:cNvSpPr>
            <p:nvPr/>
          </p:nvSpPr>
          <p:spPr bwMode="auto">
            <a:xfrm flipH="1">
              <a:off x="4704764" y="2464538"/>
              <a:ext cx="65315" cy="132082"/>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solidFill>
                  <a:srgbClr val="000000"/>
                </a:solidFill>
                <a:ea typeface="+mn-ea"/>
              </a:endParaRPr>
            </a:p>
          </p:txBody>
        </p:sp>
        <p:sp>
          <p:nvSpPr>
            <p:cNvPr id="14" name="Text Box 13"/>
            <p:cNvSpPr txBox="1">
              <a:spLocks noChangeArrowheads="1"/>
            </p:cNvSpPr>
            <p:nvPr/>
          </p:nvSpPr>
          <p:spPr bwMode="gray">
            <a:xfrm>
              <a:off x="5048985" y="2377452"/>
              <a:ext cx="82105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1400" b="1" dirty="0" err="1">
                  <a:solidFill>
                    <a:srgbClr val="FFFFFF"/>
                  </a:solidFill>
                  <a:ea typeface="+mn-ea"/>
                </a:rPr>
                <a:t>Bước</a:t>
              </a:r>
              <a:r>
                <a:rPr lang="en-US" sz="1400" b="1" dirty="0">
                  <a:solidFill>
                    <a:srgbClr val="FFFFFF"/>
                  </a:solidFill>
                  <a:ea typeface="+mn-ea"/>
                </a:rPr>
                <a:t> 2</a:t>
              </a:r>
            </a:p>
          </p:txBody>
        </p:sp>
        <p:sp>
          <p:nvSpPr>
            <p:cNvPr id="29" name="Text Box 21"/>
            <p:cNvSpPr txBox="1">
              <a:spLocks noChangeArrowheads="1"/>
            </p:cNvSpPr>
            <p:nvPr/>
          </p:nvSpPr>
          <p:spPr bwMode="auto">
            <a:xfrm>
              <a:off x="4413024" y="2722871"/>
              <a:ext cx="216316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vi-VN" dirty="0"/>
                <a:t>Tiếp đó, trên màn hình la bàn sẽ hiển thị 4 hướng chính là đông tây nam bắc, số đo vị trí độ và kết quả hiển thị kinh vĩ độ ở vị trí hiện tại</a:t>
              </a:r>
              <a:endParaRPr lang="en-US" b="1" i="1" dirty="0">
                <a:solidFill>
                  <a:srgbClr val="333399"/>
                </a:solidFill>
                <a:ea typeface="+mn-ea"/>
              </a:endParaRPr>
            </a:p>
          </p:txBody>
        </p:sp>
      </p:grpSp>
      <p:grpSp>
        <p:nvGrpSpPr>
          <p:cNvPr id="37" name="Nhóm 36"/>
          <p:cNvGrpSpPr/>
          <p:nvPr/>
        </p:nvGrpSpPr>
        <p:grpSpPr>
          <a:xfrm>
            <a:off x="6652131" y="332656"/>
            <a:ext cx="2366110" cy="3538508"/>
            <a:chOff x="6630538" y="1493788"/>
            <a:chExt cx="2168172" cy="4539355"/>
          </a:xfrm>
          <a:effectLst>
            <a:outerShdw blurRad="76200" dir="18900000" sy="23000" kx="-1200000" algn="bl" rotWithShape="0">
              <a:prstClr val="black">
                <a:alpha val="20000"/>
              </a:prstClr>
            </a:outerShdw>
          </a:effectLst>
        </p:grpSpPr>
        <p:sp>
          <p:nvSpPr>
            <p:cNvPr id="9" name="AutoShape 8"/>
            <p:cNvSpPr>
              <a:spLocks noChangeArrowheads="1"/>
            </p:cNvSpPr>
            <p:nvPr/>
          </p:nvSpPr>
          <p:spPr bwMode="auto">
            <a:xfrm>
              <a:off x="6630538" y="1620883"/>
              <a:ext cx="2168172" cy="4392488"/>
            </a:xfrm>
            <a:prstGeom prst="roundRect">
              <a:avLst>
                <a:gd name="adj" fmla="val 4690"/>
              </a:avLst>
            </a:prstGeom>
            <a:noFill/>
            <a:ln w="57150">
              <a:solidFill>
                <a:schemeClr val="hlink"/>
              </a:solidFill>
              <a:round/>
              <a:headEnd/>
              <a:tailEnd/>
            </a:ln>
            <a:effectLst/>
            <a:extLst>
              <a:ext uri="{909E8E84-426E-40DD-AFC4-6F175D3DCCD1}">
                <a14:hiddenFill xmlns:a14="http://schemas.microsoft.com/office/drawing/2010/main">
                  <a:solidFill>
                    <a:srgbClr val="6FC5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solidFill>
                  <a:srgbClr val="000000"/>
                </a:solidFill>
                <a:ea typeface="+mn-ea"/>
              </a:endParaRPr>
            </a:p>
          </p:txBody>
        </p:sp>
        <p:sp>
          <p:nvSpPr>
            <p:cNvPr id="10" name="AutoShape 9"/>
            <p:cNvSpPr>
              <a:spLocks noChangeArrowheads="1"/>
            </p:cNvSpPr>
            <p:nvPr/>
          </p:nvSpPr>
          <p:spPr bwMode="gray">
            <a:xfrm>
              <a:off x="6905151" y="1538854"/>
              <a:ext cx="1703994" cy="262711"/>
            </a:xfrm>
            <a:prstGeom prst="roundRect">
              <a:avLst>
                <a:gd name="adj" fmla="val 50000"/>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solidFill>
                  <a:srgbClr val="000000"/>
                </a:solidFill>
                <a:ea typeface="+mn-ea"/>
              </a:endParaRPr>
            </a:p>
          </p:txBody>
        </p:sp>
        <p:sp>
          <p:nvSpPr>
            <p:cNvPr id="11" name="AutoShape 10"/>
            <p:cNvSpPr>
              <a:spLocks noChangeArrowheads="1"/>
            </p:cNvSpPr>
            <p:nvPr/>
          </p:nvSpPr>
          <p:spPr bwMode="auto">
            <a:xfrm flipH="1">
              <a:off x="8446584" y="2005882"/>
              <a:ext cx="65315" cy="130630"/>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solidFill>
                  <a:srgbClr val="000000"/>
                </a:solidFill>
                <a:ea typeface="+mn-ea"/>
              </a:endParaRPr>
            </a:p>
          </p:txBody>
        </p:sp>
        <p:sp>
          <p:nvSpPr>
            <p:cNvPr id="12" name="AutoShape 11"/>
            <p:cNvSpPr>
              <a:spLocks noChangeArrowheads="1"/>
            </p:cNvSpPr>
            <p:nvPr/>
          </p:nvSpPr>
          <p:spPr bwMode="auto">
            <a:xfrm flipH="1">
              <a:off x="6999496" y="2005882"/>
              <a:ext cx="65314" cy="130630"/>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solidFill>
                  <a:srgbClr val="000000"/>
                </a:solidFill>
                <a:ea typeface="+mn-ea"/>
              </a:endParaRPr>
            </a:p>
          </p:txBody>
        </p:sp>
        <p:sp>
          <p:nvSpPr>
            <p:cNvPr id="15" name="Text Box 14"/>
            <p:cNvSpPr txBox="1">
              <a:spLocks noChangeArrowheads="1"/>
            </p:cNvSpPr>
            <p:nvPr/>
          </p:nvSpPr>
          <p:spPr bwMode="gray">
            <a:xfrm>
              <a:off x="7351305" y="1493788"/>
              <a:ext cx="82105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1400" b="1" dirty="0" err="1">
                  <a:solidFill>
                    <a:srgbClr val="FFFFFF"/>
                  </a:solidFill>
                  <a:ea typeface="+mn-ea"/>
                </a:rPr>
                <a:t>Bước</a:t>
              </a:r>
              <a:r>
                <a:rPr lang="en-US" sz="1400" b="1" dirty="0">
                  <a:solidFill>
                    <a:srgbClr val="FFFFFF"/>
                  </a:solidFill>
                  <a:ea typeface="+mn-ea"/>
                </a:rPr>
                <a:t> 3</a:t>
              </a:r>
            </a:p>
          </p:txBody>
        </p:sp>
        <p:sp>
          <p:nvSpPr>
            <p:cNvPr id="32" name="Text Box 21"/>
            <p:cNvSpPr txBox="1">
              <a:spLocks noChangeArrowheads="1"/>
            </p:cNvSpPr>
            <p:nvPr/>
          </p:nvSpPr>
          <p:spPr bwMode="auto">
            <a:xfrm>
              <a:off x="6700242" y="2005882"/>
              <a:ext cx="1989046" cy="4027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err="1"/>
                <a:t>Đặt</a:t>
              </a:r>
              <a:r>
                <a:rPr lang="en-US" dirty="0"/>
                <a:t> </a:t>
              </a:r>
              <a:r>
                <a:rPr lang="vi-VN" dirty="0"/>
                <a:t>đầu điện thoại hướng về phía mà mình muốn đi sau đó giữ yên thiết bị mặt phẳng ngang, kết quả trên màn hình sẽ hiển thị cho biết bạn đang đứng ở vị trí góc bao nhiêu độ so với hướng bắc.</a:t>
              </a:r>
              <a:endParaRPr lang="en-US" dirty="0"/>
            </a:p>
          </p:txBody>
        </p:sp>
      </p:grpSp>
      <p:pic>
        <p:nvPicPr>
          <p:cNvPr id="38" name="Picture 2" descr="C:\Users\Administrator\Pictures\tải xuống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4003" y="3971157"/>
            <a:ext cx="2080066" cy="274397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Administrator\Pictures\cach-dung-la-b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0447" y="3971157"/>
            <a:ext cx="4637793" cy="2743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52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arn(inVertical)">
                                      <p:cBhvr>
                                        <p:cTn id="12" dur="500"/>
                                        <p:tgtEl>
                                          <p:spTgt spid="35"/>
                                        </p:tgtEl>
                                      </p:cBhvr>
                                    </p:animEffect>
                                  </p:childTnLst>
                                </p:cTn>
                              </p:par>
                              <p:par>
                                <p:cTn id="13" presetID="16" presetClass="entr" presetSubtype="21"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arn(inVertical)">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barn(inVertical)">
                                      <p:cBhvr>
                                        <p:cTn id="20" dur="500"/>
                                        <p:tgtEl>
                                          <p:spTgt spid="36"/>
                                        </p:tgtEl>
                                      </p:cBhvr>
                                    </p:animEffect>
                                  </p:childTnLst>
                                </p:cTn>
                              </p:par>
                              <p:par>
                                <p:cTn id="21" presetID="16" presetClass="entr" presetSubtype="21" fill="hold" nodeType="withEffect">
                                  <p:stCondLst>
                                    <p:cond delay="0"/>
                                  </p:stCondLst>
                                  <p:childTnLst>
                                    <p:set>
                                      <p:cBhvr>
                                        <p:cTn id="22" dur="1" fill="hold">
                                          <p:stCondLst>
                                            <p:cond delay="0"/>
                                          </p:stCondLst>
                                        </p:cTn>
                                        <p:tgtEl>
                                          <p:spTgt spid="5122"/>
                                        </p:tgtEl>
                                        <p:attrNameLst>
                                          <p:attrName>style.visibility</p:attrName>
                                        </p:attrNameLst>
                                      </p:cBhvr>
                                      <p:to>
                                        <p:strVal val="visible"/>
                                      </p:to>
                                    </p:set>
                                    <p:animEffect transition="in" filter="barn(inVertical)">
                                      <p:cBhvr>
                                        <p:cTn id="23" dur="500"/>
                                        <p:tgtEl>
                                          <p:spTgt spid="512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barn(inVertical)">
                                      <p:cBhvr>
                                        <p:cTn id="2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85552491"/>
              </p:ext>
            </p:extLst>
          </p:nvPr>
        </p:nvGraphicFramePr>
        <p:xfrm>
          <a:off x="3175382" y="894206"/>
          <a:ext cx="6603504" cy="4402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Hộp_Văn_Bản 4"/>
          <p:cNvSpPr txBox="1"/>
          <p:nvPr/>
        </p:nvSpPr>
        <p:spPr>
          <a:xfrm>
            <a:off x="3419873" y="188913"/>
            <a:ext cx="2373938" cy="523220"/>
          </a:xfrm>
          <a:prstGeom prst="rect">
            <a:avLst/>
          </a:prstGeom>
          <a:noFill/>
        </p:spPr>
        <p:txBody>
          <a:bodyPr wrap="square">
            <a:spAutoFit/>
          </a:bodyPr>
          <a:lstStyle/>
          <a:p>
            <a:pPr>
              <a:defRPr/>
            </a:pPr>
            <a:r>
              <a:rPr lang="en-US" sz="2800" b="1" dirty="0" err="1">
                <a:solidFill>
                  <a:srgbClr val="FF0000"/>
                </a:solidFill>
                <a:latin typeface="Arial" pitchFamily="34" charset="0"/>
              </a:rPr>
              <a:t>Thực</a:t>
            </a:r>
            <a:r>
              <a:rPr lang="en-US" sz="2800" b="1" dirty="0">
                <a:solidFill>
                  <a:srgbClr val="FF0000"/>
                </a:solidFill>
                <a:latin typeface="Arial" pitchFamily="34" charset="0"/>
              </a:rPr>
              <a:t> </a:t>
            </a:r>
            <a:r>
              <a:rPr lang="en-US" sz="2800" b="1" dirty="0" err="1">
                <a:solidFill>
                  <a:srgbClr val="FF0000"/>
                </a:solidFill>
                <a:latin typeface="Arial" pitchFamily="34" charset="0"/>
              </a:rPr>
              <a:t>hành</a:t>
            </a:r>
            <a:endParaRPr lang="en-US" sz="2800" b="1" dirty="0">
              <a:solidFill>
                <a:srgbClr val="FF0000"/>
              </a:solidFill>
              <a:latin typeface="Arial" pitchFamily="34" charset="0"/>
            </a:endParaRPr>
          </a:p>
        </p:txBody>
      </p:sp>
      <p:sp>
        <p:nvSpPr>
          <p:cNvPr id="6" name="Rectangle 15"/>
          <p:cNvSpPr>
            <a:spLocks noChangeArrowheads="1"/>
          </p:cNvSpPr>
          <p:nvPr/>
        </p:nvSpPr>
        <p:spPr bwMode="auto">
          <a:xfrm>
            <a:off x="385763" y="2126725"/>
            <a:ext cx="327977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defRPr/>
            </a:pPr>
            <a:r>
              <a:rPr lang="en-US" sz="2000" b="1" i="1" dirty="0" err="1">
                <a:solidFill>
                  <a:schemeClr val="tx1">
                    <a:lumMod val="85000"/>
                    <a:lumOff val="15000"/>
                  </a:schemeClr>
                </a:solidFill>
                <a:latin typeface="Times New Roman" pitchFamily="18" charset="0"/>
                <a:cs typeface="Times New Roman" pitchFamily="18" charset="0"/>
              </a:rPr>
              <a:t>Dùng</a:t>
            </a:r>
            <a:r>
              <a:rPr lang="en-US" sz="2000" b="1" i="1" dirty="0">
                <a:solidFill>
                  <a:schemeClr val="tx1">
                    <a:lumMod val="85000"/>
                    <a:lumOff val="15000"/>
                  </a:schemeClr>
                </a:solidFill>
                <a:latin typeface="Times New Roman" pitchFamily="18" charset="0"/>
                <a:cs typeface="Times New Roman" pitchFamily="18" charset="0"/>
              </a:rPr>
              <a:t> la </a:t>
            </a:r>
            <a:r>
              <a:rPr lang="en-US" sz="2000" b="1" i="1" dirty="0" err="1">
                <a:solidFill>
                  <a:schemeClr val="tx1">
                    <a:lumMod val="85000"/>
                    <a:lumOff val="15000"/>
                  </a:schemeClr>
                </a:solidFill>
                <a:latin typeface="Times New Roman" pitchFamily="18" charset="0"/>
                <a:cs typeface="Times New Roman" pitchFamily="18" charset="0"/>
              </a:rPr>
              <a:t>bàn</a:t>
            </a:r>
            <a:r>
              <a:rPr lang="en-US" sz="2000" b="1" i="1" dirty="0">
                <a:solidFill>
                  <a:schemeClr val="tx1">
                    <a:lumMod val="85000"/>
                    <a:lumOff val="15000"/>
                  </a:schemeClr>
                </a:solidFill>
                <a:latin typeface="Times New Roman" pitchFamily="18" charset="0"/>
                <a:cs typeface="Times New Roman" pitchFamily="18" charset="0"/>
              </a:rPr>
              <a:t> </a:t>
            </a:r>
            <a:r>
              <a:rPr lang="en-US" sz="2000" b="1" i="1" dirty="0" err="1">
                <a:solidFill>
                  <a:schemeClr val="tx1">
                    <a:lumMod val="85000"/>
                    <a:lumOff val="15000"/>
                  </a:schemeClr>
                </a:solidFill>
                <a:latin typeface="Times New Roman" pitchFamily="18" charset="0"/>
                <a:cs typeface="Times New Roman" pitchFamily="18" charset="0"/>
              </a:rPr>
              <a:t>để</a:t>
            </a:r>
            <a:r>
              <a:rPr lang="en-US" sz="2000" b="1" i="1" dirty="0">
                <a:solidFill>
                  <a:schemeClr val="tx1">
                    <a:lumMod val="85000"/>
                    <a:lumOff val="15000"/>
                  </a:schemeClr>
                </a:solidFill>
                <a:latin typeface="Times New Roman" pitchFamily="18" charset="0"/>
                <a:cs typeface="Times New Roman" pitchFamily="18" charset="0"/>
              </a:rPr>
              <a:t> </a:t>
            </a:r>
            <a:r>
              <a:rPr lang="en-US" sz="2000" b="1" i="1" dirty="0" err="1">
                <a:solidFill>
                  <a:schemeClr val="tx1">
                    <a:lumMod val="85000"/>
                    <a:lumOff val="15000"/>
                  </a:schemeClr>
                </a:solidFill>
                <a:latin typeface="Times New Roman" pitchFamily="18" charset="0"/>
                <a:cs typeface="Times New Roman" pitchFamily="18" charset="0"/>
              </a:rPr>
              <a:t>xác</a:t>
            </a:r>
            <a:r>
              <a:rPr lang="en-US" sz="2000" b="1" i="1" dirty="0">
                <a:solidFill>
                  <a:schemeClr val="tx1">
                    <a:lumMod val="85000"/>
                    <a:lumOff val="15000"/>
                  </a:schemeClr>
                </a:solidFill>
                <a:latin typeface="Times New Roman" pitchFamily="18" charset="0"/>
                <a:cs typeface="Times New Roman" pitchFamily="18" charset="0"/>
              </a:rPr>
              <a:t> </a:t>
            </a:r>
            <a:r>
              <a:rPr lang="en-US" sz="2000" b="1" i="1" dirty="0" err="1">
                <a:solidFill>
                  <a:schemeClr val="tx1">
                    <a:lumMod val="85000"/>
                    <a:lumOff val="15000"/>
                  </a:schemeClr>
                </a:solidFill>
                <a:latin typeface="Times New Roman" pitchFamily="18" charset="0"/>
                <a:cs typeface="Times New Roman" pitchFamily="18" charset="0"/>
              </a:rPr>
              <a:t>định</a:t>
            </a:r>
            <a:r>
              <a:rPr lang="en-US" sz="2000" b="1" i="1" dirty="0">
                <a:solidFill>
                  <a:schemeClr val="tx1">
                    <a:lumMod val="85000"/>
                    <a:lumOff val="15000"/>
                  </a:schemeClr>
                </a:solidFill>
                <a:latin typeface="Times New Roman" pitchFamily="18" charset="0"/>
                <a:cs typeface="Times New Roman" pitchFamily="18" charset="0"/>
              </a:rPr>
              <a:t> </a:t>
            </a:r>
            <a:r>
              <a:rPr lang="en-US" sz="2000" b="1" i="1" dirty="0" err="1">
                <a:solidFill>
                  <a:schemeClr val="tx1">
                    <a:lumMod val="85000"/>
                    <a:lumOff val="15000"/>
                  </a:schemeClr>
                </a:solidFill>
                <a:latin typeface="Times New Roman" pitchFamily="18" charset="0"/>
                <a:cs typeface="Times New Roman" pitchFamily="18" charset="0"/>
              </a:rPr>
              <a:t>hướng</a:t>
            </a:r>
            <a:r>
              <a:rPr lang="en-US" sz="2000" b="1" i="1" dirty="0">
                <a:solidFill>
                  <a:schemeClr val="tx1">
                    <a:lumMod val="85000"/>
                    <a:lumOff val="15000"/>
                  </a:schemeClr>
                </a:solidFill>
                <a:latin typeface="Times New Roman" pitchFamily="18" charset="0"/>
                <a:cs typeface="Times New Roman" pitchFamily="18" charset="0"/>
              </a:rPr>
              <a:t> </a:t>
            </a:r>
            <a:r>
              <a:rPr lang="en-US" sz="2000" b="1" i="1" dirty="0" err="1">
                <a:solidFill>
                  <a:schemeClr val="tx1">
                    <a:lumMod val="85000"/>
                    <a:lumOff val="15000"/>
                  </a:schemeClr>
                </a:solidFill>
                <a:latin typeface="Times New Roman" pitchFamily="18" charset="0"/>
                <a:cs typeface="Times New Roman" pitchFamily="18" charset="0"/>
              </a:rPr>
              <a:t>của</a:t>
            </a:r>
            <a:r>
              <a:rPr lang="en-US" sz="2000" b="1" i="1" dirty="0">
                <a:solidFill>
                  <a:schemeClr val="tx1">
                    <a:lumMod val="85000"/>
                    <a:lumOff val="15000"/>
                  </a:schemeClr>
                </a:solidFill>
                <a:latin typeface="Times New Roman" pitchFamily="18" charset="0"/>
                <a:cs typeface="Times New Roman" pitchFamily="18" charset="0"/>
              </a:rPr>
              <a:t> </a:t>
            </a:r>
            <a:r>
              <a:rPr lang="en-US" sz="2000" b="1" i="1" dirty="0" err="1">
                <a:solidFill>
                  <a:schemeClr val="tx1">
                    <a:lumMod val="85000"/>
                    <a:lumOff val="15000"/>
                  </a:schemeClr>
                </a:solidFill>
                <a:latin typeface="Times New Roman" pitchFamily="18" charset="0"/>
                <a:cs typeface="Times New Roman" pitchFamily="18" charset="0"/>
              </a:rPr>
              <a:t>cửa</a:t>
            </a:r>
            <a:r>
              <a:rPr lang="en-US" sz="2000" b="1" i="1" dirty="0">
                <a:solidFill>
                  <a:schemeClr val="tx1">
                    <a:lumMod val="85000"/>
                    <a:lumOff val="15000"/>
                  </a:schemeClr>
                </a:solidFill>
                <a:latin typeface="Times New Roman" pitchFamily="18" charset="0"/>
                <a:cs typeface="Times New Roman" pitchFamily="18" charset="0"/>
              </a:rPr>
              <a:t> </a:t>
            </a:r>
            <a:r>
              <a:rPr lang="en-US" sz="2000" b="1" i="1" dirty="0" err="1">
                <a:solidFill>
                  <a:schemeClr val="tx1">
                    <a:lumMod val="85000"/>
                    <a:lumOff val="15000"/>
                  </a:schemeClr>
                </a:solidFill>
                <a:latin typeface="Times New Roman" pitchFamily="18" charset="0"/>
                <a:cs typeface="Times New Roman" pitchFamily="18" charset="0"/>
              </a:rPr>
              <a:t>lớp</a:t>
            </a:r>
            <a:r>
              <a:rPr lang="en-US" sz="2000" b="1" i="1" dirty="0">
                <a:solidFill>
                  <a:schemeClr val="tx1">
                    <a:lumMod val="85000"/>
                    <a:lumOff val="15000"/>
                  </a:schemeClr>
                </a:solidFill>
                <a:latin typeface="Times New Roman" pitchFamily="18" charset="0"/>
                <a:cs typeface="Times New Roman" pitchFamily="18" charset="0"/>
              </a:rPr>
              <a:t> </a:t>
            </a:r>
            <a:r>
              <a:rPr lang="en-US" sz="2000" b="1" i="1" dirty="0" err="1">
                <a:solidFill>
                  <a:schemeClr val="tx1">
                    <a:lumMod val="85000"/>
                    <a:lumOff val="15000"/>
                  </a:schemeClr>
                </a:solidFill>
                <a:latin typeface="Times New Roman" pitchFamily="18" charset="0"/>
                <a:cs typeface="Times New Roman" pitchFamily="18" charset="0"/>
              </a:rPr>
              <a:t>học</a:t>
            </a:r>
            <a:r>
              <a:rPr lang="en-US" sz="2000" b="1" i="1" dirty="0">
                <a:solidFill>
                  <a:schemeClr val="tx1">
                    <a:lumMod val="85000"/>
                    <a:lumOff val="15000"/>
                  </a:schemeClr>
                </a:solidFill>
                <a:latin typeface="Times New Roman" pitchFamily="18" charset="0"/>
                <a:cs typeface="Times New Roman" pitchFamily="18" charset="0"/>
              </a:rPr>
              <a:t> </a:t>
            </a:r>
            <a:r>
              <a:rPr lang="en-US" sz="2000" b="1" i="1" dirty="0" err="1">
                <a:solidFill>
                  <a:schemeClr val="tx1">
                    <a:lumMod val="85000"/>
                    <a:lumOff val="15000"/>
                  </a:schemeClr>
                </a:solidFill>
                <a:latin typeface="Times New Roman" pitchFamily="18" charset="0"/>
                <a:cs typeface="Times New Roman" pitchFamily="18" charset="0"/>
              </a:rPr>
              <a:t>và</a:t>
            </a:r>
            <a:r>
              <a:rPr lang="en-US" sz="2000" b="1" i="1" dirty="0">
                <a:solidFill>
                  <a:schemeClr val="tx1">
                    <a:lumMod val="85000"/>
                    <a:lumOff val="15000"/>
                  </a:schemeClr>
                </a:solidFill>
                <a:latin typeface="Times New Roman" pitchFamily="18" charset="0"/>
                <a:cs typeface="Times New Roman" pitchFamily="18" charset="0"/>
              </a:rPr>
              <a:t> </a:t>
            </a:r>
            <a:r>
              <a:rPr lang="en-US" sz="2000" b="1" i="1" dirty="0" err="1">
                <a:solidFill>
                  <a:schemeClr val="tx1">
                    <a:lumMod val="85000"/>
                    <a:lumOff val="15000"/>
                  </a:schemeClr>
                </a:solidFill>
                <a:latin typeface="Times New Roman" pitchFamily="18" charset="0"/>
                <a:cs typeface="Times New Roman" pitchFamily="18" charset="0"/>
              </a:rPr>
              <a:t>hướng</a:t>
            </a:r>
            <a:r>
              <a:rPr lang="en-US" sz="2000" b="1" i="1" dirty="0">
                <a:solidFill>
                  <a:schemeClr val="tx1">
                    <a:lumMod val="85000"/>
                    <a:lumOff val="15000"/>
                  </a:schemeClr>
                </a:solidFill>
                <a:latin typeface="Times New Roman" pitchFamily="18" charset="0"/>
                <a:cs typeface="Times New Roman" pitchFamily="18" charset="0"/>
              </a:rPr>
              <a:t> </a:t>
            </a:r>
            <a:r>
              <a:rPr lang="en-US" sz="2000" b="1" i="1" dirty="0" err="1">
                <a:solidFill>
                  <a:schemeClr val="tx1">
                    <a:lumMod val="85000"/>
                    <a:lumOff val="15000"/>
                  </a:schemeClr>
                </a:solidFill>
                <a:latin typeface="Times New Roman" pitchFamily="18" charset="0"/>
                <a:cs typeface="Times New Roman" pitchFamily="18" charset="0"/>
              </a:rPr>
              <a:t>đi</a:t>
            </a:r>
            <a:r>
              <a:rPr lang="en-US" sz="2000" b="1" i="1" dirty="0">
                <a:solidFill>
                  <a:schemeClr val="tx1">
                    <a:lumMod val="85000"/>
                    <a:lumOff val="15000"/>
                  </a:schemeClr>
                </a:solidFill>
                <a:latin typeface="Times New Roman" pitchFamily="18" charset="0"/>
                <a:cs typeface="Times New Roman" pitchFamily="18" charset="0"/>
              </a:rPr>
              <a:t> </a:t>
            </a:r>
            <a:r>
              <a:rPr lang="en-US" sz="2000" b="1" i="1" dirty="0" err="1">
                <a:solidFill>
                  <a:schemeClr val="tx1">
                    <a:lumMod val="85000"/>
                    <a:lumOff val="15000"/>
                  </a:schemeClr>
                </a:solidFill>
                <a:latin typeface="Times New Roman" pitchFamily="18" charset="0"/>
                <a:cs typeface="Times New Roman" pitchFamily="18" charset="0"/>
              </a:rPr>
              <a:t>tới</a:t>
            </a:r>
            <a:r>
              <a:rPr lang="en-US" sz="2000" b="1" i="1" dirty="0">
                <a:solidFill>
                  <a:schemeClr val="tx1">
                    <a:lumMod val="85000"/>
                    <a:lumOff val="15000"/>
                  </a:schemeClr>
                </a:solidFill>
                <a:latin typeface="Times New Roman" pitchFamily="18" charset="0"/>
                <a:cs typeface="Times New Roman" pitchFamily="18" charset="0"/>
              </a:rPr>
              <a:t> </a:t>
            </a:r>
            <a:r>
              <a:rPr lang="en-US" sz="2000" b="1" i="1" dirty="0" err="1">
                <a:solidFill>
                  <a:schemeClr val="tx1">
                    <a:lumMod val="85000"/>
                    <a:lumOff val="15000"/>
                  </a:schemeClr>
                </a:solidFill>
                <a:latin typeface="Times New Roman" pitchFamily="18" charset="0"/>
                <a:cs typeface="Times New Roman" pitchFamily="18" charset="0"/>
              </a:rPr>
              <a:t>các</a:t>
            </a:r>
            <a:r>
              <a:rPr lang="en-US" sz="2000" b="1" i="1" dirty="0">
                <a:solidFill>
                  <a:schemeClr val="tx1">
                    <a:lumMod val="85000"/>
                    <a:lumOff val="15000"/>
                  </a:schemeClr>
                </a:solidFill>
                <a:latin typeface="Times New Roman" pitchFamily="18" charset="0"/>
                <a:cs typeface="Times New Roman" pitchFamily="18" charset="0"/>
              </a:rPr>
              <a:t> </a:t>
            </a:r>
            <a:r>
              <a:rPr lang="en-US" sz="2000" b="1" i="1" dirty="0" err="1">
                <a:solidFill>
                  <a:schemeClr val="tx1">
                    <a:lumMod val="85000"/>
                    <a:lumOff val="15000"/>
                  </a:schemeClr>
                </a:solidFill>
                <a:latin typeface="Times New Roman" pitchFamily="18" charset="0"/>
                <a:cs typeface="Times New Roman" pitchFamily="18" charset="0"/>
              </a:rPr>
              <a:t>khu</a:t>
            </a:r>
            <a:r>
              <a:rPr lang="en-US" sz="2000" b="1" i="1" dirty="0">
                <a:solidFill>
                  <a:schemeClr val="tx1">
                    <a:lumMod val="85000"/>
                    <a:lumOff val="15000"/>
                  </a:schemeClr>
                </a:solidFill>
                <a:latin typeface="Times New Roman" pitchFamily="18" charset="0"/>
                <a:cs typeface="Times New Roman" pitchFamily="18" charset="0"/>
              </a:rPr>
              <a:t> </a:t>
            </a:r>
            <a:r>
              <a:rPr lang="en-US" sz="2000" b="1" i="1" dirty="0" err="1">
                <a:solidFill>
                  <a:schemeClr val="tx1">
                    <a:lumMod val="85000"/>
                    <a:lumOff val="15000"/>
                  </a:schemeClr>
                </a:solidFill>
                <a:latin typeface="Times New Roman" pitchFamily="18" charset="0"/>
                <a:cs typeface="Times New Roman" pitchFamily="18" charset="0"/>
              </a:rPr>
              <a:t>vực</a:t>
            </a:r>
            <a:r>
              <a:rPr lang="en-US" sz="2000" b="1" i="1" dirty="0">
                <a:solidFill>
                  <a:schemeClr val="tx1">
                    <a:lumMod val="85000"/>
                    <a:lumOff val="15000"/>
                  </a:schemeClr>
                </a:solidFill>
                <a:latin typeface="Times New Roman" pitchFamily="18" charset="0"/>
                <a:cs typeface="Times New Roman" pitchFamily="18" charset="0"/>
              </a:rPr>
              <a:t> </a:t>
            </a:r>
            <a:r>
              <a:rPr lang="en-US" sz="2000" b="1" i="1" dirty="0" err="1">
                <a:solidFill>
                  <a:schemeClr val="tx1">
                    <a:lumMod val="85000"/>
                    <a:lumOff val="15000"/>
                  </a:schemeClr>
                </a:solidFill>
                <a:latin typeface="Times New Roman" pitchFamily="18" charset="0"/>
                <a:cs typeface="Times New Roman" pitchFamily="18" charset="0"/>
              </a:rPr>
              <a:t>khác</a:t>
            </a:r>
            <a:r>
              <a:rPr lang="en-US" sz="2000" b="1" i="1" dirty="0">
                <a:solidFill>
                  <a:schemeClr val="tx1">
                    <a:lumMod val="85000"/>
                    <a:lumOff val="15000"/>
                  </a:schemeClr>
                </a:solidFill>
                <a:latin typeface="Times New Roman" pitchFamily="18" charset="0"/>
                <a:cs typeface="Times New Roman" pitchFamily="18" charset="0"/>
              </a:rPr>
              <a:t> </a:t>
            </a:r>
            <a:r>
              <a:rPr lang="en-US" sz="2000" b="1" i="1" dirty="0" err="1">
                <a:solidFill>
                  <a:schemeClr val="tx1">
                    <a:lumMod val="85000"/>
                    <a:lumOff val="15000"/>
                  </a:schemeClr>
                </a:solidFill>
                <a:latin typeface="Times New Roman" pitchFamily="18" charset="0"/>
                <a:cs typeface="Times New Roman" pitchFamily="18" charset="0"/>
              </a:rPr>
              <a:t>trong</a:t>
            </a:r>
            <a:r>
              <a:rPr lang="en-US" sz="2000" b="1" i="1" dirty="0">
                <a:solidFill>
                  <a:schemeClr val="tx1">
                    <a:lumMod val="85000"/>
                    <a:lumOff val="15000"/>
                  </a:schemeClr>
                </a:solidFill>
                <a:latin typeface="Times New Roman" pitchFamily="18" charset="0"/>
                <a:cs typeface="Times New Roman" pitchFamily="18" charset="0"/>
              </a:rPr>
              <a:t> </a:t>
            </a:r>
            <a:r>
              <a:rPr lang="en-US" sz="2000" b="1" i="1" dirty="0" err="1">
                <a:solidFill>
                  <a:schemeClr val="tx1">
                    <a:lumMod val="85000"/>
                    <a:lumOff val="15000"/>
                  </a:schemeClr>
                </a:solidFill>
                <a:latin typeface="Times New Roman" pitchFamily="18" charset="0"/>
                <a:cs typeface="Times New Roman" pitchFamily="18" charset="0"/>
              </a:rPr>
              <a:t>trường</a:t>
            </a:r>
            <a:endParaRPr lang="en-US" sz="1600" i="1" dirty="0">
              <a:solidFill>
                <a:schemeClr val="tx1">
                  <a:lumMod val="85000"/>
                  <a:lumOff val="15000"/>
                </a:schemeClr>
              </a:solidFill>
              <a:latin typeface="Times New Roman" pitchFamily="18" charset="0"/>
              <a:cs typeface="Times New Roman" pitchFamily="18" charset="0"/>
            </a:endParaRPr>
          </a:p>
        </p:txBody>
      </p:sp>
      <p:sp>
        <p:nvSpPr>
          <p:cNvPr id="9" name="Hình chữ nhật góc tròn 8"/>
          <p:cNvSpPr/>
          <p:nvPr/>
        </p:nvSpPr>
        <p:spPr>
          <a:xfrm>
            <a:off x="385763" y="1889125"/>
            <a:ext cx="3279775" cy="1800225"/>
          </a:xfrm>
          <a:prstGeom prst="roundRect">
            <a:avLst/>
          </a:prstGeom>
          <a:no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email"/>
          <a:srcRect/>
          <a:stretch>
            <a:fillRect/>
          </a:stretch>
        </p:blipFill>
        <p:spPr bwMode="auto">
          <a:xfrm>
            <a:off x="6535838" y="4917824"/>
            <a:ext cx="1262667" cy="1031456"/>
          </a:xfrm>
          <a:prstGeom prst="rect">
            <a:avLst/>
          </a:prstGeom>
          <a:noFill/>
          <a:ln w="9525">
            <a:noFill/>
            <a:miter lim="800000"/>
            <a:headEnd/>
            <a:tailEnd/>
          </a:ln>
          <a:effectLst>
            <a:reflection blurRad="6350" stA="52000" endA="300" endPos="35000" dir="5400000" sy="-100000" algn="bl" rotWithShape="0"/>
          </a:effectLst>
        </p:spPr>
      </p:pic>
      <p:pic>
        <p:nvPicPr>
          <p:cNvPr id="19459" name="Picture 5" descr="Fresh basil copy.png"/>
          <p:cNvPicPr>
            <a:picLocks noChangeAspect="1"/>
          </p:cNvPicPr>
          <p:nvPr/>
        </p:nvPicPr>
        <p:blipFill>
          <a:blip r:embed="rId3"/>
          <a:srcRect/>
          <a:stretch>
            <a:fillRect/>
          </a:stretch>
        </p:blipFill>
        <p:spPr bwMode="auto">
          <a:xfrm>
            <a:off x="5284788" y="2403475"/>
            <a:ext cx="3810000" cy="3048000"/>
          </a:xfrm>
          <a:prstGeom prst="rect">
            <a:avLst/>
          </a:prstGeom>
          <a:noFill/>
          <a:ln w="9525">
            <a:noFill/>
            <a:miter lim="800000"/>
            <a:headEnd/>
            <a:tailEnd/>
          </a:ln>
        </p:spPr>
      </p:pic>
      <p:cxnSp>
        <p:nvCxnSpPr>
          <p:cNvPr id="9" name="Straight Connector 6"/>
          <p:cNvCxnSpPr/>
          <p:nvPr/>
        </p:nvCxnSpPr>
        <p:spPr>
          <a:xfrm>
            <a:off x="690563" y="1277938"/>
            <a:ext cx="3665537" cy="0"/>
          </a:xfrm>
          <a:prstGeom prst="line">
            <a:avLst/>
          </a:prstGeom>
          <a:noFill/>
          <a:ln w="28575" cap="flat" cmpd="sng" algn="ctr">
            <a:solidFill>
              <a:schemeClr val="tx1">
                <a:lumMod val="50000"/>
                <a:lumOff val="50000"/>
              </a:schemeClr>
            </a:solidFill>
            <a:prstDash val="sysDot"/>
          </a:ln>
          <a:effectLst/>
        </p:spPr>
      </p:cxnSp>
      <p:cxnSp>
        <p:nvCxnSpPr>
          <p:cNvPr id="10" name="Straight Connector 7"/>
          <p:cNvCxnSpPr/>
          <p:nvPr/>
        </p:nvCxnSpPr>
        <p:spPr>
          <a:xfrm>
            <a:off x="692150" y="1277938"/>
            <a:ext cx="0" cy="2068512"/>
          </a:xfrm>
          <a:prstGeom prst="line">
            <a:avLst/>
          </a:prstGeom>
          <a:noFill/>
          <a:ln w="28575" cap="flat" cmpd="sng" algn="ctr">
            <a:solidFill>
              <a:schemeClr val="tx1">
                <a:lumMod val="50000"/>
                <a:lumOff val="50000"/>
              </a:schemeClr>
            </a:solidFill>
            <a:prstDash val="sysDot"/>
          </a:ln>
          <a:effectLst/>
        </p:spPr>
      </p:cxnSp>
      <p:sp>
        <p:nvSpPr>
          <p:cNvPr id="19462" name="TextBox 8"/>
          <p:cNvSpPr txBox="1">
            <a:spLocks noChangeArrowheads="1"/>
          </p:cNvSpPr>
          <p:nvPr/>
        </p:nvSpPr>
        <p:spPr bwMode="auto">
          <a:xfrm>
            <a:off x="796925" y="1408113"/>
            <a:ext cx="3754438" cy="2400657"/>
          </a:xfrm>
          <a:prstGeom prst="rect">
            <a:avLst/>
          </a:prstGeom>
          <a:noFill/>
          <a:ln w="9525">
            <a:noFill/>
            <a:miter lim="800000"/>
            <a:headEnd/>
            <a:tailEnd/>
          </a:ln>
        </p:spPr>
        <p:txBody>
          <a:bodyPr>
            <a:spAutoFit/>
          </a:bodyPr>
          <a:lstStyle/>
          <a:p>
            <a:pPr marL="166688" indent="-166688">
              <a:lnSpc>
                <a:spcPct val="150000"/>
              </a:lnSpc>
              <a:buFont typeface="Arial" charset="0"/>
              <a:buChar char="•"/>
            </a:pPr>
            <a:r>
              <a:rPr lang="en-US" sz="2000" i="1" dirty="0" err="1">
                <a:solidFill>
                  <a:srgbClr val="000000"/>
                </a:solidFill>
                <a:latin typeface="Times New Roman" pitchFamily="18" charset="0"/>
                <a:ea typeface="Microsoft YaHei" pitchFamily="34" charset="-122"/>
                <a:cs typeface="Times New Roman" pitchFamily="18" charset="0"/>
              </a:rPr>
              <a:t>Mặt</a:t>
            </a:r>
            <a:r>
              <a:rPr lang="en-US" sz="2000" i="1" dirty="0">
                <a:solidFill>
                  <a:srgbClr val="000000"/>
                </a:solidFill>
                <a:latin typeface="Times New Roman" pitchFamily="18" charset="0"/>
                <a:ea typeface="Microsoft YaHei" pitchFamily="34" charset="-122"/>
                <a:cs typeface="Times New Roman" pitchFamily="18" charset="0"/>
              </a:rPr>
              <a:t> </a:t>
            </a:r>
            <a:r>
              <a:rPr lang="en-US" sz="2000" i="1" dirty="0" err="1">
                <a:solidFill>
                  <a:srgbClr val="000000"/>
                </a:solidFill>
                <a:latin typeface="Times New Roman" pitchFamily="18" charset="0"/>
                <a:ea typeface="Microsoft YaHei" pitchFamily="34" charset="-122"/>
                <a:cs typeface="Times New Roman" pitchFamily="18" charset="0"/>
              </a:rPr>
              <a:t>trời</a:t>
            </a:r>
            <a:r>
              <a:rPr lang="en-US" sz="2000" i="1" dirty="0">
                <a:solidFill>
                  <a:srgbClr val="000000"/>
                </a:solidFill>
                <a:latin typeface="Times New Roman" pitchFamily="18" charset="0"/>
                <a:ea typeface="Microsoft YaHei" pitchFamily="34" charset="-122"/>
                <a:cs typeface="Times New Roman" pitchFamily="18" charset="0"/>
              </a:rPr>
              <a:t> </a:t>
            </a:r>
            <a:r>
              <a:rPr lang="en-US" sz="2000" i="1" dirty="0" err="1">
                <a:solidFill>
                  <a:srgbClr val="000000"/>
                </a:solidFill>
                <a:latin typeface="Times New Roman" pitchFamily="18" charset="0"/>
                <a:ea typeface="Microsoft YaHei" pitchFamily="34" charset="-122"/>
                <a:cs typeface="Times New Roman" pitchFamily="18" charset="0"/>
              </a:rPr>
              <a:t>mọc</a:t>
            </a:r>
            <a:r>
              <a:rPr lang="en-US" sz="2000" i="1" dirty="0">
                <a:solidFill>
                  <a:srgbClr val="000000"/>
                </a:solidFill>
                <a:latin typeface="Times New Roman" pitchFamily="18" charset="0"/>
                <a:ea typeface="Microsoft YaHei" pitchFamily="34" charset="-122"/>
                <a:cs typeface="Times New Roman" pitchFamily="18" charset="0"/>
              </a:rPr>
              <a:t>, </a:t>
            </a:r>
            <a:r>
              <a:rPr lang="en-US" sz="2000" i="1" dirty="0" err="1">
                <a:solidFill>
                  <a:srgbClr val="000000"/>
                </a:solidFill>
                <a:latin typeface="Times New Roman" pitchFamily="18" charset="0"/>
                <a:ea typeface="Microsoft YaHei" pitchFamily="34" charset="-122"/>
                <a:cs typeface="Times New Roman" pitchFamily="18" charset="0"/>
              </a:rPr>
              <a:t>Mặt</a:t>
            </a:r>
            <a:r>
              <a:rPr lang="en-US" sz="2000" i="1" dirty="0">
                <a:solidFill>
                  <a:srgbClr val="000000"/>
                </a:solidFill>
                <a:latin typeface="Times New Roman" pitchFamily="18" charset="0"/>
                <a:ea typeface="Microsoft YaHei" pitchFamily="34" charset="-122"/>
                <a:cs typeface="Times New Roman" pitchFamily="18" charset="0"/>
              </a:rPr>
              <a:t> </a:t>
            </a:r>
            <a:r>
              <a:rPr lang="en-US" sz="2000" i="1" dirty="0" err="1">
                <a:solidFill>
                  <a:srgbClr val="000000"/>
                </a:solidFill>
                <a:latin typeface="Times New Roman" pitchFamily="18" charset="0"/>
                <a:ea typeface="Microsoft YaHei" pitchFamily="34" charset="-122"/>
                <a:cs typeface="Times New Roman" pitchFamily="18" charset="0"/>
              </a:rPr>
              <a:t>trời</a:t>
            </a:r>
            <a:r>
              <a:rPr lang="en-US" sz="2000" i="1" dirty="0">
                <a:solidFill>
                  <a:srgbClr val="000000"/>
                </a:solidFill>
                <a:latin typeface="Times New Roman" pitchFamily="18" charset="0"/>
                <a:ea typeface="Microsoft YaHei" pitchFamily="34" charset="-122"/>
                <a:cs typeface="Times New Roman" pitchFamily="18" charset="0"/>
              </a:rPr>
              <a:t> </a:t>
            </a:r>
            <a:r>
              <a:rPr lang="en-US" sz="2000" i="1" dirty="0" err="1">
                <a:solidFill>
                  <a:srgbClr val="000000"/>
                </a:solidFill>
                <a:latin typeface="Times New Roman" pitchFamily="18" charset="0"/>
                <a:ea typeface="Microsoft YaHei" pitchFamily="34" charset="-122"/>
                <a:cs typeface="Times New Roman" pitchFamily="18" charset="0"/>
              </a:rPr>
              <a:t>lặn</a:t>
            </a:r>
            <a:endParaRPr lang="en-US" sz="2000" i="1" dirty="0">
              <a:solidFill>
                <a:srgbClr val="000000"/>
              </a:solidFill>
              <a:latin typeface="Times New Roman" pitchFamily="18" charset="0"/>
              <a:ea typeface="Microsoft YaHei" pitchFamily="34" charset="-122"/>
              <a:cs typeface="Times New Roman" pitchFamily="18" charset="0"/>
            </a:endParaRPr>
          </a:p>
          <a:p>
            <a:pPr marL="166688" indent="-166688">
              <a:lnSpc>
                <a:spcPct val="150000"/>
              </a:lnSpc>
              <a:buFont typeface="Arial" charset="0"/>
              <a:buChar char="•"/>
            </a:pPr>
            <a:r>
              <a:rPr lang="en-US" sz="2000" i="1" dirty="0" err="1">
                <a:solidFill>
                  <a:srgbClr val="000000"/>
                </a:solidFill>
                <a:latin typeface="Times New Roman" pitchFamily="18" charset="0"/>
                <a:ea typeface="Microsoft YaHei" pitchFamily="34" charset="-122"/>
                <a:cs typeface="Times New Roman" pitchFamily="18" charset="0"/>
              </a:rPr>
              <a:t>Sự</a:t>
            </a:r>
            <a:r>
              <a:rPr lang="en-US" sz="2000" i="1" dirty="0">
                <a:solidFill>
                  <a:srgbClr val="000000"/>
                </a:solidFill>
                <a:latin typeface="Times New Roman" pitchFamily="18" charset="0"/>
                <a:ea typeface="Microsoft YaHei" pitchFamily="34" charset="-122"/>
                <a:cs typeface="Times New Roman" pitchFamily="18" charset="0"/>
              </a:rPr>
              <a:t> di </a:t>
            </a:r>
            <a:r>
              <a:rPr lang="en-US" sz="2000" i="1" dirty="0" err="1">
                <a:solidFill>
                  <a:srgbClr val="000000"/>
                </a:solidFill>
                <a:latin typeface="Times New Roman" pitchFamily="18" charset="0"/>
                <a:ea typeface="Microsoft YaHei" pitchFamily="34" charset="-122"/>
                <a:cs typeface="Times New Roman" pitchFamily="18" charset="0"/>
              </a:rPr>
              <a:t>chuyển</a:t>
            </a:r>
            <a:r>
              <a:rPr lang="en-US" sz="2000" i="1" dirty="0">
                <a:solidFill>
                  <a:srgbClr val="000000"/>
                </a:solidFill>
                <a:latin typeface="Times New Roman" pitchFamily="18" charset="0"/>
                <a:ea typeface="Microsoft YaHei" pitchFamily="34" charset="-122"/>
                <a:cs typeface="Times New Roman" pitchFamily="18" charset="0"/>
              </a:rPr>
              <a:t> </a:t>
            </a:r>
            <a:r>
              <a:rPr lang="en-US" sz="2000" i="1" dirty="0" err="1">
                <a:solidFill>
                  <a:srgbClr val="000000"/>
                </a:solidFill>
                <a:latin typeface="Times New Roman" pitchFamily="18" charset="0"/>
                <a:ea typeface="Microsoft YaHei" pitchFamily="34" charset="-122"/>
                <a:cs typeface="Times New Roman" pitchFamily="18" charset="0"/>
              </a:rPr>
              <a:t>của</a:t>
            </a:r>
            <a:r>
              <a:rPr lang="en-US" sz="2000" i="1" dirty="0">
                <a:solidFill>
                  <a:srgbClr val="000000"/>
                </a:solidFill>
                <a:latin typeface="Times New Roman" pitchFamily="18" charset="0"/>
                <a:ea typeface="Microsoft YaHei" pitchFamily="34" charset="-122"/>
                <a:cs typeface="Times New Roman" pitchFamily="18" charset="0"/>
              </a:rPr>
              <a:t> </a:t>
            </a:r>
            <a:r>
              <a:rPr lang="en-US" sz="2000" i="1" dirty="0" err="1">
                <a:solidFill>
                  <a:srgbClr val="000000"/>
                </a:solidFill>
                <a:latin typeface="Times New Roman" pitchFamily="18" charset="0"/>
                <a:ea typeface="Microsoft YaHei" pitchFamily="34" charset="-122"/>
                <a:cs typeface="Times New Roman" pitchFamily="18" charset="0"/>
              </a:rPr>
              <a:t>bóng</a:t>
            </a:r>
            <a:r>
              <a:rPr lang="en-US" sz="2000" i="1" dirty="0">
                <a:solidFill>
                  <a:srgbClr val="000000"/>
                </a:solidFill>
                <a:latin typeface="Times New Roman" pitchFamily="18" charset="0"/>
                <a:ea typeface="Microsoft YaHei" pitchFamily="34" charset="-122"/>
                <a:cs typeface="Times New Roman" pitchFamily="18" charset="0"/>
              </a:rPr>
              <a:t> </a:t>
            </a:r>
            <a:r>
              <a:rPr lang="en-US" sz="2000" i="1" dirty="0" err="1">
                <a:solidFill>
                  <a:srgbClr val="000000"/>
                </a:solidFill>
                <a:latin typeface="Times New Roman" pitchFamily="18" charset="0"/>
                <a:ea typeface="Microsoft YaHei" pitchFamily="34" charset="-122"/>
                <a:cs typeface="Times New Roman" pitchFamily="18" charset="0"/>
              </a:rPr>
              <a:t>nắng</a:t>
            </a:r>
            <a:endParaRPr lang="en-US" sz="2000" i="1" dirty="0">
              <a:solidFill>
                <a:srgbClr val="000000"/>
              </a:solidFill>
              <a:latin typeface="Times New Roman" pitchFamily="18" charset="0"/>
              <a:ea typeface="Microsoft YaHei" pitchFamily="34" charset="-122"/>
              <a:cs typeface="Times New Roman" pitchFamily="18" charset="0"/>
            </a:endParaRPr>
          </a:p>
          <a:p>
            <a:pPr marL="166688" indent="-166688">
              <a:lnSpc>
                <a:spcPct val="150000"/>
              </a:lnSpc>
              <a:buFont typeface="Arial" charset="0"/>
              <a:buChar char="•"/>
            </a:pPr>
            <a:r>
              <a:rPr lang="en-US" sz="2000" i="1" dirty="0" err="1">
                <a:solidFill>
                  <a:srgbClr val="000000"/>
                </a:solidFill>
                <a:latin typeface="Times New Roman" pitchFamily="18" charset="0"/>
                <a:ea typeface="Microsoft YaHei" pitchFamily="34" charset="-122"/>
                <a:cs typeface="Times New Roman" pitchFamily="18" charset="0"/>
              </a:rPr>
              <a:t>Mặt</a:t>
            </a:r>
            <a:r>
              <a:rPr lang="en-US" sz="2000" i="1" dirty="0">
                <a:solidFill>
                  <a:srgbClr val="000000"/>
                </a:solidFill>
                <a:latin typeface="Times New Roman" pitchFamily="18" charset="0"/>
                <a:ea typeface="Microsoft YaHei" pitchFamily="34" charset="-122"/>
                <a:cs typeface="Times New Roman" pitchFamily="18" charset="0"/>
              </a:rPr>
              <a:t> </a:t>
            </a:r>
            <a:r>
              <a:rPr lang="en-US" sz="2000" i="1" dirty="0" err="1">
                <a:solidFill>
                  <a:srgbClr val="000000"/>
                </a:solidFill>
                <a:latin typeface="Times New Roman" pitchFamily="18" charset="0"/>
                <a:ea typeface="Microsoft YaHei" pitchFamily="34" charset="-122"/>
                <a:cs typeface="Times New Roman" pitchFamily="18" charset="0"/>
              </a:rPr>
              <a:t>trăng</a:t>
            </a:r>
            <a:r>
              <a:rPr lang="en-US" sz="2000" i="1" dirty="0">
                <a:solidFill>
                  <a:srgbClr val="000000"/>
                </a:solidFill>
                <a:latin typeface="Times New Roman" pitchFamily="18" charset="0"/>
                <a:ea typeface="Microsoft YaHei" pitchFamily="34" charset="-122"/>
                <a:cs typeface="Times New Roman" pitchFamily="18" charset="0"/>
              </a:rPr>
              <a:t>, </a:t>
            </a:r>
            <a:r>
              <a:rPr lang="en-US" sz="2000" i="1" dirty="0" err="1">
                <a:solidFill>
                  <a:srgbClr val="000000"/>
                </a:solidFill>
                <a:latin typeface="Times New Roman" pitchFamily="18" charset="0"/>
                <a:ea typeface="Microsoft YaHei" pitchFamily="34" charset="-122"/>
                <a:cs typeface="Times New Roman" pitchFamily="18" charset="0"/>
              </a:rPr>
              <a:t>các</a:t>
            </a:r>
            <a:r>
              <a:rPr lang="en-US" sz="2000" i="1" dirty="0">
                <a:solidFill>
                  <a:srgbClr val="000000"/>
                </a:solidFill>
                <a:latin typeface="Times New Roman" pitchFamily="18" charset="0"/>
                <a:ea typeface="Microsoft YaHei" pitchFamily="34" charset="-122"/>
                <a:cs typeface="Times New Roman" pitchFamily="18" charset="0"/>
              </a:rPr>
              <a:t> </a:t>
            </a:r>
            <a:r>
              <a:rPr lang="en-US" sz="2000" i="1" dirty="0" err="1">
                <a:solidFill>
                  <a:srgbClr val="000000"/>
                </a:solidFill>
                <a:latin typeface="Times New Roman" pitchFamily="18" charset="0"/>
                <a:ea typeface="Microsoft YaHei" pitchFamily="34" charset="-122"/>
                <a:cs typeface="Times New Roman" pitchFamily="18" charset="0"/>
              </a:rPr>
              <a:t>vì</a:t>
            </a:r>
            <a:r>
              <a:rPr lang="en-US" sz="2000" i="1" dirty="0">
                <a:solidFill>
                  <a:srgbClr val="000000"/>
                </a:solidFill>
                <a:latin typeface="Times New Roman" pitchFamily="18" charset="0"/>
                <a:ea typeface="Microsoft YaHei" pitchFamily="34" charset="-122"/>
                <a:cs typeface="Times New Roman" pitchFamily="18" charset="0"/>
              </a:rPr>
              <a:t> </a:t>
            </a:r>
            <a:r>
              <a:rPr lang="en-US" sz="2000" i="1" dirty="0" err="1">
                <a:solidFill>
                  <a:srgbClr val="000000"/>
                </a:solidFill>
                <a:latin typeface="Times New Roman" pitchFamily="18" charset="0"/>
                <a:ea typeface="Microsoft YaHei" pitchFamily="34" charset="-122"/>
                <a:cs typeface="Times New Roman" pitchFamily="18" charset="0"/>
              </a:rPr>
              <a:t>sao</a:t>
            </a:r>
            <a:endParaRPr lang="en-US" sz="2000" i="1" dirty="0">
              <a:solidFill>
                <a:srgbClr val="000000"/>
              </a:solidFill>
              <a:latin typeface="Times New Roman" pitchFamily="18" charset="0"/>
              <a:ea typeface="Microsoft YaHei" pitchFamily="34" charset="-122"/>
              <a:cs typeface="Times New Roman" pitchFamily="18" charset="0"/>
            </a:endParaRPr>
          </a:p>
          <a:p>
            <a:pPr marL="166688" indent="-166688">
              <a:lnSpc>
                <a:spcPct val="150000"/>
              </a:lnSpc>
              <a:buFont typeface="Arial" charset="0"/>
              <a:buChar char="•"/>
            </a:pPr>
            <a:r>
              <a:rPr lang="en-US" sz="2000" i="1" dirty="0" err="1">
                <a:solidFill>
                  <a:srgbClr val="000000"/>
                </a:solidFill>
                <a:latin typeface="Times New Roman" pitchFamily="18" charset="0"/>
                <a:ea typeface="Microsoft YaHei" pitchFamily="34" charset="-122"/>
                <a:cs typeface="Times New Roman" pitchFamily="18" charset="0"/>
              </a:rPr>
              <a:t>Thực</a:t>
            </a:r>
            <a:r>
              <a:rPr lang="en-US" sz="2000" i="1" dirty="0">
                <a:solidFill>
                  <a:srgbClr val="000000"/>
                </a:solidFill>
                <a:latin typeface="Times New Roman" pitchFamily="18" charset="0"/>
                <a:ea typeface="Microsoft YaHei" pitchFamily="34" charset="-122"/>
                <a:cs typeface="Times New Roman" pitchFamily="18" charset="0"/>
              </a:rPr>
              <a:t> </a:t>
            </a:r>
            <a:r>
              <a:rPr lang="en-US" sz="2000" i="1" dirty="0" err="1">
                <a:solidFill>
                  <a:srgbClr val="000000"/>
                </a:solidFill>
                <a:latin typeface="Times New Roman" pitchFamily="18" charset="0"/>
                <a:ea typeface="Microsoft YaHei" pitchFamily="34" charset="-122"/>
                <a:cs typeface="Times New Roman" pitchFamily="18" charset="0"/>
              </a:rPr>
              <a:t>vật</a:t>
            </a:r>
            <a:endParaRPr lang="en-US" sz="2000" i="1" dirty="0">
              <a:solidFill>
                <a:srgbClr val="000000"/>
              </a:solidFill>
              <a:latin typeface="Times New Roman" pitchFamily="18" charset="0"/>
              <a:ea typeface="Microsoft YaHei" pitchFamily="34" charset="-122"/>
              <a:cs typeface="Times New Roman" pitchFamily="18" charset="0"/>
            </a:endParaRPr>
          </a:p>
          <a:p>
            <a:pPr marL="166688" indent="-166688">
              <a:lnSpc>
                <a:spcPct val="150000"/>
              </a:lnSpc>
              <a:buFont typeface="Arial" charset="0"/>
              <a:buChar char="•"/>
            </a:pPr>
            <a:r>
              <a:rPr lang="en-US" sz="2000" i="1" dirty="0" err="1">
                <a:solidFill>
                  <a:srgbClr val="000000"/>
                </a:solidFill>
                <a:latin typeface="Times New Roman" pitchFamily="18" charset="0"/>
                <a:ea typeface="Microsoft YaHei" pitchFamily="34" charset="-122"/>
                <a:cs typeface="Times New Roman" pitchFamily="18" charset="0"/>
              </a:rPr>
              <a:t>Hướng</a:t>
            </a:r>
            <a:r>
              <a:rPr lang="en-US" sz="2000" i="1" dirty="0">
                <a:solidFill>
                  <a:srgbClr val="000000"/>
                </a:solidFill>
                <a:latin typeface="Times New Roman" pitchFamily="18" charset="0"/>
                <a:ea typeface="Microsoft YaHei" pitchFamily="34" charset="-122"/>
                <a:cs typeface="Times New Roman" pitchFamily="18" charset="0"/>
              </a:rPr>
              <a:t> </a:t>
            </a:r>
            <a:r>
              <a:rPr lang="en-US" sz="2000" i="1" dirty="0" err="1">
                <a:solidFill>
                  <a:srgbClr val="000000"/>
                </a:solidFill>
                <a:latin typeface="Times New Roman" pitchFamily="18" charset="0"/>
                <a:ea typeface="Microsoft YaHei" pitchFamily="34" charset="-122"/>
                <a:cs typeface="Times New Roman" pitchFamily="18" charset="0"/>
              </a:rPr>
              <a:t>gió</a:t>
            </a:r>
            <a:r>
              <a:rPr lang="en-US" sz="2000" i="1" dirty="0">
                <a:solidFill>
                  <a:srgbClr val="000000"/>
                </a:solidFill>
                <a:latin typeface="Times New Roman" pitchFamily="18" charset="0"/>
                <a:ea typeface="Microsoft YaHei" pitchFamily="34" charset="-122"/>
                <a:cs typeface="Times New Roman" pitchFamily="18" charset="0"/>
              </a:rPr>
              <a:t> </a:t>
            </a:r>
            <a:r>
              <a:rPr lang="en-US" sz="2000" i="1" dirty="0" err="1">
                <a:solidFill>
                  <a:srgbClr val="000000"/>
                </a:solidFill>
                <a:latin typeface="Times New Roman" pitchFamily="18" charset="0"/>
                <a:ea typeface="Microsoft YaHei" pitchFamily="34" charset="-122"/>
                <a:cs typeface="Times New Roman" pitchFamily="18" charset="0"/>
              </a:rPr>
              <a:t>thổi</a:t>
            </a:r>
            <a:r>
              <a:rPr lang="en-US" sz="2000" i="1" dirty="0">
                <a:solidFill>
                  <a:srgbClr val="000000"/>
                </a:solidFill>
                <a:latin typeface="Times New Roman" pitchFamily="18" charset="0"/>
                <a:ea typeface="Microsoft YaHei" pitchFamily="34" charset="-122"/>
                <a:cs typeface="Times New Roman" pitchFamily="18" charset="0"/>
              </a:rPr>
              <a:t>…</a:t>
            </a:r>
          </a:p>
        </p:txBody>
      </p:sp>
      <p:sp>
        <p:nvSpPr>
          <p:cNvPr id="12" name="Freeform 10"/>
          <p:cNvSpPr>
            <a:spLocks noEditPoints="1"/>
          </p:cNvSpPr>
          <p:nvPr/>
        </p:nvSpPr>
        <p:spPr bwMode="auto">
          <a:xfrm flipH="1">
            <a:off x="5148064" y="4632283"/>
            <a:ext cx="685800" cy="1593850"/>
          </a:xfrm>
          <a:custGeom>
            <a:avLst/>
            <a:gdLst/>
            <a:ahLst/>
            <a:cxnLst>
              <a:cxn ang="0">
                <a:pos x="206" y="116"/>
              </a:cxn>
              <a:cxn ang="0">
                <a:pos x="192" y="94"/>
              </a:cxn>
              <a:cxn ang="0">
                <a:pos x="140" y="72"/>
              </a:cxn>
              <a:cxn ang="0">
                <a:pos x="130" y="54"/>
              </a:cxn>
              <a:cxn ang="0">
                <a:pos x="134" y="28"/>
              </a:cxn>
              <a:cxn ang="0">
                <a:pos x="106" y="0"/>
              </a:cxn>
              <a:cxn ang="0">
                <a:pos x="82" y="30"/>
              </a:cxn>
              <a:cxn ang="0">
                <a:pos x="86" y="54"/>
              </a:cxn>
              <a:cxn ang="0">
                <a:pos x="76" y="76"/>
              </a:cxn>
              <a:cxn ang="0">
                <a:pos x="44" y="86"/>
              </a:cxn>
              <a:cxn ang="0">
                <a:pos x="26" y="114"/>
              </a:cxn>
              <a:cxn ang="0">
                <a:pos x="12" y="142"/>
              </a:cxn>
              <a:cxn ang="0">
                <a:pos x="2" y="186"/>
              </a:cxn>
              <a:cxn ang="0">
                <a:pos x="24" y="232"/>
              </a:cxn>
              <a:cxn ang="0">
                <a:pos x="30" y="240"/>
              </a:cxn>
              <a:cxn ang="0">
                <a:pos x="36" y="264"/>
              </a:cxn>
              <a:cxn ang="0">
                <a:pos x="46" y="322"/>
              </a:cxn>
              <a:cxn ang="0">
                <a:pos x="60" y="368"/>
              </a:cxn>
              <a:cxn ang="0">
                <a:pos x="70" y="458"/>
              </a:cxn>
              <a:cxn ang="0">
                <a:pos x="74" y="510"/>
              </a:cxn>
              <a:cxn ang="0">
                <a:pos x="76" y="526"/>
              </a:cxn>
              <a:cxn ang="0">
                <a:pos x="72" y="538"/>
              </a:cxn>
              <a:cxn ang="0">
                <a:pos x="56" y="552"/>
              </a:cxn>
              <a:cxn ang="0">
                <a:pos x="98" y="550"/>
              </a:cxn>
              <a:cxn ang="0">
                <a:pos x="118" y="530"/>
              </a:cxn>
              <a:cxn ang="0">
                <a:pos x="126" y="536"/>
              </a:cxn>
              <a:cxn ang="0">
                <a:pos x="118" y="552"/>
              </a:cxn>
              <a:cxn ang="0">
                <a:pos x="112" y="568"/>
              </a:cxn>
              <a:cxn ang="0">
                <a:pos x="150" y="568"/>
              </a:cxn>
              <a:cxn ang="0">
                <a:pos x="160" y="546"/>
              </a:cxn>
              <a:cxn ang="0">
                <a:pos x="166" y="524"/>
              </a:cxn>
              <a:cxn ang="0">
                <a:pos x="170" y="404"/>
              </a:cxn>
              <a:cxn ang="0">
                <a:pos x="178" y="322"/>
              </a:cxn>
              <a:cxn ang="0">
                <a:pos x="202" y="302"/>
              </a:cxn>
              <a:cxn ang="0">
                <a:pos x="198" y="246"/>
              </a:cxn>
              <a:cxn ang="0">
                <a:pos x="206" y="216"/>
              </a:cxn>
              <a:cxn ang="0">
                <a:pos x="234" y="156"/>
              </a:cxn>
              <a:cxn ang="0">
                <a:pos x="42" y="174"/>
              </a:cxn>
              <a:cxn ang="0">
                <a:pos x="44" y="230"/>
              </a:cxn>
              <a:cxn ang="0">
                <a:pos x="76" y="528"/>
              </a:cxn>
              <a:cxn ang="0">
                <a:pos x="66" y="228"/>
              </a:cxn>
              <a:cxn ang="0">
                <a:pos x="76" y="100"/>
              </a:cxn>
              <a:cxn ang="0">
                <a:pos x="92" y="80"/>
              </a:cxn>
              <a:cxn ang="0">
                <a:pos x="84" y="80"/>
              </a:cxn>
              <a:cxn ang="0">
                <a:pos x="94" y="92"/>
              </a:cxn>
              <a:cxn ang="0">
                <a:pos x="98" y="96"/>
              </a:cxn>
              <a:cxn ang="0">
                <a:pos x="130" y="450"/>
              </a:cxn>
              <a:cxn ang="0">
                <a:pos x="120" y="494"/>
              </a:cxn>
              <a:cxn ang="0">
                <a:pos x="114" y="434"/>
              </a:cxn>
              <a:cxn ang="0">
                <a:pos x="116" y="382"/>
              </a:cxn>
              <a:cxn ang="0">
                <a:pos x="128" y="428"/>
              </a:cxn>
              <a:cxn ang="0">
                <a:pos x="146" y="218"/>
              </a:cxn>
              <a:cxn ang="0">
                <a:pos x="110" y="240"/>
              </a:cxn>
              <a:cxn ang="0">
                <a:pos x="110" y="94"/>
              </a:cxn>
              <a:cxn ang="0">
                <a:pos x="106" y="88"/>
              </a:cxn>
              <a:cxn ang="0">
                <a:pos x="124" y="128"/>
              </a:cxn>
              <a:cxn ang="0">
                <a:pos x="156" y="208"/>
              </a:cxn>
              <a:cxn ang="0">
                <a:pos x="166" y="224"/>
              </a:cxn>
              <a:cxn ang="0">
                <a:pos x="188" y="182"/>
              </a:cxn>
              <a:cxn ang="0">
                <a:pos x="190" y="164"/>
              </a:cxn>
            </a:cxnLst>
            <a:rect l="0" t="0" r="r" b="b"/>
            <a:pathLst>
              <a:path w="236" h="572">
                <a:moveTo>
                  <a:pt x="234" y="156"/>
                </a:moveTo>
                <a:lnTo>
                  <a:pt x="234" y="156"/>
                </a:lnTo>
                <a:lnTo>
                  <a:pt x="226" y="144"/>
                </a:lnTo>
                <a:lnTo>
                  <a:pt x="222" y="136"/>
                </a:lnTo>
                <a:lnTo>
                  <a:pt x="222" y="136"/>
                </a:lnTo>
                <a:lnTo>
                  <a:pt x="216" y="128"/>
                </a:lnTo>
                <a:lnTo>
                  <a:pt x="216" y="128"/>
                </a:lnTo>
                <a:lnTo>
                  <a:pt x="214" y="126"/>
                </a:lnTo>
                <a:lnTo>
                  <a:pt x="214" y="126"/>
                </a:lnTo>
                <a:lnTo>
                  <a:pt x="214" y="126"/>
                </a:lnTo>
                <a:lnTo>
                  <a:pt x="212" y="124"/>
                </a:lnTo>
                <a:lnTo>
                  <a:pt x="212" y="124"/>
                </a:lnTo>
                <a:lnTo>
                  <a:pt x="208" y="118"/>
                </a:lnTo>
                <a:lnTo>
                  <a:pt x="208" y="118"/>
                </a:lnTo>
                <a:lnTo>
                  <a:pt x="206" y="116"/>
                </a:lnTo>
                <a:lnTo>
                  <a:pt x="206" y="116"/>
                </a:lnTo>
                <a:lnTo>
                  <a:pt x="204" y="112"/>
                </a:lnTo>
                <a:lnTo>
                  <a:pt x="204" y="112"/>
                </a:lnTo>
                <a:lnTo>
                  <a:pt x="202" y="110"/>
                </a:lnTo>
                <a:lnTo>
                  <a:pt x="202" y="110"/>
                </a:lnTo>
                <a:lnTo>
                  <a:pt x="198" y="106"/>
                </a:lnTo>
                <a:lnTo>
                  <a:pt x="198" y="106"/>
                </a:lnTo>
                <a:lnTo>
                  <a:pt x="196" y="106"/>
                </a:lnTo>
                <a:lnTo>
                  <a:pt x="196" y="106"/>
                </a:lnTo>
                <a:lnTo>
                  <a:pt x="196" y="104"/>
                </a:lnTo>
                <a:lnTo>
                  <a:pt x="196" y="104"/>
                </a:lnTo>
                <a:lnTo>
                  <a:pt x="194" y="100"/>
                </a:lnTo>
                <a:lnTo>
                  <a:pt x="194" y="100"/>
                </a:lnTo>
                <a:lnTo>
                  <a:pt x="194" y="96"/>
                </a:lnTo>
                <a:lnTo>
                  <a:pt x="194" y="96"/>
                </a:lnTo>
                <a:lnTo>
                  <a:pt x="192" y="94"/>
                </a:lnTo>
                <a:lnTo>
                  <a:pt x="192" y="94"/>
                </a:lnTo>
                <a:lnTo>
                  <a:pt x="190" y="88"/>
                </a:lnTo>
                <a:lnTo>
                  <a:pt x="190" y="88"/>
                </a:lnTo>
                <a:lnTo>
                  <a:pt x="188" y="84"/>
                </a:lnTo>
                <a:lnTo>
                  <a:pt x="186" y="82"/>
                </a:lnTo>
                <a:lnTo>
                  <a:pt x="186" y="82"/>
                </a:lnTo>
                <a:lnTo>
                  <a:pt x="186" y="82"/>
                </a:lnTo>
                <a:lnTo>
                  <a:pt x="186" y="82"/>
                </a:lnTo>
                <a:lnTo>
                  <a:pt x="182" y="80"/>
                </a:lnTo>
                <a:lnTo>
                  <a:pt x="182" y="80"/>
                </a:lnTo>
                <a:lnTo>
                  <a:pt x="176" y="80"/>
                </a:lnTo>
                <a:lnTo>
                  <a:pt x="176" y="80"/>
                </a:lnTo>
                <a:lnTo>
                  <a:pt x="166" y="78"/>
                </a:lnTo>
                <a:lnTo>
                  <a:pt x="166" y="78"/>
                </a:lnTo>
                <a:lnTo>
                  <a:pt x="154" y="76"/>
                </a:lnTo>
                <a:lnTo>
                  <a:pt x="154" y="76"/>
                </a:lnTo>
                <a:lnTo>
                  <a:pt x="140" y="72"/>
                </a:lnTo>
                <a:lnTo>
                  <a:pt x="140" y="72"/>
                </a:lnTo>
                <a:lnTo>
                  <a:pt x="136" y="72"/>
                </a:lnTo>
                <a:lnTo>
                  <a:pt x="136" y="72"/>
                </a:lnTo>
                <a:lnTo>
                  <a:pt x="132" y="70"/>
                </a:lnTo>
                <a:lnTo>
                  <a:pt x="132" y="70"/>
                </a:lnTo>
                <a:lnTo>
                  <a:pt x="128" y="68"/>
                </a:lnTo>
                <a:lnTo>
                  <a:pt x="128" y="68"/>
                </a:lnTo>
                <a:lnTo>
                  <a:pt x="126" y="66"/>
                </a:lnTo>
                <a:lnTo>
                  <a:pt x="126" y="66"/>
                </a:lnTo>
                <a:lnTo>
                  <a:pt x="126" y="66"/>
                </a:lnTo>
                <a:lnTo>
                  <a:pt x="128" y="54"/>
                </a:lnTo>
                <a:lnTo>
                  <a:pt x="128" y="54"/>
                </a:lnTo>
                <a:lnTo>
                  <a:pt x="130" y="54"/>
                </a:lnTo>
                <a:lnTo>
                  <a:pt x="130" y="54"/>
                </a:lnTo>
                <a:lnTo>
                  <a:pt x="130" y="54"/>
                </a:lnTo>
                <a:lnTo>
                  <a:pt x="130" y="54"/>
                </a:lnTo>
                <a:lnTo>
                  <a:pt x="132" y="52"/>
                </a:lnTo>
                <a:lnTo>
                  <a:pt x="132" y="52"/>
                </a:lnTo>
                <a:lnTo>
                  <a:pt x="134" y="42"/>
                </a:lnTo>
                <a:lnTo>
                  <a:pt x="134" y="42"/>
                </a:lnTo>
                <a:lnTo>
                  <a:pt x="134" y="38"/>
                </a:lnTo>
                <a:lnTo>
                  <a:pt x="134" y="38"/>
                </a:lnTo>
                <a:lnTo>
                  <a:pt x="134" y="36"/>
                </a:lnTo>
                <a:lnTo>
                  <a:pt x="134" y="36"/>
                </a:lnTo>
                <a:lnTo>
                  <a:pt x="134" y="36"/>
                </a:lnTo>
                <a:lnTo>
                  <a:pt x="134" y="34"/>
                </a:lnTo>
                <a:lnTo>
                  <a:pt x="134" y="34"/>
                </a:lnTo>
                <a:lnTo>
                  <a:pt x="132" y="34"/>
                </a:lnTo>
                <a:lnTo>
                  <a:pt x="132" y="34"/>
                </a:lnTo>
                <a:lnTo>
                  <a:pt x="132" y="32"/>
                </a:lnTo>
                <a:lnTo>
                  <a:pt x="132" y="32"/>
                </a:lnTo>
                <a:lnTo>
                  <a:pt x="134" y="28"/>
                </a:lnTo>
                <a:lnTo>
                  <a:pt x="134" y="28"/>
                </a:lnTo>
                <a:lnTo>
                  <a:pt x="134" y="26"/>
                </a:lnTo>
                <a:lnTo>
                  <a:pt x="134" y="26"/>
                </a:lnTo>
                <a:lnTo>
                  <a:pt x="134" y="24"/>
                </a:lnTo>
                <a:lnTo>
                  <a:pt x="134" y="24"/>
                </a:lnTo>
                <a:lnTo>
                  <a:pt x="132" y="16"/>
                </a:lnTo>
                <a:lnTo>
                  <a:pt x="130" y="12"/>
                </a:lnTo>
                <a:lnTo>
                  <a:pt x="130" y="12"/>
                </a:lnTo>
                <a:lnTo>
                  <a:pt x="126" y="6"/>
                </a:lnTo>
                <a:lnTo>
                  <a:pt x="124" y="6"/>
                </a:lnTo>
                <a:lnTo>
                  <a:pt x="124" y="6"/>
                </a:lnTo>
                <a:lnTo>
                  <a:pt x="122" y="4"/>
                </a:lnTo>
                <a:lnTo>
                  <a:pt x="118" y="2"/>
                </a:lnTo>
                <a:lnTo>
                  <a:pt x="118" y="2"/>
                </a:lnTo>
                <a:lnTo>
                  <a:pt x="114" y="0"/>
                </a:lnTo>
                <a:lnTo>
                  <a:pt x="106" y="0"/>
                </a:lnTo>
                <a:lnTo>
                  <a:pt x="98" y="2"/>
                </a:lnTo>
                <a:lnTo>
                  <a:pt x="98" y="2"/>
                </a:lnTo>
                <a:lnTo>
                  <a:pt x="94" y="4"/>
                </a:lnTo>
                <a:lnTo>
                  <a:pt x="94" y="4"/>
                </a:lnTo>
                <a:lnTo>
                  <a:pt x="92" y="4"/>
                </a:lnTo>
                <a:lnTo>
                  <a:pt x="90" y="6"/>
                </a:lnTo>
                <a:lnTo>
                  <a:pt x="90" y="6"/>
                </a:lnTo>
                <a:lnTo>
                  <a:pt x="86" y="12"/>
                </a:lnTo>
                <a:lnTo>
                  <a:pt x="86" y="12"/>
                </a:lnTo>
                <a:lnTo>
                  <a:pt x="86" y="16"/>
                </a:lnTo>
                <a:lnTo>
                  <a:pt x="84" y="20"/>
                </a:lnTo>
                <a:lnTo>
                  <a:pt x="84" y="20"/>
                </a:lnTo>
                <a:lnTo>
                  <a:pt x="84" y="32"/>
                </a:lnTo>
                <a:lnTo>
                  <a:pt x="84" y="32"/>
                </a:lnTo>
                <a:lnTo>
                  <a:pt x="82" y="30"/>
                </a:lnTo>
                <a:lnTo>
                  <a:pt x="82" y="30"/>
                </a:lnTo>
                <a:lnTo>
                  <a:pt x="82" y="30"/>
                </a:lnTo>
                <a:lnTo>
                  <a:pt x="82" y="30"/>
                </a:lnTo>
                <a:lnTo>
                  <a:pt x="80" y="32"/>
                </a:lnTo>
                <a:lnTo>
                  <a:pt x="80" y="36"/>
                </a:lnTo>
                <a:lnTo>
                  <a:pt x="80" y="36"/>
                </a:lnTo>
                <a:lnTo>
                  <a:pt x="80" y="40"/>
                </a:lnTo>
                <a:lnTo>
                  <a:pt x="80" y="46"/>
                </a:lnTo>
                <a:lnTo>
                  <a:pt x="80" y="46"/>
                </a:lnTo>
                <a:lnTo>
                  <a:pt x="82" y="50"/>
                </a:lnTo>
                <a:lnTo>
                  <a:pt x="82" y="50"/>
                </a:lnTo>
                <a:lnTo>
                  <a:pt x="84" y="50"/>
                </a:lnTo>
                <a:lnTo>
                  <a:pt x="84" y="50"/>
                </a:lnTo>
                <a:lnTo>
                  <a:pt x="86" y="50"/>
                </a:lnTo>
                <a:lnTo>
                  <a:pt x="86" y="50"/>
                </a:lnTo>
                <a:lnTo>
                  <a:pt x="86" y="54"/>
                </a:lnTo>
                <a:lnTo>
                  <a:pt x="86" y="54"/>
                </a:lnTo>
                <a:lnTo>
                  <a:pt x="86" y="58"/>
                </a:lnTo>
                <a:lnTo>
                  <a:pt x="86" y="58"/>
                </a:lnTo>
                <a:lnTo>
                  <a:pt x="86" y="66"/>
                </a:lnTo>
                <a:lnTo>
                  <a:pt x="86" y="66"/>
                </a:lnTo>
                <a:lnTo>
                  <a:pt x="86" y="66"/>
                </a:lnTo>
                <a:lnTo>
                  <a:pt x="86" y="66"/>
                </a:lnTo>
                <a:lnTo>
                  <a:pt x="84" y="68"/>
                </a:lnTo>
                <a:lnTo>
                  <a:pt x="84" y="68"/>
                </a:lnTo>
                <a:lnTo>
                  <a:pt x="84" y="72"/>
                </a:lnTo>
                <a:lnTo>
                  <a:pt x="84" y="72"/>
                </a:lnTo>
                <a:lnTo>
                  <a:pt x="82" y="74"/>
                </a:lnTo>
                <a:lnTo>
                  <a:pt x="82" y="74"/>
                </a:lnTo>
                <a:lnTo>
                  <a:pt x="80" y="76"/>
                </a:lnTo>
                <a:lnTo>
                  <a:pt x="80" y="76"/>
                </a:lnTo>
                <a:lnTo>
                  <a:pt x="76" y="76"/>
                </a:lnTo>
                <a:lnTo>
                  <a:pt x="76" y="76"/>
                </a:lnTo>
                <a:lnTo>
                  <a:pt x="72" y="78"/>
                </a:lnTo>
                <a:lnTo>
                  <a:pt x="72" y="78"/>
                </a:lnTo>
                <a:lnTo>
                  <a:pt x="66" y="80"/>
                </a:lnTo>
                <a:lnTo>
                  <a:pt x="66" y="80"/>
                </a:lnTo>
                <a:lnTo>
                  <a:pt x="62" y="80"/>
                </a:lnTo>
                <a:lnTo>
                  <a:pt x="62" y="80"/>
                </a:lnTo>
                <a:lnTo>
                  <a:pt x="58" y="82"/>
                </a:lnTo>
                <a:lnTo>
                  <a:pt x="58" y="82"/>
                </a:lnTo>
                <a:lnTo>
                  <a:pt x="54" y="82"/>
                </a:lnTo>
                <a:lnTo>
                  <a:pt x="54" y="82"/>
                </a:lnTo>
                <a:lnTo>
                  <a:pt x="50" y="84"/>
                </a:lnTo>
                <a:lnTo>
                  <a:pt x="50" y="84"/>
                </a:lnTo>
                <a:lnTo>
                  <a:pt x="48" y="84"/>
                </a:lnTo>
                <a:lnTo>
                  <a:pt x="48" y="84"/>
                </a:lnTo>
                <a:lnTo>
                  <a:pt x="44" y="86"/>
                </a:lnTo>
                <a:lnTo>
                  <a:pt x="44" y="86"/>
                </a:lnTo>
                <a:lnTo>
                  <a:pt x="36" y="88"/>
                </a:lnTo>
                <a:lnTo>
                  <a:pt x="36" y="88"/>
                </a:lnTo>
                <a:lnTo>
                  <a:pt x="34" y="90"/>
                </a:lnTo>
                <a:lnTo>
                  <a:pt x="34" y="90"/>
                </a:lnTo>
                <a:lnTo>
                  <a:pt x="34" y="90"/>
                </a:lnTo>
                <a:lnTo>
                  <a:pt x="34" y="90"/>
                </a:lnTo>
                <a:lnTo>
                  <a:pt x="30" y="96"/>
                </a:lnTo>
                <a:lnTo>
                  <a:pt x="30" y="96"/>
                </a:lnTo>
                <a:lnTo>
                  <a:pt x="28" y="102"/>
                </a:lnTo>
                <a:lnTo>
                  <a:pt x="28" y="102"/>
                </a:lnTo>
                <a:lnTo>
                  <a:pt x="28" y="104"/>
                </a:lnTo>
                <a:lnTo>
                  <a:pt x="28" y="104"/>
                </a:lnTo>
                <a:lnTo>
                  <a:pt x="26" y="110"/>
                </a:lnTo>
                <a:lnTo>
                  <a:pt x="26" y="110"/>
                </a:lnTo>
                <a:lnTo>
                  <a:pt x="26" y="114"/>
                </a:lnTo>
                <a:lnTo>
                  <a:pt x="26" y="114"/>
                </a:lnTo>
                <a:lnTo>
                  <a:pt x="24" y="116"/>
                </a:lnTo>
                <a:lnTo>
                  <a:pt x="24" y="116"/>
                </a:lnTo>
                <a:lnTo>
                  <a:pt x="22" y="120"/>
                </a:lnTo>
                <a:lnTo>
                  <a:pt x="22" y="120"/>
                </a:lnTo>
                <a:lnTo>
                  <a:pt x="22" y="124"/>
                </a:lnTo>
                <a:lnTo>
                  <a:pt x="22" y="124"/>
                </a:lnTo>
                <a:lnTo>
                  <a:pt x="20" y="128"/>
                </a:lnTo>
                <a:lnTo>
                  <a:pt x="20" y="128"/>
                </a:lnTo>
                <a:lnTo>
                  <a:pt x="18" y="132"/>
                </a:lnTo>
                <a:lnTo>
                  <a:pt x="18" y="132"/>
                </a:lnTo>
                <a:lnTo>
                  <a:pt x="16" y="134"/>
                </a:lnTo>
                <a:lnTo>
                  <a:pt x="16" y="134"/>
                </a:lnTo>
                <a:lnTo>
                  <a:pt x="14" y="140"/>
                </a:lnTo>
                <a:lnTo>
                  <a:pt x="14" y="140"/>
                </a:lnTo>
                <a:lnTo>
                  <a:pt x="12" y="142"/>
                </a:lnTo>
                <a:lnTo>
                  <a:pt x="12" y="142"/>
                </a:lnTo>
                <a:lnTo>
                  <a:pt x="8" y="152"/>
                </a:lnTo>
                <a:lnTo>
                  <a:pt x="8" y="152"/>
                </a:lnTo>
                <a:lnTo>
                  <a:pt x="6" y="154"/>
                </a:lnTo>
                <a:lnTo>
                  <a:pt x="6" y="154"/>
                </a:lnTo>
                <a:lnTo>
                  <a:pt x="4" y="156"/>
                </a:lnTo>
                <a:lnTo>
                  <a:pt x="2" y="158"/>
                </a:lnTo>
                <a:lnTo>
                  <a:pt x="2" y="158"/>
                </a:lnTo>
                <a:lnTo>
                  <a:pt x="2" y="166"/>
                </a:lnTo>
                <a:lnTo>
                  <a:pt x="2" y="166"/>
                </a:lnTo>
                <a:lnTo>
                  <a:pt x="0" y="172"/>
                </a:lnTo>
                <a:lnTo>
                  <a:pt x="0" y="172"/>
                </a:lnTo>
                <a:lnTo>
                  <a:pt x="0" y="174"/>
                </a:lnTo>
                <a:lnTo>
                  <a:pt x="0" y="178"/>
                </a:lnTo>
                <a:lnTo>
                  <a:pt x="0" y="178"/>
                </a:lnTo>
                <a:lnTo>
                  <a:pt x="2" y="186"/>
                </a:lnTo>
                <a:lnTo>
                  <a:pt x="2" y="186"/>
                </a:lnTo>
                <a:lnTo>
                  <a:pt x="2" y="190"/>
                </a:lnTo>
                <a:lnTo>
                  <a:pt x="2" y="190"/>
                </a:lnTo>
                <a:lnTo>
                  <a:pt x="4" y="196"/>
                </a:lnTo>
                <a:lnTo>
                  <a:pt x="4" y="196"/>
                </a:lnTo>
                <a:lnTo>
                  <a:pt x="12" y="210"/>
                </a:lnTo>
                <a:lnTo>
                  <a:pt x="12" y="210"/>
                </a:lnTo>
                <a:lnTo>
                  <a:pt x="22" y="226"/>
                </a:lnTo>
                <a:lnTo>
                  <a:pt x="22" y="226"/>
                </a:lnTo>
                <a:lnTo>
                  <a:pt x="20" y="226"/>
                </a:lnTo>
                <a:lnTo>
                  <a:pt x="20" y="226"/>
                </a:lnTo>
                <a:lnTo>
                  <a:pt x="22" y="228"/>
                </a:lnTo>
                <a:lnTo>
                  <a:pt x="22" y="228"/>
                </a:lnTo>
                <a:lnTo>
                  <a:pt x="22" y="230"/>
                </a:lnTo>
                <a:lnTo>
                  <a:pt x="22" y="230"/>
                </a:lnTo>
                <a:lnTo>
                  <a:pt x="24" y="232"/>
                </a:lnTo>
                <a:lnTo>
                  <a:pt x="24" y="232"/>
                </a:lnTo>
                <a:lnTo>
                  <a:pt x="24" y="232"/>
                </a:lnTo>
                <a:lnTo>
                  <a:pt x="24" y="232"/>
                </a:lnTo>
                <a:lnTo>
                  <a:pt x="26" y="236"/>
                </a:lnTo>
                <a:lnTo>
                  <a:pt x="26" y="236"/>
                </a:lnTo>
                <a:lnTo>
                  <a:pt x="28" y="236"/>
                </a:lnTo>
                <a:lnTo>
                  <a:pt x="28" y="236"/>
                </a:lnTo>
                <a:lnTo>
                  <a:pt x="28" y="238"/>
                </a:lnTo>
                <a:lnTo>
                  <a:pt x="28" y="238"/>
                </a:lnTo>
                <a:lnTo>
                  <a:pt x="28" y="238"/>
                </a:lnTo>
                <a:lnTo>
                  <a:pt x="28" y="238"/>
                </a:lnTo>
                <a:lnTo>
                  <a:pt x="30" y="240"/>
                </a:lnTo>
                <a:lnTo>
                  <a:pt x="30" y="240"/>
                </a:lnTo>
                <a:lnTo>
                  <a:pt x="30" y="240"/>
                </a:lnTo>
                <a:lnTo>
                  <a:pt x="30" y="240"/>
                </a:lnTo>
                <a:lnTo>
                  <a:pt x="30" y="240"/>
                </a:lnTo>
                <a:lnTo>
                  <a:pt x="30" y="240"/>
                </a:lnTo>
                <a:lnTo>
                  <a:pt x="32" y="244"/>
                </a:lnTo>
                <a:lnTo>
                  <a:pt x="32" y="244"/>
                </a:lnTo>
                <a:lnTo>
                  <a:pt x="34" y="248"/>
                </a:lnTo>
                <a:lnTo>
                  <a:pt x="34" y="248"/>
                </a:lnTo>
                <a:lnTo>
                  <a:pt x="36" y="250"/>
                </a:lnTo>
                <a:lnTo>
                  <a:pt x="36" y="250"/>
                </a:lnTo>
                <a:lnTo>
                  <a:pt x="34" y="248"/>
                </a:lnTo>
                <a:lnTo>
                  <a:pt x="34" y="248"/>
                </a:lnTo>
                <a:lnTo>
                  <a:pt x="36" y="246"/>
                </a:lnTo>
                <a:lnTo>
                  <a:pt x="36" y="248"/>
                </a:lnTo>
                <a:lnTo>
                  <a:pt x="36" y="248"/>
                </a:lnTo>
                <a:lnTo>
                  <a:pt x="38" y="248"/>
                </a:lnTo>
                <a:lnTo>
                  <a:pt x="38" y="248"/>
                </a:lnTo>
                <a:lnTo>
                  <a:pt x="38" y="252"/>
                </a:lnTo>
                <a:lnTo>
                  <a:pt x="38" y="252"/>
                </a:lnTo>
                <a:lnTo>
                  <a:pt x="36" y="264"/>
                </a:lnTo>
                <a:lnTo>
                  <a:pt x="36" y="264"/>
                </a:lnTo>
                <a:lnTo>
                  <a:pt x="36" y="284"/>
                </a:lnTo>
                <a:lnTo>
                  <a:pt x="36" y="284"/>
                </a:lnTo>
                <a:lnTo>
                  <a:pt x="36" y="292"/>
                </a:lnTo>
                <a:lnTo>
                  <a:pt x="36" y="292"/>
                </a:lnTo>
                <a:lnTo>
                  <a:pt x="36" y="312"/>
                </a:lnTo>
                <a:lnTo>
                  <a:pt x="36" y="312"/>
                </a:lnTo>
                <a:lnTo>
                  <a:pt x="36" y="314"/>
                </a:lnTo>
                <a:lnTo>
                  <a:pt x="36" y="314"/>
                </a:lnTo>
                <a:lnTo>
                  <a:pt x="38" y="316"/>
                </a:lnTo>
                <a:lnTo>
                  <a:pt x="38" y="316"/>
                </a:lnTo>
                <a:lnTo>
                  <a:pt x="40" y="318"/>
                </a:lnTo>
                <a:lnTo>
                  <a:pt x="40" y="318"/>
                </a:lnTo>
                <a:lnTo>
                  <a:pt x="42" y="320"/>
                </a:lnTo>
                <a:lnTo>
                  <a:pt x="42" y="320"/>
                </a:lnTo>
                <a:lnTo>
                  <a:pt x="46" y="322"/>
                </a:lnTo>
                <a:lnTo>
                  <a:pt x="46" y="322"/>
                </a:lnTo>
                <a:lnTo>
                  <a:pt x="50" y="322"/>
                </a:lnTo>
                <a:lnTo>
                  <a:pt x="50" y="322"/>
                </a:lnTo>
                <a:lnTo>
                  <a:pt x="54" y="324"/>
                </a:lnTo>
                <a:lnTo>
                  <a:pt x="54" y="324"/>
                </a:lnTo>
                <a:lnTo>
                  <a:pt x="54" y="324"/>
                </a:lnTo>
                <a:lnTo>
                  <a:pt x="54" y="324"/>
                </a:lnTo>
                <a:lnTo>
                  <a:pt x="54" y="328"/>
                </a:lnTo>
                <a:lnTo>
                  <a:pt x="54" y="328"/>
                </a:lnTo>
                <a:lnTo>
                  <a:pt x="56" y="336"/>
                </a:lnTo>
                <a:lnTo>
                  <a:pt x="56" y="336"/>
                </a:lnTo>
                <a:lnTo>
                  <a:pt x="58" y="348"/>
                </a:lnTo>
                <a:lnTo>
                  <a:pt x="58" y="348"/>
                </a:lnTo>
                <a:lnTo>
                  <a:pt x="58" y="352"/>
                </a:lnTo>
                <a:lnTo>
                  <a:pt x="58" y="352"/>
                </a:lnTo>
                <a:lnTo>
                  <a:pt x="60" y="368"/>
                </a:lnTo>
                <a:lnTo>
                  <a:pt x="60" y="368"/>
                </a:lnTo>
                <a:lnTo>
                  <a:pt x="64" y="388"/>
                </a:lnTo>
                <a:lnTo>
                  <a:pt x="64" y="388"/>
                </a:lnTo>
                <a:lnTo>
                  <a:pt x="66" y="394"/>
                </a:lnTo>
                <a:lnTo>
                  <a:pt x="66" y="394"/>
                </a:lnTo>
                <a:lnTo>
                  <a:pt x="66" y="404"/>
                </a:lnTo>
                <a:lnTo>
                  <a:pt x="66" y="404"/>
                </a:lnTo>
                <a:lnTo>
                  <a:pt x="66" y="416"/>
                </a:lnTo>
                <a:lnTo>
                  <a:pt x="66" y="416"/>
                </a:lnTo>
                <a:lnTo>
                  <a:pt x="68" y="422"/>
                </a:lnTo>
                <a:lnTo>
                  <a:pt x="68" y="422"/>
                </a:lnTo>
                <a:lnTo>
                  <a:pt x="70" y="442"/>
                </a:lnTo>
                <a:lnTo>
                  <a:pt x="70" y="442"/>
                </a:lnTo>
                <a:lnTo>
                  <a:pt x="70" y="448"/>
                </a:lnTo>
                <a:lnTo>
                  <a:pt x="70" y="448"/>
                </a:lnTo>
                <a:lnTo>
                  <a:pt x="70" y="458"/>
                </a:lnTo>
                <a:lnTo>
                  <a:pt x="70" y="458"/>
                </a:lnTo>
                <a:lnTo>
                  <a:pt x="72" y="468"/>
                </a:lnTo>
                <a:lnTo>
                  <a:pt x="72" y="468"/>
                </a:lnTo>
                <a:lnTo>
                  <a:pt x="74" y="480"/>
                </a:lnTo>
                <a:lnTo>
                  <a:pt x="74" y="480"/>
                </a:lnTo>
                <a:lnTo>
                  <a:pt x="74" y="488"/>
                </a:lnTo>
                <a:lnTo>
                  <a:pt x="74" y="488"/>
                </a:lnTo>
                <a:lnTo>
                  <a:pt x="76" y="494"/>
                </a:lnTo>
                <a:lnTo>
                  <a:pt x="76" y="494"/>
                </a:lnTo>
                <a:lnTo>
                  <a:pt x="76" y="506"/>
                </a:lnTo>
                <a:lnTo>
                  <a:pt x="76" y="506"/>
                </a:lnTo>
                <a:lnTo>
                  <a:pt x="76" y="506"/>
                </a:lnTo>
                <a:lnTo>
                  <a:pt x="76" y="506"/>
                </a:lnTo>
                <a:lnTo>
                  <a:pt x="74" y="508"/>
                </a:lnTo>
                <a:lnTo>
                  <a:pt x="74" y="508"/>
                </a:lnTo>
                <a:lnTo>
                  <a:pt x="74" y="510"/>
                </a:lnTo>
                <a:lnTo>
                  <a:pt x="74" y="510"/>
                </a:lnTo>
                <a:lnTo>
                  <a:pt x="76" y="512"/>
                </a:lnTo>
                <a:lnTo>
                  <a:pt x="78" y="512"/>
                </a:lnTo>
                <a:lnTo>
                  <a:pt x="78" y="512"/>
                </a:lnTo>
                <a:lnTo>
                  <a:pt x="78" y="512"/>
                </a:lnTo>
                <a:lnTo>
                  <a:pt x="78" y="512"/>
                </a:lnTo>
                <a:lnTo>
                  <a:pt x="78" y="516"/>
                </a:lnTo>
                <a:lnTo>
                  <a:pt x="78" y="516"/>
                </a:lnTo>
                <a:lnTo>
                  <a:pt x="78" y="516"/>
                </a:lnTo>
                <a:lnTo>
                  <a:pt x="78" y="516"/>
                </a:lnTo>
                <a:lnTo>
                  <a:pt x="78" y="518"/>
                </a:lnTo>
                <a:lnTo>
                  <a:pt x="78" y="518"/>
                </a:lnTo>
                <a:lnTo>
                  <a:pt x="76" y="524"/>
                </a:lnTo>
                <a:lnTo>
                  <a:pt x="76" y="524"/>
                </a:lnTo>
                <a:lnTo>
                  <a:pt x="76" y="526"/>
                </a:lnTo>
                <a:lnTo>
                  <a:pt x="76" y="526"/>
                </a:lnTo>
                <a:lnTo>
                  <a:pt x="76" y="526"/>
                </a:lnTo>
                <a:lnTo>
                  <a:pt x="76" y="526"/>
                </a:lnTo>
                <a:lnTo>
                  <a:pt x="76" y="528"/>
                </a:lnTo>
                <a:lnTo>
                  <a:pt x="76" y="528"/>
                </a:lnTo>
                <a:lnTo>
                  <a:pt x="74" y="530"/>
                </a:lnTo>
                <a:lnTo>
                  <a:pt x="74" y="530"/>
                </a:lnTo>
                <a:lnTo>
                  <a:pt x="76" y="530"/>
                </a:lnTo>
                <a:lnTo>
                  <a:pt x="76" y="530"/>
                </a:lnTo>
                <a:lnTo>
                  <a:pt x="74" y="532"/>
                </a:lnTo>
                <a:lnTo>
                  <a:pt x="74" y="532"/>
                </a:lnTo>
                <a:lnTo>
                  <a:pt x="72" y="536"/>
                </a:lnTo>
                <a:lnTo>
                  <a:pt x="72" y="536"/>
                </a:lnTo>
                <a:lnTo>
                  <a:pt x="72" y="536"/>
                </a:lnTo>
                <a:lnTo>
                  <a:pt x="72" y="536"/>
                </a:lnTo>
                <a:lnTo>
                  <a:pt x="72" y="538"/>
                </a:lnTo>
                <a:lnTo>
                  <a:pt x="72" y="538"/>
                </a:lnTo>
                <a:lnTo>
                  <a:pt x="72" y="538"/>
                </a:lnTo>
                <a:lnTo>
                  <a:pt x="72" y="538"/>
                </a:lnTo>
                <a:lnTo>
                  <a:pt x="70" y="540"/>
                </a:lnTo>
                <a:lnTo>
                  <a:pt x="70" y="540"/>
                </a:lnTo>
                <a:lnTo>
                  <a:pt x="66" y="542"/>
                </a:lnTo>
                <a:lnTo>
                  <a:pt x="66" y="542"/>
                </a:lnTo>
                <a:lnTo>
                  <a:pt x="62" y="544"/>
                </a:lnTo>
                <a:lnTo>
                  <a:pt x="62" y="544"/>
                </a:lnTo>
                <a:lnTo>
                  <a:pt x="60" y="546"/>
                </a:lnTo>
                <a:lnTo>
                  <a:pt x="60" y="546"/>
                </a:lnTo>
                <a:lnTo>
                  <a:pt x="58" y="546"/>
                </a:lnTo>
                <a:lnTo>
                  <a:pt x="58" y="546"/>
                </a:lnTo>
                <a:lnTo>
                  <a:pt x="58" y="548"/>
                </a:lnTo>
                <a:lnTo>
                  <a:pt x="58" y="548"/>
                </a:lnTo>
                <a:lnTo>
                  <a:pt x="56" y="552"/>
                </a:lnTo>
                <a:lnTo>
                  <a:pt x="56" y="552"/>
                </a:lnTo>
                <a:lnTo>
                  <a:pt x="56" y="552"/>
                </a:lnTo>
                <a:lnTo>
                  <a:pt x="56" y="552"/>
                </a:lnTo>
                <a:lnTo>
                  <a:pt x="54" y="554"/>
                </a:lnTo>
                <a:lnTo>
                  <a:pt x="54" y="554"/>
                </a:lnTo>
                <a:lnTo>
                  <a:pt x="54" y="558"/>
                </a:lnTo>
                <a:lnTo>
                  <a:pt x="54" y="558"/>
                </a:lnTo>
                <a:lnTo>
                  <a:pt x="58" y="558"/>
                </a:lnTo>
                <a:lnTo>
                  <a:pt x="58" y="558"/>
                </a:lnTo>
                <a:lnTo>
                  <a:pt x="76" y="560"/>
                </a:lnTo>
                <a:lnTo>
                  <a:pt x="76" y="560"/>
                </a:lnTo>
                <a:lnTo>
                  <a:pt x="84" y="558"/>
                </a:lnTo>
                <a:lnTo>
                  <a:pt x="90" y="556"/>
                </a:lnTo>
                <a:lnTo>
                  <a:pt x="90" y="556"/>
                </a:lnTo>
                <a:lnTo>
                  <a:pt x="96" y="554"/>
                </a:lnTo>
                <a:lnTo>
                  <a:pt x="98" y="550"/>
                </a:lnTo>
                <a:lnTo>
                  <a:pt x="98" y="550"/>
                </a:lnTo>
                <a:lnTo>
                  <a:pt x="100" y="546"/>
                </a:lnTo>
                <a:lnTo>
                  <a:pt x="100" y="546"/>
                </a:lnTo>
                <a:lnTo>
                  <a:pt x="102" y="546"/>
                </a:lnTo>
                <a:lnTo>
                  <a:pt x="102" y="546"/>
                </a:lnTo>
                <a:lnTo>
                  <a:pt x="106" y="546"/>
                </a:lnTo>
                <a:lnTo>
                  <a:pt x="106" y="546"/>
                </a:lnTo>
                <a:lnTo>
                  <a:pt x="116" y="544"/>
                </a:lnTo>
                <a:lnTo>
                  <a:pt x="116" y="544"/>
                </a:lnTo>
                <a:lnTo>
                  <a:pt x="120" y="540"/>
                </a:lnTo>
                <a:lnTo>
                  <a:pt x="122" y="540"/>
                </a:lnTo>
                <a:lnTo>
                  <a:pt x="122" y="540"/>
                </a:lnTo>
                <a:lnTo>
                  <a:pt x="120" y="532"/>
                </a:lnTo>
                <a:lnTo>
                  <a:pt x="120" y="532"/>
                </a:lnTo>
                <a:lnTo>
                  <a:pt x="120" y="530"/>
                </a:lnTo>
                <a:lnTo>
                  <a:pt x="120" y="530"/>
                </a:lnTo>
                <a:lnTo>
                  <a:pt x="118" y="530"/>
                </a:lnTo>
                <a:lnTo>
                  <a:pt x="118" y="530"/>
                </a:lnTo>
                <a:lnTo>
                  <a:pt x="118" y="526"/>
                </a:lnTo>
                <a:lnTo>
                  <a:pt x="118" y="526"/>
                </a:lnTo>
                <a:lnTo>
                  <a:pt x="118" y="526"/>
                </a:lnTo>
                <a:lnTo>
                  <a:pt x="118" y="526"/>
                </a:lnTo>
                <a:lnTo>
                  <a:pt x="120" y="526"/>
                </a:lnTo>
                <a:lnTo>
                  <a:pt x="120" y="526"/>
                </a:lnTo>
                <a:lnTo>
                  <a:pt x="122" y="528"/>
                </a:lnTo>
                <a:lnTo>
                  <a:pt x="122" y="528"/>
                </a:lnTo>
                <a:lnTo>
                  <a:pt x="122" y="530"/>
                </a:lnTo>
                <a:lnTo>
                  <a:pt x="122" y="530"/>
                </a:lnTo>
                <a:lnTo>
                  <a:pt x="124" y="532"/>
                </a:lnTo>
                <a:lnTo>
                  <a:pt x="124" y="532"/>
                </a:lnTo>
                <a:lnTo>
                  <a:pt x="124" y="534"/>
                </a:lnTo>
                <a:lnTo>
                  <a:pt x="124" y="534"/>
                </a:lnTo>
                <a:lnTo>
                  <a:pt x="126" y="536"/>
                </a:lnTo>
                <a:lnTo>
                  <a:pt x="126" y="536"/>
                </a:lnTo>
                <a:lnTo>
                  <a:pt x="126" y="538"/>
                </a:lnTo>
                <a:lnTo>
                  <a:pt x="126" y="538"/>
                </a:lnTo>
                <a:lnTo>
                  <a:pt x="126" y="540"/>
                </a:lnTo>
                <a:lnTo>
                  <a:pt x="126" y="540"/>
                </a:lnTo>
                <a:lnTo>
                  <a:pt x="126" y="542"/>
                </a:lnTo>
                <a:lnTo>
                  <a:pt x="126" y="542"/>
                </a:lnTo>
                <a:lnTo>
                  <a:pt x="124" y="544"/>
                </a:lnTo>
                <a:lnTo>
                  <a:pt x="124" y="544"/>
                </a:lnTo>
                <a:lnTo>
                  <a:pt x="122" y="546"/>
                </a:lnTo>
                <a:lnTo>
                  <a:pt x="122" y="546"/>
                </a:lnTo>
                <a:lnTo>
                  <a:pt x="122" y="548"/>
                </a:lnTo>
                <a:lnTo>
                  <a:pt x="122" y="548"/>
                </a:lnTo>
                <a:lnTo>
                  <a:pt x="122" y="550"/>
                </a:lnTo>
                <a:lnTo>
                  <a:pt x="122" y="550"/>
                </a:lnTo>
                <a:lnTo>
                  <a:pt x="118" y="552"/>
                </a:lnTo>
                <a:lnTo>
                  <a:pt x="118" y="552"/>
                </a:lnTo>
                <a:lnTo>
                  <a:pt x="118" y="554"/>
                </a:lnTo>
                <a:lnTo>
                  <a:pt x="118" y="554"/>
                </a:lnTo>
                <a:lnTo>
                  <a:pt x="116" y="556"/>
                </a:lnTo>
                <a:lnTo>
                  <a:pt x="116" y="556"/>
                </a:lnTo>
                <a:lnTo>
                  <a:pt x="116" y="558"/>
                </a:lnTo>
                <a:lnTo>
                  <a:pt x="116" y="558"/>
                </a:lnTo>
                <a:lnTo>
                  <a:pt x="116" y="558"/>
                </a:lnTo>
                <a:lnTo>
                  <a:pt x="116" y="558"/>
                </a:lnTo>
                <a:lnTo>
                  <a:pt x="114" y="560"/>
                </a:lnTo>
                <a:lnTo>
                  <a:pt x="114" y="560"/>
                </a:lnTo>
                <a:lnTo>
                  <a:pt x="114" y="562"/>
                </a:lnTo>
                <a:lnTo>
                  <a:pt x="114" y="562"/>
                </a:lnTo>
                <a:lnTo>
                  <a:pt x="114" y="566"/>
                </a:lnTo>
                <a:lnTo>
                  <a:pt x="114" y="566"/>
                </a:lnTo>
                <a:lnTo>
                  <a:pt x="112" y="568"/>
                </a:lnTo>
                <a:lnTo>
                  <a:pt x="112" y="568"/>
                </a:lnTo>
                <a:lnTo>
                  <a:pt x="112" y="568"/>
                </a:lnTo>
                <a:lnTo>
                  <a:pt x="112" y="568"/>
                </a:lnTo>
                <a:lnTo>
                  <a:pt x="112" y="570"/>
                </a:lnTo>
                <a:lnTo>
                  <a:pt x="112" y="570"/>
                </a:lnTo>
                <a:lnTo>
                  <a:pt x="116" y="572"/>
                </a:lnTo>
                <a:lnTo>
                  <a:pt x="116" y="572"/>
                </a:lnTo>
                <a:lnTo>
                  <a:pt x="126" y="572"/>
                </a:lnTo>
                <a:lnTo>
                  <a:pt x="126" y="572"/>
                </a:lnTo>
                <a:lnTo>
                  <a:pt x="132" y="572"/>
                </a:lnTo>
                <a:lnTo>
                  <a:pt x="132" y="572"/>
                </a:lnTo>
                <a:lnTo>
                  <a:pt x="134" y="572"/>
                </a:lnTo>
                <a:lnTo>
                  <a:pt x="134" y="572"/>
                </a:lnTo>
                <a:lnTo>
                  <a:pt x="144" y="570"/>
                </a:lnTo>
                <a:lnTo>
                  <a:pt x="144" y="570"/>
                </a:lnTo>
                <a:lnTo>
                  <a:pt x="150" y="568"/>
                </a:lnTo>
                <a:lnTo>
                  <a:pt x="154" y="566"/>
                </a:lnTo>
                <a:lnTo>
                  <a:pt x="156" y="562"/>
                </a:lnTo>
                <a:lnTo>
                  <a:pt x="156" y="562"/>
                </a:lnTo>
                <a:lnTo>
                  <a:pt x="156" y="560"/>
                </a:lnTo>
                <a:lnTo>
                  <a:pt x="156" y="560"/>
                </a:lnTo>
                <a:lnTo>
                  <a:pt x="158" y="560"/>
                </a:lnTo>
                <a:lnTo>
                  <a:pt x="158" y="560"/>
                </a:lnTo>
                <a:lnTo>
                  <a:pt x="162" y="558"/>
                </a:lnTo>
                <a:lnTo>
                  <a:pt x="162" y="558"/>
                </a:lnTo>
                <a:lnTo>
                  <a:pt x="162" y="556"/>
                </a:lnTo>
                <a:lnTo>
                  <a:pt x="162" y="556"/>
                </a:lnTo>
                <a:lnTo>
                  <a:pt x="162" y="548"/>
                </a:lnTo>
                <a:lnTo>
                  <a:pt x="162" y="548"/>
                </a:lnTo>
                <a:lnTo>
                  <a:pt x="160" y="546"/>
                </a:lnTo>
                <a:lnTo>
                  <a:pt x="160" y="546"/>
                </a:lnTo>
                <a:lnTo>
                  <a:pt x="160" y="546"/>
                </a:lnTo>
                <a:lnTo>
                  <a:pt x="160" y="546"/>
                </a:lnTo>
                <a:lnTo>
                  <a:pt x="162" y="546"/>
                </a:lnTo>
                <a:lnTo>
                  <a:pt x="162" y="546"/>
                </a:lnTo>
                <a:lnTo>
                  <a:pt x="162" y="544"/>
                </a:lnTo>
                <a:lnTo>
                  <a:pt x="162" y="544"/>
                </a:lnTo>
                <a:lnTo>
                  <a:pt x="162" y="542"/>
                </a:lnTo>
                <a:lnTo>
                  <a:pt x="162" y="542"/>
                </a:lnTo>
                <a:lnTo>
                  <a:pt x="162" y="536"/>
                </a:lnTo>
                <a:lnTo>
                  <a:pt x="162" y="536"/>
                </a:lnTo>
                <a:lnTo>
                  <a:pt x="162" y="534"/>
                </a:lnTo>
                <a:lnTo>
                  <a:pt x="162" y="534"/>
                </a:lnTo>
                <a:lnTo>
                  <a:pt x="164" y="534"/>
                </a:lnTo>
                <a:lnTo>
                  <a:pt x="164" y="534"/>
                </a:lnTo>
                <a:lnTo>
                  <a:pt x="164" y="528"/>
                </a:lnTo>
                <a:lnTo>
                  <a:pt x="164" y="528"/>
                </a:lnTo>
                <a:lnTo>
                  <a:pt x="166" y="524"/>
                </a:lnTo>
                <a:lnTo>
                  <a:pt x="166" y="524"/>
                </a:lnTo>
                <a:lnTo>
                  <a:pt x="168" y="524"/>
                </a:lnTo>
                <a:lnTo>
                  <a:pt x="168" y="524"/>
                </a:lnTo>
                <a:lnTo>
                  <a:pt x="168" y="516"/>
                </a:lnTo>
                <a:lnTo>
                  <a:pt x="168" y="516"/>
                </a:lnTo>
                <a:lnTo>
                  <a:pt x="170" y="504"/>
                </a:lnTo>
                <a:lnTo>
                  <a:pt x="170" y="504"/>
                </a:lnTo>
                <a:lnTo>
                  <a:pt x="170" y="492"/>
                </a:lnTo>
                <a:lnTo>
                  <a:pt x="170" y="492"/>
                </a:lnTo>
                <a:lnTo>
                  <a:pt x="172" y="468"/>
                </a:lnTo>
                <a:lnTo>
                  <a:pt x="172" y="468"/>
                </a:lnTo>
                <a:lnTo>
                  <a:pt x="172" y="446"/>
                </a:lnTo>
                <a:lnTo>
                  <a:pt x="172" y="446"/>
                </a:lnTo>
                <a:lnTo>
                  <a:pt x="172" y="418"/>
                </a:lnTo>
                <a:lnTo>
                  <a:pt x="172" y="418"/>
                </a:lnTo>
                <a:lnTo>
                  <a:pt x="170" y="404"/>
                </a:lnTo>
                <a:lnTo>
                  <a:pt x="170" y="404"/>
                </a:lnTo>
                <a:lnTo>
                  <a:pt x="170" y="402"/>
                </a:lnTo>
                <a:lnTo>
                  <a:pt x="170" y="402"/>
                </a:lnTo>
                <a:lnTo>
                  <a:pt x="170" y="370"/>
                </a:lnTo>
                <a:lnTo>
                  <a:pt x="170" y="370"/>
                </a:lnTo>
                <a:lnTo>
                  <a:pt x="170" y="346"/>
                </a:lnTo>
                <a:lnTo>
                  <a:pt x="170" y="346"/>
                </a:lnTo>
                <a:lnTo>
                  <a:pt x="170" y="314"/>
                </a:lnTo>
                <a:lnTo>
                  <a:pt x="170" y="314"/>
                </a:lnTo>
                <a:lnTo>
                  <a:pt x="170" y="314"/>
                </a:lnTo>
                <a:lnTo>
                  <a:pt x="170" y="314"/>
                </a:lnTo>
                <a:lnTo>
                  <a:pt x="172" y="318"/>
                </a:lnTo>
                <a:lnTo>
                  <a:pt x="172" y="318"/>
                </a:lnTo>
                <a:lnTo>
                  <a:pt x="174" y="320"/>
                </a:lnTo>
                <a:lnTo>
                  <a:pt x="174" y="320"/>
                </a:lnTo>
                <a:lnTo>
                  <a:pt x="178" y="322"/>
                </a:lnTo>
                <a:lnTo>
                  <a:pt x="178" y="322"/>
                </a:lnTo>
                <a:lnTo>
                  <a:pt x="184" y="322"/>
                </a:lnTo>
                <a:lnTo>
                  <a:pt x="184" y="322"/>
                </a:lnTo>
                <a:lnTo>
                  <a:pt x="190" y="320"/>
                </a:lnTo>
                <a:lnTo>
                  <a:pt x="190" y="320"/>
                </a:lnTo>
                <a:lnTo>
                  <a:pt x="194" y="320"/>
                </a:lnTo>
                <a:lnTo>
                  <a:pt x="194" y="320"/>
                </a:lnTo>
                <a:lnTo>
                  <a:pt x="200" y="318"/>
                </a:lnTo>
                <a:lnTo>
                  <a:pt x="200" y="318"/>
                </a:lnTo>
                <a:lnTo>
                  <a:pt x="202" y="316"/>
                </a:lnTo>
                <a:lnTo>
                  <a:pt x="202" y="316"/>
                </a:lnTo>
                <a:lnTo>
                  <a:pt x="204" y="314"/>
                </a:lnTo>
                <a:lnTo>
                  <a:pt x="204" y="314"/>
                </a:lnTo>
                <a:lnTo>
                  <a:pt x="202" y="308"/>
                </a:lnTo>
                <a:lnTo>
                  <a:pt x="202" y="308"/>
                </a:lnTo>
                <a:lnTo>
                  <a:pt x="202" y="302"/>
                </a:lnTo>
                <a:lnTo>
                  <a:pt x="202" y="302"/>
                </a:lnTo>
                <a:lnTo>
                  <a:pt x="202" y="296"/>
                </a:lnTo>
                <a:lnTo>
                  <a:pt x="202" y="296"/>
                </a:lnTo>
                <a:lnTo>
                  <a:pt x="202" y="288"/>
                </a:lnTo>
                <a:lnTo>
                  <a:pt x="202" y="288"/>
                </a:lnTo>
                <a:lnTo>
                  <a:pt x="202" y="282"/>
                </a:lnTo>
                <a:lnTo>
                  <a:pt x="202" y="282"/>
                </a:lnTo>
                <a:lnTo>
                  <a:pt x="200" y="274"/>
                </a:lnTo>
                <a:lnTo>
                  <a:pt x="200" y="274"/>
                </a:lnTo>
                <a:lnTo>
                  <a:pt x="200" y="268"/>
                </a:lnTo>
                <a:lnTo>
                  <a:pt x="200" y="268"/>
                </a:lnTo>
                <a:lnTo>
                  <a:pt x="200" y="262"/>
                </a:lnTo>
                <a:lnTo>
                  <a:pt x="200" y="262"/>
                </a:lnTo>
                <a:lnTo>
                  <a:pt x="198" y="248"/>
                </a:lnTo>
                <a:lnTo>
                  <a:pt x="198" y="248"/>
                </a:lnTo>
                <a:lnTo>
                  <a:pt x="198" y="246"/>
                </a:lnTo>
                <a:lnTo>
                  <a:pt x="198" y="246"/>
                </a:lnTo>
                <a:lnTo>
                  <a:pt x="198" y="244"/>
                </a:lnTo>
                <a:lnTo>
                  <a:pt x="198" y="244"/>
                </a:lnTo>
                <a:lnTo>
                  <a:pt x="198" y="240"/>
                </a:lnTo>
                <a:lnTo>
                  <a:pt x="198" y="240"/>
                </a:lnTo>
                <a:lnTo>
                  <a:pt x="196" y="232"/>
                </a:lnTo>
                <a:lnTo>
                  <a:pt x="196" y="232"/>
                </a:lnTo>
                <a:lnTo>
                  <a:pt x="196" y="230"/>
                </a:lnTo>
                <a:lnTo>
                  <a:pt x="196" y="230"/>
                </a:lnTo>
                <a:lnTo>
                  <a:pt x="196" y="230"/>
                </a:lnTo>
                <a:lnTo>
                  <a:pt x="196" y="230"/>
                </a:lnTo>
                <a:lnTo>
                  <a:pt x="196" y="228"/>
                </a:lnTo>
                <a:lnTo>
                  <a:pt x="196" y="228"/>
                </a:lnTo>
                <a:lnTo>
                  <a:pt x="198" y="226"/>
                </a:lnTo>
                <a:lnTo>
                  <a:pt x="198" y="226"/>
                </a:lnTo>
                <a:lnTo>
                  <a:pt x="206" y="216"/>
                </a:lnTo>
                <a:lnTo>
                  <a:pt x="206" y="216"/>
                </a:lnTo>
                <a:lnTo>
                  <a:pt x="218" y="200"/>
                </a:lnTo>
                <a:lnTo>
                  <a:pt x="218" y="200"/>
                </a:lnTo>
                <a:lnTo>
                  <a:pt x="224" y="192"/>
                </a:lnTo>
                <a:lnTo>
                  <a:pt x="224" y="192"/>
                </a:lnTo>
                <a:lnTo>
                  <a:pt x="230" y="184"/>
                </a:lnTo>
                <a:lnTo>
                  <a:pt x="230" y="184"/>
                </a:lnTo>
                <a:lnTo>
                  <a:pt x="232" y="180"/>
                </a:lnTo>
                <a:lnTo>
                  <a:pt x="232" y="180"/>
                </a:lnTo>
                <a:lnTo>
                  <a:pt x="234" y="174"/>
                </a:lnTo>
                <a:lnTo>
                  <a:pt x="234" y="174"/>
                </a:lnTo>
                <a:lnTo>
                  <a:pt x="236" y="170"/>
                </a:lnTo>
                <a:lnTo>
                  <a:pt x="236" y="170"/>
                </a:lnTo>
                <a:lnTo>
                  <a:pt x="236" y="164"/>
                </a:lnTo>
                <a:lnTo>
                  <a:pt x="236" y="160"/>
                </a:lnTo>
                <a:lnTo>
                  <a:pt x="234" y="156"/>
                </a:lnTo>
                <a:lnTo>
                  <a:pt x="234" y="156"/>
                </a:lnTo>
                <a:close/>
                <a:moveTo>
                  <a:pt x="36" y="178"/>
                </a:moveTo>
                <a:lnTo>
                  <a:pt x="36" y="178"/>
                </a:lnTo>
                <a:lnTo>
                  <a:pt x="36" y="178"/>
                </a:lnTo>
                <a:lnTo>
                  <a:pt x="36" y="178"/>
                </a:lnTo>
                <a:lnTo>
                  <a:pt x="40" y="174"/>
                </a:lnTo>
                <a:lnTo>
                  <a:pt x="40" y="174"/>
                </a:lnTo>
                <a:lnTo>
                  <a:pt x="40" y="172"/>
                </a:lnTo>
                <a:lnTo>
                  <a:pt x="40" y="172"/>
                </a:lnTo>
                <a:lnTo>
                  <a:pt x="40" y="164"/>
                </a:lnTo>
                <a:lnTo>
                  <a:pt x="40" y="164"/>
                </a:lnTo>
                <a:lnTo>
                  <a:pt x="40" y="164"/>
                </a:lnTo>
                <a:lnTo>
                  <a:pt x="42" y="164"/>
                </a:lnTo>
                <a:lnTo>
                  <a:pt x="42" y="164"/>
                </a:lnTo>
                <a:lnTo>
                  <a:pt x="42" y="174"/>
                </a:lnTo>
                <a:lnTo>
                  <a:pt x="42" y="174"/>
                </a:lnTo>
                <a:lnTo>
                  <a:pt x="42" y="188"/>
                </a:lnTo>
                <a:lnTo>
                  <a:pt x="42" y="188"/>
                </a:lnTo>
                <a:lnTo>
                  <a:pt x="42" y="192"/>
                </a:lnTo>
                <a:lnTo>
                  <a:pt x="42" y="192"/>
                </a:lnTo>
                <a:lnTo>
                  <a:pt x="40" y="190"/>
                </a:lnTo>
                <a:lnTo>
                  <a:pt x="40" y="190"/>
                </a:lnTo>
                <a:lnTo>
                  <a:pt x="38" y="184"/>
                </a:lnTo>
                <a:lnTo>
                  <a:pt x="38" y="184"/>
                </a:lnTo>
                <a:lnTo>
                  <a:pt x="36" y="180"/>
                </a:lnTo>
                <a:lnTo>
                  <a:pt x="36" y="180"/>
                </a:lnTo>
                <a:lnTo>
                  <a:pt x="36" y="178"/>
                </a:lnTo>
                <a:lnTo>
                  <a:pt x="36" y="178"/>
                </a:lnTo>
                <a:close/>
                <a:moveTo>
                  <a:pt x="52" y="224"/>
                </a:moveTo>
                <a:lnTo>
                  <a:pt x="52" y="224"/>
                </a:lnTo>
                <a:lnTo>
                  <a:pt x="44" y="230"/>
                </a:lnTo>
                <a:lnTo>
                  <a:pt x="44" y="230"/>
                </a:lnTo>
                <a:lnTo>
                  <a:pt x="36" y="240"/>
                </a:lnTo>
                <a:lnTo>
                  <a:pt x="36" y="238"/>
                </a:lnTo>
                <a:lnTo>
                  <a:pt x="36" y="238"/>
                </a:lnTo>
                <a:lnTo>
                  <a:pt x="36" y="236"/>
                </a:lnTo>
                <a:lnTo>
                  <a:pt x="40" y="230"/>
                </a:lnTo>
                <a:lnTo>
                  <a:pt x="40" y="230"/>
                </a:lnTo>
                <a:lnTo>
                  <a:pt x="44" y="226"/>
                </a:lnTo>
                <a:lnTo>
                  <a:pt x="50" y="222"/>
                </a:lnTo>
                <a:lnTo>
                  <a:pt x="50" y="222"/>
                </a:lnTo>
                <a:lnTo>
                  <a:pt x="56" y="220"/>
                </a:lnTo>
                <a:lnTo>
                  <a:pt x="58" y="222"/>
                </a:lnTo>
                <a:lnTo>
                  <a:pt x="58" y="222"/>
                </a:lnTo>
                <a:lnTo>
                  <a:pt x="52" y="224"/>
                </a:lnTo>
                <a:lnTo>
                  <a:pt x="52" y="224"/>
                </a:lnTo>
                <a:close/>
                <a:moveTo>
                  <a:pt x="76" y="528"/>
                </a:moveTo>
                <a:lnTo>
                  <a:pt x="76" y="528"/>
                </a:lnTo>
                <a:lnTo>
                  <a:pt x="76" y="530"/>
                </a:lnTo>
                <a:lnTo>
                  <a:pt x="76" y="530"/>
                </a:lnTo>
                <a:lnTo>
                  <a:pt x="76" y="530"/>
                </a:lnTo>
                <a:lnTo>
                  <a:pt x="76" y="528"/>
                </a:lnTo>
                <a:lnTo>
                  <a:pt x="76" y="528"/>
                </a:lnTo>
                <a:lnTo>
                  <a:pt x="76" y="528"/>
                </a:lnTo>
                <a:close/>
                <a:moveTo>
                  <a:pt x="82" y="244"/>
                </a:moveTo>
                <a:lnTo>
                  <a:pt x="82" y="244"/>
                </a:lnTo>
                <a:lnTo>
                  <a:pt x="78" y="242"/>
                </a:lnTo>
                <a:lnTo>
                  <a:pt x="78" y="242"/>
                </a:lnTo>
                <a:lnTo>
                  <a:pt x="78" y="240"/>
                </a:lnTo>
                <a:lnTo>
                  <a:pt x="74" y="236"/>
                </a:lnTo>
                <a:lnTo>
                  <a:pt x="74" y="236"/>
                </a:lnTo>
                <a:lnTo>
                  <a:pt x="70" y="232"/>
                </a:lnTo>
                <a:lnTo>
                  <a:pt x="66" y="228"/>
                </a:lnTo>
                <a:lnTo>
                  <a:pt x="66" y="228"/>
                </a:lnTo>
                <a:lnTo>
                  <a:pt x="64" y="222"/>
                </a:lnTo>
                <a:lnTo>
                  <a:pt x="64" y="216"/>
                </a:lnTo>
                <a:lnTo>
                  <a:pt x="64" y="216"/>
                </a:lnTo>
                <a:lnTo>
                  <a:pt x="62" y="194"/>
                </a:lnTo>
                <a:lnTo>
                  <a:pt x="62" y="194"/>
                </a:lnTo>
                <a:lnTo>
                  <a:pt x="64" y="182"/>
                </a:lnTo>
                <a:lnTo>
                  <a:pt x="66" y="168"/>
                </a:lnTo>
                <a:lnTo>
                  <a:pt x="66" y="168"/>
                </a:lnTo>
                <a:lnTo>
                  <a:pt x="68" y="156"/>
                </a:lnTo>
                <a:lnTo>
                  <a:pt x="68" y="142"/>
                </a:lnTo>
                <a:lnTo>
                  <a:pt x="68" y="142"/>
                </a:lnTo>
                <a:lnTo>
                  <a:pt x="68" y="134"/>
                </a:lnTo>
                <a:lnTo>
                  <a:pt x="70" y="126"/>
                </a:lnTo>
                <a:lnTo>
                  <a:pt x="74" y="114"/>
                </a:lnTo>
                <a:lnTo>
                  <a:pt x="74" y="114"/>
                </a:lnTo>
                <a:lnTo>
                  <a:pt x="76" y="100"/>
                </a:lnTo>
                <a:lnTo>
                  <a:pt x="80" y="88"/>
                </a:lnTo>
                <a:lnTo>
                  <a:pt x="80" y="88"/>
                </a:lnTo>
                <a:lnTo>
                  <a:pt x="84" y="78"/>
                </a:lnTo>
                <a:lnTo>
                  <a:pt x="84" y="74"/>
                </a:lnTo>
                <a:lnTo>
                  <a:pt x="84" y="74"/>
                </a:lnTo>
                <a:lnTo>
                  <a:pt x="84" y="70"/>
                </a:lnTo>
                <a:lnTo>
                  <a:pt x="84" y="70"/>
                </a:lnTo>
                <a:lnTo>
                  <a:pt x="86" y="68"/>
                </a:lnTo>
                <a:lnTo>
                  <a:pt x="86" y="68"/>
                </a:lnTo>
                <a:lnTo>
                  <a:pt x="86" y="68"/>
                </a:lnTo>
                <a:lnTo>
                  <a:pt x="88" y="70"/>
                </a:lnTo>
                <a:lnTo>
                  <a:pt x="88" y="70"/>
                </a:lnTo>
                <a:lnTo>
                  <a:pt x="88" y="76"/>
                </a:lnTo>
                <a:lnTo>
                  <a:pt x="88" y="76"/>
                </a:lnTo>
                <a:lnTo>
                  <a:pt x="92" y="80"/>
                </a:lnTo>
                <a:lnTo>
                  <a:pt x="92" y="80"/>
                </a:lnTo>
                <a:lnTo>
                  <a:pt x="100" y="86"/>
                </a:lnTo>
                <a:lnTo>
                  <a:pt x="100" y="86"/>
                </a:lnTo>
                <a:lnTo>
                  <a:pt x="100" y="88"/>
                </a:lnTo>
                <a:lnTo>
                  <a:pt x="100" y="88"/>
                </a:lnTo>
                <a:lnTo>
                  <a:pt x="98" y="86"/>
                </a:lnTo>
                <a:lnTo>
                  <a:pt x="98" y="86"/>
                </a:lnTo>
                <a:lnTo>
                  <a:pt x="96" y="92"/>
                </a:lnTo>
                <a:lnTo>
                  <a:pt x="92" y="100"/>
                </a:lnTo>
                <a:lnTo>
                  <a:pt x="92" y="100"/>
                </a:lnTo>
                <a:lnTo>
                  <a:pt x="88" y="106"/>
                </a:lnTo>
                <a:lnTo>
                  <a:pt x="88" y="106"/>
                </a:lnTo>
                <a:lnTo>
                  <a:pt x="88" y="104"/>
                </a:lnTo>
                <a:lnTo>
                  <a:pt x="88" y="104"/>
                </a:lnTo>
                <a:lnTo>
                  <a:pt x="86" y="90"/>
                </a:lnTo>
                <a:lnTo>
                  <a:pt x="86" y="90"/>
                </a:lnTo>
                <a:lnTo>
                  <a:pt x="84" y="80"/>
                </a:lnTo>
                <a:lnTo>
                  <a:pt x="84" y="76"/>
                </a:lnTo>
                <a:lnTo>
                  <a:pt x="84" y="76"/>
                </a:lnTo>
                <a:lnTo>
                  <a:pt x="84" y="74"/>
                </a:lnTo>
                <a:lnTo>
                  <a:pt x="84" y="74"/>
                </a:lnTo>
                <a:lnTo>
                  <a:pt x="84" y="82"/>
                </a:lnTo>
                <a:lnTo>
                  <a:pt x="84" y="82"/>
                </a:lnTo>
                <a:lnTo>
                  <a:pt x="84" y="88"/>
                </a:lnTo>
                <a:lnTo>
                  <a:pt x="86" y="98"/>
                </a:lnTo>
                <a:lnTo>
                  <a:pt x="86" y="98"/>
                </a:lnTo>
                <a:lnTo>
                  <a:pt x="88" y="106"/>
                </a:lnTo>
                <a:lnTo>
                  <a:pt x="88" y="106"/>
                </a:lnTo>
                <a:lnTo>
                  <a:pt x="92" y="100"/>
                </a:lnTo>
                <a:lnTo>
                  <a:pt x="92" y="100"/>
                </a:lnTo>
                <a:lnTo>
                  <a:pt x="94" y="94"/>
                </a:lnTo>
                <a:lnTo>
                  <a:pt x="94" y="94"/>
                </a:lnTo>
                <a:lnTo>
                  <a:pt x="94" y="92"/>
                </a:lnTo>
                <a:lnTo>
                  <a:pt x="94" y="92"/>
                </a:lnTo>
                <a:lnTo>
                  <a:pt x="96" y="92"/>
                </a:lnTo>
                <a:lnTo>
                  <a:pt x="96" y="92"/>
                </a:lnTo>
                <a:lnTo>
                  <a:pt x="96" y="88"/>
                </a:lnTo>
                <a:lnTo>
                  <a:pt x="96" y="88"/>
                </a:lnTo>
                <a:lnTo>
                  <a:pt x="98" y="88"/>
                </a:lnTo>
                <a:lnTo>
                  <a:pt x="100" y="88"/>
                </a:lnTo>
                <a:lnTo>
                  <a:pt x="100" y="88"/>
                </a:lnTo>
                <a:lnTo>
                  <a:pt x="96" y="90"/>
                </a:lnTo>
                <a:lnTo>
                  <a:pt x="96" y="92"/>
                </a:lnTo>
                <a:lnTo>
                  <a:pt x="96" y="92"/>
                </a:lnTo>
                <a:lnTo>
                  <a:pt x="94" y="94"/>
                </a:lnTo>
                <a:lnTo>
                  <a:pt x="94" y="94"/>
                </a:lnTo>
                <a:lnTo>
                  <a:pt x="96" y="96"/>
                </a:lnTo>
                <a:lnTo>
                  <a:pt x="96" y="96"/>
                </a:lnTo>
                <a:lnTo>
                  <a:pt x="98" y="96"/>
                </a:lnTo>
                <a:lnTo>
                  <a:pt x="98" y="98"/>
                </a:lnTo>
                <a:lnTo>
                  <a:pt x="98" y="98"/>
                </a:lnTo>
                <a:lnTo>
                  <a:pt x="96" y="104"/>
                </a:lnTo>
                <a:lnTo>
                  <a:pt x="96" y="104"/>
                </a:lnTo>
                <a:lnTo>
                  <a:pt x="94" y="112"/>
                </a:lnTo>
                <a:lnTo>
                  <a:pt x="90" y="128"/>
                </a:lnTo>
                <a:lnTo>
                  <a:pt x="90" y="128"/>
                </a:lnTo>
                <a:lnTo>
                  <a:pt x="86" y="152"/>
                </a:lnTo>
                <a:lnTo>
                  <a:pt x="84" y="180"/>
                </a:lnTo>
                <a:lnTo>
                  <a:pt x="84" y="180"/>
                </a:lnTo>
                <a:lnTo>
                  <a:pt x="82" y="228"/>
                </a:lnTo>
                <a:lnTo>
                  <a:pt x="94" y="244"/>
                </a:lnTo>
                <a:lnTo>
                  <a:pt x="94" y="244"/>
                </a:lnTo>
                <a:lnTo>
                  <a:pt x="82" y="244"/>
                </a:lnTo>
                <a:lnTo>
                  <a:pt x="82" y="244"/>
                </a:lnTo>
                <a:close/>
                <a:moveTo>
                  <a:pt x="130" y="450"/>
                </a:moveTo>
                <a:lnTo>
                  <a:pt x="130" y="450"/>
                </a:lnTo>
                <a:lnTo>
                  <a:pt x="126" y="458"/>
                </a:lnTo>
                <a:lnTo>
                  <a:pt x="126" y="458"/>
                </a:lnTo>
                <a:lnTo>
                  <a:pt x="124" y="462"/>
                </a:lnTo>
                <a:lnTo>
                  <a:pt x="124" y="462"/>
                </a:lnTo>
                <a:lnTo>
                  <a:pt x="124" y="464"/>
                </a:lnTo>
                <a:lnTo>
                  <a:pt x="124" y="464"/>
                </a:lnTo>
                <a:lnTo>
                  <a:pt x="124" y="466"/>
                </a:lnTo>
                <a:lnTo>
                  <a:pt x="124" y="466"/>
                </a:lnTo>
                <a:lnTo>
                  <a:pt x="122" y="474"/>
                </a:lnTo>
                <a:lnTo>
                  <a:pt x="122" y="474"/>
                </a:lnTo>
                <a:lnTo>
                  <a:pt x="120" y="488"/>
                </a:lnTo>
                <a:lnTo>
                  <a:pt x="120" y="488"/>
                </a:lnTo>
                <a:lnTo>
                  <a:pt x="120" y="494"/>
                </a:lnTo>
                <a:lnTo>
                  <a:pt x="120" y="494"/>
                </a:lnTo>
                <a:lnTo>
                  <a:pt x="120" y="494"/>
                </a:lnTo>
                <a:lnTo>
                  <a:pt x="118" y="492"/>
                </a:lnTo>
                <a:lnTo>
                  <a:pt x="118" y="492"/>
                </a:lnTo>
                <a:lnTo>
                  <a:pt x="114" y="482"/>
                </a:lnTo>
                <a:lnTo>
                  <a:pt x="114" y="482"/>
                </a:lnTo>
                <a:lnTo>
                  <a:pt x="112" y="476"/>
                </a:lnTo>
                <a:lnTo>
                  <a:pt x="112" y="476"/>
                </a:lnTo>
                <a:lnTo>
                  <a:pt x="112" y="472"/>
                </a:lnTo>
                <a:lnTo>
                  <a:pt x="112" y="472"/>
                </a:lnTo>
                <a:lnTo>
                  <a:pt x="112" y="458"/>
                </a:lnTo>
                <a:lnTo>
                  <a:pt x="112" y="458"/>
                </a:lnTo>
                <a:lnTo>
                  <a:pt x="114" y="446"/>
                </a:lnTo>
                <a:lnTo>
                  <a:pt x="114" y="446"/>
                </a:lnTo>
                <a:lnTo>
                  <a:pt x="114" y="440"/>
                </a:lnTo>
                <a:lnTo>
                  <a:pt x="114" y="440"/>
                </a:lnTo>
                <a:lnTo>
                  <a:pt x="114" y="434"/>
                </a:lnTo>
                <a:lnTo>
                  <a:pt x="114" y="434"/>
                </a:lnTo>
                <a:lnTo>
                  <a:pt x="114" y="430"/>
                </a:lnTo>
                <a:lnTo>
                  <a:pt x="114" y="430"/>
                </a:lnTo>
                <a:lnTo>
                  <a:pt x="114" y="424"/>
                </a:lnTo>
                <a:lnTo>
                  <a:pt x="114" y="424"/>
                </a:lnTo>
                <a:lnTo>
                  <a:pt x="114" y="414"/>
                </a:lnTo>
                <a:lnTo>
                  <a:pt x="114" y="414"/>
                </a:lnTo>
                <a:lnTo>
                  <a:pt x="116" y="408"/>
                </a:lnTo>
                <a:lnTo>
                  <a:pt x="116" y="408"/>
                </a:lnTo>
                <a:lnTo>
                  <a:pt x="116" y="400"/>
                </a:lnTo>
                <a:lnTo>
                  <a:pt x="116" y="400"/>
                </a:lnTo>
                <a:lnTo>
                  <a:pt x="114" y="386"/>
                </a:lnTo>
                <a:lnTo>
                  <a:pt x="114" y="386"/>
                </a:lnTo>
                <a:lnTo>
                  <a:pt x="114" y="382"/>
                </a:lnTo>
                <a:lnTo>
                  <a:pt x="114" y="382"/>
                </a:lnTo>
                <a:lnTo>
                  <a:pt x="116" y="382"/>
                </a:lnTo>
                <a:lnTo>
                  <a:pt x="116" y="382"/>
                </a:lnTo>
                <a:lnTo>
                  <a:pt x="116" y="382"/>
                </a:lnTo>
                <a:lnTo>
                  <a:pt x="116" y="388"/>
                </a:lnTo>
                <a:lnTo>
                  <a:pt x="116" y="388"/>
                </a:lnTo>
                <a:lnTo>
                  <a:pt x="118" y="396"/>
                </a:lnTo>
                <a:lnTo>
                  <a:pt x="118" y="396"/>
                </a:lnTo>
                <a:lnTo>
                  <a:pt x="118" y="398"/>
                </a:lnTo>
                <a:lnTo>
                  <a:pt x="118" y="398"/>
                </a:lnTo>
                <a:lnTo>
                  <a:pt x="118" y="402"/>
                </a:lnTo>
                <a:lnTo>
                  <a:pt x="118" y="402"/>
                </a:lnTo>
                <a:lnTo>
                  <a:pt x="120" y="408"/>
                </a:lnTo>
                <a:lnTo>
                  <a:pt x="120" y="408"/>
                </a:lnTo>
                <a:lnTo>
                  <a:pt x="124" y="416"/>
                </a:lnTo>
                <a:lnTo>
                  <a:pt x="124" y="416"/>
                </a:lnTo>
                <a:lnTo>
                  <a:pt x="126" y="424"/>
                </a:lnTo>
                <a:lnTo>
                  <a:pt x="126" y="424"/>
                </a:lnTo>
                <a:lnTo>
                  <a:pt x="128" y="428"/>
                </a:lnTo>
                <a:lnTo>
                  <a:pt x="128" y="428"/>
                </a:lnTo>
                <a:lnTo>
                  <a:pt x="128" y="432"/>
                </a:lnTo>
                <a:lnTo>
                  <a:pt x="128" y="432"/>
                </a:lnTo>
                <a:lnTo>
                  <a:pt x="128" y="438"/>
                </a:lnTo>
                <a:lnTo>
                  <a:pt x="128" y="438"/>
                </a:lnTo>
                <a:lnTo>
                  <a:pt x="130" y="442"/>
                </a:lnTo>
                <a:lnTo>
                  <a:pt x="130" y="442"/>
                </a:lnTo>
                <a:lnTo>
                  <a:pt x="130" y="444"/>
                </a:lnTo>
                <a:lnTo>
                  <a:pt x="130" y="444"/>
                </a:lnTo>
                <a:lnTo>
                  <a:pt x="130" y="448"/>
                </a:lnTo>
                <a:lnTo>
                  <a:pt x="130" y="448"/>
                </a:lnTo>
                <a:lnTo>
                  <a:pt x="130" y="450"/>
                </a:lnTo>
                <a:lnTo>
                  <a:pt x="130" y="450"/>
                </a:lnTo>
                <a:close/>
                <a:moveTo>
                  <a:pt x="150" y="216"/>
                </a:moveTo>
                <a:lnTo>
                  <a:pt x="150" y="216"/>
                </a:lnTo>
                <a:lnTo>
                  <a:pt x="146" y="218"/>
                </a:lnTo>
                <a:lnTo>
                  <a:pt x="142" y="218"/>
                </a:lnTo>
                <a:lnTo>
                  <a:pt x="142" y="218"/>
                </a:lnTo>
                <a:lnTo>
                  <a:pt x="134" y="222"/>
                </a:lnTo>
                <a:lnTo>
                  <a:pt x="134" y="222"/>
                </a:lnTo>
                <a:lnTo>
                  <a:pt x="126" y="226"/>
                </a:lnTo>
                <a:lnTo>
                  <a:pt x="126" y="226"/>
                </a:lnTo>
                <a:lnTo>
                  <a:pt x="118" y="232"/>
                </a:lnTo>
                <a:lnTo>
                  <a:pt x="118" y="232"/>
                </a:lnTo>
                <a:lnTo>
                  <a:pt x="114" y="234"/>
                </a:lnTo>
                <a:lnTo>
                  <a:pt x="114" y="236"/>
                </a:lnTo>
                <a:lnTo>
                  <a:pt x="114" y="236"/>
                </a:lnTo>
                <a:lnTo>
                  <a:pt x="116" y="238"/>
                </a:lnTo>
                <a:lnTo>
                  <a:pt x="116" y="238"/>
                </a:lnTo>
                <a:lnTo>
                  <a:pt x="116" y="238"/>
                </a:lnTo>
                <a:lnTo>
                  <a:pt x="110" y="240"/>
                </a:lnTo>
                <a:lnTo>
                  <a:pt x="110" y="240"/>
                </a:lnTo>
                <a:lnTo>
                  <a:pt x="96" y="242"/>
                </a:lnTo>
                <a:lnTo>
                  <a:pt x="96" y="242"/>
                </a:lnTo>
                <a:lnTo>
                  <a:pt x="106" y="234"/>
                </a:lnTo>
                <a:lnTo>
                  <a:pt x="106" y="234"/>
                </a:lnTo>
                <a:lnTo>
                  <a:pt x="112" y="228"/>
                </a:lnTo>
                <a:lnTo>
                  <a:pt x="112" y="228"/>
                </a:lnTo>
                <a:lnTo>
                  <a:pt x="112" y="198"/>
                </a:lnTo>
                <a:lnTo>
                  <a:pt x="112" y="198"/>
                </a:lnTo>
                <a:lnTo>
                  <a:pt x="114" y="152"/>
                </a:lnTo>
                <a:lnTo>
                  <a:pt x="114" y="152"/>
                </a:lnTo>
                <a:lnTo>
                  <a:pt x="112" y="122"/>
                </a:lnTo>
                <a:lnTo>
                  <a:pt x="112" y="122"/>
                </a:lnTo>
                <a:lnTo>
                  <a:pt x="110" y="106"/>
                </a:lnTo>
                <a:lnTo>
                  <a:pt x="106" y="98"/>
                </a:lnTo>
                <a:lnTo>
                  <a:pt x="110" y="94"/>
                </a:lnTo>
                <a:lnTo>
                  <a:pt x="110" y="94"/>
                </a:lnTo>
                <a:lnTo>
                  <a:pt x="118" y="104"/>
                </a:lnTo>
                <a:lnTo>
                  <a:pt x="118" y="104"/>
                </a:lnTo>
                <a:lnTo>
                  <a:pt x="120" y="102"/>
                </a:lnTo>
                <a:lnTo>
                  <a:pt x="120" y="102"/>
                </a:lnTo>
                <a:lnTo>
                  <a:pt x="126" y="90"/>
                </a:lnTo>
                <a:lnTo>
                  <a:pt x="126" y="90"/>
                </a:lnTo>
                <a:lnTo>
                  <a:pt x="126" y="88"/>
                </a:lnTo>
                <a:lnTo>
                  <a:pt x="126" y="88"/>
                </a:lnTo>
                <a:lnTo>
                  <a:pt x="122" y="98"/>
                </a:lnTo>
                <a:lnTo>
                  <a:pt x="122" y="98"/>
                </a:lnTo>
                <a:lnTo>
                  <a:pt x="118" y="104"/>
                </a:lnTo>
                <a:lnTo>
                  <a:pt x="118" y="104"/>
                </a:lnTo>
                <a:lnTo>
                  <a:pt x="116" y="100"/>
                </a:lnTo>
                <a:lnTo>
                  <a:pt x="116" y="100"/>
                </a:lnTo>
                <a:lnTo>
                  <a:pt x="106" y="88"/>
                </a:lnTo>
                <a:lnTo>
                  <a:pt x="106" y="88"/>
                </a:lnTo>
                <a:lnTo>
                  <a:pt x="104" y="86"/>
                </a:lnTo>
                <a:lnTo>
                  <a:pt x="104" y="86"/>
                </a:lnTo>
                <a:lnTo>
                  <a:pt x="110" y="82"/>
                </a:lnTo>
                <a:lnTo>
                  <a:pt x="110" y="82"/>
                </a:lnTo>
                <a:lnTo>
                  <a:pt x="114" y="80"/>
                </a:lnTo>
                <a:lnTo>
                  <a:pt x="114" y="80"/>
                </a:lnTo>
                <a:lnTo>
                  <a:pt x="118" y="78"/>
                </a:lnTo>
                <a:lnTo>
                  <a:pt x="120" y="76"/>
                </a:lnTo>
                <a:lnTo>
                  <a:pt x="120" y="76"/>
                </a:lnTo>
                <a:lnTo>
                  <a:pt x="126" y="70"/>
                </a:lnTo>
                <a:lnTo>
                  <a:pt x="126" y="70"/>
                </a:lnTo>
                <a:lnTo>
                  <a:pt x="126" y="82"/>
                </a:lnTo>
                <a:lnTo>
                  <a:pt x="126" y="82"/>
                </a:lnTo>
                <a:lnTo>
                  <a:pt x="126" y="100"/>
                </a:lnTo>
                <a:lnTo>
                  <a:pt x="126" y="100"/>
                </a:lnTo>
                <a:lnTo>
                  <a:pt x="124" y="128"/>
                </a:lnTo>
                <a:lnTo>
                  <a:pt x="124" y="128"/>
                </a:lnTo>
                <a:lnTo>
                  <a:pt x="124" y="146"/>
                </a:lnTo>
                <a:lnTo>
                  <a:pt x="126" y="160"/>
                </a:lnTo>
                <a:lnTo>
                  <a:pt x="126" y="160"/>
                </a:lnTo>
                <a:lnTo>
                  <a:pt x="130" y="172"/>
                </a:lnTo>
                <a:lnTo>
                  <a:pt x="136" y="184"/>
                </a:lnTo>
                <a:lnTo>
                  <a:pt x="136" y="184"/>
                </a:lnTo>
                <a:lnTo>
                  <a:pt x="140" y="188"/>
                </a:lnTo>
                <a:lnTo>
                  <a:pt x="142" y="192"/>
                </a:lnTo>
                <a:lnTo>
                  <a:pt x="142" y="192"/>
                </a:lnTo>
                <a:lnTo>
                  <a:pt x="152" y="202"/>
                </a:lnTo>
                <a:lnTo>
                  <a:pt x="152" y="202"/>
                </a:lnTo>
                <a:lnTo>
                  <a:pt x="150" y="204"/>
                </a:lnTo>
                <a:lnTo>
                  <a:pt x="152" y="206"/>
                </a:lnTo>
                <a:lnTo>
                  <a:pt x="152" y="206"/>
                </a:lnTo>
                <a:lnTo>
                  <a:pt x="156" y="208"/>
                </a:lnTo>
                <a:lnTo>
                  <a:pt x="156" y="208"/>
                </a:lnTo>
                <a:lnTo>
                  <a:pt x="156" y="212"/>
                </a:lnTo>
                <a:lnTo>
                  <a:pt x="156" y="212"/>
                </a:lnTo>
                <a:lnTo>
                  <a:pt x="150" y="216"/>
                </a:lnTo>
                <a:lnTo>
                  <a:pt x="150" y="216"/>
                </a:lnTo>
                <a:close/>
                <a:moveTo>
                  <a:pt x="174" y="232"/>
                </a:moveTo>
                <a:lnTo>
                  <a:pt x="174" y="232"/>
                </a:lnTo>
                <a:lnTo>
                  <a:pt x="174" y="232"/>
                </a:lnTo>
                <a:lnTo>
                  <a:pt x="174" y="232"/>
                </a:lnTo>
                <a:lnTo>
                  <a:pt x="172" y="232"/>
                </a:lnTo>
                <a:lnTo>
                  <a:pt x="172" y="232"/>
                </a:lnTo>
                <a:lnTo>
                  <a:pt x="172" y="232"/>
                </a:lnTo>
                <a:lnTo>
                  <a:pt x="172" y="232"/>
                </a:lnTo>
                <a:lnTo>
                  <a:pt x="172" y="232"/>
                </a:lnTo>
                <a:lnTo>
                  <a:pt x="166" y="224"/>
                </a:lnTo>
                <a:lnTo>
                  <a:pt x="166" y="224"/>
                </a:lnTo>
                <a:lnTo>
                  <a:pt x="158" y="214"/>
                </a:lnTo>
                <a:lnTo>
                  <a:pt x="158" y="214"/>
                </a:lnTo>
                <a:lnTo>
                  <a:pt x="158" y="212"/>
                </a:lnTo>
                <a:lnTo>
                  <a:pt x="158" y="212"/>
                </a:lnTo>
                <a:lnTo>
                  <a:pt x="170" y="222"/>
                </a:lnTo>
                <a:lnTo>
                  <a:pt x="170" y="222"/>
                </a:lnTo>
                <a:lnTo>
                  <a:pt x="176" y="232"/>
                </a:lnTo>
                <a:lnTo>
                  <a:pt x="176" y="232"/>
                </a:lnTo>
                <a:lnTo>
                  <a:pt x="174" y="232"/>
                </a:lnTo>
                <a:lnTo>
                  <a:pt x="174" y="232"/>
                </a:lnTo>
                <a:close/>
                <a:moveTo>
                  <a:pt x="192" y="172"/>
                </a:moveTo>
                <a:lnTo>
                  <a:pt x="192" y="172"/>
                </a:lnTo>
                <a:lnTo>
                  <a:pt x="190" y="178"/>
                </a:lnTo>
                <a:lnTo>
                  <a:pt x="190" y="178"/>
                </a:lnTo>
                <a:lnTo>
                  <a:pt x="188" y="182"/>
                </a:lnTo>
                <a:lnTo>
                  <a:pt x="188" y="182"/>
                </a:lnTo>
                <a:lnTo>
                  <a:pt x="188" y="184"/>
                </a:lnTo>
                <a:lnTo>
                  <a:pt x="188" y="184"/>
                </a:lnTo>
                <a:lnTo>
                  <a:pt x="186" y="186"/>
                </a:lnTo>
                <a:lnTo>
                  <a:pt x="186" y="184"/>
                </a:lnTo>
                <a:lnTo>
                  <a:pt x="186" y="184"/>
                </a:lnTo>
                <a:lnTo>
                  <a:pt x="186" y="180"/>
                </a:lnTo>
                <a:lnTo>
                  <a:pt x="186" y="180"/>
                </a:lnTo>
                <a:lnTo>
                  <a:pt x="186" y="174"/>
                </a:lnTo>
                <a:lnTo>
                  <a:pt x="186" y="174"/>
                </a:lnTo>
                <a:lnTo>
                  <a:pt x="186" y="168"/>
                </a:lnTo>
                <a:lnTo>
                  <a:pt x="186" y="168"/>
                </a:lnTo>
                <a:lnTo>
                  <a:pt x="186" y="164"/>
                </a:lnTo>
                <a:lnTo>
                  <a:pt x="186" y="164"/>
                </a:lnTo>
                <a:lnTo>
                  <a:pt x="188" y="162"/>
                </a:lnTo>
                <a:lnTo>
                  <a:pt x="188" y="162"/>
                </a:lnTo>
                <a:lnTo>
                  <a:pt x="190" y="164"/>
                </a:lnTo>
                <a:lnTo>
                  <a:pt x="190" y="164"/>
                </a:lnTo>
                <a:lnTo>
                  <a:pt x="194" y="168"/>
                </a:lnTo>
                <a:lnTo>
                  <a:pt x="194" y="168"/>
                </a:lnTo>
                <a:lnTo>
                  <a:pt x="194" y="170"/>
                </a:lnTo>
                <a:lnTo>
                  <a:pt x="194" y="170"/>
                </a:lnTo>
                <a:lnTo>
                  <a:pt x="192" y="172"/>
                </a:lnTo>
                <a:lnTo>
                  <a:pt x="192" y="172"/>
                </a:lnTo>
                <a:close/>
              </a:path>
            </a:pathLst>
          </a:custGeom>
          <a:solidFill>
            <a:srgbClr val="000000"/>
          </a:solidFill>
          <a:ln w="9525">
            <a:noFill/>
            <a:round/>
            <a:headEnd/>
            <a:tailEnd/>
          </a:ln>
          <a:effectLst>
            <a:reflection blurRad="6350" stA="52000" endA="300" endPos="35000" dir="5400000" sy="-100000" algn="bl" rotWithShape="0"/>
          </a:effectLst>
        </p:spPr>
        <p:txBody>
          <a:bodyPr/>
          <a:lstStyle/>
          <a:p>
            <a:pPr fontAlgn="auto">
              <a:spcBef>
                <a:spcPts val="0"/>
              </a:spcBef>
              <a:spcAft>
                <a:spcPts val="0"/>
              </a:spcAft>
              <a:defRPr/>
            </a:pPr>
            <a:endParaRPr lang="en-US">
              <a:solidFill>
                <a:prstClr val="black"/>
              </a:solidFill>
              <a:latin typeface="Calibri"/>
              <a:ea typeface="+mn-ea"/>
            </a:endParaRPr>
          </a:p>
        </p:txBody>
      </p:sp>
      <p:sp>
        <p:nvSpPr>
          <p:cNvPr id="13" name="Hộp_Văn_Bản 12"/>
          <p:cNvSpPr txBox="1"/>
          <p:nvPr/>
        </p:nvSpPr>
        <p:spPr>
          <a:xfrm>
            <a:off x="0" y="194023"/>
            <a:ext cx="9001000" cy="954107"/>
          </a:xfrm>
          <a:prstGeom prst="rect">
            <a:avLst/>
          </a:prstGeom>
          <a:noFill/>
        </p:spPr>
        <p:txBody>
          <a:bodyPr wrap="square">
            <a:spAutoFit/>
          </a:bodyPr>
          <a:lstStyle/>
          <a:p>
            <a:pPr algn="ctr">
              <a:defRPr/>
            </a:pPr>
            <a:r>
              <a:rPr lang="en-US" sz="2800" b="1" dirty="0" err="1">
                <a:solidFill>
                  <a:schemeClr val="tx1">
                    <a:lumMod val="75000"/>
                    <a:lumOff val="25000"/>
                  </a:schemeClr>
                </a:solidFill>
                <a:latin typeface="Times New Roman" pitchFamily="18" charset="0"/>
                <a:cs typeface="Times New Roman" pitchFamily="18" charset="0"/>
              </a:rPr>
              <a:t>Xác</a:t>
            </a:r>
            <a:r>
              <a:rPr lang="en-US" sz="2800" b="1" dirty="0">
                <a:solidFill>
                  <a:schemeClr val="tx1">
                    <a:lumMod val="75000"/>
                    <a:lumOff val="25000"/>
                  </a:schemeClr>
                </a:solidFill>
                <a:latin typeface="Times New Roman" pitchFamily="18" charset="0"/>
                <a:cs typeface="Times New Roman" pitchFamily="18" charset="0"/>
              </a:rPr>
              <a:t> </a:t>
            </a:r>
            <a:r>
              <a:rPr lang="en-US" sz="2800" b="1" dirty="0" err="1">
                <a:solidFill>
                  <a:schemeClr val="tx1">
                    <a:lumMod val="75000"/>
                    <a:lumOff val="25000"/>
                  </a:schemeClr>
                </a:solidFill>
                <a:latin typeface="Times New Roman" pitchFamily="18" charset="0"/>
                <a:cs typeface="Times New Roman" pitchFamily="18" charset="0"/>
              </a:rPr>
              <a:t>định</a:t>
            </a:r>
            <a:r>
              <a:rPr lang="en-US" sz="2800" b="1" dirty="0">
                <a:solidFill>
                  <a:schemeClr val="tx1">
                    <a:lumMod val="75000"/>
                    <a:lumOff val="25000"/>
                  </a:schemeClr>
                </a:solidFill>
                <a:latin typeface="Times New Roman" pitchFamily="18" charset="0"/>
                <a:cs typeface="Times New Roman" pitchFamily="18" charset="0"/>
              </a:rPr>
              <a:t> </a:t>
            </a:r>
            <a:r>
              <a:rPr lang="en-US" sz="2800" b="1" dirty="0" err="1">
                <a:solidFill>
                  <a:schemeClr val="tx1">
                    <a:lumMod val="75000"/>
                    <a:lumOff val="25000"/>
                  </a:schemeClr>
                </a:solidFill>
                <a:latin typeface="Times New Roman" pitchFamily="18" charset="0"/>
                <a:cs typeface="Times New Roman" pitchFamily="18" charset="0"/>
              </a:rPr>
              <a:t>phương</a:t>
            </a:r>
            <a:r>
              <a:rPr lang="en-US" sz="2800" b="1" dirty="0">
                <a:solidFill>
                  <a:schemeClr val="tx1">
                    <a:lumMod val="75000"/>
                    <a:lumOff val="25000"/>
                  </a:schemeClr>
                </a:solidFill>
                <a:latin typeface="Times New Roman" pitchFamily="18" charset="0"/>
                <a:cs typeface="Times New Roman" pitchFamily="18" charset="0"/>
              </a:rPr>
              <a:t> </a:t>
            </a:r>
            <a:r>
              <a:rPr lang="en-US" sz="2800" b="1" dirty="0" err="1">
                <a:solidFill>
                  <a:schemeClr val="tx1">
                    <a:lumMod val="75000"/>
                    <a:lumOff val="25000"/>
                  </a:schemeClr>
                </a:solidFill>
                <a:latin typeface="Times New Roman" pitchFamily="18" charset="0"/>
                <a:cs typeface="Times New Roman" pitchFamily="18" charset="0"/>
              </a:rPr>
              <a:t>hướng</a:t>
            </a:r>
            <a:r>
              <a:rPr lang="en-US" sz="2800" b="1" dirty="0">
                <a:solidFill>
                  <a:schemeClr val="tx1">
                    <a:lumMod val="75000"/>
                    <a:lumOff val="25000"/>
                  </a:schemeClr>
                </a:solidFill>
                <a:latin typeface="Times New Roman" pitchFamily="18" charset="0"/>
                <a:cs typeface="Times New Roman" pitchFamily="18" charset="0"/>
              </a:rPr>
              <a:t> </a:t>
            </a:r>
          </a:p>
          <a:p>
            <a:pPr algn="ctr">
              <a:defRPr/>
            </a:pPr>
            <a:r>
              <a:rPr lang="en-US" sz="2800" b="1" dirty="0" err="1">
                <a:solidFill>
                  <a:schemeClr val="tx1">
                    <a:lumMod val="75000"/>
                    <a:lumOff val="25000"/>
                  </a:schemeClr>
                </a:solidFill>
                <a:latin typeface="Times New Roman" pitchFamily="18" charset="0"/>
                <a:cs typeface="Times New Roman" pitchFamily="18" charset="0"/>
              </a:rPr>
              <a:t>bằng</a:t>
            </a:r>
            <a:r>
              <a:rPr lang="en-US" sz="2800" b="1" dirty="0">
                <a:solidFill>
                  <a:schemeClr val="tx1">
                    <a:lumMod val="75000"/>
                    <a:lumOff val="25000"/>
                  </a:schemeClr>
                </a:solidFill>
                <a:latin typeface="Times New Roman" pitchFamily="18" charset="0"/>
                <a:cs typeface="Times New Roman" pitchFamily="18" charset="0"/>
              </a:rPr>
              <a:t> </a:t>
            </a:r>
            <a:r>
              <a:rPr lang="en-US" sz="2800" b="1" dirty="0" err="1">
                <a:solidFill>
                  <a:schemeClr val="tx1">
                    <a:lumMod val="75000"/>
                    <a:lumOff val="25000"/>
                  </a:schemeClr>
                </a:solidFill>
                <a:latin typeface="Times New Roman" pitchFamily="18" charset="0"/>
                <a:cs typeface="Times New Roman" pitchFamily="18" charset="0"/>
              </a:rPr>
              <a:t>quan</a:t>
            </a:r>
            <a:r>
              <a:rPr lang="en-US" sz="2800" b="1" dirty="0">
                <a:solidFill>
                  <a:schemeClr val="tx1">
                    <a:lumMod val="75000"/>
                    <a:lumOff val="25000"/>
                  </a:schemeClr>
                </a:solidFill>
                <a:latin typeface="Times New Roman" pitchFamily="18" charset="0"/>
                <a:cs typeface="Times New Roman" pitchFamily="18" charset="0"/>
              </a:rPr>
              <a:t> </a:t>
            </a:r>
            <a:r>
              <a:rPr lang="en-US" sz="2800" b="1" dirty="0" err="1">
                <a:solidFill>
                  <a:schemeClr val="tx1">
                    <a:lumMod val="75000"/>
                    <a:lumOff val="25000"/>
                  </a:schemeClr>
                </a:solidFill>
                <a:latin typeface="Times New Roman" pitchFamily="18" charset="0"/>
                <a:cs typeface="Times New Roman" pitchFamily="18" charset="0"/>
              </a:rPr>
              <a:t>sát</a:t>
            </a:r>
            <a:r>
              <a:rPr lang="en-US" sz="2800" b="1" dirty="0">
                <a:solidFill>
                  <a:schemeClr val="tx1">
                    <a:lumMod val="75000"/>
                    <a:lumOff val="25000"/>
                  </a:schemeClr>
                </a:solidFill>
                <a:latin typeface="Times New Roman" pitchFamily="18" charset="0"/>
                <a:cs typeface="Times New Roman" pitchFamily="18" charset="0"/>
              </a:rPr>
              <a:t> </a:t>
            </a:r>
            <a:r>
              <a:rPr lang="en-US" sz="2800" b="1" dirty="0" err="1">
                <a:solidFill>
                  <a:schemeClr val="tx1">
                    <a:lumMod val="75000"/>
                    <a:lumOff val="25000"/>
                  </a:schemeClr>
                </a:solidFill>
                <a:latin typeface="Times New Roman" pitchFamily="18" charset="0"/>
                <a:cs typeface="Times New Roman" pitchFamily="18" charset="0"/>
              </a:rPr>
              <a:t>hiện</a:t>
            </a:r>
            <a:r>
              <a:rPr lang="en-US" sz="2800" b="1" dirty="0">
                <a:solidFill>
                  <a:schemeClr val="tx1">
                    <a:lumMod val="75000"/>
                    <a:lumOff val="25000"/>
                  </a:schemeClr>
                </a:solidFill>
                <a:latin typeface="Times New Roman" pitchFamily="18" charset="0"/>
                <a:cs typeface="Times New Roman" pitchFamily="18" charset="0"/>
              </a:rPr>
              <a:t> </a:t>
            </a:r>
            <a:r>
              <a:rPr lang="en-US" sz="2800" b="1" dirty="0" err="1">
                <a:solidFill>
                  <a:schemeClr val="tx1">
                    <a:lumMod val="75000"/>
                    <a:lumOff val="25000"/>
                  </a:schemeClr>
                </a:solidFill>
                <a:latin typeface="Times New Roman" pitchFamily="18" charset="0"/>
                <a:cs typeface="Times New Roman" pitchFamily="18" charset="0"/>
              </a:rPr>
              <a:t>tượng</a:t>
            </a:r>
            <a:r>
              <a:rPr lang="en-US" sz="2800" b="1" dirty="0">
                <a:solidFill>
                  <a:schemeClr val="tx1">
                    <a:lumMod val="75000"/>
                    <a:lumOff val="25000"/>
                  </a:schemeClr>
                </a:solidFill>
                <a:latin typeface="Times New Roman" pitchFamily="18" charset="0"/>
                <a:cs typeface="Times New Roman" pitchFamily="18" charset="0"/>
              </a:rPr>
              <a:t> </a:t>
            </a:r>
            <a:r>
              <a:rPr lang="en-US" sz="2800" b="1" dirty="0" err="1">
                <a:solidFill>
                  <a:schemeClr val="tx1">
                    <a:lumMod val="75000"/>
                    <a:lumOff val="25000"/>
                  </a:schemeClr>
                </a:solidFill>
                <a:latin typeface="Times New Roman" pitchFamily="18" charset="0"/>
                <a:cs typeface="Times New Roman" pitchFamily="18" charset="0"/>
              </a:rPr>
              <a:t>tự</a:t>
            </a:r>
            <a:r>
              <a:rPr lang="en-US" sz="2800" b="1" dirty="0">
                <a:solidFill>
                  <a:schemeClr val="tx1">
                    <a:lumMod val="75000"/>
                    <a:lumOff val="25000"/>
                  </a:schemeClr>
                </a:solidFill>
                <a:latin typeface="Times New Roman" pitchFamily="18" charset="0"/>
                <a:cs typeface="Times New Roman" pitchFamily="18" charset="0"/>
              </a:rPr>
              <a:t> </a:t>
            </a:r>
            <a:r>
              <a:rPr lang="en-US" sz="2800" b="1" dirty="0" err="1">
                <a:solidFill>
                  <a:schemeClr val="tx1">
                    <a:lumMod val="75000"/>
                    <a:lumOff val="25000"/>
                  </a:schemeClr>
                </a:solidFill>
                <a:latin typeface="Times New Roman" pitchFamily="18" charset="0"/>
                <a:cs typeface="Times New Roman" pitchFamily="18" charset="0"/>
              </a:rPr>
              <a:t>nhiên</a:t>
            </a:r>
            <a:endParaRPr lang="en-US" sz="2800" b="1" dirty="0">
              <a:solidFill>
                <a:schemeClr val="tx1">
                  <a:lumMod val="75000"/>
                  <a:lumOff val="2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462">
                                            <p:txEl>
                                              <p:pRg st="0" end="0"/>
                                            </p:txEl>
                                          </p:spTgt>
                                        </p:tgtEl>
                                        <p:attrNameLst>
                                          <p:attrName>style.visibility</p:attrName>
                                        </p:attrNameLst>
                                      </p:cBhvr>
                                      <p:to>
                                        <p:strVal val="visible"/>
                                      </p:to>
                                    </p:set>
                                    <p:animEffect transition="in" filter="barn(inVertical)">
                                      <p:cBhvr>
                                        <p:cTn id="12" dur="500"/>
                                        <p:tgtEl>
                                          <p:spTgt spid="1946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462">
                                            <p:txEl>
                                              <p:pRg st="1" end="1"/>
                                            </p:txEl>
                                          </p:spTgt>
                                        </p:tgtEl>
                                        <p:attrNameLst>
                                          <p:attrName>style.visibility</p:attrName>
                                        </p:attrNameLst>
                                      </p:cBhvr>
                                      <p:to>
                                        <p:strVal val="visible"/>
                                      </p:to>
                                    </p:set>
                                    <p:animEffect transition="in" filter="barn(inVertical)">
                                      <p:cBhvr>
                                        <p:cTn id="17" dur="500"/>
                                        <p:tgtEl>
                                          <p:spTgt spid="1946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462">
                                            <p:txEl>
                                              <p:pRg st="2" end="2"/>
                                            </p:txEl>
                                          </p:spTgt>
                                        </p:tgtEl>
                                        <p:attrNameLst>
                                          <p:attrName>style.visibility</p:attrName>
                                        </p:attrNameLst>
                                      </p:cBhvr>
                                      <p:to>
                                        <p:strVal val="visible"/>
                                      </p:to>
                                    </p:set>
                                    <p:animEffect transition="in" filter="barn(inVertical)">
                                      <p:cBhvr>
                                        <p:cTn id="22" dur="500"/>
                                        <p:tgtEl>
                                          <p:spTgt spid="1946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9462">
                                            <p:txEl>
                                              <p:pRg st="3" end="3"/>
                                            </p:txEl>
                                          </p:spTgt>
                                        </p:tgtEl>
                                        <p:attrNameLst>
                                          <p:attrName>style.visibility</p:attrName>
                                        </p:attrNameLst>
                                      </p:cBhvr>
                                      <p:to>
                                        <p:strVal val="visible"/>
                                      </p:to>
                                    </p:set>
                                    <p:animEffect transition="in" filter="barn(inVertical)">
                                      <p:cBhvr>
                                        <p:cTn id="27" dur="500"/>
                                        <p:tgtEl>
                                          <p:spTgt spid="1946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9462">
                                            <p:txEl>
                                              <p:pRg st="4" end="4"/>
                                            </p:txEl>
                                          </p:spTgt>
                                        </p:tgtEl>
                                        <p:attrNameLst>
                                          <p:attrName>style.visibility</p:attrName>
                                        </p:attrNameLst>
                                      </p:cBhvr>
                                      <p:to>
                                        <p:strVal val="visible"/>
                                      </p:to>
                                    </p:set>
                                    <p:animEffect transition="in" filter="barn(inVertical)">
                                      <p:cBhvr>
                                        <p:cTn id="32" dur="500"/>
                                        <p:tgtEl>
                                          <p:spTgt spid="194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575" y="819150"/>
            <a:ext cx="2924175" cy="15621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575" y="2852937"/>
            <a:ext cx="2924175" cy="17145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992" y="819150"/>
            <a:ext cx="3248025" cy="14097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9992" y="2852936"/>
            <a:ext cx="3819624" cy="2016224"/>
          </a:xfrm>
          <a:prstGeom prst="rect">
            <a:avLst/>
          </a:prstGeom>
        </p:spPr>
      </p:pic>
    </p:spTree>
    <p:extLst>
      <p:ext uri="{BB962C8B-B14F-4D97-AF65-F5344CB8AC3E}">
        <p14:creationId xmlns:p14="http://schemas.microsoft.com/office/powerpoint/2010/main" val="3696255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57200" y="304800"/>
            <a:ext cx="8229600" cy="762000"/>
          </a:xfrm>
        </p:spPr>
        <p:txBody>
          <a:bodyPr/>
          <a:lstStyle/>
          <a:p>
            <a:pPr eaLnBrk="1" hangingPunct="1">
              <a:defRPr/>
            </a:pPr>
            <a:r>
              <a:rPr lang="en-US" altLang="zh-CN" dirty="0" err="1">
                <a:solidFill>
                  <a:srgbClr val="FF0000"/>
                </a:solidFill>
                <a:ea typeface="宋体" charset="-122"/>
              </a:rPr>
              <a:t>Xác</a:t>
            </a:r>
            <a:r>
              <a:rPr lang="en-US" altLang="zh-CN" dirty="0">
                <a:solidFill>
                  <a:srgbClr val="FF0000"/>
                </a:solidFill>
                <a:ea typeface="宋体" charset="-122"/>
              </a:rPr>
              <a:t> </a:t>
            </a:r>
            <a:r>
              <a:rPr lang="en-US" altLang="zh-CN" dirty="0" err="1">
                <a:solidFill>
                  <a:srgbClr val="FF0000"/>
                </a:solidFill>
                <a:ea typeface="宋体" charset="-122"/>
              </a:rPr>
              <a:t>định</a:t>
            </a:r>
            <a:r>
              <a:rPr lang="en-US" altLang="zh-CN" dirty="0">
                <a:solidFill>
                  <a:srgbClr val="FF0000"/>
                </a:solidFill>
                <a:ea typeface="宋体" charset="-122"/>
              </a:rPr>
              <a:t> </a:t>
            </a:r>
            <a:r>
              <a:rPr lang="en-US" altLang="zh-CN" dirty="0" err="1">
                <a:solidFill>
                  <a:srgbClr val="FF0000"/>
                </a:solidFill>
                <a:ea typeface="宋体" charset="-122"/>
              </a:rPr>
              <a:t>phương</a:t>
            </a:r>
            <a:r>
              <a:rPr lang="en-US" altLang="zh-CN" dirty="0">
                <a:solidFill>
                  <a:srgbClr val="FF0000"/>
                </a:solidFill>
                <a:ea typeface="宋体" charset="-122"/>
              </a:rPr>
              <a:t> </a:t>
            </a:r>
            <a:r>
              <a:rPr lang="en-US" altLang="zh-CN" dirty="0" err="1">
                <a:solidFill>
                  <a:srgbClr val="FF0000"/>
                </a:solidFill>
                <a:ea typeface="宋体" charset="-122"/>
              </a:rPr>
              <a:t>hướng</a:t>
            </a:r>
            <a:endParaRPr lang="en-US" altLang="zh-CN" dirty="0">
              <a:solidFill>
                <a:srgbClr val="FF0000"/>
              </a:solidFill>
              <a:ea typeface="宋体" charset="-122"/>
            </a:endParaRPr>
          </a:p>
        </p:txBody>
      </p:sp>
      <p:sp>
        <p:nvSpPr>
          <p:cNvPr id="20" name="Hình chữ nhật góc tròn 19"/>
          <p:cNvSpPr/>
          <p:nvPr/>
        </p:nvSpPr>
        <p:spPr>
          <a:xfrm>
            <a:off x="3657601" y="1509713"/>
            <a:ext cx="2166938" cy="1219200"/>
          </a:xfrm>
          <a:prstGeom prst="roundRect">
            <a:avLst/>
          </a:prstGeom>
          <a:pattFill prst="dotGrid">
            <a:fgClr>
              <a:schemeClr val="accent1">
                <a:lumMod val="60000"/>
                <a:lumOff val="40000"/>
              </a:schemeClr>
            </a:fgClr>
            <a:bgClr>
              <a:schemeClr val="accent1"/>
            </a:bgClr>
          </a:patt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 name="Hình chữ nhật góc tròn 21"/>
          <p:cNvSpPr/>
          <p:nvPr/>
        </p:nvSpPr>
        <p:spPr>
          <a:xfrm>
            <a:off x="1348060" y="2819400"/>
            <a:ext cx="1855788" cy="1219200"/>
          </a:xfrm>
          <a:prstGeom prst="roundRect">
            <a:avLst/>
          </a:prstGeom>
          <a:pattFill prst="dotGrid">
            <a:fgClr>
              <a:schemeClr val="accent6">
                <a:lumMod val="60000"/>
                <a:lumOff val="40000"/>
              </a:schemeClr>
            </a:fgClr>
            <a:bgClr>
              <a:schemeClr val="accent6"/>
            </a:bgClr>
          </a:patt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 name="Hình chữ nhật góc tròn 22"/>
          <p:cNvSpPr/>
          <p:nvPr/>
        </p:nvSpPr>
        <p:spPr>
          <a:xfrm>
            <a:off x="6228184" y="2785864"/>
            <a:ext cx="1855787" cy="1219200"/>
          </a:xfrm>
          <a:prstGeom prst="roundRect">
            <a:avLst/>
          </a:prstGeom>
          <a:pattFill prst="dotGrid">
            <a:fgClr>
              <a:schemeClr val="accent5">
                <a:lumMod val="60000"/>
                <a:lumOff val="40000"/>
              </a:schemeClr>
            </a:fgClr>
            <a:bgClr>
              <a:schemeClr val="accent5"/>
            </a:bgClr>
          </a:patt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12" name="Đường kết nối Thẳng 11"/>
          <p:cNvCxnSpPr>
            <a:stCxn id="22" idx="2"/>
          </p:cNvCxnSpPr>
          <p:nvPr/>
        </p:nvCxnSpPr>
        <p:spPr>
          <a:xfrm>
            <a:off x="2276748" y="4038600"/>
            <a:ext cx="1128712" cy="1219200"/>
          </a:xfrm>
          <a:prstGeom prst="line">
            <a:avLst/>
          </a:prstGeom>
          <a:ln w="28575">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Đường kết nối Thẳng 13"/>
          <p:cNvCxnSpPr>
            <a:stCxn id="23" idx="2"/>
          </p:cNvCxnSpPr>
          <p:nvPr/>
        </p:nvCxnSpPr>
        <p:spPr>
          <a:xfrm flipH="1">
            <a:off x="5478884" y="4005064"/>
            <a:ext cx="1676400" cy="1219200"/>
          </a:xfrm>
          <a:prstGeom prst="line">
            <a:avLst/>
          </a:prstGeom>
          <a:ln w="28575">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6" name="Đường kết nối Thẳng 15"/>
          <p:cNvCxnSpPr/>
          <p:nvPr/>
        </p:nvCxnSpPr>
        <p:spPr>
          <a:xfrm>
            <a:off x="4648200" y="2743200"/>
            <a:ext cx="0" cy="99060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5369" name="Hộp_Văn_Bản 24"/>
          <p:cNvSpPr txBox="1">
            <a:spLocks noChangeArrowheads="1"/>
          </p:cNvSpPr>
          <p:nvPr/>
        </p:nvSpPr>
        <p:spPr bwMode="auto">
          <a:xfrm>
            <a:off x="1619672" y="3090446"/>
            <a:ext cx="1358064" cy="338554"/>
          </a:xfrm>
          <a:prstGeom prst="rect">
            <a:avLst/>
          </a:prstGeom>
          <a:noFill/>
          <a:ln w="9525">
            <a:noFill/>
            <a:miter lim="800000"/>
            <a:headEnd/>
            <a:tailEnd/>
          </a:ln>
        </p:spPr>
        <p:txBody>
          <a:bodyPr wrap="none">
            <a:spAutoFit/>
          </a:bodyPr>
          <a:lstStyle/>
          <a:p>
            <a:r>
              <a:rPr lang="en-US" sz="1600" b="1" i="1" dirty="0" err="1">
                <a:solidFill>
                  <a:prstClr val="black"/>
                </a:solidFill>
                <a:ea typeface="+mn-ea"/>
                <a:cs typeface="Arial" charset="0"/>
              </a:rPr>
              <a:t>Dùng</a:t>
            </a:r>
            <a:r>
              <a:rPr lang="en-US" sz="1600" b="1" i="1" dirty="0">
                <a:solidFill>
                  <a:prstClr val="black"/>
                </a:solidFill>
                <a:ea typeface="+mn-ea"/>
                <a:cs typeface="Arial" charset="0"/>
              </a:rPr>
              <a:t> la </a:t>
            </a:r>
            <a:r>
              <a:rPr lang="en-US" sz="1600" b="1" i="1" dirty="0" err="1">
                <a:solidFill>
                  <a:prstClr val="black"/>
                </a:solidFill>
                <a:ea typeface="+mn-ea"/>
                <a:cs typeface="Arial" charset="0"/>
              </a:rPr>
              <a:t>bàn</a:t>
            </a:r>
            <a:endParaRPr lang="en-US" sz="1600" b="1" i="1" dirty="0">
              <a:solidFill>
                <a:prstClr val="black"/>
              </a:solidFill>
              <a:ea typeface="+mn-ea"/>
              <a:cs typeface="Arial" charset="0"/>
            </a:endParaRPr>
          </a:p>
        </p:txBody>
      </p:sp>
      <p:sp>
        <p:nvSpPr>
          <p:cNvPr id="15370" name="Hộp_Văn_Bản 40"/>
          <p:cNvSpPr txBox="1">
            <a:spLocks noChangeArrowheads="1"/>
          </p:cNvSpPr>
          <p:nvPr/>
        </p:nvSpPr>
        <p:spPr bwMode="auto">
          <a:xfrm>
            <a:off x="6240461" y="2986088"/>
            <a:ext cx="1931939" cy="584775"/>
          </a:xfrm>
          <a:prstGeom prst="rect">
            <a:avLst/>
          </a:prstGeom>
          <a:noFill/>
          <a:ln w="9525">
            <a:noFill/>
            <a:miter lim="800000"/>
            <a:headEnd/>
            <a:tailEnd/>
          </a:ln>
        </p:spPr>
        <p:txBody>
          <a:bodyPr wrap="none">
            <a:spAutoFit/>
          </a:bodyPr>
          <a:lstStyle/>
          <a:p>
            <a:r>
              <a:rPr lang="en-US" sz="1600" b="1" i="1" dirty="0" err="1">
                <a:solidFill>
                  <a:prstClr val="black"/>
                </a:solidFill>
                <a:ea typeface="+mn-ea"/>
                <a:cs typeface="Arial" charset="0"/>
              </a:rPr>
              <a:t>Quan</a:t>
            </a:r>
            <a:r>
              <a:rPr lang="en-US" sz="1600" b="1" i="1" dirty="0">
                <a:solidFill>
                  <a:prstClr val="black"/>
                </a:solidFill>
                <a:ea typeface="+mn-ea"/>
                <a:cs typeface="Arial" charset="0"/>
              </a:rPr>
              <a:t> </a:t>
            </a:r>
            <a:r>
              <a:rPr lang="en-US" sz="1600" b="1" i="1" dirty="0" err="1">
                <a:solidFill>
                  <a:prstClr val="black"/>
                </a:solidFill>
                <a:ea typeface="+mn-ea"/>
                <a:cs typeface="Arial" charset="0"/>
              </a:rPr>
              <a:t>sát</a:t>
            </a:r>
            <a:r>
              <a:rPr lang="en-US" sz="1600" b="1" i="1" dirty="0">
                <a:solidFill>
                  <a:prstClr val="black"/>
                </a:solidFill>
                <a:ea typeface="+mn-ea"/>
                <a:cs typeface="Arial" charset="0"/>
              </a:rPr>
              <a:t> </a:t>
            </a:r>
            <a:r>
              <a:rPr lang="en-US" sz="1600" b="1" i="1" dirty="0" err="1">
                <a:solidFill>
                  <a:prstClr val="black"/>
                </a:solidFill>
                <a:ea typeface="+mn-ea"/>
                <a:cs typeface="Arial" charset="0"/>
              </a:rPr>
              <a:t>cây</a:t>
            </a:r>
            <a:r>
              <a:rPr lang="en-US" sz="1600" b="1" i="1" dirty="0">
                <a:solidFill>
                  <a:prstClr val="black"/>
                </a:solidFill>
                <a:ea typeface="+mn-ea"/>
                <a:cs typeface="Arial" charset="0"/>
              </a:rPr>
              <a:t> </a:t>
            </a:r>
            <a:r>
              <a:rPr lang="en-US" sz="1600" b="1" i="1" dirty="0" err="1">
                <a:solidFill>
                  <a:prstClr val="black"/>
                </a:solidFill>
                <a:ea typeface="+mn-ea"/>
                <a:cs typeface="Arial" charset="0"/>
              </a:rPr>
              <a:t>cối</a:t>
            </a:r>
            <a:r>
              <a:rPr lang="en-US" sz="1600" b="1" i="1" dirty="0">
                <a:solidFill>
                  <a:prstClr val="black"/>
                </a:solidFill>
                <a:ea typeface="+mn-ea"/>
                <a:cs typeface="Arial" charset="0"/>
              </a:rPr>
              <a:t>, </a:t>
            </a:r>
          </a:p>
          <a:p>
            <a:r>
              <a:rPr lang="en-US" sz="1600" b="1" i="1" dirty="0" err="1">
                <a:solidFill>
                  <a:prstClr val="black"/>
                </a:solidFill>
                <a:ea typeface="+mn-ea"/>
                <a:cs typeface="Arial" charset="0"/>
              </a:rPr>
              <a:t>hướng</a:t>
            </a:r>
            <a:r>
              <a:rPr lang="en-US" sz="1600" b="1" i="1" dirty="0">
                <a:solidFill>
                  <a:prstClr val="black"/>
                </a:solidFill>
                <a:ea typeface="+mn-ea"/>
                <a:cs typeface="Arial" charset="0"/>
              </a:rPr>
              <a:t> </a:t>
            </a:r>
            <a:r>
              <a:rPr lang="en-US" sz="1600" b="1" i="1" dirty="0" err="1">
                <a:solidFill>
                  <a:prstClr val="black"/>
                </a:solidFill>
                <a:ea typeface="+mn-ea"/>
                <a:cs typeface="Arial" charset="0"/>
              </a:rPr>
              <a:t>gió</a:t>
            </a:r>
            <a:r>
              <a:rPr lang="en-US" sz="1600" b="1" i="1" dirty="0">
                <a:solidFill>
                  <a:prstClr val="black"/>
                </a:solidFill>
                <a:ea typeface="+mn-ea"/>
                <a:cs typeface="Arial" charset="0"/>
              </a:rPr>
              <a:t>…..</a:t>
            </a:r>
          </a:p>
        </p:txBody>
      </p:sp>
      <p:sp>
        <p:nvSpPr>
          <p:cNvPr id="15371" name="Hộp_Văn_Bản 41"/>
          <p:cNvSpPr txBox="1">
            <a:spLocks noChangeArrowheads="1"/>
          </p:cNvSpPr>
          <p:nvPr/>
        </p:nvSpPr>
        <p:spPr bwMode="auto">
          <a:xfrm>
            <a:off x="3710462" y="1580704"/>
            <a:ext cx="2114076" cy="1077218"/>
          </a:xfrm>
          <a:prstGeom prst="rect">
            <a:avLst/>
          </a:prstGeom>
          <a:noFill/>
          <a:ln w="9525">
            <a:noFill/>
            <a:miter lim="800000"/>
            <a:headEnd/>
            <a:tailEnd/>
          </a:ln>
        </p:spPr>
        <p:txBody>
          <a:bodyPr wrap="square">
            <a:spAutoFit/>
          </a:bodyPr>
          <a:lstStyle/>
          <a:p>
            <a:r>
              <a:rPr lang="en-US" sz="1600" b="1" i="1" dirty="0" err="1">
                <a:solidFill>
                  <a:prstClr val="black"/>
                </a:solidFill>
                <a:ea typeface="+mn-ea"/>
                <a:cs typeface="Arial" charset="0"/>
              </a:rPr>
              <a:t>Quan</a:t>
            </a:r>
            <a:r>
              <a:rPr lang="en-US" sz="1600" b="1" i="1" dirty="0">
                <a:solidFill>
                  <a:prstClr val="black"/>
                </a:solidFill>
                <a:ea typeface="+mn-ea"/>
                <a:cs typeface="Arial" charset="0"/>
              </a:rPr>
              <a:t> </a:t>
            </a:r>
            <a:r>
              <a:rPr lang="en-US" sz="1600" b="1" i="1" dirty="0" err="1">
                <a:solidFill>
                  <a:prstClr val="black"/>
                </a:solidFill>
                <a:ea typeface="+mn-ea"/>
                <a:cs typeface="Arial" charset="0"/>
              </a:rPr>
              <a:t>sát</a:t>
            </a:r>
            <a:r>
              <a:rPr lang="en-US" sz="1600" b="1" i="1" dirty="0">
                <a:solidFill>
                  <a:prstClr val="black"/>
                </a:solidFill>
                <a:ea typeface="+mn-ea"/>
                <a:cs typeface="Arial" charset="0"/>
              </a:rPr>
              <a:t>  </a:t>
            </a:r>
            <a:r>
              <a:rPr lang="en-US" sz="1600" b="1" i="1" dirty="0" err="1">
                <a:solidFill>
                  <a:prstClr val="black"/>
                </a:solidFill>
                <a:ea typeface="+mn-ea"/>
                <a:cs typeface="Arial" charset="0"/>
              </a:rPr>
              <a:t>mặt</a:t>
            </a:r>
            <a:r>
              <a:rPr lang="en-US" sz="1600" b="1" i="1" dirty="0">
                <a:solidFill>
                  <a:prstClr val="black"/>
                </a:solidFill>
                <a:ea typeface="+mn-ea"/>
                <a:cs typeface="Arial" charset="0"/>
              </a:rPr>
              <a:t> </a:t>
            </a:r>
            <a:r>
              <a:rPr lang="en-US" sz="1600" b="1" i="1" dirty="0" err="1">
                <a:solidFill>
                  <a:prstClr val="black"/>
                </a:solidFill>
                <a:ea typeface="+mn-ea"/>
                <a:cs typeface="Arial" charset="0"/>
              </a:rPr>
              <a:t>trời</a:t>
            </a:r>
            <a:r>
              <a:rPr lang="en-US" sz="1600" b="1" i="1" dirty="0">
                <a:solidFill>
                  <a:prstClr val="black"/>
                </a:solidFill>
                <a:ea typeface="+mn-ea"/>
                <a:cs typeface="Arial" charset="0"/>
              </a:rPr>
              <a:t>,</a:t>
            </a:r>
          </a:p>
          <a:p>
            <a:r>
              <a:rPr lang="en-US" sz="1600" b="1" i="1" dirty="0">
                <a:solidFill>
                  <a:prstClr val="black"/>
                </a:solidFill>
                <a:ea typeface="+mn-ea"/>
                <a:cs typeface="Arial" charset="0"/>
              </a:rPr>
              <a:t> </a:t>
            </a:r>
            <a:r>
              <a:rPr lang="en-US" sz="1600" b="1" i="1" dirty="0" err="1">
                <a:solidFill>
                  <a:prstClr val="black"/>
                </a:solidFill>
                <a:ea typeface="+mn-ea"/>
                <a:cs typeface="Arial" charset="0"/>
              </a:rPr>
              <a:t>mặt</a:t>
            </a:r>
            <a:r>
              <a:rPr lang="en-US" sz="1600" b="1" i="1" dirty="0">
                <a:solidFill>
                  <a:prstClr val="black"/>
                </a:solidFill>
                <a:ea typeface="+mn-ea"/>
                <a:cs typeface="Arial" charset="0"/>
              </a:rPr>
              <a:t> </a:t>
            </a:r>
            <a:r>
              <a:rPr lang="en-US" sz="1600" b="1" i="1" dirty="0" err="1">
                <a:solidFill>
                  <a:prstClr val="black"/>
                </a:solidFill>
                <a:ea typeface="+mn-ea"/>
                <a:cs typeface="Arial" charset="0"/>
              </a:rPr>
              <a:t>trăng</a:t>
            </a:r>
            <a:r>
              <a:rPr lang="en-US" sz="1600" b="1" i="1" dirty="0">
                <a:solidFill>
                  <a:prstClr val="black"/>
                </a:solidFill>
                <a:ea typeface="+mn-ea"/>
                <a:cs typeface="Arial" charset="0"/>
              </a:rPr>
              <a:t>, </a:t>
            </a:r>
            <a:r>
              <a:rPr lang="en-US" sz="1600" b="1" i="1" dirty="0" err="1">
                <a:solidFill>
                  <a:prstClr val="black"/>
                </a:solidFill>
                <a:ea typeface="+mn-ea"/>
                <a:cs typeface="Arial" charset="0"/>
              </a:rPr>
              <a:t>sao</a:t>
            </a:r>
            <a:r>
              <a:rPr lang="en-US" sz="1600" b="1" i="1" dirty="0">
                <a:solidFill>
                  <a:prstClr val="black"/>
                </a:solidFill>
                <a:ea typeface="+mn-ea"/>
                <a:cs typeface="Arial" charset="0"/>
              </a:rPr>
              <a:t>,</a:t>
            </a:r>
          </a:p>
          <a:p>
            <a:r>
              <a:rPr lang="en-US" sz="1600" b="1" i="1" dirty="0">
                <a:solidFill>
                  <a:prstClr val="black"/>
                </a:solidFill>
                <a:ea typeface="+mn-ea"/>
                <a:cs typeface="Arial" charset="0"/>
              </a:rPr>
              <a:t> </a:t>
            </a:r>
            <a:r>
              <a:rPr lang="en-US" sz="1600" b="1" i="1" dirty="0" err="1">
                <a:solidFill>
                  <a:prstClr val="black"/>
                </a:solidFill>
                <a:ea typeface="+mn-ea"/>
                <a:cs typeface="Arial" charset="0"/>
              </a:rPr>
              <a:t>sự</a:t>
            </a:r>
            <a:r>
              <a:rPr lang="en-US" sz="1600" b="1" i="1" dirty="0">
                <a:solidFill>
                  <a:prstClr val="black"/>
                </a:solidFill>
                <a:ea typeface="+mn-ea"/>
                <a:cs typeface="Arial" charset="0"/>
              </a:rPr>
              <a:t> di </a:t>
            </a:r>
            <a:r>
              <a:rPr lang="en-US" sz="1600" b="1" i="1" dirty="0" err="1">
                <a:solidFill>
                  <a:prstClr val="black"/>
                </a:solidFill>
                <a:ea typeface="+mn-ea"/>
                <a:cs typeface="Arial" charset="0"/>
              </a:rPr>
              <a:t>chuyển</a:t>
            </a:r>
            <a:r>
              <a:rPr lang="en-US" sz="1600" b="1" i="1" dirty="0">
                <a:solidFill>
                  <a:prstClr val="black"/>
                </a:solidFill>
                <a:ea typeface="+mn-ea"/>
                <a:cs typeface="Arial" charset="0"/>
              </a:rPr>
              <a:t> </a:t>
            </a:r>
            <a:r>
              <a:rPr lang="en-US" sz="1600" b="1" i="1" dirty="0" err="1">
                <a:solidFill>
                  <a:prstClr val="black"/>
                </a:solidFill>
                <a:ea typeface="+mn-ea"/>
                <a:cs typeface="Arial" charset="0"/>
              </a:rPr>
              <a:t>của</a:t>
            </a:r>
            <a:r>
              <a:rPr lang="en-US" sz="1600" b="1" i="1" dirty="0">
                <a:solidFill>
                  <a:prstClr val="black"/>
                </a:solidFill>
                <a:ea typeface="+mn-ea"/>
                <a:cs typeface="Arial" charset="0"/>
              </a:rPr>
              <a:t> </a:t>
            </a:r>
            <a:r>
              <a:rPr lang="en-US" sz="1600" b="1" i="1" dirty="0" err="1">
                <a:solidFill>
                  <a:prstClr val="black"/>
                </a:solidFill>
                <a:ea typeface="+mn-ea"/>
                <a:cs typeface="Arial" charset="0"/>
              </a:rPr>
              <a:t>bóng</a:t>
            </a:r>
            <a:r>
              <a:rPr lang="en-US" sz="1600" b="1" i="1" dirty="0">
                <a:solidFill>
                  <a:prstClr val="black"/>
                </a:solidFill>
                <a:ea typeface="+mn-ea"/>
                <a:cs typeface="Arial" charset="0"/>
              </a:rPr>
              <a:t> </a:t>
            </a:r>
            <a:r>
              <a:rPr lang="en-US" sz="1600" b="1" i="1" dirty="0" err="1">
                <a:solidFill>
                  <a:prstClr val="black"/>
                </a:solidFill>
                <a:ea typeface="+mn-ea"/>
                <a:cs typeface="Arial" charset="0"/>
              </a:rPr>
              <a:t>nắng</a:t>
            </a:r>
            <a:endParaRPr lang="en-US" sz="1600" b="1" i="1" dirty="0">
              <a:solidFill>
                <a:prstClr val="black"/>
              </a:solidFill>
              <a:ea typeface="+mn-ea"/>
              <a:cs typeface="Arial" charset="0"/>
            </a:endParaRPr>
          </a:p>
        </p:txBody>
      </p:sp>
      <p:pic>
        <p:nvPicPr>
          <p:cNvPr id="15372" name="Picture 13"/>
          <p:cNvPicPr>
            <a:picLocks noChangeAspect="1" noChangeArrowheads="1"/>
          </p:cNvPicPr>
          <p:nvPr/>
        </p:nvPicPr>
        <p:blipFill>
          <a:blip r:embed="rId3"/>
          <a:srcRect/>
          <a:stretch>
            <a:fillRect/>
          </a:stretch>
        </p:blipFill>
        <p:spPr bwMode="auto">
          <a:xfrm>
            <a:off x="3467100" y="3684588"/>
            <a:ext cx="2362200" cy="2362200"/>
          </a:xfrm>
          <a:prstGeom prst="rect">
            <a:avLst/>
          </a:prstGeom>
          <a:noFill/>
          <a:ln w="9525">
            <a:noFill/>
            <a:miter lim="800000"/>
            <a:headEnd/>
            <a:tailEnd/>
          </a:ln>
          <a:effectLst/>
        </p:spPr>
      </p:pic>
    </p:spTree>
    <p:extLst>
      <p:ext uri="{BB962C8B-B14F-4D97-AF65-F5344CB8AC3E}">
        <p14:creationId xmlns:p14="http://schemas.microsoft.com/office/powerpoint/2010/main" val="323281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animBg="1"/>
      <p:bldP spid="22" grpId="0" animBg="1"/>
      <p:bldP spid="23" grpId="0" animBg="1"/>
    </p:bld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Microsoft YaHei"/>
        <a:cs typeface=""/>
      </a:majorFont>
      <a:minorFont>
        <a:latin typeface="Arial"/>
        <a:ea typeface="Microsoft YaHei"/>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hankgiving3">
  <a:themeElements>
    <a:clrScheme name="Ghim Ấ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thankful_turkey">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hankful_turk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ankful_turke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ankful_turke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ankful_turke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ankful_turke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ankful_turke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ankful_turke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ankful_turke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ankful_turke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ankful_turke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ankful_turke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ankful_turke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157257328</TotalTime>
  <Pages>0</Pages>
  <Words>444</Words>
  <Characters>0</Characters>
  <Application>Microsoft Macintosh PowerPoint</Application>
  <DocSecurity>0</DocSecurity>
  <PresentationFormat>On-screen Show (4:3)</PresentationFormat>
  <Lines>0</Lines>
  <Paragraphs>49</Paragraphs>
  <Slides>12</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12</vt:i4>
      </vt:variant>
    </vt:vector>
  </HeadingPairs>
  <TitlesOfParts>
    <vt:vector size="21" baseType="lpstr">
      <vt:lpstr>Microsoft YaHei</vt:lpstr>
      <vt:lpstr>宋体</vt:lpstr>
      <vt:lpstr>Arial</vt:lpstr>
      <vt:lpstr>Calibri</vt:lpstr>
      <vt:lpstr>Times New Roman</vt:lpstr>
      <vt:lpstr>Verdana</vt:lpstr>
      <vt:lpstr>默认设计模板</vt:lpstr>
      <vt:lpstr>Custom Design</vt:lpstr>
      <vt:lpstr>1_thankgiving3</vt:lpstr>
      <vt:lpstr>PowerPoint Presentation</vt:lpstr>
      <vt:lpstr>PowerPoint Presentation</vt:lpstr>
      <vt:lpstr>PowerPoint Presentation</vt:lpstr>
      <vt:lpstr>PowerPoint Presentation</vt:lpstr>
      <vt:lpstr>Sử dụng la bàn GPS</vt:lpstr>
      <vt:lpstr>PowerPoint Presentation</vt:lpstr>
      <vt:lpstr>PowerPoint Presentation</vt:lpstr>
      <vt:lpstr>PowerPoint Presentation</vt:lpstr>
      <vt:lpstr>Xác định phương hướng</vt:lpstr>
      <vt:lpstr>? Quan sát hình vẽ, mô tả lại cách xác định phương hướng qua việc quan sát mặt trời mọc.  </vt:lpstr>
      <vt:lpstr>Trò chơi: Hỏi đường.</vt:lpstr>
      <vt:lpstr>PowerPoint Presentation</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trình bày của PowerPoint</dc:title>
  <dc:creator>Administrator</dc:creator>
  <cp:lastModifiedBy>Hải Ngân Đinh</cp:lastModifiedBy>
  <cp:revision>34</cp:revision>
  <cp:lastPrinted>1899-12-30T00:00:00Z</cp:lastPrinted>
  <dcterms:created xsi:type="dcterms:W3CDTF">2012-04-20T16:02:50Z</dcterms:created>
  <dcterms:modified xsi:type="dcterms:W3CDTF">2024-01-24T14:04:13Z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1033-8.1.0.3018</vt:lpwstr>
  </property>
</Properties>
</file>