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4.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5.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6.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7.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8.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9.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1.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2.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3.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5.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16.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5" r:id="rId3"/>
    <p:sldMasterId id="2147483720" r:id="rId4"/>
    <p:sldMasterId id="2147483745" r:id="rId5"/>
    <p:sldMasterId id="2147483770" r:id="rId6"/>
    <p:sldMasterId id="2147483820" r:id="rId7"/>
    <p:sldMasterId id="2147483842" r:id="rId8"/>
    <p:sldMasterId id="2147484033" r:id="rId9"/>
    <p:sldMasterId id="2147484045" r:id="rId10"/>
    <p:sldMasterId id="2147484055" r:id="rId11"/>
    <p:sldMasterId id="2147484079" r:id="rId12"/>
    <p:sldMasterId id="2147484089" r:id="rId13"/>
    <p:sldMasterId id="2147484101" r:id="rId14"/>
    <p:sldMasterId id="2147484113" r:id="rId15"/>
    <p:sldMasterId id="2147484137" r:id="rId16"/>
    <p:sldMasterId id="2147484175" r:id="rId17"/>
    <p:sldMasterId id="2147484185" r:id="rId18"/>
  </p:sldMasterIdLst>
  <p:notesMasterIdLst>
    <p:notesMasterId r:id="rId55"/>
  </p:notesMasterIdLst>
  <p:sldIdLst>
    <p:sldId id="386" r:id="rId19"/>
    <p:sldId id="684" r:id="rId20"/>
    <p:sldId id="648" r:id="rId21"/>
    <p:sldId id="612" r:id="rId22"/>
    <p:sldId id="647" r:id="rId23"/>
    <p:sldId id="613" r:id="rId24"/>
    <p:sldId id="650" r:id="rId25"/>
    <p:sldId id="651" r:id="rId26"/>
    <p:sldId id="652" r:id="rId27"/>
    <p:sldId id="663" r:id="rId28"/>
    <p:sldId id="664" r:id="rId29"/>
    <p:sldId id="665" r:id="rId30"/>
    <p:sldId id="666" r:id="rId31"/>
    <p:sldId id="667" r:id="rId32"/>
    <p:sldId id="668" r:id="rId33"/>
    <p:sldId id="669" r:id="rId34"/>
    <p:sldId id="670" r:id="rId35"/>
    <p:sldId id="671" r:id="rId36"/>
    <p:sldId id="672" r:id="rId37"/>
    <p:sldId id="676" r:id="rId38"/>
    <p:sldId id="673" r:id="rId39"/>
    <p:sldId id="674" r:id="rId40"/>
    <p:sldId id="675" r:id="rId41"/>
    <p:sldId id="677" r:id="rId42"/>
    <p:sldId id="678" r:id="rId43"/>
    <p:sldId id="679" r:id="rId44"/>
    <p:sldId id="680" r:id="rId45"/>
    <p:sldId id="681" r:id="rId46"/>
    <p:sldId id="682" r:id="rId47"/>
    <p:sldId id="683" r:id="rId48"/>
    <p:sldId id="631" r:id="rId49"/>
    <p:sldId id="640" r:id="rId50"/>
    <p:sldId id="641" r:id="rId51"/>
    <p:sldId id="642" r:id="rId52"/>
    <p:sldId id="635" r:id="rId53"/>
    <p:sldId id="636" r:id="rId54"/>
  </p:sldIdLst>
  <p:sldSz cx="9144000" cy="5143500" type="screen16x9"/>
  <p:notesSz cx="6858000" cy="9144000"/>
  <p:defaultTextStyle>
    <a:defPPr>
      <a:defRPr lang="en-US"/>
    </a:defPPr>
    <a:lvl1pPr marL="0" algn="l" defTabSz="914040" rtl="0" eaLnBrk="1" latinLnBrk="0" hangingPunct="1">
      <a:defRPr sz="1800" kern="1200">
        <a:solidFill>
          <a:schemeClr val="tx1"/>
        </a:solidFill>
        <a:latin typeface="+mn-lt"/>
        <a:ea typeface="+mn-ea"/>
        <a:cs typeface="+mn-cs"/>
      </a:defRPr>
    </a:lvl1pPr>
    <a:lvl2pPr marL="457010" algn="l" defTabSz="914040" rtl="0" eaLnBrk="1" latinLnBrk="0" hangingPunct="1">
      <a:defRPr sz="1800" kern="1200">
        <a:solidFill>
          <a:schemeClr val="tx1"/>
        </a:solidFill>
        <a:latin typeface="+mn-lt"/>
        <a:ea typeface="+mn-ea"/>
        <a:cs typeface="+mn-cs"/>
      </a:defRPr>
    </a:lvl2pPr>
    <a:lvl3pPr marL="914040" algn="l" defTabSz="914040" rtl="0" eaLnBrk="1" latinLnBrk="0" hangingPunct="1">
      <a:defRPr sz="1800" kern="1200">
        <a:solidFill>
          <a:schemeClr val="tx1"/>
        </a:solidFill>
        <a:latin typeface="+mn-lt"/>
        <a:ea typeface="+mn-ea"/>
        <a:cs typeface="+mn-cs"/>
      </a:defRPr>
    </a:lvl3pPr>
    <a:lvl4pPr marL="1371056" algn="l" defTabSz="914040" rtl="0" eaLnBrk="1" latinLnBrk="0" hangingPunct="1">
      <a:defRPr sz="1800" kern="1200">
        <a:solidFill>
          <a:schemeClr val="tx1"/>
        </a:solidFill>
        <a:latin typeface="+mn-lt"/>
        <a:ea typeface="+mn-ea"/>
        <a:cs typeface="+mn-cs"/>
      </a:defRPr>
    </a:lvl4pPr>
    <a:lvl5pPr marL="1828079" algn="l" defTabSz="914040" rtl="0" eaLnBrk="1" latinLnBrk="0" hangingPunct="1">
      <a:defRPr sz="1800" kern="1200">
        <a:solidFill>
          <a:schemeClr val="tx1"/>
        </a:solidFill>
        <a:latin typeface="+mn-lt"/>
        <a:ea typeface="+mn-ea"/>
        <a:cs typeface="+mn-cs"/>
      </a:defRPr>
    </a:lvl5pPr>
    <a:lvl6pPr marL="2285088" algn="l" defTabSz="914040" rtl="0" eaLnBrk="1" latinLnBrk="0" hangingPunct="1">
      <a:defRPr sz="1800" kern="1200">
        <a:solidFill>
          <a:schemeClr val="tx1"/>
        </a:solidFill>
        <a:latin typeface="+mn-lt"/>
        <a:ea typeface="+mn-ea"/>
        <a:cs typeface="+mn-cs"/>
      </a:defRPr>
    </a:lvl6pPr>
    <a:lvl7pPr marL="2742098" algn="l" defTabSz="914040" rtl="0" eaLnBrk="1" latinLnBrk="0" hangingPunct="1">
      <a:defRPr sz="1800" kern="1200">
        <a:solidFill>
          <a:schemeClr val="tx1"/>
        </a:solidFill>
        <a:latin typeface="+mn-lt"/>
        <a:ea typeface="+mn-ea"/>
        <a:cs typeface="+mn-cs"/>
      </a:defRPr>
    </a:lvl7pPr>
    <a:lvl8pPr marL="3199120" algn="l" defTabSz="914040" rtl="0" eaLnBrk="1" latinLnBrk="0" hangingPunct="1">
      <a:defRPr sz="1800" kern="1200">
        <a:solidFill>
          <a:schemeClr val="tx1"/>
        </a:solidFill>
        <a:latin typeface="+mn-lt"/>
        <a:ea typeface="+mn-ea"/>
        <a:cs typeface="+mn-cs"/>
      </a:defRPr>
    </a:lvl8pPr>
    <a:lvl9pPr marL="3656137" algn="l" defTabSz="9140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F6F9"/>
    <a:srgbClr val="FFFFFF"/>
    <a:srgbClr val="FEF4EC"/>
    <a:srgbClr val="FF9966"/>
    <a:srgbClr val="FFCCCC"/>
    <a:srgbClr val="F0ECF4"/>
    <a:srgbClr val="E8F4F8"/>
    <a:srgbClr val="F3D9F7"/>
    <a:srgbClr val="338B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716" autoAdjust="0"/>
  </p:normalViewPr>
  <p:slideViewPr>
    <p:cSldViewPr>
      <p:cViewPr varScale="1">
        <p:scale>
          <a:sx n="91" d="100"/>
          <a:sy n="91" d="100"/>
        </p:scale>
        <p:origin x="786" y="6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notesMaster" Target="notesMasters/notesMaster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theme" Target="theme/theme1.xml"/><Relationship Id="rId5" Type="http://schemas.openxmlformats.org/officeDocument/2006/relationships/slideMaster" Target="slideMasters/slideMaster5.xml"/><Relationship Id="rId19" Type="http://schemas.openxmlformats.org/officeDocument/2006/relationships/slide" Target="slides/slid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tableStyles" Target="tableStyles.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viewProps" Target="viewProps.xml"/><Relationship Id="rId10" Type="http://schemas.openxmlformats.org/officeDocument/2006/relationships/slideMaster" Target="slideMasters/slideMaster10.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3BA30FF-9DF8-47BC-B4AA-5FD9F738520C}" type="datetimeFigureOut">
              <a:rPr lang="en-US" smtClean="0"/>
              <a:t>11/13/2023</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CF51B98-1BAE-494E-9B32-32C1577869EA}" type="slidenum">
              <a:rPr lang="en-US" smtClean="0"/>
              <a:t>‹#›</a:t>
            </a:fld>
            <a:endParaRPr lang="en-US"/>
          </a:p>
        </p:txBody>
      </p:sp>
    </p:spTree>
    <p:extLst>
      <p:ext uri="{BB962C8B-B14F-4D97-AF65-F5344CB8AC3E}">
        <p14:creationId xmlns:p14="http://schemas.microsoft.com/office/powerpoint/2010/main" val="1768774021"/>
      </p:ext>
    </p:extLst>
  </p:cSld>
  <p:clrMap bg1="lt1" tx1="dk1" bg2="lt2" tx2="dk2" accent1="accent1" accent2="accent2" accent3="accent3" accent4="accent4" accent5="accent5" accent6="accent6" hlink="hlink" folHlink="folHlink"/>
  <p:notesStyle>
    <a:lvl1pPr marL="0" algn="l" defTabSz="914040" rtl="0" eaLnBrk="1" latinLnBrk="0" hangingPunct="1">
      <a:defRPr sz="1200" kern="1200">
        <a:solidFill>
          <a:schemeClr val="tx1"/>
        </a:solidFill>
        <a:latin typeface="+mn-lt"/>
        <a:ea typeface="+mn-ea"/>
        <a:cs typeface="+mn-cs"/>
      </a:defRPr>
    </a:lvl1pPr>
    <a:lvl2pPr marL="457010" algn="l" defTabSz="914040" rtl="0" eaLnBrk="1" latinLnBrk="0" hangingPunct="1">
      <a:defRPr sz="1200" kern="1200">
        <a:solidFill>
          <a:schemeClr val="tx1"/>
        </a:solidFill>
        <a:latin typeface="+mn-lt"/>
        <a:ea typeface="+mn-ea"/>
        <a:cs typeface="+mn-cs"/>
      </a:defRPr>
    </a:lvl2pPr>
    <a:lvl3pPr marL="914040" algn="l" defTabSz="914040" rtl="0" eaLnBrk="1" latinLnBrk="0" hangingPunct="1">
      <a:defRPr sz="1200" kern="1200">
        <a:solidFill>
          <a:schemeClr val="tx1"/>
        </a:solidFill>
        <a:latin typeface="+mn-lt"/>
        <a:ea typeface="+mn-ea"/>
        <a:cs typeface="+mn-cs"/>
      </a:defRPr>
    </a:lvl3pPr>
    <a:lvl4pPr marL="1371056" algn="l" defTabSz="914040" rtl="0" eaLnBrk="1" latinLnBrk="0" hangingPunct="1">
      <a:defRPr sz="1200" kern="1200">
        <a:solidFill>
          <a:schemeClr val="tx1"/>
        </a:solidFill>
        <a:latin typeface="+mn-lt"/>
        <a:ea typeface="+mn-ea"/>
        <a:cs typeface="+mn-cs"/>
      </a:defRPr>
    </a:lvl4pPr>
    <a:lvl5pPr marL="1828079" algn="l" defTabSz="914040" rtl="0" eaLnBrk="1" latinLnBrk="0" hangingPunct="1">
      <a:defRPr sz="1200" kern="1200">
        <a:solidFill>
          <a:schemeClr val="tx1"/>
        </a:solidFill>
        <a:latin typeface="+mn-lt"/>
        <a:ea typeface="+mn-ea"/>
        <a:cs typeface="+mn-cs"/>
      </a:defRPr>
    </a:lvl5pPr>
    <a:lvl6pPr marL="2285088" algn="l" defTabSz="914040" rtl="0" eaLnBrk="1" latinLnBrk="0" hangingPunct="1">
      <a:defRPr sz="1200" kern="1200">
        <a:solidFill>
          <a:schemeClr val="tx1"/>
        </a:solidFill>
        <a:latin typeface="+mn-lt"/>
        <a:ea typeface="+mn-ea"/>
        <a:cs typeface="+mn-cs"/>
      </a:defRPr>
    </a:lvl6pPr>
    <a:lvl7pPr marL="2742098" algn="l" defTabSz="914040" rtl="0" eaLnBrk="1" latinLnBrk="0" hangingPunct="1">
      <a:defRPr sz="1200" kern="1200">
        <a:solidFill>
          <a:schemeClr val="tx1"/>
        </a:solidFill>
        <a:latin typeface="+mn-lt"/>
        <a:ea typeface="+mn-ea"/>
        <a:cs typeface="+mn-cs"/>
      </a:defRPr>
    </a:lvl7pPr>
    <a:lvl8pPr marL="3199120" algn="l" defTabSz="914040" rtl="0" eaLnBrk="1" latinLnBrk="0" hangingPunct="1">
      <a:defRPr sz="1200" kern="1200">
        <a:solidFill>
          <a:schemeClr val="tx1"/>
        </a:solidFill>
        <a:latin typeface="+mn-lt"/>
        <a:ea typeface="+mn-ea"/>
        <a:cs typeface="+mn-cs"/>
      </a:defRPr>
    </a:lvl8pPr>
    <a:lvl9pPr marL="3656137" algn="l" defTabSz="91404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t>1</a:t>
            </a:fld>
            <a:endParaRPr lang="en-US"/>
          </a:p>
        </p:txBody>
      </p:sp>
    </p:spTree>
    <p:extLst>
      <p:ext uri="{BB962C8B-B14F-4D97-AF65-F5344CB8AC3E}">
        <p14:creationId xmlns:p14="http://schemas.microsoft.com/office/powerpoint/2010/main" val="1161803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2998320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31197616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41524265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24888305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18890382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7371809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42825344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22257971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32602614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35485630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a:t>
            </a:fld>
            <a:endParaRPr lang="en-US">
              <a:solidFill>
                <a:prstClr val="black"/>
              </a:solidFill>
            </a:endParaRPr>
          </a:p>
        </p:txBody>
      </p:sp>
    </p:spTree>
    <p:extLst>
      <p:ext uri="{BB962C8B-B14F-4D97-AF65-F5344CB8AC3E}">
        <p14:creationId xmlns:p14="http://schemas.microsoft.com/office/powerpoint/2010/main" val="778400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5328497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23884475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14425686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7286155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14766479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25</a:t>
            </a:fld>
            <a:endParaRPr lang="en-US">
              <a:solidFill>
                <a:prstClr val="black"/>
              </a:solidFill>
            </a:endParaRPr>
          </a:p>
        </p:txBody>
      </p:sp>
    </p:spTree>
    <p:extLst>
      <p:ext uri="{BB962C8B-B14F-4D97-AF65-F5344CB8AC3E}">
        <p14:creationId xmlns:p14="http://schemas.microsoft.com/office/powerpoint/2010/main" val="38667572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1301102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27</a:t>
            </a:fld>
            <a:endParaRPr lang="en-US">
              <a:solidFill>
                <a:prstClr val="black"/>
              </a:solidFill>
            </a:endParaRPr>
          </a:p>
        </p:txBody>
      </p:sp>
    </p:spTree>
    <p:extLst>
      <p:ext uri="{BB962C8B-B14F-4D97-AF65-F5344CB8AC3E}">
        <p14:creationId xmlns:p14="http://schemas.microsoft.com/office/powerpoint/2010/main" val="11255262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10659123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27452776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3</a:t>
            </a:fld>
            <a:endParaRPr lang="en-US">
              <a:solidFill>
                <a:prstClr val="black"/>
              </a:solidFill>
            </a:endParaRPr>
          </a:p>
        </p:txBody>
      </p:sp>
    </p:spTree>
    <p:extLst>
      <p:ext uri="{BB962C8B-B14F-4D97-AF65-F5344CB8AC3E}">
        <p14:creationId xmlns:p14="http://schemas.microsoft.com/office/powerpoint/2010/main" val="390759075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1357428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11027498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11059078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31450290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7</a:t>
            </a:fld>
            <a:endParaRPr lang="en-US">
              <a:solidFill>
                <a:prstClr val="black"/>
              </a:solidFill>
            </a:endParaRPr>
          </a:p>
        </p:txBody>
      </p:sp>
    </p:spTree>
    <p:extLst>
      <p:ext uri="{BB962C8B-B14F-4D97-AF65-F5344CB8AC3E}">
        <p14:creationId xmlns:p14="http://schemas.microsoft.com/office/powerpoint/2010/main" val="5703722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11977165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9</a:t>
            </a:fld>
            <a:endParaRPr lang="en-US">
              <a:solidFill>
                <a:prstClr val="black"/>
              </a:solidFill>
            </a:endParaRPr>
          </a:p>
        </p:txBody>
      </p:sp>
    </p:spTree>
    <p:extLst>
      <p:ext uri="{BB962C8B-B14F-4D97-AF65-F5344CB8AC3E}">
        <p14:creationId xmlns:p14="http://schemas.microsoft.com/office/powerpoint/2010/main" val="23769731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58732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1305200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495946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64" tIns="34289" rIns="68564" bIns="34289"/>
          <a:lstStyle>
            <a:lvl1pPr>
              <a:defRPr/>
            </a:lvl1pPr>
          </a:lstStyle>
          <a:p>
            <a:pPr defTabSz="685137"/>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64" tIns="34289" rIns="68564" bIns="34289"/>
          <a:lstStyle>
            <a:lvl1pPr>
              <a:defRPr/>
            </a:lvl1pPr>
          </a:lstStyle>
          <a:p>
            <a:pPr defTabSz="685137"/>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64" tIns="34289" rIns="68564" bIns="34289"/>
          <a:lstStyle>
            <a:lvl1pPr>
              <a:defRPr/>
            </a:lvl1pPr>
          </a:lstStyle>
          <a:p>
            <a:pPr defTabSz="685137"/>
            <a:fld id="{1FD9860F-6113-4557-A0F6-5FF0A87D581D}" type="slidenum">
              <a:rPr lang="en-US" altLang="en-US" sz="1400" smtClean="0">
                <a:solidFill>
                  <a:prstClr val="black"/>
                </a:solidFill>
              </a:rPr>
              <a:pPr defTabSz="685137"/>
              <a:t>‹#›</a:t>
            </a:fld>
            <a:endParaRPr lang="en-US" altLang="en-US" sz="1400">
              <a:solidFill>
                <a:prstClr val="black"/>
              </a:solidFill>
            </a:endParaRPr>
          </a:p>
        </p:txBody>
      </p:sp>
    </p:spTree>
    <p:extLst>
      <p:ext uri="{BB962C8B-B14F-4D97-AF65-F5344CB8AC3E}">
        <p14:creationId xmlns:p14="http://schemas.microsoft.com/office/powerpoint/2010/main" val="13409936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26751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85247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90864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90591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54618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70697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54"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12581189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66"/>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dirty="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912398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1415860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36"/>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7883131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74" tIns="34289" rIns="68574" bIns="34289" anchor="ctr"/>
          <a:lstStyle>
            <a:lvl1pPr marL="0" indent="0" algn="ctr">
              <a:buNone/>
              <a:defRPr sz="1200">
                <a:latin typeface="Arial" panose="020B0604020202020204" pitchFamily="34" charset="0"/>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74" tIns="34289" rIns="6857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22346422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112245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74" tIns="34289" rIns="6857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986913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en-US" sz="1400">
              <a:solidFill>
                <a:prstClr val="white"/>
              </a:solidFill>
            </a:endParaRPr>
          </a:p>
        </p:txBody>
      </p:sp>
      <p:sp>
        <p:nvSpPr>
          <p:cNvPr id="8" name="Picture Placeholder 7"/>
          <p:cNvSpPr>
            <a:spLocks noGrp="1"/>
          </p:cNvSpPr>
          <p:nvPr>
            <p:ph type="pic" idx="10" hasCustomPrompt="1"/>
          </p:nvPr>
        </p:nvSpPr>
        <p:spPr>
          <a:xfrm>
            <a:off x="353674" y="163729"/>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1" name="Graphic 47"/>
          <p:cNvSpPr/>
          <p:nvPr userDrawn="1"/>
        </p:nvSpPr>
        <p:spPr>
          <a:xfrm>
            <a:off x="7219315" y="3047557"/>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2" name="Graphic 47"/>
          <p:cNvSpPr/>
          <p:nvPr userDrawn="1"/>
        </p:nvSpPr>
        <p:spPr>
          <a:xfrm>
            <a:off x="7966426" y="3600032"/>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3" name="Freeform: Shape 12"/>
          <p:cNvSpPr/>
          <p:nvPr userDrawn="1"/>
        </p:nvSpPr>
        <p:spPr>
          <a:xfrm>
            <a:off x="8831117"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4" name="Graphic 47"/>
          <p:cNvSpPr/>
          <p:nvPr userDrawn="1"/>
        </p:nvSpPr>
        <p:spPr>
          <a:xfrm>
            <a:off x="804863" y="4324524"/>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5" name="Graphic 47"/>
          <p:cNvSpPr/>
          <p:nvPr userDrawn="1"/>
        </p:nvSpPr>
        <p:spPr>
          <a:xfrm>
            <a:off x="-1" y="3895689"/>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Tree>
    <p:extLst>
      <p:ext uri="{BB962C8B-B14F-4D97-AF65-F5344CB8AC3E}">
        <p14:creationId xmlns:p14="http://schemas.microsoft.com/office/powerpoint/2010/main" val="1502885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6"/>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4380509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0318418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85"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04" y="585794"/>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476641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3"/>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2" y="848698"/>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5" name="Half Frame 4"/>
          <p:cNvSpPr/>
          <p:nvPr userDrawn="1"/>
        </p:nvSpPr>
        <p:spPr>
          <a:xfrm rot="5400000">
            <a:off x="2292887"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Change Fill Color &amp;</a:t>
            </a:r>
          </a:p>
          <a:p>
            <a:pPr defTabSz="685256"/>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74" tIns="34289" rIns="68574" bIns="34289" rtlCol="0" anchor="ctr">
            <a:spAutoFit/>
          </a:bodyPr>
          <a:lstStyle/>
          <a:p>
            <a:pPr defTabSz="685256"/>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74" tIns="34289" rIns="68574" bIns="34289" rtlCol="0" anchor="ctr">
            <a:spAutoFit/>
          </a:bodyPr>
          <a:lstStyle/>
          <a:p>
            <a:pPr defTabSz="685256"/>
            <a:r>
              <a:rPr lang="en-US" altLang="ko-KR" sz="2100" b="1" dirty="0">
                <a:solidFill>
                  <a:prstClr val="white"/>
                </a:solidFill>
                <a:cs typeface="Arial" panose="020B0604020202020204" pitchFamily="34" charset="0"/>
              </a:rPr>
              <a:t>FREE </a:t>
            </a:r>
          </a:p>
          <a:p>
            <a:pPr defTabSz="685256"/>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1864752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7"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09734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162605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241477764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23979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74" tIns="34289" rIns="6857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593"/>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black"/>
                </a:solidFill>
              </a:endParaRPr>
            </a:p>
          </p:txBody>
        </p:sp>
      </p:grpSp>
    </p:spTree>
    <p:extLst>
      <p:ext uri="{BB962C8B-B14F-4D97-AF65-F5344CB8AC3E}">
        <p14:creationId xmlns:p14="http://schemas.microsoft.com/office/powerpoint/2010/main" val="10074652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763736"/>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74" tIns="34289" rIns="68574" bIns="34289"/>
          <a:lstStyle>
            <a:lvl1pPr>
              <a:defRPr/>
            </a:lvl1pPr>
          </a:lstStyle>
          <a:p>
            <a:pPr defTabSz="685256"/>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74" tIns="34289" rIns="68574" bIns="34289"/>
          <a:lstStyle>
            <a:lvl1pPr>
              <a:defRPr/>
            </a:lvl1pPr>
          </a:lstStyle>
          <a:p>
            <a:pPr defTabSz="685256"/>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74" tIns="34289" rIns="68574" bIns="34289"/>
          <a:lstStyle>
            <a:lvl1pPr>
              <a:defRPr/>
            </a:lvl1pPr>
          </a:lstStyle>
          <a:p>
            <a:pPr defTabSz="685256"/>
            <a:fld id="{1FD9860F-6113-4557-A0F6-5FF0A87D581D}" type="slidenum">
              <a:rPr lang="en-US" altLang="en-US" sz="1400" smtClean="0">
                <a:solidFill>
                  <a:prstClr val="black"/>
                </a:solidFill>
              </a:rPr>
              <a:pPr defTabSz="685256"/>
              <a:t>‹#›</a:t>
            </a:fld>
            <a:endParaRPr lang="en-US" altLang="en-US" sz="1400">
              <a:solidFill>
                <a:prstClr val="black"/>
              </a:solidFill>
            </a:endParaRPr>
          </a:p>
        </p:txBody>
      </p:sp>
    </p:spTree>
    <p:extLst>
      <p:ext uri="{BB962C8B-B14F-4D97-AF65-F5344CB8AC3E}">
        <p14:creationId xmlns:p14="http://schemas.microsoft.com/office/powerpoint/2010/main" val="421215191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85831684"/>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75639167"/>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0634979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886022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462660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1602434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57701991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1560698"/>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3456780"/>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45782942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55392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898429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8331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883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17299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8058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208389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568823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042635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0782825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5796216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30057611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516253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8218358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474753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6541934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263993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57939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08353207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6392732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982685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25675830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1435397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775241"/>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3"/>
            <a:ext cx="6858000" cy="1790700"/>
          </a:xfrm>
          <a:prstGeom prst="rect">
            <a:avLst/>
          </a:prstGeom>
        </p:spPr>
        <p:txBody>
          <a:bodyPr anchor="b"/>
          <a:lstStyle>
            <a:lvl1pPr algn="ctr">
              <a:defRPr sz="44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9"/>
            <a:ext cx="6858000" cy="1241822"/>
          </a:xfrm>
          <a:prstGeom prst="rect">
            <a:avLst/>
          </a:prstGeom>
        </p:spPr>
        <p:txBody>
          <a:bodyPr/>
          <a:lstStyle>
            <a:lvl1pPr marL="0" indent="0" algn="ctr">
              <a:buNone/>
              <a:defRPr sz="1799"/>
            </a:lvl1pPr>
            <a:lvl2pPr marL="342797" indent="0" algn="ctr">
              <a:buNone/>
              <a:defRPr sz="1500"/>
            </a:lvl2pPr>
            <a:lvl3pPr marL="685594" indent="0" algn="ctr">
              <a:buNone/>
              <a:defRPr sz="1350"/>
            </a:lvl3pPr>
            <a:lvl4pPr marL="1028391" indent="0" algn="ctr">
              <a:buNone/>
              <a:defRPr sz="1200"/>
            </a:lvl4pPr>
            <a:lvl5pPr marL="1371189" indent="0" algn="ctr">
              <a:buNone/>
              <a:defRPr sz="1200"/>
            </a:lvl5pPr>
            <a:lvl6pPr marL="1713986" indent="0" algn="ctr">
              <a:buNone/>
              <a:defRPr sz="1200"/>
            </a:lvl6pPr>
            <a:lvl7pPr marL="2056783" indent="0" algn="ctr">
              <a:buNone/>
              <a:defRPr sz="1200"/>
            </a:lvl7pPr>
            <a:lvl8pPr marL="2399580" indent="0" algn="ctr">
              <a:buNone/>
              <a:defRPr sz="1200"/>
            </a:lvl8pPr>
            <a:lvl9pPr marL="2742377"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3207078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628650" y="1369220"/>
            <a:ext cx="78867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7296195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2"/>
          </a:xfrm>
          <a:prstGeom prst="rect">
            <a:avLst/>
          </a:prstGeom>
        </p:spPr>
        <p:txBody>
          <a:bodyPr anchor="b"/>
          <a:lstStyle>
            <a:lvl1pPr>
              <a:defRPr sz="44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7"/>
            <a:ext cx="7886700" cy="1125141"/>
          </a:xfrm>
          <a:prstGeom prst="rect">
            <a:avLst/>
          </a:prstGeom>
        </p:spPr>
        <p:txBody>
          <a:bodyPr/>
          <a:lstStyle>
            <a:lvl1pPr marL="0" indent="0">
              <a:buNone/>
              <a:defRPr sz="1799">
                <a:solidFill>
                  <a:schemeClr val="tx1">
                    <a:tint val="75000"/>
                  </a:schemeClr>
                </a:solidFill>
              </a:defRPr>
            </a:lvl1pPr>
            <a:lvl2pPr marL="342797" indent="0">
              <a:buNone/>
              <a:defRPr sz="1500">
                <a:solidFill>
                  <a:schemeClr val="tx1">
                    <a:tint val="75000"/>
                  </a:schemeClr>
                </a:solidFill>
              </a:defRPr>
            </a:lvl2pPr>
            <a:lvl3pPr marL="685594" indent="0">
              <a:buNone/>
              <a:defRPr sz="1350">
                <a:solidFill>
                  <a:schemeClr val="tx1">
                    <a:tint val="75000"/>
                  </a:schemeClr>
                </a:solidFill>
              </a:defRPr>
            </a:lvl3pPr>
            <a:lvl4pPr marL="1028391" indent="0">
              <a:buNone/>
              <a:defRPr sz="1200">
                <a:solidFill>
                  <a:schemeClr val="tx1">
                    <a:tint val="75000"/>
                  </a:schemeClr>
                </a:solidFill>
              </a:defRPr>
            </a:lvl4pPr>
            <a:lvl5pPr marL="1371189" indent="0">
              <a:buNone/>
              <a:defRPr sz="1200">
                <a:solidFill>
                  <a:schemeClr val="tx1">
                    <a:tint val="75000"/>
                  </a:schemeClr>
                </a:solidFill>
              </a:defRPr>
            </a:lvl5pPr>
            <a:lvl6pPr marL="1713986" indent="0">
              <a:buNone/>
              <a:defRPr sz="1200">
                <a:solidFill>
                  <a:schemeClr val="tx1">
                    <a:tint val="75000"/>
                  </a:schemeClr>
                </a:solidFill>
              </a:defRPr>
            </a:lvl6pPr>
            <a:lvl7pPr marL="2056783" indent="0">
              <a:buNone/>
              <a:defRPr sz="1200">
                <a:solidFill>
                  <a:schemeClr val="tx1">
                    <a:tint val="75000"/>
                  </a:schemeClr>
                </a:solidFill>
              </a:defRPr>
            </a:lvl7pPr>
            <a:lvl8pPr marL="2399580" indent="0">
              <a:buNone/>
              <a:defRPr sz="1200">
                <a:solidFill>
                  <a:schemeClr val="tx1">
                    <a:tint val="75000"/>
                  </a:schemeClr>
                </a:solidFill>
              </a:defRPr>
            </a:lvl8pPr>
            <a:lvl9pPr marL="2742377"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2290084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1529338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7292897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1" y="1260872"/>
            <a:ext cx="3887391"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1" y="1878806"/>
            <a:ext cx="3887391"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8" name="Footer Placeholder 7"/>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9" name="Slide Number Placeholder 8"/>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3159657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4" name="Footer Placeholder 3"/>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5" name="Slide Number Placeholder 4"/>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41437507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3" name="Footer Placeholder 2"/>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4" name="Slide Number Placeholder 3"/>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75231745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70"/>
            <a:ext cx="4629150" cy="3655218"/>
          </a:xfrm>
          <a:prstGeom prst="rect">
            <a:avLst/>
          </a:prstGeom>
        </p:spPr>
        <p:txBody>
          <a:bodyPr/>
          <a:lstStyle>
            <a:lvl1pPr>
              <a:defRPr sz="2399"/>
            </a:lvl1pPr>
            <a:lvl2pPr>
              <a:defRPr sz="2099"/>
            </a:lvl2pPr>
            <a:lvl3pPr>
              <a:defRPr sz="1799"/>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886653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8"/>
          </a:xfrm>
          <a:prstGeom prst="rect">
            <a:avLst/>
          </a:prstGeom>
        </p:spPr>
        <p:txBody>
          <a:bodyPr anchor="t"/>
          <a:lstStyle>
            <a:lvl1pPr marL="0" indent="0">
              <a:buNone/>
              <a:defRPr sz="2399"/>
            </a:lvl1pPr>
            <a:lvl2pPr marL="342797" indent="0">
              <a:buNone/>
              <a:defRPr sz="2099"/>
            </a:lvl2pPr>
            <a:lvl3pPr marL="685594" indent="0">
              <a:buNone/>
              <a:defRPr sz="1799"/>
            </a:lvl3pPr>
            <a:lvl4pPr marL="1028391" indent="0">
              <a:buNone/>
              <a:defRPr sz="1500"/>
            </a:lvl4pPr>
            <a:lvl5pPr marL="1371189" indent="0">
              <a:buNone/>
              <a:defRPr sz="1500"/>
            </a:lvl5pPr>
            <a:lvl6pPr marL="1713986" indent="0">
              <a:buNone/>
              <a:defRPr sz="1500"/>
            </a:lvl6pPr>
            <a:lvl7pPr marL="2056783" indent="0">
              <a:buNone/>
              <a:defRPr sz="1500"/>
            </a:lvl7pPr>
            <a:lvl8pPr marL="2399580" indent="0">
              <a:buNone/>
              <a:defRPr sz="1500"/>
            </a:lvl8pPr>
            <a:lvl9pPr marL="2742377"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5710793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1369220"/>
            <a:ext cx="7886700" cy="3263503"/>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876469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2023/11/13</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61413924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5700888"/>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00327049"/>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4910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36202638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7715695"/>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215384206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631045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2242795"/>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1671526"/>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8090842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3269386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62039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220874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13714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76420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41752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733777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8650826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2080089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5982989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2653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49685242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1643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41883366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013931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2385236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31961290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7127977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8831616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02248452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043523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9186506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35378789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242651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2579218"/>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663850430"/>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591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7797791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6235705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0684977"/>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5408724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126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536042"/>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395253"/>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29614193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282950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525723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9829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29534334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95939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6874691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26800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47839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4410079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83947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54038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559774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433959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2913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2488139"/>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03873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747615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2475394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715275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406890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280269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342364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3086234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11/13/2023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068956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341739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3548437"/>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124202005"/>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6759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2599125"/>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3865383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99377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78247"/>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4783205"/>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6347840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74225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969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1" y="1200155"/>
            <a:ext cx="8229600" cy="3394472"/>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1" y="4767267"/>
            <a:ext cx="2133600" cy="273844"/>
          </a:xfrm>
          <a:prstGeom prst="rect">
            <a:avLst/>
          </a:prstGeom>
        </p:spPr>
        <p:txBody>
          <a:bodyPr lIns="34217" tIns="17104" rIns="34217" bIns="17104"/>
          <a:lstStyle/>
          <a:p>
            <a:pPr defTabSz="813357"/>
            <a:fld id="{7FE5A9CD-1CA5-4BB6-ABF6-C3DB2F9C09D1}" type="datetimeFigureOut">
              <a:rPr lang="en-US" sz="1600" smtClean="0">
                <a:solidFill>
                  <a:prstClr val="black"/>
                </a:solidFill>
              </a:rPr>
              <a:pPr defTabSz="813357"/>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17" tIns="17104" rIns="34217" bIns="17104"/>
          <a:lstStyle/>
          <a:p>
            <a:pPr defTabSz="813357"/>
            <a:endParaRPr lang="en-US" sz="1600">
              <a:solidFill>
                <a:prstClr val="black"/>
              </a:solidFill>
            </a:endParaRPr>
          </a:p>
        </p:txBody>
      </p:sp>
      <p:sp>
        <p:nvSpPr>
          <p:cNvPr id="6" name="Slide Number Placeholder 5"/>
          <p:cNvSpPr>
            <a:spLocks noGrp="1"/>
          </p:cNvSpPr>
          <p:nvPr>
            <p:ph type="sldNum" sz="quarter" idx="12"/>
          </p:nvPr>
        </p:nvSpPr>
        <p:spPr>
          <a:xfrm>
            <a:off x="6553201" y="4767267"/>
            <a:ext cx="2133600" cy="273844"/>
          </a:xfrm>
          <a:prstGeom prst="rect">
            <a:avLst/>
          </a:prstGeom>
        </p:spPr>
        <p:txBody>
          <a:bodyPr lIns="34217" tIns="17104" rIns="34217" bIns="17104"/>
          <a:lstStyle/>
          <a:p>
            <a:pPr defTabSz="813357"/>
            <a:fld id="{E9E3A461-C528-4C33-83FA-271D1850C3B5}"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1748115292"/>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569066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19320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3744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83462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2552255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93959873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2987642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96866475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32445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9250703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1" y="219086"/>
            <a:ext cx="8229600" cy="1038225"/>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457201" y="1428750"/>
            <a:ext cx="8229600" cy="30861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1" y="4683919"/>
            <a:ext cx="2133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6" name="Rectangle 6"/>
          <p:cNvSpPr>
            <a:spLocks noGrp="1" noChangeArrowheads="1"/>
          </p:cNvSpPr>
          <p:nvPr>
            <p:ph type="sldNum" sz="quarter" idx="12"/>
          </p:nvPr>
        </p:nvSpPr>
        <p:spPr>
          <a:xfrm>
            <a:off x="6553201" y="4683919"/>
            <a:ext cx="2133600" cy="357188"/>
          </a:xfrm>
          <a:prstGeom prst="rect">
            <a:avLst/>
          </a:prstGeom>
        </p:spPr>
        <p:txBody>
          <a:bodyPr lIns="81359" tIns="40679" rIns="81359" bIns="40679"/>
          <a:lstStyle>
            <a:lvl1pPr>
              <a:defRPr/>
            </a:lvl1pPr>
          </a:lstStyle>
          <a:p>
            <a:pPr defTabSz="813357">
              <a:defRPr/>
            </a:pPr>
            <a:fld id="{E979D15E-7C97-46BA-A533-0FCFA23F6052}" type="slidenum">
              <a:rPr lang="en-US" sz="1600" smtClean="0">
                <a:solidFill>
                  <a:prstClr val="black"/>
                </a:solidFill>
              </a:rPr>
              <a:pPr defTabSz="813357">
                <a:defRPr/>
              </a:pPr>
              <a:t>‹#›</a:t>
            </a:fld>
            <a:endParaRPr lang="en-US" sz="1600">
              <a:solidFill>
                <a:prstClr val="black"/>
              </a:solidFill>
            </a:endParaRPr>
          </a:p>
        </p:txBody>
      </p:sp>
    </p:spTree>
    <p:extLst>
      <p:ext uri="{BB962C8B-B14F-4D97-AF65-F5344CB8AC3E}">
        <p14:creationId xmlns:p14="http://schemas.microsoft.com/office/powerpoint/2010/main" val="26385164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145030135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12429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4742447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603513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8401857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777172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69954319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1533584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110887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4104941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4235272"/>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009899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644042"/>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4084972790"/>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11889318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027676"/>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8116637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07001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2838339"/>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611032"/>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0205057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1" y="4683919"/>
            <a:ext cx="2133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4" name="Rectangle 6"/>
          <p:cNvSpPr>
            <a:spLocks noGrp="1" noChangeArrowheads="1"/>
          </p:cNvSpPr>
          <p:nvPr>
            <p:ph type="sldNum" sz="quarter" idx="12"/>
          </p:nvPr>
        </p:nvSpPr>
        <p:spPr>
          <a:xfrm>
            <a:off x="6553201" y="4683919"/>
            <a:ext cx="2133600" cy="357188"/>
          </a:xfrm>
          <a:prstGeom prst="rect">
            <a:avLst/>
          </a:prstGeom>
        </p:spPr>
        <p:txBody>
          <a:bodyPr lIns="34217" tIns="17104" rIns="34217" bIns="17104"/>
          <a:lstStyle>
            <a:lvl1pPr>
              <a:defRPr/>
            </a:lvl1pPr>
          </a:lstStyle>
          <a:p>
            <a:pPr defTabSz="813357"/>
            <a:fld id="{475E0F57-EEA1-4A8B-9311-4AD2064A14C0}"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25090976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0307753"/>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11/13/2023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57669206"/>
      </p:ext>
    </p:extLst>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48606596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4790600"/>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42088866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890001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4983944"/>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7954242"/>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702908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87006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841080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0007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135587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5" name="Rectangle 5"/>
          <p:cNvSpPr>
            <a:spLocks noGrp="1" noChangeArrowheads="1"/>
          </p:cNvSpPr>
          <p:nvPr>
            <p:ph type="ftr" sz="quarter" idx="11"/>
          </p:nvPr>
        </p:nvSpPr>
        <p:spPr>
          <a:xfrm>
            <a:off x="3124460" y="4683919"/>
            <a:ext cx="2895223"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6" name="Rectangle 6"/>
          <p:cNvSpPr>
            <a:spLocks noGrp="1" noChangeArrowheads="1"/>
          </p:cNvSpPr>
          <p:nvPr>
            <p:ph type="sldNum" sz="quarter" idx="12"/>
          </p:nvPr>
        </p:nvSpPr>
        <p:spPr>
          <a:xfrm>
            <a:off x="6553043" y="4683919"/>
            <a:ext cx="2133917" cy="357188"/>
          </a:xfrm>
          <a:prstGeom prst="rect">
            <a:avLst/>
          </a:prstGeom>
        </p:spPr>
        <p:txBody>
          <a:bodyPr lIns="34217" tIns="17104" rIns="34217" bIns="17104"/>
          <a:lstStyle>
            <a:lvl1pPr>
              <a:defRPr/>
            </a:lvl1pPr>
          </a:lstStyle>
          <a:p>
            <a:pPr defTabSz="813357">
              <a:defRPr/>
            </a:pPr>
            <a:fld id="{BEF8FD80-C95D-4220-BF8B-01906B7B67AD}" type="slidenum">
              <a:rPr lang="en-US" sz="1600" smtClean="0">
                <a:solidFill>
                  <a:srgbClr val="000000"/>
                </a:solidFill>
              </a:rPr>
              <a:pPr defTabSz="813357">
                <a:defRPr/>
              </a:pPr>
              <a:t>‹#›</a:t>
            </a:fld>
            <a:endParaRPr lang="en-US" sz="1600">
              <a:solidFill>
                <a:srgbClr val="000000"/>
              </a:solidFill>
            </a:endParaRPr>
          </a:p>
        </p:txBody>
      </p:sp>
    </p:spTree>
    <p:extLst>
      <p:ext uri="{BB962C8B-B14F-4D97-AF65-F5344CB8AC3E}">
        <p14:creationId xmlns:p14="http://schemas.microsoft.com/office/powerpoint/2010/main" val="34864067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19888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24609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8701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632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2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30192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7"/>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dirty="0">
                <a:solidFill>
                  <a:prstClr val="black"/>
                </a:solidFill>
              </a:endParaRPr>
            </a:p>
          </p:txBody>
        </p:sp>
      </p:grpSp>
      <p:grpSp>
        <p:nvGrpSpPr>
          <p:cNvPr id="81" name="Graphic 41"/>
          <p:cNvGrpSpPr/>
          <p:nvPr userDrawn="1"/>
        </p:nvGrpSpPr>
        <p:grpSpPr>
          <a:xfrm>
            <a:off x="7195517"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a:solidFill>
                  <a:prstClr val="black"/>
                </a:solidFill>
              </a:endParaRPr>
            </a:p>
          </p:txBody>
        </p:sp>
      </p:grpSp>
    </p:spTree>
    <p:extLst>
      <p:ext uri="{BB962C8B-B14F-4D97-AF65-F5344CB8AC3E}">
        <p14:creationId xmlns:p14="http://schemas.microsoft.com/office/powerpoint/2010/main" val="27249515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7"/>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5681305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25501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8" tIns="34289" rIns="68558" bIns="34289" anchor="ctr"/>
          <a:lstStyle>
            <a:lvl1pPr marL="0" indent="0" algn="ctr">
              <a:buNone/>
              <a:defRPr sz="1200">
                <a:latin typeface="Arial" panose="020B0604020202020204" pitchFamily="34" charset="0"/>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8" tIns="34289" rIns="68558"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2261209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795967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8" tIns="34289" rIns="68558"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219774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en-US" sz="1400">
              <a:solidFill>
                <a:prstClr val="white"/>
              </a:solidFill>
            </a:endParaRPr>
          </a:p>
        </p:txBody>
      </p:sp>
      <p:sp>
        <p:nvSpPr>
          <p:cNvPr id="8" name="Picture Placeholder 7"/>
          <p:cNvSpPr>
            <a:spLocks noGrp="1"/>
          </p:cNvSpPr>
          <p:nvPr>
            <p:ph type="pic" idx="10" hasCustomPrompt="1"/>
          </p:nvPr>
        </p:nvSpPr>
        <p:spPr>
          <a:xfrm>
            <a:off x="353674" y="163740"/>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1" name="Graphic 47"/>
          <p:cNvSpPr/>
          <p:nvPr userDrawn="1"/>
        </p:nvSpPr>
        <p:spPr>
          <a:xfrm>
            <a:off x="7219315" y="3047568"/>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2" name="Graphic 47"/>
          <p:cNvSpPr/>
          <p:nvPr userDrawn="1"/>
        </p:nvSpPr>
        <p:spPr>
          <a:xfrm>
            <a:off x="7966426" y="3600043"/>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3" name="Freeform: Shape 12"/>
          <p:cNvSpPr/>
          <p:nvPr userDrawn="1"/>
        </p:nvSpPr>
        <p:spPr>
          <a:xfrm>
            <a:off x="8831128"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4" name="Graphic 47"/>
          <p:cNvSpPr/>
          <p:nvPr userDrawn="1"/>
        </p:nvSpPr>
        <p:spPr>
          <a:xfrm>
            <a:off x="804874" y="4324535"/>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5" name="Graphic 47"/>
          <p:cNvSpPr/>
          <p:nvPr userDrawn="1"/>
        </p:nvSpPr>
        <p:spPr>
          <a:xfrm>
            <a:off x="-1" y="3895700"/>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Tree>
    <p:extLst>
      <p:ext uri="{BB962C8B-B14F-4D97-AF65-F5344CB8AC3E}">
        <p14:creationId xmlns:p14="http://schemas.microsoft.com/office/powerpoint/2010/main" val="3621470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7"/>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4698576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342879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6"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5" y="585805"/>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279905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4"/>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3" y="848709"/>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5" name="Half Frame 4"/>
          <p:cNvSpPr/>
          <p:nvPr userDrawn="1"/>
        </p:nvSpPr>
        <p:spPr>
          <a:xfrm rot="5400000">
            <a:off x="2292898"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Change Fill Color &amp;</a:t>
            </a:r>
          </a:p>
          <a:p>
            <a:pPr defTabSz="685069"/>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8" tIns="34289" rIns="68558" bIns="34289" rtlCol="0" anchor="ctr">
            <a:spAutoFit/>
          </a:bodyPr>
          <a:lstStyle/>
          <a:p>
            <a:pPr defTabSz="685069"/>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8" tIns="34289" rIns="68558" bIns="34289" rtlCol="0" anchor="ctr">
            <a:spAutoFit/>
          </a:bodyPr>
          <a:lstStyle/>
          <a:p>
            <a:pPr defTabSz="685069"/>
            <a:r>
              <a:rPr lang="en-US" altLang="ko-KR" sz="2100" b="1" dirty="0">
                <a:solidFill>
                  <a:prstClr val="white"/>
                </a:solidFill>
                <a:cs typeface="Arial" panose="020B0604020202020204" pitchFamily="34" charset="0"/>
              </a:rPr>
              <a:t>FREE </a:t>
            </a:r>
          </a:p>
          <a:p>
            <a:pPr defTabSz="685069"/>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4899439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8"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312344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9343255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73808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456148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8" tIns="34289" rIns="68558"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4"/>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black"/>
                </a:solidFill>
              </a:endParaRPr>
            </a:p>
          </p:txBody>
        </p:sp>
      </p:grpSp>
    </p:spTree>
    <p:extLst>
      <p:ext uri="{BB962C8B-B14F-4D97-AF65-F5344CB8AC3E}">
        <p14:creationId xmlns:p14="http://schemas.microsoft.com/office/powerpoint/2010/main" val="9348080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8" tIns="34289" rIns="68558" bIns="34289">
            <a:noAutofit/>
          </a:bodyPr>
          <a:lstStyle/>
          <a:p>
            <a:endParaRPr lang="zh-CN" altLang="en-US"/>
          </a:p>
        </p:txBody>
      </p:sp>
      <p:sp>
        <p:nvSpPr>
          <p:cNvPr id="9" name="图片占位符 8"/>
          <p:cNvSpPr>
            <a:spLocks noGrp="1"/>
          </p:cNvSpPr>
          <p:nvPr>
            <p:ph type="pic" sz="quarter" idx="11"/>
          </p:nvPr>
        </p:nvSpPr>
        <p:spPr>
          <a:xfrm>
            <a:off x="6407998" y="2397268"/>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8" tIns="34289" rIns="68558" bIns="34289">
            <a:noAutofit/>
          </a:bodyPr>
          <a:lstStyle/>
          <a:p>
            <a:endParaRPr lang="zh-CN" altLang="en-US"/>
          </a:p>
        </p:txBody>
      </p:sp>
    </p:spTree>
    <p:extLst>
      <p:ext uri="{BB962C8B-B14F-4D97-AF65-F5344CB8AC3E}">
        <p14:creationId xmlns:p14="http://schemas.microsoft.com/office/powerpoint/2010/main" val="25181416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140517"/>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58" tIns="34289" rIns="68558" bIns="34289"/>
          <a:lstStyle>
            <a:lvl1pPr>
              <a:defRPr/>
            </a:lvl1pPr>
          </a:lstStyle>
          <a:p>
            <a:pPr defTabSz="685069"/>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58" tIns="34289" rIns="68558" bIns="34289"/>
          <a:lstStyle>
            <a:lvl1pPr>
              <a:defRPr/>
            </a:lvl1pPr>
          </a:lstStyle>
          <a:p>
            <a:pPr defTabSz="685069"/>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58" tIns="34289" rIns="68558" bIns="34289"/>
          <a:lstStyle>
            <a:lvl1pPr>
              <a:defRPr/>
            </a:lvl1pPr>
          </a:lstStyle>
          <a:p>
            <a:pPr defTabSz="685069"/>
            <a:fld id="{1FD9860F-6113-4557-A0F6-5FF0A87D581D}" type="slidenum">
              <a:rPr lang="en-US" altLang="en-US" sz="1400" smtClean="0">
                <a:solidFill>
                  <a:prstClr val="black"/>
                </a:solidFill>
              </a:rPr>
              <a:pPr defTabSz="685069"/>
              <a:t>‹#›</a:t>
            </a:fld>
            <a:endParaRPr lang="en-US" altLang="en-US" sz="1400">
              <a:solidFill>
                <a:prstClr val="black"/>
              </a:solidFill>
            </a:endParaRPr>
          </a:p>
        </p:txBody>
      </p:sp>
    </p:spTree>
    <p:extLst>
      <p:ext uri="{BB962C8B-B14F-4D97-AF65-F5344CB8AC3E}">
        <p14:creationId xmlns:p14="http://schemas.microsoft.com/office/powerpoint/2010/main" val="22318580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90358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235912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4610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37159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056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85902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87987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3"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1306809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5"/>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dirty="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3536822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5"/>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9296392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1" tIns="34289" rIns="68561" bIns="34289" anchor="ctr"/>
          <a:lstStyle>
            <a:lvl1pPr marL="0" indent="0" algn="ctr">
              <a:buNone/>
              <a:defRPr sz="1200">
                <a:latin typeface="Arial" panose="020B0604020202020204" pitchFamily="34" charset="0"/>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1" tIns="34289" rIns="68561"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0857900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1752403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1" tIns="34289" rIns="68561"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563994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en-US" sz="1400">
              <a:solidFill>
                <a:prstClr val="white"/>
              </a:solidFill>
            </a:endParaRPr>
          </a:p>
        </p:txBody>
      </p:sp>
      <p:sp>
        <p:nvSpPr>
          <p:cNvPr id="8" name="Picture Placeholder 7"/>
          <p:cNvSpPr>
            <a:spLocks noGrp="1"/>
          </p:cNvSpPr>
          <p:nvPr>
            <p:ph type="pic" idx="10" hasCustomPrompt="1"/>
          </p:nvPr>
        </p:nvSpPr>
        <p:spPr>
          <a:xfrm>
            <a:off x="353674" y="163738"/>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1" name="Graphic 47"/>
          <p:cNvSpPr/>
          <p:nvPr userDrawn="1"/>
        </p:nvSpPr>
        <p:spPr>
          <a:xfrm>
            <a:off x="7219315" y="3047566"/>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2" name="Graphic 47"/>
          <p:cNvSpPr/>
          <p:nvPr userDrawn="1"/>
        </p:nvSpPr>
        <p:spPr>
          <a:xfrm>
            <a:off x="7966426" y="3600041"/>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3" name="Freeform: Shape 12"/>
          <p:cNvSpPr/>
          <p:nvPr userDrawn="1"/>
        </p:nvSpPr>
        <p:spPr>
          <a:xfrm>
            <a:off x="8831126"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4" name="Graphic 47"/>
          <p:cNvSpPr/>
          <p:nvPr userDrawn="1"/>
        </p:nvSpPr>
        <p:spPr>
          <a:xfrm>
            <a:off x="804872" y="4324533"/>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5" name="Graphic 47"/>
          <p:cNvSpPr/>
          <p:nvPr userDrawn="1"/>
        </p:nvSpPr>
        <p:spPr>
          <a:xfrm>
            <a:off x="-1" y="3895698"/>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Tree>
    <p:extLst>
      <p:ext uri="{BB962C8B-B14F-4D97-AF65-F5344CB8AC3E}">
        <p14:creationId xmlns:p14="http://schemas.microsoft.com/office/powerpoint/2010/main" val="10131634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5"/>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8404344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005107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58461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4"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3" y="585803"/>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664189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2"/>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1" y="848707"/>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5" name="Half Frame 4"/>
          <p:cNvSpPr/>
          <p:nvPr userDrawn="1"/>
        </p:nvSpPr>
        <p:spPr>
          <a:xfrm rot="5400000">
            <a:off x="2292896"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Change Fill Color &amp;</a:t>
            </a:r>
          </a:p>
          <a:p>
            <a:pPr defTabSz="685103"/>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1" tIns="34289" rIns="68561" bIns="34289" rtlCol="0" anchor="ctr">
            <a:spAutoFit/>
          </a:bodyPr>
          <a:lstStyle/>
          <a:p>
            <a:pPr defTabSz="685103"/>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1" tIns="34289" rIns="68561" bIns="34289" rtlCol="0" anchor="ctr">
            <a:spAutoFit/>
          </a:bodyPr>
          <a:lstStyle/>
          <a:p>
            <a:pPr defTabSz="685103"/>
            <a:r>
              <a:rPr lang="en-US" altLang="ko-KR" sz="2100" b="1" dirty="0">
                <a:solidFill>
                  <a:prstClr val="white"/>
                </a:solidFill>
                <a:cs typeface="Arial" panose="020B0604020202020204" pitchFamily="34" charset="0"/>
              </a:rPr>
              <a:t>FREE </a:t>
            </a:r>
          </a:p>
          <a:p>
            <a:pPr defTabSz="685103"/>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252243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6"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123744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028698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03266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1" tIns="34289" rIns="68561"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2"/>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black"/>
                </a:solidFill>
              </a:endParaRPr>
            </a:p>
          </p:txBody>
        </p:sp>
      </p:grpSp>
    </p:spTree>
    <p:extLst>
      <p:ext uri="{BB962C8B-B14F-4D97-AF65-F5344CB8AC3E}">
        <p14:creationId xmlns:p14="http://schemas.microsoft.com/office/powerpoint/2010/main" val="42364557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1" tIns="34289" rIns="68561" bIns="34289">
            <a:noAutofit/>
          </a:bodyPr>
          <a:lstStyle/>
          <a:p>
            <a:endParaRPr lang="zh-CN" altLang="en-US"/>
          </a:p>
        </p:txBody>
      </p:sp>
      <p:sp>
        <p:nvSpPr>
          <p:cNvPr id="9" name="图片占位符 8"/>
          <p:cNvSpPr>
            <a:spLocks noGrp="1"/>
          </p:cNvSpPr>
          <p:nvPr>
            <p:ph type="pic" sz="quarter" idx="11"/>
          </p:nvPr>
        </p:nvSpPr>
        <p:spPr>
          <a:xfrm>
            <a:off x="6407998" y="2397266"/>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1" tIns="34289" rIns="68561" bIns="34289">
            <a:noAutofit/>
          </a:bodyPr>
          <a:lstStyle/>
          <a:p>
            <a:endParaRPr lang="zh-CN" altLang="en-US"/>
          </a:p>
        </p:txBody>
      </p:sp>
    </p:spTree>
    <p:extLst>
      <p:ext uri="{BB962C8B-B14F-4D97-AF65-F5344CB8AC3E}">
        <p14:creationId xmlns:p14="http://schemas.microsoft.com/office/powerpoint/2010/main" val="22888898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698223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61" tIns="34289" rIns="68561" bIns="34289"/>
          <a:lstStyle>
            <a:lvl1pPr>
              <a:defRPr/>
            </a:lvl1pPr>
          </a:lstStyle>
          <a:p>
            <a:pPr defTabSz="685103"/>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61" tIns="34289" rIns="68561" bIns="34289"/>
          <a:lstStyle>
            <a:lvl1pPr>
              <a:defRPr/>
            </a:lvl1pPr>
          </a:lstStyle>
          <a:p>
            <a:pPr defTabSz="685103"/>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61" tIns="34289" rIns="68561" bIns="34289"/>
          <a:lstStyle>
            <a:lvl1pPr>
              <a:defRPr/>
            </a:lvl1pPr>
          </a:lstStyle>
          <a:p>
            <a:pPr defTabSz="685103"/>
            <a:fld id="{1FD9860F-6113-4557-A0F6-5FF0A87D581D}" type="slidenum">
              <a:rPr lang="en-US" altLang="en-US" sz="1400" smtClean="0">
                <a:solidFill>
                  <a:prstClr val="black"/>
                </a:solidFill>
              </a:rPr>
              <a:pPr defTabSz="685103"/>
              <a:t>‹#›</a:t>
            </a:fld>
            <a:endParaRPr lang="en-US" altLang="en-US" sz="1400">
              <a:solidFill>
                <a:prstClr val="black"/>
              </a:solidFill>
            </a:endParaRPr>
          </a:p>
        </p:txBody>
      </p:sp>
    </p:spTree>
    <p:extLst>
      <p:ext uri="{BB962C8B-B14F-4D97-AF65-F5344CB8AC3E}">
        <p14:creationId xmlns:p14="http://schemas.microsoft.com/office/powerpoint/2010/main" val="155899089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9402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571286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425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35445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79354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446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37650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3"/>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dirty="0">
                <a:solidFill>
                  <a:prstClr val="black"/>
                </a:solidFill>
              </a:endParaRPr>
            </a:p>
          </p:txBody>
        </p:sp>
      </p:grpSp>
      <p:grpSp>
        <p:nvGrpSpPr>
          <p:cNvPr id="81" name="Graphic 41"/>
          <p:cNvGrpSpPr/>
          <p:nvPr userDrawn="1"/>
        </p:nvGrpSpPr>
        <p:grpSpPr>
          <a:xfrm>
            <a:off x="7195513"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a:solidFill>
                  <a:prstClr val="black"/>
                </a:solidFill>
              </a:endParaRPr>
            </a:p>
          </p:txBody>
        </p:sp>
      </p:grpSp>
    </p:spTree>
    <p:extLst>
      <p:ext uri="{BB962C8B-B14F-4D97-AF65-F5344CB8AC3E}">
        <p14:creationId xmlns:p14="http://schemas.microsoft.com/office/powerpoint/2010/main" val="253590062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3"/>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0126526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4" tIns="34289" rIns="68564" bIns="34289" anchor="ctr"/>
          <a:lstStyle>
            <a:lvl1pPr marL="0" indent="0" algn="ctr">
              <a:buNone/>
              <a:defRPr sz="1200">
                <a:latin typeface="Arial" panose="020B0604020202020204" pitchFamily="34" charset="0"/>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4" tIns="34289" rIns="6856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026017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5838025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4" tIns="34289" rIns="6856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969087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2166646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en-US" sz="1400">
              <a:solidFill>
                <a:prstClr val="white"/>
              </a:solidFill>
            </a:endParaRPr>
          </a:p>
        </p:txBody>
      </p:sp>
      <p:sp>
        <p:nvSpPr>
          <p:cNvPr id="8" name="Picture Placeholder 7"/>
          <p:cNvSpPr>
            <a:spLocks noGrp="1"/>
          </p:cNvSpPr>
          <p:nvPr>
            <p:ph type="pic" idx="10" hasCustomPrompt="1"/>
          </p:nvPr>
        </p:nvSpPr>
        <p:spPr>
          <a:xfrm>
            <a:off x="353674" y="163736"/>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1" name="Graphic 47"/>
          <p:cNvSpPr/>
          <p:nvPr userDrawn="1"/>
        </p:nvSpPr>
        <p:spPr>
          <a:xfrm>
            <a:off x="7219315" y="3047564"/>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2" name="Graphic 47"/>
          <p:cNvSpPr/>
          <p:nvPr userDrawn="1"/>
        </p:nvSpPr>
        <p:spPr>
          <a:xfrm>
            <a:off x="7966426" y="3600039"/>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3" name="Freeform: Shape 12"/>
          <p:cNvSpPr/>
          <p:nvPr userDrawn="1"/>
        </p:nvSpPr>
        <p:spPr>
          <a:xfrm>
            <a:off x="8831124"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4" name="Graphic 47"/>
          <p:cNvSpPr/>
          <p:nvPr userDrawn="1"/>
        </p:nvSpPr>
        <p:spPr>
          <a:xfrm>
            <a:off x="804870" y="4324531"/>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5" name="Graphic 47"/>
          <p:cNvSpPr/>
          <p:nvPr userDrawn="1"/>
        </p:nvSpPr>
        <p:spPr>
          <a:xfrm>
            <a:off x="-1" y="3895696"/>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Tree>
    <p:extLst>
      <p:ext uri="{BB962C8B-B14F-4D97-AF65-F5344CB8AC3E}">
        <p14:creationId xmlns:p14="http://schemas.microsoft.com/office/powerpoint/2010/main" val="300792745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3"/>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9983548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743904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2"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1" y="585801"/>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3815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0"/>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9" y="848705"/>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5" name="Half Frame 4"/>
          <p:cNvSpPr/>
          <p:nvPr userDrawn="1"/>
        </p:nvSpPr>
        <p:spPr>
          <a:xfrm rot="5400000">
            <a:off x="2292894"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Change Fill Color &amp;</a:t>
            </a:r>
          </a:p>
          <a:p>
            <a:pPr defTabSz="685137"/>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4" tIns="34289" rIns="68564" bIns="34289" rtlCol="0" anchor="ctr">
            <a:spAutoFit/>
          </a:bodyPr>
          <a:lstStyle/>
          <a:p>
            <a:pPr defTabSz="685137"/>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4" tIns="34289" rIns="68564" bIns="34289" rtlCol="0" anchor="ctr">
            <a:spAutoFit/>
          </a:bodyPr>
          <a:lstStyle/>
          <a:p>
            <a:pPr defTabSz="685137"/>
            <a:r>
              <a:rPr lang="en-US" altLang="ko-KR" sz="2100" b="1" dirty="0">
                <a:solidFill>
                  <a:prstClr val="white"/>
                </a:solidFill>
                <a:cs typeface="Arial" panose="020B0604020202020204" pitchFamily="34" charset="0"/>
              </a:rPr>
              <a:t>FREE </a:t>
            </a:r>
          </a:p>
          <a:p>
            <a:pPr defTabSz="685137"/>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5675978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4"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605128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42941749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1383158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4" tIns="34289" rIns="6856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0"/>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black"/>
                </a:solidFill>
              </a:endParaRPr>
            </a:p>
          </p:txBody>
        </p:sp>
      </p:grpSp>
    </p:spTree>
    <p:extLst>
      <p:ext uri="{BB962C8B-B14F-4D97-AF65-F5344CB8AC3E}">
        <p14:creationId xmlns:p14="http://schemas.microsoft.com/office/powerpoint/2010/main" val="4733850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4" tIns="34289" rIns="68564" bIns="34289">
            <a:noAutofit/>
          </a:bodyPr>
          <a:lstStyle/>
          <a:p>
            <a:endParaRPr lang="zh-CN" altLang="en-US"/>
          </a:p>
        </p:txBody>
      </p:sp>
      <p:sp>
        <p:nvSpPr>
          <p:cNvPr id="9" name="图片占位符 8"/>
          <p:cNvSpPr>
            <a:spLocks noGrp="1"/>
          </p:cNvSpPr>
          <p:nvPr>
            <p:ph type="pic" sz="quarter" idx="11"/>
          </p:nvPr>
        </p:nvSpPr>
        <p:spPr>
          <a:xfrm>
            <a:off x="6407998" y="2397264"/>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4" tIns="34289" rIns="68564" bIns="34289">
            <a:noAutofit/>
          </a:bodyPr>
          <a:lstStyle/>
          <a:p>
            <a:endParaRPr lang="zh-CN" altLang="en-US"/>
          </a:p>
        </p:txBody>
      </p:sp>
    </p:spTree>
    <p:extLst>
      <p:ext uri="{BB962C8B-B14F-4D97-AF65-F5344CB8AC3E}">
        <p14:creationId xmlns:p14="http://schemas.microsoft.com/office/powerpoint/2010/main" val="3490483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image" Target="../media/image6.emf"/><Relationship Id="rId5" Type="http://schemas.openxmlformats.org/officeDocument/2006/relationships/slideLayout" Target="../slideLayouts/slideLayout171.xml"/><Relationship Id="rId10" Type="http://schemas.openxmlformats.org/officeDocument/2006/relationships/theme" Target="../theme/theme10.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3" Type="http://schemas.openxmlformats.org/officeDocument/2006/relationships/slideLayout" Target="../slideLayouts/slideLayout178.xml"/><Relationship Id="rId21" Type="http://schemas.openxmlformats.org/officeDocument/2006/relationships/slideLayout" Target="../slideLayouts/slideLayout196.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theme" Target="../theme/theme11.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image" Target="../media/image6.emf"/><Relationship Id="rId5" Type="http://schemas.openxmlformats.org/officeDocument/2006/relationships/slideLayout" Target="../slideLayouts/slideLayout202.xml"/><Relationship Id="rId10" Type="http://schemas.openxmlformats.org/officeDocument/2006/relationships/theme" Target="../theme/theme12.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13.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14.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image" Target="../media/image6.emf"/><Relationship Id="rId5" Type="http://schemas.openxmlformats.org/officeDocument/2006/relationships/slideLayout" Target="../slideLayouts/slideLayout233.xml"/><Relationship Id="rId10" Type="http://schemas.openxmlformats.org/officeDocument/2006/relationships/theme" Target="../theme/theme15.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3" Type="http://schemas.openxmlformats.org/officeDocument/2006/relationships/slideLayout" Target="../slideLayouts/slideLayout240.xml"/><Relationship Id="rId21" Type="http://schemas.openxmlformats.org/officeDocument/2006/relationships/slideLayout" Target="../slideLayouts/slideLayout258.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0" Type="http://schemas.openxmlformats.org/officeDocument/2006/relationships/slideLayout" Target="../slideLayouts/slideLayout257.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24" Type="http://schemas.openxmlformats.org/officeDocument/2006/relationships/theme" Target="../theme/theme16.xml"/><Relationship Id="rId5" Type="http://schemas.openxmlformats.org/officeDocument/2006/relationships/slideLayout" Target="../slideLayouts/slideLayout242.xml"/><Relationship Id="rId15" Type="http://schemas.openxmlformats.org/officeDocument/2006/relationships/slideLayout" Target="../slideLayouts/slideLayout252.xml"/><Relationship Id="rId23" Type="http://schemas.openxmlformats.org/officeDocument/2006/relationships/slideLayout" Target="../slideLayouts/slideLayout260.xml"/><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slideLayout" Target="../slideLayouts/slideLayout25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image" Target="../media/image6.emf"/><Relationship Id="rId5" Type="http://schemas.openxmlformats.org/officeDocument/2006/relationships/slideLayout" Target="../slideLayouts/slideLayout265.xml"/><Relationship Id="rId10" Type="http://schemas.openxmlformats.org/officeDocument/2006/relationships/theme" Target="../theme/theme17.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image" Target="../media/image6.emf"/><Relationship Id="rId5" Type="http://schemas.openxmlformats.org/officeDocument/2006/relationships/slideLayout" Target="../slideLayouts/slideLayout274.xml"/><Relationship Id="rId10" Type="http://schemas.openxmlformats.org/officeDocument/2006/relationships/theme" Target="../theme/theme18.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image" Target="../media/image6.emf"/><Relationship Id="rId5" Type="http://schemas.openxmlformats.org/officeDocument/2006/relationships/slideLayout" Target="../slideLayouts/slideLayout27.xml"/><Relationship Id="rId10" Type="http://schemas.openxmlformats.org/officeDocument/2006/relationships/theme" Target="../theme/theme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theme" Target="../theme/theme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theme" Target="../theme/theme4.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theme" Target="../theme/theme5.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theme" Target="../theme/theme6.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image" Target="../media/image6.emf"/><Relationship Id="rId5" Type="http://schemas.openxmlformats.org/officeDocument/2006/relationships/slideLayout" Target="../slideLayouts/slideLayout129.xml"/><Relationship Id="rId10" Type="http://schemas.openxmlformats.org/officeDocument/2006/relationships/theme" Target="../theme/theme7.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18" Type="http://schemas.openxmlformats.org/officeDocument/2006/relationships/slideLayout" Target="../slideLayouts/slideLayout151.xml"/><Relationship Id="rId3" Type="http://schemas.openxmlformats.org/officeDocument/2006/relationships/slideLayout" Target="../slideLayouts/slideLayout136.xml"/><Relationship Id="rId21" Type="http://schemas.openxmlformats.org/officeDocument/2006/relationships/slideLayout" Target="../slideLayouts/slideLayout154.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slideLayout" Target="../slideLayouts/slideLayout153.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23" Type="http://schemas.openxmlformats.org/officeDocument/2006/relationships/theme" Target="../theme/theme8.xml"/><Relationship Id="rId10" Type="http://schemas.openxmlformats.org/officeDocument/2006/relationships/slideLayout" Target="../slideLayouts/slideLayout143.xml"/><Relationship Id="rId19" Type="http://schemas.openxmlformats.org/officeDocument/2006/relationships/slideLayout" Target="../slideLayouts/slideLayout152.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slideLayout" Target="../slideLayouts/slideLayout15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9.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4566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80" r:id="rId19"/>
    <p:sldLayoutId id="2147483681" r:id="rId20"/>
    <p:sldLayoutId id="2147483682" r:id="rId21"/>
    <p:sldLayoutId id="2147483683"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2308167"/>
      </p:ext>
    </p:extLst>
  </p:cSld>
  <p:clrMap bg1="lt1" tx1="dk1" bg2="lt2" tx2="dk2" accent1="accent1" accent2="accent2" accent3="accent3" accent4="accent4" accent5="accent5" accent6="accent6" hlink="hlink" folHlink="folHlink"/>
  <p:sldLayoutIdLst>
    <p:sldLayoutId id="2147484046" r:id="rId1"/>
    <p:sldLayoutId id="2147484047" r:id="rId2"/>
    <p:sldLayoutId id="2147484048" r:id="rId3"/>
    <p:sldLayoutId id="2147484049" r:id="rId4"/>
    <p:sldLayoutId id="2147484050" r:id="rId5"/>
    <p:sldLayoutId id="2147484051" r:id="rId6"/>
    <p:sldLayoutId id="2147484052" r:id="rId7"/>
    <p:sldLayoutId id="2147484053" r:id="rId8"/>
    <p:sldLayoutId id="214748405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63091"/>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5" r:id="rId19"/>
    <p:sldLayoutId id="2147484076" r:id="rId20"/>
    <p:sldLayoutId id="2147484077" r:id="rId21"/>
    <p:sldLayoutId id="2147484078"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31101579"/>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11/13/2023</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2397224530"/>
      </p:ext>
    </p:extLst>
  </p:cSld>
  <p:clrMap bg1="lt1" tx1="dk1" bg2="lt2" tx2="dk2" accent1="accent1" accent2="accent2" accent3="accent3" accent4="accent4" accent5="accent5" accent6="accent6" hlink="hlink" folHlink="folHlink"/>
  <p:sldLayoutIdLst>
    <p:sldLayoutId id="2147484090" r:id="rId1"/>
    <p:sldLayoutId id="2147484091" r:id="rId2"/>
    <p:sldLayoutId id="2147484092" r:id="rId3"/>
    <p:sldLayoutId id="2147484093" r:id="rId4"/>
    <p:sldLayoutId id="2147484094" r:id="rId5"/>
    <p:sldLayoutId id="2147484095" r:id="rId6"/>
    <p:sldLayoutId id="2147484096" r:id="rId7"/>
    <p:sldLayoutId id="2147484097" r:id="rId8"/>
    <p:sldLayoutId id="2147484098" r:id="rId9"/>
    <p:sldLayoutId id="2147484099" r:id="rId10"/>
    <p:sldLayoutId id="214748410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11/13/2023</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4237375060"/>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1187237"/>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445752"/>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78469643"/>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67429472"/>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96"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41071"/>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Lst>
  <p:timing>
    <p:tnLst>
      <p:par>
        <p:cTn id="1" dur="indefinite" restart="never" nodeType="tmRoot"/>
      </p:par>
    </p:tnLst>
  </p:timing>
  <p:txStyles>
    <p:titleStyle>
      <a:lvl1pPr algn="ctr" defTabSz="813357" rtl="0" eaLnBrk="1" latinLnBrk="0" hangingPunct="1">
        <a:spcBef>
          <a:spcPct val="0"/>
        </a:spcBef>
        <a:buNone/>
        <a:defRPr sz="3900" kern="1200">
          <a:solidFill>
            <a:schemeClr val="tx1"/>
          </a:solidFill>
          <a:latin typeface="+mj-lt"/>
          <a:ea typeface="+mj-ea"/>
          <a:cs typeface="+mj-cs"/>
        </a:defRPr>
      </a:lvl1pPr>
    </p:titleStyle>
    <p:bodyStyle>
      <a:lvl1pPr marL="305130" indent="-305130" algn="l" defTabSz="813357"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1025" indent="-254134" algn="l" defTabSz="813357"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6921" indent="-203345" algn="l" defTabSz="813357"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3571"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0557"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37180"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4104"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0775"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57412"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3357" rtl="0" eaLnBrk="1" latinLnBrk="0" hangingPunct="1">
        <a:defRPr sz="1600" kern="1200">
          <a:solidFill>
            <a:schemeClr val="tx1"/>
          </a:solidFill>
          <a:latin typeface="+mn-lt"/>
          <a:ea typeface="+mn-ea"/>
          <a:cs typeface="+mn-cs"/>
        </a:defRPr>
      </a:lvl1pPr>
      <a:lvl2pPr marL="406683" algn="l" defTabSz="813357" rtl="0" eaLnBrk="1" latinLnBrk="0" hangingPunct="1">
        <a:defRPr sz="1600" kern="1200">
          <a:solidFill>
            <a:schemeClr val="tx1"/>
          </a:solidFill>
          <a:latin typeface="+mn-lt"/>
          <a:ea typeface="+mn-ea"/>
          <a:cs typeface="+mn-cs"/>
        </a:defRPr>
      </a:lvl2pPr>
      <a:lvl3pPr marL="813588" algn="l" defTabSz="813357" rtl="0" eaLnBrk="1" latinLnBrk="0" hangingPunct="1">
        <a:defRPr sz="1600" kern="1200">
          <a:solidFill>
            <a:schemeClr val="tx1"/>
          </a:solidFill>
          <a:latin typeface="+mn-lt"/>
          <a:ea typeface="+mn-ea"/>
          <a:cs typeface="+mn-cs"/>
        </a:defRPr>
      </a:lvl3pPr>
      <a:lvl4pPr marL="1220293" algn="l" defTabSz="813357" rtl="0" eaLnBrk="1" latinLnBrk="0" hangingPunct="1">
        <a:defRPr sz="1600" kern="1200">
          <a:solidFill>
            <a:schemeClr val="tx1"/>
          </a:solidFill>
          <a:latin typeface="+mn-lt"/>
          <a:ea typeface="+mn-ea"/>
          <a:cs typeface="+mn-cs"/>
        </a:defRPr>
      </a:lvl4pPr>
      <a:lvl5pPr marL="1627181" algn="l" defTabSz="813357" rtl="0" eaLnBrk="1" latinLnBrk="0" hangingPunct="1">
        <a:defRPr sz="1600" kern="1200">
          <a:solidFill>
            <a:schemeClr val="tx1"/>
          </a:solidFill>
          <a:latin typeface="+mn-lt"/>
          <a:ea typeface="+mn-ea"/>
          <a:cs typeface="+mn-cs"/>
        </a:defRPr>
      </a:lvl5pPr>
      <a:lvl6pPr marL="2033837" algn="l" defTabSz="813357" rtl="0" eaLnBrk="1" latinLnBrk="0" hangingPunct="1">
        <a:defRPr sz="1600" kern="1200">
          <a:solidFill>
            <a:schemeClr val="tx1"/>
          </a:solidFill>
          <a:latin typeface="+mn-lt"/>
          <a:ea typeface="+mn-ea"/>
          <a:cs typeface="+mn-cs"/>
        </a:defRPr>
      </a:lvl6pPr>
      <a:lvl7pPr marL="2440522" algn="l" defTabSz="813357" rtl="0" eaLnBrk="1" latinLnBrk="0" hangingPunct="1">
        <a:defRPr sz="1600" kern="1200">
          <a:solidFill>
            <a:schemeClr val="tx1"/>
          </a:solidFill>
          <a:latin typeface="+mn-lt"/>
          <a:ea typeface="+mn-ea"/>
          <a:cs typeface="+mn-cs"/>
        </a:defRPr>
      </a:lvl7pPr>
      <a:lvl8pPr marL="2847444" algn="l" defTabSz="813357" rtl="0" eaLnBrk="1" latinLnBrk="0" hangingPunct="1">
        <a:defRPr sz="1600" kern="1200">
          <a:solidFill>
            <a:schemeClr val="tx1"/>
          </a:solidFill>
          <a:latin typeface="+mn-lt"/>
          <a:ea typeface="+mn-ea"/>
          <a:cs typeface="+mn-cs"/>
        </a:defRPr>
      </a:lvl8pPr>
      <a:lvl9pPr marL="3254128" algn="l" defTabSz="813357" rtl="0" eaLnBrk="1" latinLnBrk="0" hangingPunct="1">
        <a:defRPr sz="1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0386809"/>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Lst>
  <p:txStyles>
    <p:titleStyle>
      <a:lvl1pPr algn="l" defTabSz="68554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0" indent="-171390" algn="l" defTabSz="68554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69" indent="-171390" algn="l" defTabSz="68554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34" indent="-171390" algn="l" defTabSz="68554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0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67"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245"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018"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9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569"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45" rtl="0" eaLnBrk="1" latinLnBrk="0" hangingPunct="1">
        <a:defRPr sz="1400" kern="1200">
          <a:solidFill>
            <a:schemeClr val="tx1"/>
          </a:solidFill>
          <a:latin typeface="+mn-lt"/>
          <a:ea typeface="+mn-ea"/>
          <a:cs typeface="+mn-cs"/>
        </a:defRPr>
      </a:lvl1pPr>
      <a:lvl2pPr marL="342767" algn="l" defTabSz="685545" rtl="0" eaLnBrk="1" latinLnBrk="0" hangingPunct="1">
        <a:defRPr sz="1400" kern="1200">
          <a:solidFill>
            <a:schemeClr val="tx1"/>
          </a:solidFill>
          <a:latin typeface="+mn-lt"/>
          <a:ea typeface="+mn-ea"/>
          <a:cs typeface="+mn-cs"/>
        </a:defRPr>
      </a:lvl2pPr>
      <a:lvl3pPr marL="685545" algn="l" defTabSz="685545" rtl="0" eaLnBrk="1" latinLnBrk="0" hangingPunct="1">
        <a:defRPr sz="1400" kern="1200">
          <a:solidFill>
            <a:schemeClr val="tx1"/>
          </a:solidFill>
          <a:latin typeface="+mn-lt"/>
          <a:ea typeface="+mn-ea"/>
          <a:cs typeface="+mn-cs"/>
        </a:defRPr>
      </a:lvl3pPr>
      <a:lvl4pPr marL="1028318" algn="l" defTabSz="685545" rtl="0" eaLnBrk="1" latinLnBrk="0" hangingPunct="1">
        <a:defRPr sz="1400" kern="1200">
          <a:solidFill>
            <a:schemeClr val="tx1"/>
          </a:solidFill>
          <a:latin typeface="+mn-lt"/>
          <a:ea typeface="+mn-ea"/>
          <a:cs typeface="+mn-cs"/>
        </a:defRPr>
      </a:lvl4pPr>
      <a:lvl5pPr marL="1371090" algn="l" defTabSz="685545" rtl="0" eaLnBrk="1" latinLnBrk="0" hangingPunct="1">
        <a:defRPr sz="1400" kern="1200">
          <a:solidFill>
            <a:schemeClr val="tx1"/>
          </a:solidFill>
          <a:latin typeface="+mn-lt"/>
          <a:ea typeface="+mn-ea"/>
          <a:cs typeface="+mn-cs"/>
        </a:defRPr>
      </a:lvl5pPr>
      <a:lvl6pPr marL="1713869" algn="l" defTabSz="685545" rtl="0" eaLnBrk="1" latinLnBrk="0" hangingPunct="1">
        <a:defRPr sz="1400" kern="1200">
          <a:solidFill>
            <a:schemeClr val="tx1"/>
          </a:solidFill>
          <a:latin typeface="+mn-lt"/>
          <a:ea typeface="+mn-ea"/>
          <a:cs typeface="+mn-cs"/>
        </a:defRPr>
      </a:lvl6pPr>
      <a:lvl7pPr marL="2056634" algn="l" defTabSz="685545" rtl="0" eaLnBrk="1" latinLnBrk="0" hangingPunct="1">
        <a:defRPr sz="1400" kern="1200">
          <a:solidFill>
            <a:schemeClr val="tx1"/>
          </a:solidFill>
          <a:latin typeface="+mn-lt"/>
          <a:ea typeface="+mn-ea"/>
          <a:cs typeface="+mn-cs"/>
        </a:defRPr>
      </a:lvl7pPr>
      <a:lvl8pPr marL="2399400" algn="l" defTabSz="685545" rtl="0" eaLnBrk="1" latinLnBrk="0" hangingPunct="1">
        <a:defRPr sz="1400" kern="1200">
          <a:solidFill>
            <a:schemeClr val="tx1"/>
          </a:solidFill>
          <a:latin typeface="+mn-lt"/>
          <a:ea typeface="+mn-ea"/>
          <a:cs typeface="+mn-cs"/>
        </a:defRPr>
      </a:lvl8pPr>
      <a:lvl9pPr marL="2742167" algn="l" defTabSz="685545"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841012"/>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Lst>
  <p:txStyles>
    <p:titleStyle>
      <a:lvl1pPr algn="l" defTabSz="685579"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8" indent="-171398" algn="l" defTabSz="68557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93" indent="-171398" algn="l" defTabSz="68557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76" indent="-171398" algn="l" defTabSz="68557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60"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545"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33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12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918"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713"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79" rtl="0" eaLnBrk="1" latinLnBrk="0" hangingPunct="1">
        <a:defRPr sz="1400" kern="1200">
          <a:solidFill>
            <a:schemeClr val="tx1"/>
          </a:solidFill>
          <a:latin typeface="+mn-lt"/>
          <a:ea typeface="+mn-ea"/>
          <a:cs typeface="+mn-cs"/>
        </a:defRPr>
      </a:lvl1pPr>
      <a:lvl2pPr marL="342785" algn="l" defTabSz="685579" rtl="0" eaLnBrk="1" latinLnBrk="0" hangingPunct="1">
        <a:defRPr sz="1400" kern="1200">
          <a:solidFill>
            <a:schemeClr val="tx1"/>
          </a:solidFill>
          <a:latin typeface="+mn-lt"/>
          <a:ea typeface="+mn-ea"/>
          <a:cs typeface="+mn-cs"/>
        </a:defRPr>
      </a:lvl2pPr>
      <a:lvl3pPr marL="685579" algn="l" defTabSz="685579" rtl="0" eaLnBrk="1" latinLnBrk="0" hangingPunct="1">
        <a:defRPr sz="1400" kern="1200">
          <a:solidFill>
            <a:schemeClr val="tx1"/>
          </a:solidFill>
          <a:latin typeface="+mn-lt"/>
          <a:ea typeface="+mn-ea"/>
          <a:cs typeface="+mn-cs"/>
        </a:defRPr>
      </a:lvl3pPr>
      <a:lvl4pPr marL="1028369" algn="l" defTabSz="685579" rtl="0" eaLnBrk="1" latinLnBrk="0" hangingPunct="1">
        <a:defRPr sz="1400" kern="1200">
          <a:solidFill>
            <a:schemeClr val="tx1"/>
          </a:solidFill>
          <a:latin typeface="+mn-lt"/>
          <a:ea typeface="+mn-ea"/>
          <a:cs typeface="+mn-cs"/>
        </a:defRPr>
      </a:lvl4pPr>
      <a:lvl5pPr marL="1371158" algn="l" defTabSz="685579" rtl="0" eaLnBrk="1" latinLnBrk="0" hangingPunct="1">
        <a:defRPr sz="1400" kern="1200">
          <a:solidFill>
            <a:schemeClr val="tx1"/>
          </a:solidFill>
          <a:latin typeface="+mn-lt"/>
          <a:ea typeface="+mn-ea"/>
          <a:cs typeface="+mn-cs"/>
        </a:defRPr>
      </a:lvl5pPr>
      <a:lvl6pPr marL="1713953" algn="l" defTabSz="685579" rtl="0" eaLnBrk="1" latinLnBrk="0" hangingPunct="1">
        <a:defRPr sz="1400" kern="1200">
          <a:solidFill>
            <a:schemeClr val="tx1"/>
          </a:solidFill>
          <a:latin typeface="+mn-lt"/>
          <a:ea typeface="+mn-ea"/>
          <a:cs typeface="+mn-cs"/>
        </a:defRPr>
      </a:lvl6pPr>
      <a:lvl7pPr marL="2056736" algn="l" defTabSz="685579" rtl="0" eaLnBrk="1" latinLnBrk="0" hangingPunct="1">
        <a:defRPr sz="1400" kern="1200">
          <a:solidFill>
            <a:schemeClr val="tx1"/>
          </a:solidFill>
          <a:latin typeface="+mn-lt"/>
          <a:ea typeface="+mn-ea"/>
          <a:cs typeface="+mn-cs"/>
        </a:defRPr>
      </a:lvl7pPr>
      <a:lvl8pPr marL="2399520" algn="l" defTabSz="685579" rtl="0" eaLnBrk="1" latinLnBrk="0" hangingPunct="1">
        <a:defRPr sz="1400" kern="1200">
          <a:solidFill>
            <a:schemeClr val="tx1"/>
          </a:solidFill>
          <a:latin typeface="+mn-lt"/>
          <a:ea typeface="+mn-ea"/>
          <a:cs typeface="+mn-cs"/>
        </a:defRPr>
      </a:lvl8pPr>
      <a:lvl9pPr marL="2742305" algn="l" defTabSz="685579"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30207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3" r:id="rId7"/>
    <p:sldLayoutId id="2147483754"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 id="2147483769" r:id="rId23"/>
  </p:sldLayoutIdLst>
  <p:txStyles>
    <p:titleStyle>
      <a:lvl1pPr algn="l" defTabSz="68561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06" indent="-171406" algn="l" defTabSz="68561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17" indent="-171406" algn="l" defTabSz="68561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018" indent="-171406" algn="l" defTabSz="68561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82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62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43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4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046"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857"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613" rtl="0" eaLnBrk="1" latinLnBrk="0" hangingPunct="1">
        <a:defRPr sz="1400" kern="1200">
          <a:solidFill>
            <a:schemeClr val="tx1"/>
          </a:solidFill>
          <a:latin typeface="+mn-lt"/>
          <a:ea typeface="+mn-ea"/>
          <a:cs typeface="+mn-cs"/>
        </a:defRPr>
      </a:lvl1pPr>
      <a:lvl2pPr marL="342803" algn="l" defTabSz="685613" rtl="0" eaLnBrk="1" latinLnBrk="0" hangingPunct="1">
        <a:defRPr sz="1400" kern="1200">
          <a:solidFill>
            <a:schemeClr val="tx1"/>
          </a:solidFill>
          <a:latin typeface="+mn-lt"/>
          <a:ea typeface="+mn-ea"/>
          <a:cs typeface="+mn-cs"/>
        </a:defRPr>
      </a:lvl2pPr>
      <a:lvl3pPr marL="685613" algn="l" defTabSz="685613" rtl="0" eaLnBrk="1" latinLnBrk="0" hangingPunct="1">
        <a:defRPr sz="1400" kern="1200">
          <a:solidFill>
            <a:schemeClr val="tx1"/>
          </a:solidFill>
          <a:latin typeface="+mn-lt"/>
          <a:ea typeface="+mn-ea"/>
          <a:cs typeface="+mn-cs"/>
        </a:defRPr>
      </a:lvl3pPr>
      <a:lvl4pPr marL="1028420" algn="l" defTabSz="685613" rtl="0" eaLnBrk="1" latinLnBrk="0" hangingPunct="1">
        <a:defRPr sz="1400" kern="1200">
          <a:solidFill>
            <a:schemeClr val="tx1"/>
          </a:solidFill>
          <a:latin typeface="+mn-lt"/>
          <a:ea typeface="+mn-ea"/>
          <a:cs typeface="+mn-cs"/>
        </a:defRPr>
      </a:lvl4pPr>
      <a:lvl5pPr marL="1371226" algn="l" defTabSz="685613" rtl="0" eaLnBrk="1" latinLnBrk="0" hangingPunct="1">
        <a:defRPr sz="1400" kern="1200">
          <a:solidFill>
            <a:schemeClr val="tx1"/>
          </a:solidFill>
          <a:latin typeface="+mn-lt"/>
          <a:ea typeface="+mn-ea"/>
          <a:cs typeface="+mn-cs"/>
        </a:defRPr>
      </a:lvl5pPr>
      <a:lvl6pPr marL="1714037" algn="l" defTabSz="685613" rtl="0" eaLnBrk="1" latinLnBrk="0" hangingPunct="1">
        <a:defRPr sz="1400" kern="1200">
          <a:solidFill>
            <a:schemeClr val="tx1"/>
          </a:solidFill>
          <a:latin typeface="+mn-lt"/>
          <a:ea typeface="+mn-ea"/>
          <a:cs typeface="+mn-cs"/>
        </a:defRPr>
      </a:lvl6pPr>
      <a:lvl7pPr marL="2056838" algn="l" defTabSz="685613" rtl="0" eaLnBrk="1" latinLnBrk="0" hangingPunct="1">
        <a:defRPr sz="1400" kern="1200">
          <a:solidFill>
            <a:schemeClr val="tx1"/>
          </a:solidFill>
          <a:latin typeface="+mn-lt"/>
          <a:ea typeface="+mn-ea"/>
          <a:cs typeface="+mn-cs"/>
        </a:defRPr>
      </a:lvl7pPr>
      <a:lvl8pPr marL="2399640" algn="l" defTabSz="685613" rtl="0" eaLnBrk="1" latinLnBrk="0" hangingPunct="1">
        <a:defRPr sz="1400" kern="1200">
          <a:solidFill>
            <a:schemeClr val="tx1"/>
          </a:solidFill>
          <a:latin typeface="+mn-lt"/>
          <a:ea typeface="+mn-ea"/>
          <a:cs typeface="+mn-cs"/>
        </a:defRPr>
      </a:lvl8pPr>
      <a:lvl9pPr marL="2742443" algn="l" defTabSz="685613"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5868654"/>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3" r:id="rId22"/>
    <p:sldLayoutId id="2147483794" r:id="rId23"/>
  </p:sldLayoutIdLst>
  <p:txStyles>
    <p:titleStyle>
      <a:lvl1pPr algn="l" defTabSz="685732"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34" indent="-171434" algn="l" defTabSz="68573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01" indent="-171434" algn="l" defTabSz="68573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65" indent="-171434" algn="l" defTabSz="68573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30"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896"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762"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628"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494"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361"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32" rtl="0" eaLnBrk="1" latinLnBrk="0" hangingPunct="1">
        <a:defRPr sz="1400" kern="1200">
          <a:solidFill>
            <a:schemeClr val="tx1"/>
          </a:solidFill>
          <a:latin typeface="+mn-lt"/>
          <a:ea typeface="+mn-ea"/>
          <a:cs typeface="+mn-cs"/>
        </a:defRPr>
      </a:lvl1pPr>
      <a:lvl2pPr marL="342866" algn="l" defTabSz="685732" rtl="0" eaLnBrk="1" latinLnBrk="0" hangingPunct="1">
        <a:defRPr sz="1400" kern="1200">
          <a:solidFill>
            <a:schemeClr val="tx1"/>
          </a:solidFill>
          <a:latin typeface="+mn-lt"/>
          <a:ea typeface="+mn-ea"/>
          <a:cs typeface="+mn-cs"/>
        </a:defRPr>
      </a:lvl2pPr>
      <a:lvl3pPr marL="685732" algn="l" defTabSz="685732" rtl="0" eaLnBrk="1" latinLnBrk="0" hangingPunct="1">
        <a:defRPr sz="1400" kern="1200">
          <a:solidFill>
            <a:schemeClr val="tx1"/>
          </a:solidFill>
          <a:latin typeface="+mn-lt"/>
          <a:ea typeface="+mn-ea"/>
          <a:cs typeface="+mn-cs"/>
        </a:defRPr>
      </a:lvl3pPr>
      <a:lvl4pPr marL="1028598" algn="l" defTabSz="685732" rtl="0" eaLnBrk="1" latinLnBrk="0" hangingPunct="1">
        <a:defRPr sz="1400" kern="1200">
          <a:solidFill>
            <a:schemeClr val="tx1"/>
          </a:solidFill>
          <a:latin typeface="+mn-lt"/>
          <a:ea typeface="+mn-ea"/>
          <a:cs typeface="+mn-cs"/>
        </a:defRPr>
      </a:lvl4pPr>
      <a:lvl5pPr marL="1371464" algn="l" defTabSz="685732" rtl="0" eaLnBrk="1" latinLnBrk="0" hangingPunct="1">
        <a:defRPr sz="1400" kern="1200">
          <a:solidFill>
            <a:schemeClr val="tx1"/>
          </a:solidFill>
          <a:latin typeface="+mn-lt"/>
          <a:ea typeface="+mn-ea"/>
          <a:cs typeface="+mn-cs"/>
        </a:defRPr>
      </a:lvl5pPr>
      <a:lvl6pPr marL="1714331" algn="l" defTabSz="685732" rtl="0" eaLnBrk="1" latinLnBrk="0" hangingPunct="1">
        <a:defRPr sz="1400" kern="1200">
          <a:solidFill>
            <a:schemeClr val="tx1"/>
          </a:solidFill>
          <a:latin typeface="+mn-lt"/>
          <a:ea typeface="+mn-ea"/>
          <a:cs typeface="+mn-cs"/>
        </a:defRPr>
      </a:lvl6pPr>
      <a:lvl7pPr marL="2057195" algn="l" defTabSz="685732" rtl="0" eaLnBrk="1" latinLnBrk="0" hangingPunct="1">
        <a:defRPr sz="1400" kern="1200">
          <a:solidFill>
            <a:schemeClr val="tx1"/>
          </a:solidFill>
          <a:latin typeface="+mn-lt"/>
          <a:ea typeface="+mn-ea"/>
          <a:cs typeface="+mn-cs"/>
        </a:defRPr>
      </a:lvl7pPr>
      <a:lvl8pPr marL="2400060" algn="l" defTabSz="685732" rtl="0" eaLnBrk="1" latinLnBrk="0" hangingPunct="1">
        <a:defRPr sz="1400" kern="1200">
          <a:solidFill>
            <a:schemeClr val="tx1"/>
          </a:solidFill>
          <a:latin typeface="+mn-lt"/>
          <a:ea typeface="+mn-ea"/>
          <a:cs typeface="+mn-cs"/>
        </a:defRPr>
      </a:lvl8pPr>
      <a:lvl9pPr marL="2742926" algn="l" defTabSz="685732"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8760551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3999498"/>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2" r:id="rId19"/>
    <p:sldLayoutId id="2147483863" r:id="rId20"/>
    <p:sldLayoutId id="2147483864" r:id="rId21"/>
    <p:sldLayoutId id="2147483865"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矩形 5"/>
          <p:cNvSpPr/>
          <p:nvPr userDrawn="1"/>
        </p:nvSpPr>
        <p:spPr>
          <a:xfrm>
            <a:off x="251520" y="409102"/>
            <a:ext cx="179512" cy="431915"/>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94"/>
            <a:endParaRPr lang="zh-CN" altLang="en-US" sz="1350">
              <a:solidFill>
                <a:prstClr val="white"/>
              </a:solidFill>
            </a:endParaRPr>
          </a:p>
        </p:txBody>
      </p:sp>
    </p:spTree>
    <p:extLst>
      <p:ext uri="{BB962C8B-B14F-4D97-AF65-F5344CB8AC3E}">
        <p14:creationId xmlns:p14="http://schemas.microsoft.com/office/powerpoint/2010/main" val="2741928083"/>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685594" rtl="0" eaLnBrk="1" latinLnBrk="0" hangingPunct="1">
        <a:lnSpc>
          <a:spcPct val="90000"/>
        </a:lnSpc>
        <a:spcBef>
          <a:spcPct val="0"/>
        </a:spcBef>
        <a:buNone/>
        <a:defRPr sz="3299" kern="1200">
          <a:solidFill>
            <a:schemeClr val="tx1"/>
          </a:solidFill>
          <a:latin typeface="+mj-lt"/>
          <a:ea typeface="+mj-ea"/>
          <a:cs typeface="+mj-cs"/>
        </a:defRPr>
      </a:lvl1pPr>
    </p:titleStyle>
    <p:bodyStyle>
      <a:lvl1pPr marL="171399" indent="-171399" algn="l" defTabSz="685594" rtl="0" eaLnBrk="1" latinLnBrk="0" hangingPunct="1">
        <a:lnSpc>
          <a:spcPct val="90000"/>
        </a:lnSpc>
        <a:spcBef>
          <a:spcPts val="750"/>
        </a:spcBef>
        <a:buFont typeface="Arial" panose="020B0604020202090204" pitchFamily="34" charset="0"/>
        <a:buChar char="•"/>
        <a:defRPr sz="2099" kern="1200">
          <a:solidFill>
            <a:schemeClr val="tx1"/>
          </a:solidFill>
          <a:latin typeface="+mn-lt"/>
          <a:ea typeface="+mn-ea"/>
          <a:cs typeface="+mn-cs"/>
        </a:defRPr>
      </a:lvl1pPr>
      <a:lvl2pPr marL="514196" indent="-171399" algn="l" defTabSz="685594" rtl="0" eaLnBrk="1" latinLnBrk="0" hangingPunct="1">
        <a:lnSpc>
          <a:spcPct val="90000"/>
        </a:lnSpc>
        <a:spcBef>
          <a:spcPts val="375"/>
        </a:spcBef>
        <a:buFont typeface="Arial" panose="020B0604020202090204" pitchFamily="34" charset="0"/>
        <a:buChar char="•"/>
        <a:defRPr sz="1799" kern="1200">
          <a:solidFill>
            <a:schemeClr val="tx1"/>
          </a:solidFill>
          <a:latin typeface="+mn-lt"/>
          <a:ea typeface="+mn-ea"/>
          <a:cs typeface="+mn-cs"/>
        </a:defRPr>
      </a:lvl2pPr>
      <a:lvl3pPr marL="856993" indent="-171399" algn="l" defTabSz="685594" rtl="0" eaLnBrk="1" latinLnBrk="0" hangingPunct="1">
        <a:lnSpc>
          <a:spcPct val="90000"/>
        </a:lnSpc>
        <a:spcBef>
          <a:spcPts val="375"/>
        </a:spcBef>
        <a:buFont typeface="Arial" panose="020B0604020202090204" pitchFamily="34" charset="0"/>
        <a:buChar char="•"/>
        <a:defRPr sz="1500" kern="1200">
          <a:solidFill>
            <a:schemeClr val="tx1"/>
          </a:solidFill>
          <a:latin typeface="+mn-lt"/>
          <a:ea typeface="+mn-ea"/>
          <a:cs typeface="+mn-cs"/>
        </a:defRPr>
      </a:lvl3pPr>
      <a:lvl4pPr marL="1199790"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4pPr>
      <a:lvl5pPr marL="1542587"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5pPr>
      <a:lvl6pPr marL="1885384"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6pPr>
      <a:lvl7pPr marL="2228181"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7pPr>
      <a:lvl8pPr marL="2570978"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8pPr>
      <a:lvl9pPr marL="2913776"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9pPr>
    </p:bodyStyle>
    <p:otherStyle>
      <a:defPPr>
        <a:defRPr lang="en-US"/>
      </a:defPPr>
      <a:lvl1pPr marL="0" algn="l" defTabSz="685594" rtl="0" eaLnBrk="1" latinLnBrk="0" hangingPunct="1">
        <a:defRPr sz="1350" kern="1200">
          <a:solidFill>
            <a:schemeClr val="tx1"/>
          </a:solidFill>
          <a:latin typeface="+mn-lt"/>
          <a:ea typeface="+mn-ea"/>
          <a:cs typeface="+mn-cs"/>
        </a:defRPr>
      </a:lvl1pPr>
      <a:lvl2pPr marL="342797" algn="l" defTabSz="685594" rtl="0" eaLnBrk="1" latinLnBrk="0" hangingPunct="1">
        <a:defRPr sz="1350" kern="1200">
          <a:solidFill>
            <a:schemeClr val="tx1"/>
          </a:solidFill>
          <a:latin typeface="+mn-lt"/>
          <a:ea typeface="+mn-ea"/>
          <a:cs typeface="+mn-cs"/>
        </a:defRPr>
      </a:lvl2pPr>
      <a:lvl3pPr marL="685594" algn="l" defTabSz="685594" rtl="0" eaLnBrk="1" latinLnBrk="0" hangingPunct="1">
        <a:defRPr sz="1350" kern="1200">
          <a:solidFill>
            <a:schemeClr val="tx1"/>
          </a:solidFill>
          <a:latin typeface="+mn-lt"/>
          <a:ea typeface="+mn-ea"/>
          <a:cs typeface="+mn-cs"/>
        </a:defRPr>
      </a:lvl3pPr>
      <a:lvl4pPr marL="1028391" algn="l" defTabSz="685594" rtl="0" eaLnBrk="1" latinLnBrk="0" hangingPunct="1">
        <a:defRPr sz="1350" kern="1200">
          <a:solidFill>
            <a:schemeClr val="tx1"/>
          </a:solidFill>
          <a:latin typeface="+mn-lt"/>
          <a:ea typeface="+mn-ea"/>
          <a:cs typeface="+mn-cs"/>
        </a:defRPr>
      </a:lvl4pPr>
      <a:lvl5pPr marL="1371189" algn="l" defTabSz="685594" rtl="0" eaLnBrk="1" latinLnBrk="0" hangingPunct="1">
        <a:defRPr sz="1350" kern="1200">
          <a:solidFill>
            <a:schemeClr val="tx1"/>
          </a:solidFill>
          <a:latin typeface="+mn-lt"/>
          <a:ea typeface="+mn-ea"/>
          <a:cs typeface="+mn-cs"/>
        </a:defRPr>
      </a:lvl5pPr>
      <a:lvl6pPr marL="1713986" algn="l" defTabSz="685594" rtl="0" eaLnBrk="1" latinLnBrk="0" hangingPunct="1">
        <a:defRPr sz="1350" kern="1200">
          <a:solidFill>
            <a:schemeClr val="tx1"/>
          </a:solidFill>
          <a:latin typeface="+mn-lt"/>
          <a:ea typeface="+mn-ea"/>
          <a:cs typeface="+mn-cs"/>
        </a:defRPr>
      </a:lvl6pPr>
      <a:lvl7pPr marL="2056783" algn="l" defTabSz="685594" rtl="0" eaLnBrk="1" latinLnBrk="0" hangingPunct="1">
        <a:defRPr sz="1350" kern="1200">
          <a:solidFill>
            <a:schemeClr val="tx1"/>
          </a:solidFill>
          <a:latin typeface="+mn-lt"/>
          <a:ea typeface="+mn-ea"/>
          <a:cs typeface="+mn-cs"/>
        </a:defRPr>
      </a:lvl7pPr>
      <a:lvl8pPr marL="2399580" algn="l" defTabSz="685594" rtl="0" eaLnBrk="1" latinLnBrk="0" hangingPunct="1">
        <a:defRPr sz="1350" kern="1200">
          <a:solidFill>
            <a:schemeClr val="tx1"/>
          </a:solidFill>
          <a:latin typeface="+mn-lt"/>
          <a:ea typeface="+mn-ea"/>
          <a:cs typeface="+mn-cs"/>
        </a:defRPr>
      </a:lvl8pPr>
      <a:lvl9pPr marL="2742377" algn="l" defTabSz="685594"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125.xml"/><Relationship Id="rId4" Type="http://schemas.openxmlformats.org/officeDocument/2006/relationships/image" Target="../media/image28.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7" Type="http://schemas.microsoft.com/office/2007/relationships/hdphoto" Target="../media/hdphoto2.wdp"/><Relationship Id="rId2" Type="http://schemas.openxmlformats.org/officeDocument/2006/relationships/notesSlide" Target="../notesSlides/notesSlide13.xml"/><Relationship Id="rId1" Type="http://schemas.openxmlformats.org/officeDocument/2006/relationships/slideLayout" Target="../slideLayouts/slideLayout125.xml"/><Relationship Id="rId6" Type="http://schemas.openxmlformats.org/officeDocument/2006/relationships/image" Target="../media/image30.png"/><Relationship Id="rId5" Type="http://schemas.microsoft.com/office/2007/relationships/hdphoto" Target="../media/hdphoto1.wdp"/><Relationship Id="rId4" Type="http://schemas.openxmlformats.org/officeDocument/2006/relationships/image" Target="../media/image24.png"/></Relationships>
</file>

<file path=ppt/slides/_rels/slide1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125.xml"/><Relationship Id="rId5" Type="http://schemas.openxmlformats.org/officeDocument/2006/relationships/image" Target="../media/image31.png"/><Relationship Id="rId4" Type="http://schemas.openxmlformats.org/officeDocument/2006/relationships/image" Target="../media/image28.png"/></Relationships>
</file>

<file path=ppt/slides/_rels/slide1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125.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125.xml"/><Relationship Id="rId5" Type="http://schemas.openxmlformats.org/officeDocument/2006/relationships/image" Target="../media/image33.png"/><Relationship Id="rId4" Type="http://schemas.openxmlformats.org/officeDocument/2006/relationships/image" Target="../media/image28.png"/></Relationships>
</file>

<file path=ppt/slides/_rels/slide1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125.xml"/></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12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4.xml"/><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0.xml"/><Relationship Id="rId1" Type="http://schemas.openxmlformats.org/officeDocument/2006/relationships/slideLayout" Target="../slideLayouts/slideLayout270.xml"/><Relationship Id="rId4" Type="http://schemas.microsoft.com/office/2007/relationships/hdphoto" Target="../media/hdphoto3.wdp"/></Relationships>
</file>

<file path=ppt/slides/_rels/slide2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1.xml"/><Relationship Id="rId1" Type="http://schemas.openxmlformats.org/officeDocument/2006/relationships/slideLayout" Target="../slideLayouts/slideLayout125.xml"/></Relationships>
</file>

<file path=ppt/slides/_rels/slide2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2.xml"/><Relationship Id="rId1" Type="http://schemas.openxmlformats.org/officeDocument/2006/relationships/slideLayout" Target="../slideLayouts/slideLayout125.xml"/><Relationship Id="rId4" Type="http://schemas.openxmlformats.org/officeDocument/2006/relationships/image" Target="../media/image37.png"/></Relationships>
</file>

<file path=ppt/slides/_rels/slide2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3.xml"/><Relationship Id="rId1" Type="http://schemas.openxmlformats.org/officeDocument/2006/relationships/slideLayout" Target="../slideLayouts/slideLayout125.xml"/><Relationship Id="rId4" Type="http://schemas.openxmlformats.org/officeDocument/2006/relationships/image" Target="../media/image38.png"/></Relationships>
</file>

<file path=ppt/slides/_rels/slide2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xml"/><Relationship Id="rId1" Type="http://schemas.openxmlformats.org/officeDocument/2006/relationships/slideLayout" Target="../slideLayouts/slideLayout125.xml"/></Relationships>
</file>

<file path=ppt/slides/_rels/slide2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7.xml"/><Relationship Id="rId1" Type="http://schemas.openxmlformats.org/officeDocument/2006/relationships/slideLayout" Target="../slideLayouts/slideLayout125.xml"/></Relationships>
</file>

<file path=ppt/slides/_rels/slide2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8.xml"/><Relationship Id="rId1" Type="http://schemas.openxmlformats.org/officeDocument/2006/relationships/slideLayout" Target="../slideLayouts/slideLayout125.xml"/></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9.xml"/><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30.xml"/><Relationship Id="rId5" Type="http://schemas.openxmlformats.org/officeDocument/2006/relationships/image" Target="../media/image16.png"/><Relationship Id="rId4" Type="http://schemas.openxmlformats.org/officeDocument/2006/relationships/image" Target="../media/image15.jpeg"/></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0.xml"/><Relationship Id="rId1" Type="http://schemas.openxmlformats.org/officeDocument/2006/relationships/slideLayout" Target="../slideLayouts/slideLayout125.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slide" Target="slide34.xml"/><Relationship Id="rId7" Type="http://schemas.openxmlformats.org/officeDocument/2006/relationships/image" Target="../media/image43.gif"/><Relationship Id="rId2" Type="http://schemas.openxmlformats.org/officeDocument/2006/relationships/slide" Target="slide32.xml"/><Relationship Id="rId1" Type="http://schemas.openxmlformats.org/officeDocument/2006/relationships/slideLayout" Target="../slideLayouts/slideLayout207.xml"/><Relationship Id="rId6" Type="http://schemas.openxmlformats.org/officeDocument/2006/relationships/slide" Target="slide33.xml"/><Relationship Id="rId5" Type="http://schemas.openxmlformats.org/officeDocument/2006/relationships/slide" Target="slide35.xml"/><Relationship Id="rId4" Type="http://schemas.openxmlformats.org/officeDocument/2006/relationships/slide" Target="slide36.xml"/></Relationships>
</file>

<file path=ppt/slides/_rels/slide32.xml.rels><?xml version="1.0" encoding="UTF-8" standalone="yes"?>
<Relationships xmlns="http://schemas.openxmlformats.org/package/2006/relationships"><Relationship Id="rId3" Type="http://schemas.openxmlformats.org/officeDocument/2006/relationships/image" Target="../media/image44.jpg"/><Relationship Id="rId7" Type="http://schemas.openxmlformats.org/officeDocument/2006/relationships/image" Target="../media/image47.pn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1.xml"/><Relationship Id="rId5" Type="http://schemas.openxmlformats.org/officeDocument/2006/relationships/image" Target="../media/image46.gif"/><Relationship Id="rId4" Type="http://schemas.openxmlformats.org/officeDocument/2006/relationships/image" Target="../media/image45.png"/></Relationships>
</file>

<file path=ppt/slides/_rels/slide33.xml.rels><?xml version="1.0" encoding="UTF-8" standalone="yes"?>
<Relationships xmlns="http://schemas.openxmlformats.org/package/2006/relationships"><Relationship Id="rId3" Type="http://schemas.openxmlformats.org/officeDocument/2006/relationships/image" Target="../media/image44.jpg"/><Relationship Id="rId7" Type="http://schemas.openxmlformats.org/officeDocument/2006/relationships/slide" Target="slide31.xml"/><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image" Target="../media/image47.png"/><Relationship Id="rId5" Type="http://schemas.openxmlformats.org/officeDocument/2006/relationships/image" Target="../media/image46.gif"/><Relationship Id="rId4" Type="http://schemas.openxmlformats.org/officeDocument/2006/relationships/image" Target="../media/image45.png"/></Relationships>
</file>

<file path=ppt/slides/_rels/slide34.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1.xml"/><Relationship Id="rId5" Type="http://schemas.openxmlformats.org/officeDocument/2006/relationships/image" Target="../media/image46.gif"/><Relationship Id="rId4" Type="http://schemas.openxmlformats.org/officeDocument/2006/relationships/image" Target="../media/image45.png"/></Relationships>
</file>

<file path=ppt/slides/_rels/slide35.xml.rels><?xml version="1.0" encoding="UTF-8" standalone="yes"?>
<Relationships xmlns="http://schemas.openxmlformats.org/package/2006/relationships"><Relationship Id="rId3" Type="http://schemas.openxmlformats.org/officeDocument/2006/relationships/image" Target="../media/image44.jpg"/><Relationship Id="rId7" Type="http://schemas.openxmlformats.org/officeDocument/2006/relationships/slide" Target="slide31.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47.png"/><Relationship Id="rId5" Type="http://schemas.openxmlformats.org/officeDocument/2006/relationships/image" Target="../media/image46.gif"/><Relationship Id="rId4" Type="http://schemas.openxmlformats.org/officeDocument/2006/relationships/image" Target="../media/image45.png"/></Relationships>
</file>

<file path=ppt/slides/_rels/slide36.xml.rels><?xml version="1.0" encoding="UTF-8" standalone="yes"?>
<Relationships xmlns="http://schemas.openxmlformats.org/package/2006/relationships"><Relationship Id="rId3" Type="http://schemas.openxmlformats.org/officeDocument/2006/relationships/image" Target="../media/image44.jpg"/><Relationship Id="rId7" Type="http://schemas.openxmlformats.org/officeDocument/2006/relationships/slide" Target="slide31.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47.png"/><Relationship Id="rId5" Type="http://schemas.openxmlformats.org/officeDocument/2006/relationships/image" Target="../media/image46.gif"/><Relationship Id="rId4" Type="http://schemas.openxmlformats.org/officeDocument/2006/relationships/image" Target="../media/image45.png"/></Relationships>
</file>

<file path=ppt/slides/_rels/slide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4.xml"/><Relationship Id="rId1" Type="http://schemas.openxmlformats.org/officeDocument/2006/relationships/slideLayout" Target="../slideLayouts/slideLayout125.xml"/></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125.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125.xml"/><Relationship Id="rId4" Type="http://schemas.openxmlformats.org/officeDocument/2006/relationships/image" Target="../media/image23.png"/></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256.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125.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125.xml"/><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9706" y="1122091"/>
            <a:ext cx="1993193" cy="2609850"/>
          </a:xfrm>
          <a:prstGeom prst="rect">
            <a:avLst/>
          </a:prstGeom>
        </p:spPr>
      </p:pic>
      <p:pic>
        <p:nvPicPr>
          <p:cNvPr id="9" name="Picture 8"/>
          <p:cNvPicPr>
            <a:picLocks noChangeAspect="1"/>
          </p:cNvPicPr>
          <p:nvPr/>
        </p:nvPicPr>
        <p:blipFill>
          <a:blip r:embed="rId4"/>
          <a:stretch>
            <a:fillRect/>
          </a:stretch>
        </p:blipFill>
        <p:spPr>
          <a:xfrm>
            <a:off x="2351954" y="1131590"/>
            <a:ext cx="2046126" cy="2609850"/>
          </a:xfrm>
          <a:prstGeom prst="rect">
            <a:avLst/>
          </a:prstGeom>
        </p:spPr>
      </p:pic>
      <p:pic>
        <p:nvPicPr>
          <p:cNvPr id="10" name="Picture 9"/>
          <p:cNvPicPr>
            <a:picLocks noChangeAspect="1"/>
          </p:cNvPicPr>
          <p:nvPr/>
        </p:nvPicPr>
        <p:blipFill>
          <a:blip r:embed="rId5"/>
          <a:stretch>
            <a:fillRect/>
          </a:stretch>
        </p:blipFill>
        <p:spPr>
          <a:xfrm>
            <a:off x="6948264" y="1131590"/>
            <a:ext cx="2028426" cy="2609850"/>
          </a:xfrm>
          <a:prstGeom prst="rect">
            <a:avLst/>
          </a:prstGeom>
        </p:spPr>
      </p:pic>
      <p:pic>
        <p:nvPicPr>
          <p:cNvPr id="11" name="Picture 10"/>
          <p:cNvPicPr>
            <a:picLocks noChangeAspect="1"/>
          </p:cNvPicPr>
          <p:nvPr/>
        </p:nvPicPr>
        <p:blipFill>
          <a:blip r:embed="rId6"/>
          <a:stretch>
            <a:fillRect/>
          </a:stretch>
        </p:blipFill>
        <p:spPr>
          <a:xfrm>
            <a:off x="4632286" y="1122091"/>
            <a:ext cx="2026472" cy="2609850"/>
          </a:xfrm>
          <a:prstGeom prst="rect">
            <a:avLst/>
          </a:prstGeom>
        </p:spPr>
      </p:pic>
      <p:pic>
        <p:nvPicPr>
          <p:cNvPr id="12" name="Picture 11"/>
          <p:cNvPicPr>
            <a:picLocks noChangeAspect="1"/>
          </p:cNvPicPr>
          <p:nvPr/>
        </p:nvPicPr>
        <p:blipFill>
          <a:blip r:embed="rId7"/>
          <a:stretch>
            <a:fillRect/>
          </a:stretch>
        </p:blipFill>
        <p:spPr>
          <a:xfrm>
            <a:off x="843293" y="-7167"/>
            <a:ext cx="7577985" cy="1597290"/>
          </a:xfrm>
          <a:prstGeom prst="rect">
            <a:avLst/>
          </a:prstGeom>
        </p:spPr>
      </p:pic>
      <p:sp>
        <p:nvSpPr>
          <p:cNvPr id="13" name="Rectangle 12"/>
          <p:cNvSpPr/>
          <p:nvPr/>
        </p:nvSpPr>
        <p:spPr>
          <a:xfrm>
            <a:off x="194551" y="4011910"/>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Vẹt</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4" name="Rectangle 13"/>
          <p:cNvSpPr/>
          <p:nvPr/>
        </p:nvSpPr>
        <p:spPr>
          <a:xfrm>
            <a:off x="245326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Chào mào</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4708119"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Chìa vôi</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6" name="Rectangle 15"/>
          <p:cNvSpPr/>
          <p:nvPr/>
        </p:nvSpPr>
        <p:spPr>
          <a:xfrm>
            <a:off x="704072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Chim sáo</a:t>
            </a:r>
            <a:endParaRPr lang="vi-VN"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308545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80">
                                          <p:stCondLst>
                                            <p:cond delay="0"/>
                                          </p:stCondLst>
                                        </p:cTn>
                                        <p:tgtEl>
                                          <p:spTgt spid="6"/>
                                        </p:tgtEl>
                                      </p:cBhvr>
                                    </p:animEffect>
                                    <p:anim calcmode="lin" valueType="num">
                                      <p:cBhvr>
                                        <p:cTn id="2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gtEl>
                                      </p:cBhvr>
                                      <p:to x="100000" y="60000"/>
                                    </p:animScale>
                                    <p:animScale>
                                      <p:cBhvr>
                                        <p:cTn id="30" dur="166" decel="50000">
                                          <p:stCondLst>
                                            <p:cond delay="676"/>
                                          </p:stCondLst>
                                        </p:cTn>
                                        <p:tgtEl>
                                          <p:spTgt spid="6"/>
                                        </p:tgtEl>
                                      </p:cBhvr>
                                      <p:to x="100000" y="100000"/>
                                    </p:animScale>
                                    <p:animScale>
                                      <p:cBhvr>
                                        <p:cTn id="31" dur="26">
                                          <p:stCondLst>
                                            <p:cond delay="1312"/>
                                          </p:stCondLst>
                                        </p:cTn>
                                        <p:tgtEl>
                                          <p:spTgt spid="6"/>
                                        </p:tgtEl>
                                      </p:cBhvr>
                                      <p:to x="100000" y="80000"/>
                                    </p:animScale>
                                    <p:animScale>
                                      <p:cBhvr>
                                        <p:cTn id="32" dur="166" decel="50000">
                                          <p:stCondLst>
                                            <p:cond delay="1338"/>
                                          </p:stCondLst>
                                        </p:cTn>
                                        <p:tgtEl>
                                          <p:spTgt spid="6"/>
                                        </p:tgtEl>
                                      </p:cBhvr>
                                      <p:to x="100000" y="100000"/>
                                    </p:animScale>
                                    <p:animScale>
                                      <p:cBhvr>
                                        <p:cTn id="33" dur="26">
                                          <p:stCondLst>
                                            <p:cond delay="1642"/>
                                          </p:stCondLst>
                                        </p:cTn>
                                        <p:tgtEl>
                                          <p:spTgt spid="6"/>
                                        </p:tgtEl>
                                      </p:cBhvr>
                                      <p:to x="100000" y="90000"/>
                                    </p:animScale>
                                    <p:animScale>
                                      <p:cBhvr>
                                        <p:cTn id="34" dur="166" decel="50000">
                                          <p:stCondLst>
                                            <p:cond delay="1668"/>
                                          </p:stCondLst>
                                        </p:cTn>
                                        <p:tgtEl>
                                          <p:spTgt spid="6"/>
                                        </p:tgtEl>
                                      </p:cBhvr>
                                      <p:to x="100000" y="100000"/>
                                    </p:animScale>
                                    <p:animScale>
                                      <p:cBhvr>
                                        <p:cTn id="35" dur="26">
                                          <p:stCondLst>
                                            <p:cond delay="1808"/>
                                          </p:stCondLst>
                                        </p:cTn>
                                        <p:tgtEl>
                                          <p:spTgt spid="6"/>
                                        </p:tgtEl>
                                      </p:cBhvr>
                                      <p:to x="100000" y="95000"/>
                                    </p:animScale>
                                    <p:animScale>
                                      <p:cBhvr>
                                        <p:cTn id="36" dur="166" decel="50000">
                                          <p:stCondLst>
                                            <p:cond delay="1834"/>
                                          </p:stCondLst>
                                        </p:cTn>
                                        <p:tgtEl>
                                          <p:spTgt spid="6"/>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80">
                                          <p:stCondLst>
                                            <p:cond delay="0"/>
                                          </p:stCondLst>
                                        </p:cTn>
                                        <p:tgtEl>
                                          <p:spTgt spid="11"/>
                                        </p:tgtEl>
                                      </p:cBhvr>
                                    </p:animEffect>
                                    <p:anim calcmode="lin" valueType="num">
                                      <p:cBhvr>
                                        <p:cTn id="4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45" dur="26">
                                          <p:stCondLst>
                                            <p:cond delay="650"/>
                                          </p:stCondLst>
                                        </p:cTn>
                                        <p:tgtEl>
                                          <p:spTgt spid="11"/>
                                        </p:tgtEl>
                                      </p:cBhvr>
                                      <p:to x="100000" y="60000"/>
                                    </p:animScale>
                                    <p:animScale>
                                      <p:cBhvr>
                                        <p:cTn id="46" dur="166" decel="50000">
                                          <p:stCondLst>
                                            <p:cond delay="676"/>
                                          </p:stCondLst>
                                        </p:cTn>
                                        <p:tgtEl>
                                          <p:spTgt spid="11"/>
                                        </p:tgtEl>
                                      </p:cBhvr>
                                      <p:to x="100000" y="100000"/>
                                    </p:animScale>
                                    <p:animScale>
                                      <p:cBhvr>
                                        <p:cTn id="47" dur="26">
                                          <p:stCondLst>
                                            <p:cond delay="1312"/>
                                          </p:stCondLst>
                                        </p:cTn>
                                        <p:tgtEl>
                                          <p:spTgt spid="11"/>
                                        </p:tgtEl>
                                      </p:cBhvr>
                                      <p:to x="100000" y="80000"/>
                                    </p:animScale>
                                    <p:animScale>
                                      <p:cBhvr>
                                        <p:cTn id="48" dur="166" decel="50000">
                                          <p:stCondLst>
                                            <p:cond delay="1338"/>
                                          </p:stCondLst>
                                        </p:cTn>
                                        <p:tgtEl>
                                          <p:spTgt spid="11"/>
                                        </p:tgtEl>
                                      </p:cBhvr>
                                      <p:to x="100000" y="100000"/>
                                    </p:animScale>
                                    <p:animScale>
                                      <p:cBhvr>
                                        <p:cTn id="49" dur="26">
                                          <p:stCondLst>
                                            <p:cond delay="1642"/>
                                          </p:stCondLst>
                                        </p:cTn>
                                        <p:tgtEl>
                                          <p:spTgt spid="11"/>
                                        </p:tgtEl>
                                      </p:cBhvr>
                                      <p:to x="100000" y="90000"/>
                                    </p:animScale>
                                    <p:animScale>
                                      <p:cBhvr>
                                        <p:cTn id="50" dur="166" decel="50000">
                                          <p:stCondLst>
                                            <p:cond delay="1668"/>
                                          </p:stCondLst>
                                        </p:cTn>
                                        <p:tgtEl>
                                          <p:spTgt spid="11"/>
                                        </p:tgtEl>
                                      </p:cBhvr>
                                      <p:to x="100000" y="100000"/>
                                    </p:animScale>
                                    <p:animScale>
                                      <p:cBhvr>
                                        <p:cTn id="51" dur="26">
                                          <p:stCondLst>
                                            <p:cond delay="1808"/>
                                          </p:stCondLst>
                                        </p:cTn>
                                        <p:tgtEl>
                                          <p:spTgt spid="11"/>
                                        </p:tgtEl>
                                      </p:cBhvr>
                                      <p:to x="100000" y="95000"/>
                                    </p:animScale>
                                    <p:animScale>
                                      <p:cBhvr>
                                        <p:cTn id="52" dur="166" decel="50000">
                                          <p:stCondLst>
                                            <p:cond delay="1834"/>
                                          </p:stCondLst>
                                        </p:cTn>
                                        <p:tgtEl>
                                          <p:spTgt spid="11"/>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down)">
                                      <p:cBhvr>
                                        <p:cTn id="55" dur="580">
                                          <p:stCondLst>
                                            <p:cond delay="0"/>
                                          </p:stCondLst>
                                        </p:cTn>
                                        <p:tgtEl>
                                          <p:spTgt spid="10"/>
                                        </p:tgtEl>
                                      </p:cBhvr>
                                    </p:animEffect>
                                    <p:anim calcmode="lin" valueType="num">
                                      <p:cBhvr>
                                        <p:cTn id="5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61" dur="26">
                                          <p:stCondLst>
                                            <p:cond delay="650"/>
                                          </p:stCondLst>
                                        </p:cTn>
                                        <p:tgtEl>
                                          <p:spTgt spid="10"/>
                                        </p:tgtEl>
                                      </p:cBhvr>
                                      <p:to x="100000" y="60000"/>
                                    </p:animScale>
                                    <p:animScale>
                                      <p:cBhvr>
                                        <p:cTn id="62" dur="166" decel="50000">
                                          <p:stCondLst>
                                            <p:cond delay="676"/>
                                          </p:stCondLst>
                                        </p:cTn>
                                        <p:tgtEl>
                                          <p:spTgt spid="10"/>
                                        </p:tgtEl>
                                      </p:cBhvr>
                                      <p:to x="100000" y="100000"/>
                                    </p:animScale>
                                    <p:animScale>
                                      <p:cBhvr>
                                        <p:cTn id="63" dur="26">
                                          <p:stCondLst>
                                            <p:cond delay="1312"/>
                                          </p:stCondLst>
                                        </p:cTn>
                                        <p:tgtEl>
                                          <p:spTgt spid="10"/>
                                        </p:tgtEl>
                                      </p:cBhvr>
                                      <p:to x="100000" y="80000"/>
                                    </p:animScale>
                                    <p:animScale>
                                      <p:cBhvr>
                                        <p:cTn id="64" dur="166" decel="50000">
                                          <p:stCondLst>
                                            <p:cond delay="1338"/>
                                          </p:stCondLst>
                                        </p:cTn>
                                        <p:tgtEl>
                                          <p:spTgt spid="10"/>
                                        </p:tgtEl>
                                      </p:cBhvr>
                                      <p:to x="100000" y="100000"/>
                                    </p:animScale>
                                    <p:animScale>
                                      <p:cBhvr>
                                        <p:cTn id="65" dur="26">
                                          <p:stCondLst>
                                            <p:cond delay="1642"/>
                                          </p:stCondLst>
                                        </p:cTn>
                                        <p:tgtEl>
                                          <p:spTgt spid="10"/>
                                        </p:tgtEl>
                                      </p:cBhvr>
                                      <p:to x="100000" y="90000"/>
                                    </p:animScale>
                                    <p:animScale>
                                      <p:cBhvr>
                                        <p:cTn id="66" dur="166" decel="50000">
                                          <p:stCondLst>
                                            <p:cond delay="1668"/>
                                          </p:stCondLst>
                                        </p:cTn>
                                        <p:tgtEl>
                                          <p:spTgt spid="10"/>
                                        </p:tgtEl>
                                      </p:cBhvr>
                                      <p:to x="100000" y="100000"/>
                                    </p:animScale>
                                    <p:animScale>
                                      <p:cBhvr>
                                        <p:cTn id="67" dur="26">
                                          <p:stCondLst>
                                            <p:cond delay="1808"/>
                                          </p:stCondLst>
                                        </p:cTn>
                                        <p:tgtEl>
                                          <p:spTgt spid="10"/>
                                        </p:tgtEl>
                                      </p:cBhvr>
                                      <p:to x="100000" y="95000"/>
                                    </p:animScale>
                                    <p:animScale>
                                      <p:cBhvr>
                                        <p:cTn id="68" dur="166" decel="50000">
                                          <p:stCondLst>
                                            <p:cond delay="1834"/>
                                          </p:stCondLst>
                                        </p:cTn>
                                        <p:tgtEl>
                                          <p:spTgt spid="10"/>
                                        </p:tgtEl>
                                      </p:cBhvr>
                                      <p:to x="100000" y="100000"/>
                                    </p:animScale>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1000"/>
                                        <p:tgtEl>
                                          <p:spTgt spid="13"/>
                                        </p:tgtEl>
                                      </p:cBhvr>
                                    </p:animEffect>
                                    <p:anim calcmode="lin" valueType="num">
                                      <p:cBhvr>
                                        <p:cTn id="74" dur="1000" fill="hold"/>
                                        <p:tgtEl>
                                          <p:spTgt spid="13"/>
                                        </p:tgtEl>
                                        <p:attrNameLst>
                                          <p:attrName>ppt_x</p:attrName>
                                        </p:attrNameLst>
                                      </p:cBhvr>
                                      <p:tavLst>
                                        <p:tav tm="0">
                                          <p:val>
                                            <p:strVal val="#ppt_x"/>
                                          </p:val>
                                        </p:tav>
                                        <p:tav tm="100000">
                                          <p:val>
                                            <p:strVal val="#ppt_x"/>
                                          </p:val>
                                        </p:tav>
                                      </p:tavLst>
                                    </p:anim>
                                    <p:anim calcmode="lin" valueType="num">
                                      <p:cBhvr>
                                        <p:cTn id="7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fade">
                                      <p:cBhvr>
                                        <p:cTn id="80" dur="1000"/>
                                        <p:tgtEl>
                                          <p:spTgt spid="14"/>
                                        </p:tgtEl>
                                      </p:cBhvr>
                                    </p:animEffect>
                                    <p:anim calcmode="lin" valueType="num">
                                      <p:cBhvr>
                                        <p:cTn id="81" dur="1000" fill="hold"/>
                                        <p:tgtEl>
                                          <p:spTgt spid="14"/>
                                        </p:tgtEl>
                                        <p:attrNameLst>
                                          <p:attrName>ppt_x</p:attrName>
                                        </p:attrNameLst>
                                      </p:cBhvr>
                                      <p:tavLst>
                                        <p:tav tm="0">
                                          <p:val>
                                            <p:strVal val="#ppt_x"/>
                                          </p:val>
                                        </p:tav>
                                        <p:tav tm="100000">
                                          <p:val>
                                            <p:strVal val="#ppt_x"/>
                                          </p:val>
                                        </p:tav>
                                      </p:tavLst>
                                    </p:anim>
                                    <p:anim calcmode="lin" valueType="num">
                                      <p:cBhvr>
                                        <p:cTn id="8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barn(inVertical)">
                                      <p:cBhvr>
                                        <p:cTn id="87" dur="500"/>
                                        <p:tgtEl>
                                          <p:spTgt spid="15"/>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6"/>
                                        </p:tgtEl>
                                        <p:attrNameLst>
                                          <p:attrName>style.visibility</p:attrName>
                                        </p:attrNameLst>
                                      </p:cBhvr>
                                      <p:to>
                                        <p:strVal val="visible"/>
                                      </p:to>
                                    </p:set>
                                    <p:animEffect transition="in" filter="barn(inVertical)">
                                      <p:cBhvr>
                                        <p:cTn id="9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1985256355"/>
              </p:ext>
            </p:extLst>
          </p:nvPr>
        </p:nvGraphicFramePr>
        <p:xfrm>
          <a:off x="179512" y="123476"/>
          <a:ext cx="8569923" cy="4768396"/>
        </p:xfrm>
        <a:graphic>
          <a:graphicData uri="http://schemas.openxmlformats.org/drawingml/2006/table">
            <a:tbl>
              <a:tblPr firstRow="1" bandRow="1">
                <a:tableStyleId>{5C22544A-7EE6-4342-B048-85BDC9FD1C3A}</a:tableStyleId>
              </a:tblPr>
              <a:tblGrid>
                <a:gridCol w="1684834">
                  <a:extLst>
                    <a:ext uri="{9D8B030D-6E8A-4147-A177-3AD203B41FA5}">
                      <a16:colId xmlns:a16="http://schemas.microsoft.com/office/drawing/2014/main" val="3416650495"/>
                    </a:ext>
                  </a:extLst>
                </a:gridCol>
                <a:gridCol w="6885089">
                  <a:extLst>
                    <a:ext uri="{9D8B030D-6E8A-4147-A177-3AD203B41FA5}">
                      <a16:colId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555154">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697053">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107295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3968">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sp>
        <p:nvSpPr>
          <p:cNvPr id="13" name="TextBox 12">
            <a:extLst>
              <a:ext uri="{FF2B5EF4-FFF2-40B4-BE49-F238E27FC236}">
                <a16:creationId xmlns:a16="http://schemas.microsoft.com/office/drawing/2014/main" id="{48A1F4CF-0569-4FCF-B1E0-C11D32E9BD93}"/>
              </a:ext>
            </a:extLst>
          </p:cNvPr>
          <p:cNvSpPr txBox="1"/>
          <p:nvPr/>
        </p:nvSpPr>
        <p:spPr>
          <a:xfrm>
            <a:off x="2134004" y="1217158"/>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F016C539-949E-462D-9124-0FDB542A0E3F}"/>
              </a:ext>
            </a:extLst>
          </p:cNvPr>
          <p:cNvSpPr txBox="1"/>
          <p:nvPr/>
        </p:nvSpPr>
        <p:spPr>
          <a:xfrm>
            <a:off x="2134004" y="1995686"/>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092280" y="3057525"/>
            <a:ext cx="2190750" cy="2085975"/>
          </a:xfrm>
          <a:prstGeom prst="rect">
            <a:avLst/>
          </a:prstGeom>
        </p:spPr>
      </p:pic>
    </p:spTree>
    <p:extLst>
      <p:ext uri="{BB962C8B-B14F-4D97-AF65-F5344CB8AC3E}">
        <p14:creationId xmlns:p14="http://schemas.microsoft.com/office/powerpoint/2010/main" val="357945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barn(inVertical)">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Effect transition="in" filter="barn(inVertical)">
                                      <p:cBhvr>
                                        <p:cTn id="17" dur="500"/>
                                        <p:tgtEl>
                                          <p:spTgt spid="1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35330" y="771550"/>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sp>
        <p:nvSpPr>
          <p:cNvPr id="47" name="TextBox 46">
            <a:extLst>
              <a:ext uri="{FF2B5EF4-FFF2-40B4-BE49-F238E27FC236}">
                <a16:creationId xmlns:a16="http://schemas.microsoft.com/office/drawing/2014/main" id="{41AE0F3A-A151-4E6D-A636-CE95CB25DF69}"/>
              </a:ext>
            </a:extLst>
          </p:cNvPr>
          <p:cNvSpPr txBox="1"/>
          <p:nvPr/>
        </p:nvSpPr>
        <p:spPr>
          <a:xfrm>
            <a:off x="395536" y="1554375"/>
            <a:ext cx="4380933"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Mưa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Nước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endParaRPr lang="vi-VN" sz="2100" dirty="0" smtClean="0">
              <a:solidFill>
                <a:prstClr val="black"/>
              </a:solidFill>
              <a:latin typeface="Times New Roman" panose="02020603050405020304" pitchFamily="18" charset="0"/>
              <a:cs typeface="Times New Roman" panose="02020603050405020304" pitchFamily="18" charset="0"/>
            </a:endParaRP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giữa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chưa</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Em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chìa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vôi</a:t>
            </a:r>
            <a:r>
              <a:rPr lang="en-US" sz="2100" dirty="0">
                <a:solidFill>
                  <a:prstClr val="black"/>
                </a:solidFill>
                <a:latin typeface="Times New Roman" panose="02020603050405020304" pitchFamily="18" charset="0"/>
                <a:cs typeface="Times New Roman" panose="02020603050405020304" pitchFamily="18" charset="0"/>
              </a:rPr>
              <a:t> non </a:t>
            </a:r>
            <a:r>
              <a:rPr lang="en-US" sz="2100" dirty="0" err="1">
                <a:solidFill>
                  <a:prstClr val="black"/>
                </a:solidFill>
                <a:latin typeface="Times New Roman" panose="02020603050405020304" pitchFamily="18" charset="0"/>
                <a:cs typeface="Times New Roman" panose="02020603050405020304" pitchFamily="18" charset="0"/>
              </a:rPr>
              <a:t>bị</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chết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đuối</a:t>
            </a:r>
            <a:endParaRPr lang="en-US" sz="2100" dirty="0">
              <a:solidFill>
                <a:prstClr val="black"/>
              </a:solidFill>
              <a:latin typeface="Times New Roman" panose="02020603050405020304" pitchFamily="18" charset="0"/>
              <a:cs typeface="Times New Roman" panose="02020603050405020304" pitchFamily="18" charset="0"/>
            </a:endParaRP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Chúng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Sao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tổ</a:t>
            </a:r>
            <a:r>
              <a:rPr lang="en-US" sz="2100" dirty="0">
                <a:solidFill>
                  <a:prstClr val="black"/>
                </a:solidFill>
                <a:latin typeface="Times New Roman" panose="02020603050405020304" pitchFamily="18" charset="0"/>
                <a:cs typeface="Times New Roman" panose="02020603050405020304" pitchFamily="18" charset="0"/>
              </a:rPr>
              <a:t> ở </a:t>
            </a:r>
            <a:r>
              <a:rPr lang="en-US" sz="2100" dirty="0" err="1">
                <a:solidFill>
                  <a:prstClr val="black"/>
                </a:solidFill>
                <a:latin typeface="Times New Roman" panose="02020603050405020304" pitchFamily="18" charset="0"/>
                <a:cs typeface="Times New Roman" panose="02020603050405020304" pitchFamily="18" charset="0"/>
              </a:rPr>
              <a:t>trên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bờ</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48" name="TextBox 47">
            <a:extLst>
              <a:ext uri="{FF2B5EF4-FFF2-40B4-BE49-F238E27FC236}">
                <a16:creationId xmlns:a16="http://schemas.microsoft.com/office/drawing/2014/main" id="{275B6E00-74D0-43A4-984E-3B76F8A3807D}"/>
              </a:ext>
            </a:extLst>
          </p:cNvPr>
          <p:cNvSpPr txBox="1"/>
          <p:nvPr/>
        </p:nvSpPr>
        <p:spPr>
          <a:xfrm>
            <a:off x="5178307" y="1559423"/>
            <a:ext cx="3915375"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chẳng</a:t>
            </a:r>
            <a:r>
              <a:rPr lang="en-US" sz="2100" dirty="0">
                <a:solidFill>
                  <a:prstClr val="black"/>
                </a:solidFill>
                <a:latin typeface="Times New Roman" panose="02020603050405020304" pitchFamily="18" charset="0"/>
                <a:cs typeface="Times New Roman" panose="02020603050405020304" pitchFamily="18" charset="0"/>
              </a:rPr>
              <a:t> to.</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Bây</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giờ</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phải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cánh</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dưới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Sắp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cũng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thì</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sao</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biết</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5" name="Rectangle 4"/>
          <p:cNvSpPr/>
          <p:nvPr/>
        </p:nvSpPr>
        <p:spPr>
          <a:xfrm>
            <a:off x="611560" y="4011910"/>
            <a:ext cx="7920880" cy="830997"/>
          </a:xfrm>
          <a:prstGeom prst="rect">
            <a:avLst/>
          </a:prstGeom>
          <a:solidFill>
            <a:schemeClr val="bg1"/>
          </a:solidFill>
          <a:ln w="28575">
            <a:solidFill>
              <a:schemeClr val="accent5">
                <a:lumMod val="75000"/>
              </a:schemeClr>
            </a:solidFill>
            <a:prstDash val="lgDash"/>
          </a:ln>
        </p:spPr>
        <p:txBody>
          <a:bodyPr wrap="square">
            <a:spAutoFit/>
          </a:bodyPr>
          <a:lstStyle/>
          <a:p>
            <a:pPr algn="just" defTabSz="685800"/>
            <a:r>
              <a:rPr lang="vi-VN" sz="240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smtClean="0">
                <a:solidFill>
                  <a:srgbClr val="FF0000"/>
                </a:solidFill>
                <a:latin typeface="Times New Roman" panose="02020603050405020304" pitchFamily="18" charset="0"/>
                <a:cs typeface="Times New Roman" panose="02020603050405020304" pitchFamily="18" charset="0"/>
              </a:rPr>
              <a:t>Mên</a:t>
            </a:r>
            <a:r>
              <a:rPr lang="en-US" sz="2400" dirty="0" smtClean="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và</a:t>
            </a:r>
            <a:r>
              <a:rPr lang="en-US" sz="2400" dirty="0">
                <a:solidFill>
                  <a:srgbClr val="FF0000"/>
                </a:solidFill>
                <a:latin typeface="Times New Roman" panose="02020603050405020304" pitchFamily="18" charset="0"/>
                <a:cs typeface="Times New Roman" panose="02020603050405020304" pitchFamily="18" charset="0"/>
              </a:rPr>
              <a:t> Mon lo </a:t>
            </a:r>
            <a:r>
              <a:rPr lang="en-US" sz="2400" dirty="0" err="1">
                <a:solidFill>
                  <a:srgbClr val="FF0000"/>
                </a:solidFill>
                <a:latin typeface="Times New Roman" panose="02020603050405020304" pitchFamily="18" charset="0"/>
                <a:cs typeface="Times New Roman" panose="02020603050405020304" pitchFamily="18" charset="0"/>
              </a:rPr>
              <a:t>sợ</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bầy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chim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chìa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vôi</a:t>
            </a:r>
            <a:r>
              <a:rPr lang="en-US" sz="2400" dirty="0">
                <a:solidFill>
                  <a:srgbClr val="FF0000"/>
                </a:solidFill>
                <a:latin typeface="Times New Roman" panose="02020603050405020304" pitchFamily="18" charset="0"/>
                <a:cs typeface="Times New Roman" panose="02020603050405020304" pitchFamily="18" charset="0"/>
              </a:rPr>
              <a:t> non </a:t>
            </a:r>
            <a:r>
              <a:rPr lang="en-US" sz="2400" dirty="0" err="1">
                <a:solidFill>
                  <a:srgbClr val="FF0000"/>
                </a:solidFill>
                <a:latin typeface="Times New Roman" panose="02020603050405020304" pitchFamily="18" charset="0"/>
                <a:cs typeface="Times New Roman" panose="02020603050405020304" pitchFamily="18" charset="0"/>
              </a:rPr>
              <a:t>sẽ</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chết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đuối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trước</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nguy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cơ</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bãi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cát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giữa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sông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ngập</a:t>
            </a:r>
            <a:r>
              <a:rPr lang="en-US" sz="2400"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1567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Effect transition="in" filter="barn(inVertical)">
                                      <p:cBhvr>
                                        <p:cTn id="7" dur="500"/>
                                        <p:tgtEl>
                                          <p:spTgt spid="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barn(inVertical)">
                                      <p:cBhvr>
                                        <p:cTn id="12" dur="500"/>
                                        <p:tgtEl>
                                          <p:spTgt spid="4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7">
                                            <p:txEl>
                                              <p:pRg st="1" end="1"/>
                                            </p:txEl>
                                          </p:spTgt>
                                        </p:tgtEl>
                                        <p:attrNameLst>
                                          <p:attrName>style.visibility</p:attrName>
                                        </p:attrNameLst>
                                      </p:cBhvr>
                                      <p:to>
                                        <p:strVal val="visible"/>
                                      </p:to>
                                    </p:set>
                                    <p:animEffect transition="in" filter="barn(inVertical)">
                                      <p:cBhvr>
                                        <p:cTn id="17" dur="500"/>
                                        <p:tgtEl>
                                          <p:spTgt spid="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8">
                                            <p:txEl>
                                              <p:pRg st="1" end="1"/>
                                            </p:txEl>
                                          </p:spTgt>
                                        </p:tgtEl>
                                        <p:attrNameLst>
                                          <p:attrName>style.visibility</p:attrName>
                                        </p:attrNameLst>
                                      </p:cBhvr>
                                      <p:to>
                                        <p:strVal val="visible"/>
                                      </p:to>
                                    </p:set>
                                    <p:animEffect transition="in" filter="barn(inVertical)">
                                      <p:cBhvr>
                                        <p:cTn id="22" dur="500"/>
                                        <p:tgtEl>
                                          <p:spTgt spid="4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7">
                                            <p:txEl>
                                              <p:pRg st="3" end="3"/>
                                            </p:txEl>
                                          </p:spTgt>
                                        </p:tgtEl>
                                        <p:attrNameLst>
                                          <p:attrName>style.visibility</p:attrName>
                                        </p:attrNameLst>
                                      </p:cBhvr>
                                      <p:to>
                                        <p:strVal val="visible"/>
                                      </p:to>
                                    </p:set>
                                    <p:animEffect transition="in" filter="barn(inVertical)">
                                      <p:cBhvr>
                                        <p:cTn id="27" dur="500"/>
                                        <p:tgtEl>
                                          <p:spTgt spid="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8">
                                            <p:txEl>
                                              <p:pRg st="2" end="2"/>
                                            </p:txEl>
                                          </p:spTgt>
                                        </p:tgtEl>
                                        <p:attrNameLst>
                                          <p:attrName>style.visibility</p:attrName>
                                        </p:attrNameLst>
                                      </p:cBhvr>
                                      <p:to>
                                        <p:strVal val="visible"/>
                                      </p:to>
                                    </p:set>
                                    <p:animEffect transition="in" filter="barn(inVertical)">
                                      <p:cBhvr>
                                        <p:cTn id="32" dur="500"/>
                                        <p:tgtEl>
                                          <p:spTgt spid="4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7">
                                            <p:txEl>
                                              <p:pRg st="4" end="4"/>
                                            </p:txEl>
                                          </p:spTgt>
                                        </p:tgtEl>
                                        <p:attrNameLst>
                                          <p:attrName>style.visibility</p:attrName>
                                        </p:attrNameLst>
                                      </p:cBhvr>
                                      <p:to>
                                        <p:strVal val="visible"/>
                                      </p:to>
                                    </p:set>
                                    <p:animEffect transition="in" filter="barn(inVertical)">
                                      <p:cBhvr>
                                        <p:cTn id="37" dur="500"/>
                                        <p:tgtEl>
                                          <p:spTgt spid="4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8">
                                            <p:txEl>
                                              <p:pRg st="3" end="3"/>
                                            </p:txEl>
                                          </p:spTgt>
                                        </p:tgtEl>
                                        <p:attrNameLst>
                                          <p:attrName>style.visibility</p:attrName>
                                        </p:attrNameLst>
                                      </p:cBhvr>
                                      <p:to>
                                        <p:strVal val="visible"/>
                                      </p:to>
                                    </p:set>
                                    <p:animEffect transition="in" filter="barn(inVertical)">
                                      <p:cBhvr>
                                        <p:cTn id="42" dur="500"/>
                                        <p:tgtEl>
                                          <p:spTgt spid="4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7">
                                            <p:txEl>
                                              <p:pRg st="5" end="5"/>
                                            </p:txEl>
                                          </p:spTgt>
                                        </p:tgtEl>
                                        <p:attrNameLst>
                                          <p:attrName>style.visibility</p:attrName>
                                        </p:attrNameLst>
                                      </p:cBhvr>
                                      <p:to>
                                        <p:strVal val="visible"/>
                                      </p:to>
                                    </p:set>
                                    <p:animEffect transition="in" filter="barn(inVertical)">
                                      <p:cBhvr>
                                        <p:cTn id="47" dur="500"/>
                                        <p:tgtEl>
                                          <p:spTgt spid="47">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48">
                                            <p:txEl>
                                              <p:pRg st="4" end="4"/>
                                            </p:txEl>
                                          </p:spTgt>
                                        </p:tgtEl>
                                        <p:attrNameLst>
                                          <p:attrName>style.visibility</p:attrName>
                                        </p:attrNameLst>
                                      </p:cBhvr>
                                      <p:to>
                                        <p:strVal val="visible"/>
                                      </p:to>
                                    </p:set>
                                    <p:animEffect transition="in" filter="barn(inVertical)">
                                      <p:cBhvr>
                                        <p:cTn id="52" dur="500"/>
                                        <p:tgtEl>
                                          <p:spTgt spid="48">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47">
                                            <p:txEl>
                                              <p:pRg st="6" end="6"/>
                                            </p:txEl>
                                          </p:spTgt>
                                        </p:tgtEl>
                                        <p:attrNameLst>
                                          <p:attrName>style.visibility</p:attrName>
                                        </p:attrNameLst>
                                      </p:cBhvr>
                                      <p:to>
                                        <p:strVal val="visible"/>
                                      </p:to>
                                    </p:set>
                                    <p:animEffect transition="in" filter="barn(inVertical)">
                                      <p:cBhvr>
                                        <p:cTn id="57" dur="500"/>
                                        <p:tgtEl>
                                          <p:spTgt spid="47">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48">
                                            <p:txEl>
                                              <p:pRg st="5" end="5"/>
                                            </p:txEl>
                                          </p:spTgt>
                                        </p:tgtEl>
                                        <p:attrNameLst>
                                          <p:attrName>style.visibility</p:attrName>
                                        </p:attrNameLst>
                                      </p:cBhvr>
                                      <p:to>
                                        <p:strVal val="visible"/>
                                      </p:to>
                                    </p:set>
                                    <p:animEffect transition="in" filter="barn(inVertical)">
                                      <p:cBhvr>
                                        <p:cTn id="62" dur="500"/>
                                        <p:tgtEl>
                                          <p:spTgt spid="48">
                                            <p:txEl>
                                              <p:pRg st="5" end="5"/>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1000"/>
                                        <p:tgtEl>
                                          <p:spTgt spid="5"/>
                                        </p:tgtEl>
                                      </p:cBhvr>
                                    </p:animEffect>
                                    <p:anim calcmode="lin" valueType="num">
                                      <p:cBhvr>
                                        <p:cTn id="68" dur="1000" fill="hold"/>
                                        <p:tgtEl>
                                          <p:spTgt spid="5"/>
                                        </p:tgtEl>
                                        <p:attrNameLst>
                                          <p:attrName>ppt_x</p:attrName>
                                        </p:attrNameLst>
                                      </p:cBhvr>
                                      <p:tavLst>
                                        <p:tav tm="0">
                                          <p:val>
                                            <p:strVal val="#ppt_x"/>
                                          </p:val>
                                        </p:tav>
                                        <p:tav tm="100000">
                                          <p:val>
                                            <p:strVal val="#ppt_x"/>
                                          </p:val>
                                        </p:tav>
                                      </p:tavLst>
                                    </p:anim>
                                    <p:anim calcmode="lin" valueType="num">
                                      <p:cBhvr>
                                        <p:cTn id="6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3867866001"/>
              </p:ext>
            </p:extLst>
          </p:nvPr>
        </p:nvGraphicFramePr>
        <p:xfrm>
          <a:off x="179512" y="123476"/>
          <a:ext cx="8569923" cy="4896546"/>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3416650495"/>
                    </a:ext>
                  </a:extLst>
                </a:gridCol>
                <a:gridCol w="6553699">
                  <a:extLst>
                    <a:ext uri="{9D8B030D-6E8A-4147-A177-3AD203B41FA5}">
                      <a16:colId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45295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47386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79208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504056">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72008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398340">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sp>
        <p:nvSpPr>
          <p:cNvPr id="13" name="TextBox 12">
            <a:extLst>
              <a:ext uri="{FF2B5EF4-FFF2-40B4-BE49-F238E27FC236}">
                <a16:creationId xmlns:a16="http://schemas.microsoft.com/office/drawing/2014/main" id="{48A1F4CF-0569-4FCF-B1E0-C11D32E9BD93}"/>
              </a:ext>
            </a:extLst>
          </p:cNvPr>
          <p:cNvSpPr txBox="1"/>
          <p:nvPr/>
        </p:nvSpPr>
        <p:spPr>
          <a:xfrm>
            <a:off x="2434042" y="1122174"/>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F016C539-949E-462D-9124-0FDB542A0E3F}"/>
              </a:ext>
            </a:extLst>
          </p:cNvPr>
          <p:cNvSpPr txBox="1"/>
          <p:nvPr/>
        </p:nvSpPr>
        <p:spPr>
          <a:xfrm>
            <a:off x="2426098" y="1595312"/>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143512" y="1714678"/>
            <a:ext cx="2190750" cy="2085975"/>
          </a:xfrm>
          <a:prstGeom prst="rect">
            <a:avLst/>
          </a:prstGeom>
        </p:spPr>
      </p:pic>
      <p:sp>
        <p:nvSpPr>
          <p:cNvPr id="6" name="TextBox 5">
            <a:extLst>
              <a:ext uri="{FF2B5EF4-FFF2-40B4-BE49-F238E27FC236}">
                <a16:creationId xmlns:a16="http://schemas.microsoft.com/office/drawing/2014/main" id="{F016C539-949E-462D-9124-0FDB542A0E3F}"/>
              </a:ext>
            </a:extLst>
          </p:cNvPr>
          <p:cNvSpPr txBox="1"/>
          <p:nvPr/>
        </p:nvSpPr>
        <p:spPr>
          <a:xfrm>
            <a:off x="2436856" y="2882429"/>
            <a:ext cx="5140012" cy="769441"/>
          </a:xfrm>
          <a:prstGeom prst="rect">
            <a:avLst/>
          </a:prstGeom>
          <a:noFill/>
        </p:spPr>
        <p:txBody>
          <a:bodyPr wrap="square" rtlCol="0">
            <a:spAutoFit/>
          </a:bodyPr>
          <a:lstStyle/>
          <a:p>
            <a:pPr defTabSz="685800"/>
            <a:r>
              <a:rPr lang="vi-VN" sz="2200" dirty="0" smtClean="0">
                <a:solidFill>
                  <a:prstClr val="black"/>
                </a:solidFill>
                <a:latin typeface="Times New Roman" panose="02020603050405020304" pitchFamily="18" charset="0"/>
                <a:cs typeface="Times New Roman" panose="02020603050405020304" pitchFamily="18" charset="0"/>
              </a:rPr>
              <a:t>- Hai anh em cùng lo lắng, lo sợ bầy chim non sẽ chết đuối</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2" name="Rectangle 1"/>
          <p:cNvSpPr/>
          <p:nvPr/>
        </p:nvSpPr>
        <p:spPr>
          <a:xfrm>
            <a:off x="2267744" y="3651870"/>
            <a:ext cx="6480720" cy="1323439"/>
          </a:xfrm>
          <a:prstGeom prst="rect">
            <a:avLst/>
          </a:prstGeom>
        </p:spPr>
        <p:txBody>
          <a:bodyPr wrap="square">
            <a:spAutoFit/>
          </a:bodyPr>
          <a:lstStyle/>
          <a:p>
            <a:pPr algn="just" defTabSz="685800"/>
            <a:r>
              <a:rPr lang="en-US" sz="2000" b="1" dirty="0" err="1">
                <a:solidFill>
                  <a:prstClr val="black"/>
                </a:solidFill>
                <a:latin typeface="Times New Roman" panose="02020603050405020304" pitchFamily="18" charset="0"/>
                <a:cs typeface="Times New Roman" panose="02020603050405020304" pitchFamily="18" charset="0"/>
              </a:rPr>
              <a:t>Nghệ</a:t>
            </a:r>
            <a:r>
              <a:rPr lang="en-US" sz="2000" b="1" dirty="0">
                <a:solidFill>
                  <a:prstClr val="black"/>
                </a:solidFill>
                <a:latin typeface="Times New Roman" panose="02020603050405020304" pitchFamily="18" charset="0"/>
                <a:cs typeface="Times New Roman" panose="02020603050405020304" pitchFamily="18" charset="0"/>
              </a:rPr>
              <a:t> </a:t>
            </a:r>
            <a:r>
              <a:rPr lang="en-US" sz="2000" b="1" dirty="0" err="1">
                <a:solidFill>
                  <a:prstClr val="black"/>
                </a:solidFill>
                <a:latin typeface="Times New Roman" panose="02020603050405020304" pitchFamily="18" charset="0"/>
                <a:cs typeface="Times New Roman" panose="02020603050405020304" pitchFamily="18" charset="0"/>
              </a:rPr>
              <a:t>thuật</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ngôn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ngữ</a:t>
            </a:r>
            <a:r>
              <a:rPr lang="vi-VN" sz="2000" dirty="0" smtClean="0">
                <a:solidFill>
                  <a:prstClr val="black"/>
                </a:solidFill>
                <a:latin typeface="Times New Roman" panose="02020603050405020304" pitchFamily="18" charset="0"/>
                <a:cs typeface="Times New Roman" panose="02020603050405020304" pitchFamily="18" charset="0"/>
              </a:rPr>
              <a:t> đối thoại</a:t>
            </a:r>
            <a:r>
              <a:rPr lang="en-US" sz="2000" dirty="0" smtClean="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bình</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dị</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gần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gũi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với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đời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thường</a:t>
            </a:r>
            <a:r>
              <a:rPr lang="en-US" sz="2000" dirty="0" smtClean="0">
                <a:solidFill>
                  <a:prstClr val="black"/>
                </a:solidFill>
                <a:latin typeface="Times New Roman" panose="02020603050405020304" pitchFamily="18" charset="0"/>
                <a:cs typeface="Times New Roman" panose="02020603050405020304" pitchFamily="18" charset="0"/>
              </a:rPr>
              <a:t>.</a:t>
            </a:r>
          </a:p>
          <a:p>
            <a:pPr algn="just" defTabSz="685800"/>
            <a:r>
              <a:rPr lang="en-US" sz="2000" b="1"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Mên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và</a:t>
            </a:r>
            <a:r>
              <a:rPr lang="en-US" sz="2000" b="1" i="1" dirty="0" smtClean="0">
                <a:solidFill>
                  <a:srgbClr val="FF0000"/>
                </a:solidFill>
                <a:latin typeface="Times New Roman" panose="02020603050405020304" pitchFamily="18" charset="0"/>
                <a:cs typeface="Times New Roman" panose="02020603050405020304" pitchFamily="18" charset="0"/>
              </a:rPr>
              <a:t> Mon </a:t>
            </a:r>
            <a:r>
              <a:rPr lang="en-US" sz="2000" b="1" i="1" dirty="0" err="1" smtClean="0">
                <a:solidFill>
                  <a:srgbClr val="FF0000"/>
                </a:solidFill>
                <a:latin typeface="Times New Roman" panose="02020603050405020304" pitchFamily="18" charset="0"/>
                <a:cs typeface="Times New Roman" panose="02020603050405020304" pitchFamily="18" charset="0"/>
              </a:rPr>
              <a:t>hồn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nhiên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ngây</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thơ</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có</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trái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tim</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trong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sáng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giàu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tình</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yêu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thương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đối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với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loài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vật</a:t>
            </a:r>
            <a:r>
              <a:rPr lang="en-US" sz="2000" b="1" i="1" dirty="0" smtClean="0">
                <a:solidFill>
                  <a:srgbClr val="FF0000"/>
                </a:solidFill>
                <a:latin typeface="Times New Roman" panose="02020603050405020304" pitchFamily="18" charset="0"/>
                <a:cs typeface="Times New Roman" panose="02020603050405020304" pitchFamily="18" charset="0"/>
              </a:rPr>
              <a:t>.</a:t>
            </a:r>
            <a:endParaRPr lang="en-US" sz="16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3472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a:stretch>
            <a:fillRect/>
          </a:stretch>
        </p:blipFill>
        <p:spPr>
          <a:xfrm>
            <a:off x="1475656" y="612919"/>
            <a:ext cx="5807475" cy="1152128"/>
          </a:xfrm>
          <a:prstGeom prst="rect">
            <a:avLst/>
          </a:prstGeom>
        </p:spPr>
      </p:pic>
      <p:sp>
        <p:nvSpPr>
          <p:cNvPr id="14" name="TextBox 13"/>
          <p:cNvSpPr txBox="1"/>
          <p:nvPr/>
        </p:nvSpPr>
        <p:spPr>
          <a:xfrm>
            <a:off x="4788024" y="2355726"/>
            <a:ext cx="3152532" cy="1938992"/>
          </a:xfrm>
          <a:prstGeom prst="rect">
            <a:avLst/>
          </a:prstGeom>
          <a:solidFill>
            <a:schemeClr val="accent3">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N2: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cứu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bống</a:t>
            </a:r>
            <a:endParaRPr lang="en-US" sz="2100" dirty="0">
              <a:latin typeface="Times New Roman" pitchFamily="18" charset="0"/>
              <a:cs typeface="Times New Roman" pitchFamily="18" charset="0"/>
            </a:endParaRPr>
          </a:p>
        </p:txBody>
      </p:sp>
      <p:sp>
        <p:nvSpPr>
          <p:cNvPr id="15" name="TextBox 14"/>
          <p:cNvSpPr txBox="1"/>
          <p:nvPr/>
        </p:nvSpPr>
        <p:spPr>
          <a:xfrm>
            <a:off x="354000" y="2694064"/>
            <a:ext cx="3152532" cy="1938992"/>
          </a:xfrm>
          <a:prstGeom prst="rect">
            <a:avLst/>
          </a:prstGeom>
          <a:solidFill>
            <a:schemeClr val="accent5">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N1: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giải cứu </a:t>
            </a:r>
            <a:r>
              <a:rPr lang="en-US" sz="2400" dirty="0" err="1" smtClean="0">
                <a:latin typeface="Times New Roman" panose="02020603050405020304" pitchFamily="18" charset="0"/>
                <a:cs typeface="Times New Roman" panose="02020603050405020304" pitchFamily="18" charset="0"/>
              </a:rPr>
              <a:t>bầy</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chìa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vôi</a:t>
            </a:r>
            <a:r>
              <a:rPr lang="en-US" sz="2400" dirty="0">
                <a:latin typeface="Times New Roman" panose="02020603050405020304" pitchFamily="18" charset="0"/>
                <a:cs typeface="Times New Roman" panose="02020603050405020304" pitchFamily="18" charset="0"/>
              </a:rPr>
              <a:t> non</a:t>
            </a:r>
            <a:endParaRPr lang="en-US" sz="2100" dirty="0">
              <a:latin typeface="Times New Roman" pitchFamily="18" charset="0"/>
              <a:cs typeface="Times New Roman" pitchFamily="18" charset="0"/>
            </a:endParaRPr>
          </a:p>
        </p:txBody>
      </p:sp>
      <p:pic>
        <p:nvPicPr>
          <p:cNvPr id="16" name="Picture 15"/>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3203848" y="2074719"/>
            <a:ext cx="1397875" cy="1331020"/>
          </a:xfrm>
          <a:prstGeom prst="rect">
            <a:avLst/>
          </a:prstGeom>
        </p:spPr>
      </p:pic>
      <p:pic>
        <p:nvPicPr>
          <p:cNvPr id="3" name="Picture 2"/>
          <p:cNvPicPr>
            <a:picLocks noChangeAspect="1"/>
          </p:cNvPicPr>
          <p:nvPr/>
        </p:nvPicPr>
        <p:blipFill>
          <a:blip r:embed="rId6">
            <a:extLst>
              <a:ext uri="{BEBA8EAE-BF5A-486C-A8C5-ECC9F3942E4B}">
                <a14:imgProps xmlns:a14="http://schemas.microsoft.com/office/drawing/2010/main">
                  <a14:imgLayer r:embed="rId7">
                    <a14:imgEffect>
                      <a14:backgroundRemoval t="6667" b="89778" l="7111" r="89778">
                        <a14:foregroundMark x1="26222" y1="23111" x2="27111" y2="24889"/>
                        <a14:foregroundMark x1="29333" y1="19111" x2="28000" y2="28000"/>
                        <a14:foregroundMark x1="13333" y1="40889" x2="16000" y2="48000"/>
                        <a14:foregroundMark x1="10667" y1="37778" x2="8000" y2="40444"/>
                        <a14:foregroundMark x1="10667" y1="57778" x2="11556" y2="61333"/>
                      </a14:backgroundRemoval>
                    </a14:imgEffect>
                  </a14:imgLayer>
                </a14:imgProps>
              </a:ext>
            </a:extLst>
          </a:blip>
          <a:stretch>
            <a:fillRect/>
          </a:stretch>
        </p:blipFill>
        <p:spPr>
          <a:xfrm>
            <a:off x="6804248" y="3715361"/>
            <a:ext cx="1950730" cy="1434226"/>
          </a:xfrm>
          <a:prstGeom prst="rect">
            <a:avLst/>
          </a:prstGeom>
        </p:spPr>
      </p:pic>
    </p:spTree>
    <p:extLst>
      <p:ext uri="{BB962C8B-B14F-4D97-AF65-F5344CB8AC3E}">
        <p14:creationId xmlns:p14="http://schemas.microsoft.com/office/powerpoint/2010/main" val="2641451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35330" y="771550"/>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6" name="Picture 5"/>
          <p:cNvPicPr>
            <a:picLocks noChangeAspect="1"/>
          </p:cNvPicPr>
          <p:nvPr/>
        </p:nvPicPr>
        <p:blipFill>
          <a:blip r:embed="rId5"/>
          <a:stretch>
            <a:fillRect/>
          </a:stretch>
        </p:blipFill>
        <p:spPr>
          <a:xfrm>
            <a:off x="2029345" y="57573"/>
            <a:ext cx="5517358" cy="847417"/>
          </a:xfrm>
          <a:prstGeom prst="rect">
            <a:avLst/>
          </a:prstGeom>
        </p:spPr>
      </p:pic>
      <p:sp>
        <p:nvSpPr>
          <p:cNvPr id="12" name="TextBox 11">
            <a:extLst>
              <a:ext uri="{FF2B5EF4-FFF2-40B4-BE49-F238E27FC236}">
                <a16:creationId xmlns:a16="http://schemas.microsoft.com/office/drawing/2014/main" id="{1D2430A3-CD95-4A69-898F-511A38BAE742}"/>
              </a:ext>
            </a:extLst>
          </p:cNvPr>
          <p:cNvSpPr txBox="1"/>
          <p:nvPr/>
        </p:nvSpPr>
        <p:spPr>
          <a:xfrm>
            <a:off x="358880" y="1491630"/>
            <a:ext cx="4285128" cy="1107996"/>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ea typeface="Times New Roman" panose="02020603050405020304" pitchFamily="18" charset="0"/>
              </a:rPr>
              <a:t>- Anh </a:t>
            </a:r>
            <a:r>
              <a:rPr lang="en-US" sz="2200" dirty="0" err="1">
                <a:solidFill>
                  <a:prstClr val="black"/>
                </a:solidFill>
                <a:latin typeface="Times New Roman" panose="02020603050405020304" pitchFamily="18" charset="0"/>
                <a:ea typeface="Times New Roman" panose="02020603050405020304" pitchFamily="18" charset="0"/>
              </a:rPr>
              <a:t>đã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thấy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nó</a:t>
            </a:r>
            <a:r>
              <a:rPr lang="en-US" sz="2200" dirty="0">
                <a:solidFill>
                  <a:prstClr val="black"/>
                </a:solidFill>
                <a:latin typeface="Times New Roman" panose="02020603050405020304" pitchFamily="18" charset="0"/>
                <a:ea typeface="Times New Roman" panose="02020603050405020304" pitchFamily="18" charset="0"/>
              </a:rPr>
              <a:t> bay </a:t>
            </a:r>
            <a:r>
              <a:rPr lang="en-US" sz="2200" dirty="0" err="1">
                <a:solidFill>
                  <a:prstClr val="black"/>
                </a:solidFill>
                <a:latin typeface="Times New Roman" panose="02020603050405020304" pitchFamily="18" charset="0"/>
                <a:ea typeface="Times New Roman" panose="02020603050405020304" pitchFamily="18" charset="0"/>
              </a:rPr>
              <a:t>từ</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vào</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bờ</a:t>
            </a:r>
            <a:r>
              <a:rPr lang="en-US" sz="2200" dirty="0">
                <a:solidFill>
                  <a:prstClr val="black"/>
                </a:solidFill>
                <a:latin typeface="Times New Roman" panose="02020603050405020304" pitchFamily="18" charset="0"/>
                <a:ea typeface="Times New Roman" panose="02020603050405020304" pitchFamily="18" charset="0"/>
              </a:rPr>
              <a:t> bao </a:t>
            </a:r>
            <a:r>
              <a:rPr lang="en-US" sz="2200" dirty="0" err="1">
                <a:solidFill>
                  <a:prstClr val="black"/>
                </a:solidFill>
                <a:latin typeface="Times New Roman" panose="02020603050405020304" pitchFamily="18" charset="0"/>
                <a:ea typeface="Times New Roman" panose="02020603050405020304" pitchFamily="18" charset="0"/>
              </a:rPr>
              <a:t>giờ</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r>
              <a:rPr lang="en-US" sz="2200" dirty="0">
                <a:solidFill>
                  <a:prstClr val="black"/>
                </a:solidFill>
                <a:latin typeface="Times New Roman" panose="02020603050405020304" pitchFamily="18" charset="0"/>
                <a:ea typeface="Times New Roman" panose="02020603050405020304" pitchFamily="18" charset="0"/>
              </a:rPr>
              <a:t>?</a:t>
            </a:r>
          </a:p>
          <a:p>
            <a:pPr algn="just" defTabSz="685800"/>
            <a:endParaRPr lang="en-US" sz="2200" dirty="0">
              <a:solidFill>
                <a:prstClr val="black"/>
              </a:solidFill>
            </a:endParaRPr>
          </a:p>
        </p:txBody>
      </p:sp>
      <p:sp>
        <p:nvSpPr>
          <p:cNvPr id="13" name="TextBox 12">
            <a:extLst>
              <a:ext uri="{FF2B5EF4-FFF2-40B4-BE49-F238E27FC236}">
                <a16:creationId xmlns:a16="http://schemas.microsoft.com/office/drawing/2014/main" id="{3B9ABC13-C51C-40D6-BA7A-59B3A29A16E7}"/>
              </a:ext>
            </a:extLst>
          </p:cNvPr>
          <p:cNvSpPr txBox="1"/>
          <p:nvPr/>
        </p:nvSpPr>
        <p:spPr>
          <a:xfrm>
            <a:off x="5110612" y="1666949"/>
            <a:ext cx="1978269"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endParaRPr lang="en-US" sz="2200" dirty="0">
              <a:solidFill>
                <a:prstClr val="black"/>
              </a:solidFill>
              <a:latin typeface="Times New Roman" panose="02020603050405020304" pitchFamily="18" charset="0"/>
              <a:ea typeface="Times New Roman" panose="02020603050405020304" pitchFamily="18" charset="0"/>
            </a:endParaRPr>
          </a:p>
          <a:p>
            <a:pPr defTabSz="685800"/>
            <a:endParaRPr lang="en-US" sz="2200" dirty="0">
              <a:solidFill>
                <a:prstClr val="black"/>
              </a:solidFill>
            </a:endParaRPr>
          </a:p>
        </p:txBody>
      </p:sp>
      <p:sp>
        <p:nvSpPr>
          <p:cNvPr id="14" name="TextBox 13">
            <a:extLst>
              <a:ext uri="{FF2B5EF4-FFF2-40B4-BE49-F238E27FC236}">
                <a16:creationId xmlns:a16="http://schemas.microsoft.com/office/drawing/2014/main" id="{03D86371-17A1-4C46-BAD6-7D99596AC8BF}"/>
              </a:ext>
            </a:extLst>
          </p:cNvPr>
          <p:cNvSpPr txBox="1"/>
          <p:nvPr/>
        </p:nvSpPr>
        <p:spPr>
          <a:xfrm>
            <a:off x="358879" y="2250736"/>
            <a:ext cx="3570948"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sẽ</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bị</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chìm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a:t>
            </a:r>
          </a:p>
          <a:p>
            <a:pPr defTabSz="685800"/>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E928D6A8-9565-44F3-9E92-AC5DF0D5D04C}"/>
              </a:ext>
            </a:extLst>
          </p:cNvPr>
          <p:cNvSpPr txBox="1"/>
          <p:nvPr/>
        </p:nvSpPr>
        <p:spPr>
          <a:xfrm>
            <a:off x="5110611" y="2259555"/>
            <a:ext cx="3284964"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id="{E4AAD27C-D102-4D08-9C0A-E545CFB55D75}"/>
              </a:ext>
            </a:extLst>
          </p:cNvPr>
          <p:cNvSpPr txBox="1"/>
          <p:nvPr/>
        </p:nvSpPr>
        <p:spPr>
          <a:xfrm>
            <a:off x="358878" y="2859049"/>
            <a:ext cx="4156454"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Hay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a:t>
            </a:r>
          </a:p>
          <a:p>
            <a:pPr defTabSz="685800"/>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a16="http://schemas.microsoft.com/office/drawing/2014/main" id="{D9C7EC3C-E3F1-435A-9C9F-53C4D664CA7B}"/>
              </a:ext>
            </a:extLst>
          </p:cNvPr>
          <p:cNvSpPr txBox="1"/>
          <p:nvPr/>
        </p:nvSpPr>
        <p:spPr>
          <a:xfrm>
            <a:off x="5110611" y="2859049"/>
            <a:ext cx="3284964" cy="769441"/>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to </a:t>
            </a:r>
            <a:r>
              <a:rPr lang="en-US" sz="2200" dirty="0" err="1">
                <a:solidFill>
                  <a:prstClr val="black"/>
                </a:solidFill>
                <a:latin typeface="Times New Roman" panose="02020603050405020304" pitchFamily="18" charset="0"/>
                <a:cs typeface="Times New Roman" panose="02020603050405020304" pitchFamily="18" charset="0"/>
              </a:rPr>
              <a:t>lắm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sao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lội</a:t>
            </a:r>
            <a:r>
              <a:rPr lang="en-US" sz="2200" dirty="0">
                <a:solidFill>
                  <a:prstClr val="black"/>
                </a:solidFill>
                <a:latin typeface="Times New Roman" panose="02020603050405020304" pitchFamily="18" charset="0"/>
                <a:cs typeface="Times New Roman" panose="02020603050405020304" pitchFamily="18" charset="0"/>
              </a:rPr>
              <a:t> ra </a:t>
            </a:r>
            <a:r>
              <a:rPr lang="en-US" sz="2200" dirty="0" err="1">
                <a:solidFill>
                  <a:prstClr val="black"/>
                </a:solidFill>
                <a:latin typeface="Times New Roman" panose="02020603050405020304" pitchFamily="18" charset="0"/>
                <a:cs typeface="Times New Roman" panose="02020603050405020304" pitchFamily="18" charset="0"/>
              </a:rPr>
              <a:t>đấy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được</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a16="http://schemas.microsoft.com/office/drawing/2014/main" id="{1DEB2310-8B08-4971-A1D1-1D701A6A9C0B}"/>
              </a:ext>
            </a:extLst>
          </p:cNvPr>
          <p:cNvSpPr txBox="1"/>
          <p:nvPr/>
        </p:nvSpPr>
        <p:spPr>
          <a:xfrm>
            <a:off x="269196" y="3751443"/>
            <a:ext cx="4464496" cy="1107996"/>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ngập</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phải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a:t>
            </a:r>
          </a:p>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Vâng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đò</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Hảo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id="{A7DED942-4EBC-446B-AE31-B132AB33CA13}"/>
              </a:ext>
            </a:extLst>
          </p:cNvPr>
          <p:cNvSpPr txBox="1"/>
          <p:nvPr/>
        </p:nvSpPr>
        <p:spPr>
          <a:xfrm>
            <a:off x="5110612" y="3697556"/>
            <a:ext cx="1978269"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à?</a:t>
            </a:r>
          </a:p>
        </p:txBody>
      </p:sp>
    </p:spTree>
    <p:extLst>
      <p:ext uri="{BB962C8B-B14F-4D97-AF65-F5344CB8AC3E}">
        <p14:creationId xmlns:p14="http://schemas.microsoft.com/office/powerpoint/2010/main" val="32313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arn(inVertic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inVertical)">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1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86" y="1426851"/>
            <a:ext cx="9036496" cy="3716649"/>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323528" y="123478"/>
            <a:ext cx="8712968" cy="1384995"/>
          </a:xfrm>
          <a:prstGeom prst="rect">
            <a:avLst/>
          </a:prstGeom>
          <a:solidFill>
            <a:schemeClr val="bg1"/>
          </a:solidFill>
        </p:spPr>
        <p:txBody>
          <a:bodyPr wrap="square" rtlCol="0">
            <a:spAutoFit/>
          </a:bodyPr>
          <a:lstStyle/>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Nghệ</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a:t>
            </a:r>
          </a:p>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Nội</a:t>
            </a:r>
            <a:r>
              <a:rPr lang="en-US" sz="2800" b="1" i="1" dirty="0">
                <a:solidFill>
                  <a:prstClr val="black"/>
                </a:solidFill>
                <a:latin typeface="Times New Roman" panose="02020603050405020304" pitchFamily="18" charset="0"/>
                <a:cs typeface="Times New Roman" panose="02020603050405020304" pitchFamily="18" charset="0"/>
              </a:rPr>
              <a:t> dung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quyết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cứu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trẻ</a:t>
            </a:r>
            <a:r>
              <a:rPr lang="en-US" sz="2800" dirty="0">
                <a:solidFill>
                  <a:prstClr val="black"/>
                </a:solidFill>
                <a:latin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58770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01283" y="771548"/>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2" name="Picture 1"/>
          <p:cNvPicPr>
            <a:picLocks noChangeAspect="1"/>
          </p:cNvPicPr>
          <p:nvPr/>
        </p:nvPicPr>
        <p:blipFill>
          <a:blip r:embed="rId5"/>
          <a:stretch>
            <a:fillRect/>
          </a:stretch>
        </p:blipFill>
        <p:spPr>
          <a:xfrm>
            <a:off x="2123728" y="56208"/>
            <a:ext cx="5517358" cy="847417"/>
          </a:xfrm>
          <a:prstGeom prst="rect">
            <a:avLst/>
          </a:prstGeom>
        </p:spPr>
      </p:pic>
      <p:sp>
        <p:nvSpPr>
          <p:cNvPr id="21" name="TextBox 20">
            <a:extLst>
              <a:ext uri="{FF2B5EF4-FFF2-40B4-BE49-F238E27FC236}">
                <a16:creationId xmlns:a16="http://schemas.microsoft.com/office/drawing/2014/main" id="{1D2430A3-CD95-4A69-898F-511A38BAE742}"/>
              </a:ext>
            </a:extLst>
          </p:cNvPr>
          <p:cNvSpPr txBox="1"/>
          <p:nvPr/>
        </p:nvSpPr>
        <p:spPr>
          <a:xfrm>
            <a:off x="358880"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Cả một con cá bống rất to và đẹp. Em lấy trộm con cá bống</a:t>
            </a:r>
            <a:endParaRPr lang="en-US" sz="2200" dirty="0">
              <a:solidFill>
                <a:prstClr val="black"/>
              </a:solidFill>
              <a:latin typeface="Times New Roman" panose="02020603050405020304" pitchFamily="18" charset="0"/>
              <a:ea typeface="Times New Roman" panose="02020603050405020304" pitchFamily="18" charset="0"/>
            </a:endParaRPr>
          </a:p>
        </p:txBody>
      </p:sp>
      <p:sp>
        <p:nvSpPr>
          <p:cNvPr id="22" name="TextBox 21">
            <a:extLst>
              <a:ext uri="{FF2B5EF4-FFF2-40B4-BE49-F238E27FC236}">
                <a16:creationId xmlns:a16="http://schemas.microsoft.com/office/drawing/2014/main" id="{1D2430A3-CD95-4A69-898F-511A38BAE742}"/>
              </a:ext>
            </a:extLst>
          </p:cNvPr>
          <p:cNvSpPr txBox="1"/>
          <p:nvPr/>
        </p:nvSpPr>
        <p:spPr>
          <a:xfrm>
            <a:off x="4967392"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Thế để đâu rồi?</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3" name="TextBox 22">
            <a:extLst>
              <a:ext uri="{FF2B5EF4-FFF2-40B4-BE49-F238E27FC236}">
                <a16:creationId xmlns:a16="http://schemas.microsoft.com/office/drawing/2014/main" id="{1D2430A3-CD95-4A69-898F-511A38BAE742}"/>
              </a:ext>
            </a:extLst>
          </p:cNvPr>
          <p:cNvSpPr txBox="1"/>
          <p:nvPr/>
        </p:nvSpPr>
        <p:spPr>
          <a:xfrm>
            <a:off x="358880" y="2356887"/>
            <a:ext cx="4285128" cy="430887"/>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Em thả xuống cống rồi</a:t>
            </a:r>
            <a:endParaRPr lang="en-US" sz="2200" dirty="0">
              <a:solidFill>
                <a:prstClr val="black"/>
              </a:solidFill>
            </a:endParaRPr>
          </a:p>
        </p:txBody>
      </p:sp>
      <p:sp>
        <p:nvSpPr>
          <p:cNvPr id="24" name="TextBox 23">
            <a:extLst>
              <a:ext uri="{FF2B5EF4-FFF2-40B4-BE49-F238E27FC236}">
                <a16:creationId xmlns:a16="http://schemas.microsoft.com/office/drawing/2014/main" id="{1D2430A3-CD95-4A69-898F-511A38BAE742}"/>
              </a:ext>
            </a:extLst>
          </p:cNvPr>
          <p:cNvSpPr txBox="1"/>
          <p:nvPr/>
        </p:nvSpPr>
        <p:spPr>
          <a:xfrm>
            <a:off x="4967392" y="2773910"/>
            <a:ext cx="4285128" cy="1107996"/>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Ngập đến mái nhà con bống cũng chẳng sợ</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5" name="TextBox 24">
            <a:extLst>
              <a:ext uri="{FF2B5EF4-FFF2-40B4-BE49-F238E27FC236}">
                <a16:creationId xmlns:a16="http://schemas.microsoft.com/office/drawing/2014/main" id="{1D2430A3-CD95-4A69-898F-511A38BAE742}"/>
              </a:ext>
            </a:extLst>
          </p:cNvPr>
          <p:cNvSpPr txBox="1"/>
          <p:nvPr/>
        </p:nvSpPr>
        <p:spPr>
          <a:xfrm>
            <a:off x="360965" y="2826414"/>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Cái hốc cắm sào đò ngập bủm rồi anh nhỉ?</a:t>
            </a:r>
            <a:endParaRPr lang="en-US" sz="2200" dirty="0">
              <a:solidFill>
                <a:prstClr val="black"/>
              </a:solidFill>
            </a:endParaRPr>
          </a:p>
        </p:txBody>
      </p:sp>
      <p:sp>
        <p:nvSpPr>
          <p:cNvPr id="26" name="Rectangle 25"/>
          <p:cNvSpPr/>
          <p:nvPr/>
        </p:nvSpPr>
        <p:spPr>
          <a:xfrm>
            <a:off x="611560" y="3723878"/>
            <a:ext cx="7920880" cy="1200329"/>
          </a:xfrm>
          <a:prstGeom prst="rect">
            <a:avLst/>
          </a:prstGeom>
          <a:solidFill>
            <a:schemeClr val="bg1"/>
          </a:solidFill>
          <a:ln w="28575">
            <a:solidFill>
              <a:schemeClr val="accent5">
                <a:lumMod val="75000"/>
              </a:schemeClr>
            </a:solidFill>
            <a:prstDash val="lgDash"/>
          </a:ln>
        </p:spPr>
        <p:txBody>
          <a:bodyPr wrap="square">
            <a:spAutoFit/>
          </a:bodyPr>
          <a:lstStyle/>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Mon đã trộm cá bống của bố và đem thả</a:t>
            </a:r>
          </a:p>
          <a:p>
            <a:pPr marL="342900" indent="-342900" algn="just" defTabSz="685800">
              <a:buFont typeface="Wingdings" panose="05000000000000000000" pitchFamily="2" charset="2"/>
              <a:buChar char="è"/>
            </a:pPr>
            <a:r>
              <a:rPr lang="vi-VN" sz="2400" dirty="0">
                <a:solidFill>
                  <a:srgbClr val="FF0000"/>
                </a:solidFill>
                <a:latin typeface="Times New Roman" panose="02020603050405020304" pitchFamily="18" charset="0"/>
                <a:cs typeface="Times New Roman" panose="02020603050405020304" pitchFamily="18" charset="0"/>
              </a:rPr>
              <a:t> </a:t>
            </a:r>
            <a:r>
              <a:rPr lang="vi-VN" sz="2400" dirty="0" smtClean="0">
                <a:solidFill>
                  <a:srgbClr val="FF0000"/>
                </a:solidFill>
                <a:latin typeface="Times New Roman" panose="02020603050405020304" pitchFamily="18" charset="0"/>
                <a:cs typeface="Times New Roman" panose="02020603050405020304" pitchFamily="18" charset="0"/>
              </a:rPr>
              <a:t>NT: cuộc đối thoại, những câu hỏi ngây thơ</a:t>
            </a:r>
          </a:p>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 Mon là một cậu bé có trái tim nhân hậu</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619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barn(inVertical)">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arn(inVertical)">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arn(inVertical)">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barn(inVertical)">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291852" y="3076727"/>
            <a:ext cx="2528619" cy="1526114"/>
          </a:xfrm>
          <a:prstGeom prst="rect">
            <a:avLst/>
          </a:prstGeom>
        </p:spPr>
      </p:pic>
      <p:grpSp>
        <p:nvGrpSpPr>
          <p:cNvPr id="17" name="Group 16"/>
          <p:cNvGrpSpPr/>
          <p:nvPr/>
        </p:nvGrpSpPr>
        <p:grpSpPr>
          <a:xfrm>
            <a:off x="2884411" y="1845209"/>
            <a:ext cx="476007" cy="91440"/>
            <a:chOff x="2206694" y="1072183"/>
            <a:chExt cx="476007" cy="91440"/>
          </a:xfrm>
        </p:grpSpPr>
        <p:sp>
          <p:nvSpPr>
            <p:cNvPr id="18" name="Straight Connector 3"/>
            <p:cNvSpPr/>
            <p:nvPr/>
          </p:nvSpPr>
          <p:spPr>
            <a:xfrm>
              <a:off x="2206694"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0"/>
                <a:satOff val="0"/>
                <a:lumOff val="0"/>
                <a:alphaOff val="0"/>
              </a:schemeClr>
            </a:lnRef>
            <a:fillRef idx="0">
              <a:scrgbClr r="0" g="0" b="0"/>
            </a:fillRef>
            <a:effectRef idx="0">
              <a:scrgbClr r="0" g="0" b="0"/>
            </a:effectRef>
            <a:fontRef idx="minor">
              <a:schemeClr val="tx1">
                <a:hueOff val="0"/>
                <a:satOff val="0"/>
                <a:lumOff val="0"/>
                <a:alphaOff val="0"/>
              </a:schemeClr>
            </a:fontRef>
          </p:style>
        </p:sp>
        <p:sp>
          <p:nvSpPr>
            <p:cNvPr id="19" name="Straight Connector 4"/>
            <p:cNvSpPr/>
            <p:nvPr/>
          </p:nvSpPr>
          <p:spPr>
            <a:xfrm>
              <a:off x="2432033"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20" name="Group 19"/>
          <p:cNvGrpSpPr/>
          <p:nvPr/>
        </p:nvGrpSpPr>
        <p:grpSpPr>
          <a:xfrm>
            <a:off x="323528" y="1275606"/>
            <a:ext cx="2562683" cy="1276116"/>
            <a:chOff x="5851" y="457110"/>
            <a:chExt cx="2202643" cy="1321585"/>
          </a:xfrm>
        </p:grpSpPr>
        <p:sp>
          <p:nvSpPr>
            <p:cNvPr id="29" name="Rectangle 28"/>
            <p:cNvSpPr/>
            <p:nvPr/>
          </p:nvSpPr>
          <p:spPr>
            <a:xfrm>
              <a:off x="5851" y="457110"/>
              <a:ext cx="2202643" cy="1321585"/>
            </a:xfrm>
            <a:prstGeom prst="rect">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0" name="Rectangle 29"/>
            <p:cNvSpPr/>
            <p:nvPr/>
          </p:nvSpPr>
          <p:spPr>
            <a:xfrm>
              <a:off x="5851"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1" name="Group 30"/>
          <p:cNvGrpSpPr/>
          <p:nvPr/>
        </p:nvGrpSpPr>
        <p:grpSpPr>
          <a:xfrm>
            <a:off x="5796136" y="1845209"/>
            <a:ext cx="476007" cy="91440"/>
            <a:chOff x="4915945" y="1072183"/>
            <a:chExt cx="476007" cy="91440"/>
          </a:xfrm>
        </p:grpSpPr>
        <p:sp>
          <p:nvSpPr>
            <p:cNvPr id="32" name="Straight Connector 7"/>
            <p:cNvSpPr/>
            <p:nvPr/>
          </p:nvSpPr>
          <p:spPr>
            <a:xfrm>
              <a:off x="4915945"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3750088"/>
                <a:satOff val="-5627"/>
                <a:lumOff val="-915"/>
                <a:alphaOff val="0"/>
              </a:schemeClr>
            </a:lnRef>
            <a:fillRef idx="0">
              <a:scrgbClr r="0" g="0" b="0"/>
            </a:fillRef>
            <a:effectRef idx="0">
              <a:scrgbClr r="0" g="0" b="0"/>
            </a:effectRef>
            <a:fontRef idx="minor">
              <a:schemeClr val="tx1">
                <a:hueOff val="0"/>
                <a:satOff val="0"/>
                <a:lumOff val="0"/>
                <a:alphaOff val="0"/>
              </a:schemeClr>
            </a:fontRef>
          </p:style>
        </p:sp>
        <p:sp>
          <p:nvSpPr>
            <p:cNvPr id="33" name="Straight Connector 8"/>
            <p:cNvSpPr/>
            <p:nvPr/>
          </p:nvSpPr>
          <p:spPr>
            <a:xfrm>
              <a:off x="5141284"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34" name="Group 33"/>
          <p:cNvGrpSpPr/>
          <p:nvPr/>
        </p:nvGrpSpPr>
        <p:grpSpPr>
          <a:xfrm>
            <a:off x="3392819" y="1275606"/>
            <a:ext cx="2619587" cy="1276116"/>
            <a:chOff x="2715102" y="457110"/>
            <a:chExt cx="2202643" cy="1321585"/>
          </a:xfrm>
        </p:grpSpPr>
        <p:sp>
          <p:nvSpPr>
            <p:cNvPr id="35" name="Rectangle 34"/>
            <p:cNvSpPr/>
            <p:nvPr/>
          </p:nvSpPr>
          <p:spPr>
            <a:xfrm>
              <a:off x="2715102" y="457110"/>
              <a:ext cx="2202643" cy="1321585"/>
            </a:xfrm>
            <a:prstGeom prst="rect">
              <a:avLst/>
            </a:prstGeom>
          </p:spPr>
          <p:style>
            <a:lnRef idx="2">
              <a:schemeClr val="lt1">
                <a:hueOff val="0"/>
                <a:satOff val="0"/>
                <a:lumOff val="0"/>
                <a:alphaOff val="0"/>
              </a:schemeClr>
            </a:lnRef>
            <a:fillRef idx="1">
              <a:schemeClr val="accent3">
                <a:hueOff val="2812566"/>
                <a:satOff val="-4220"/>
                <a:lumOff val="-686"/>
                <a:alphaOff val="0"/>
              </a:schemeClr>
            </a:fillRef>
            <a:effectRef idx="0">
              <a:schemeClr val="accent3">
                <a:hueOff val="2812566"/>
                <a:satOff val="-4220"/>
                <a:lumOff val="-686"/>
                <a:alphaOff val="0"/>
              </a:schemeClr>
            </a:effectRef>
            <a:fontRef idx="minor">
              <a:schemeClr val="lt1"/>
            </a:fontRef>
          </p:style>
        </p:sp>
        <p:sp>
          <p:nvSpPr>
            <p:cNvPr id="36" name="Rectangle 35"/>
            <p:cNvSpPr/>
            <p:nvPr/>
          </p:nvSpPr>
          <p:spPr>
            <a:xfrm>
              <a:off x="2715102"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7" name="Group 36"/>
          <p:cNvGrpSpPr/>
          <p:nvPr/>
        </p:nvGrpSpPr>
        <p:grpSpPr>
          <a:xfrm>
            <a:off x="1784889" y="2549922"/>
            <a:ext cx="5418502" cy="476007"/>
            <a:chOff x="1107172" y="1776896"/>
            <a:chExt cx="5418502" cy="476007"/>
          </a:xfrm>
        </p:grpSpPr>
        <p:sp>
          <p:nvSpPr>
            <p:cNvPr id="38" name="Straight Connector 11"/>
            <p:cNvSpPr/>
            <p:nvPr/>
          </p:nvSpPr>
          <p:spPr>
            <a:xfrm>
              <a:off x="1107172" y="1776896"/>
              <a:ext cx="5418502" cy="476007"/>
            </a:xfrm>
            <a:custGeom>
              <a:avLst/>
              <a:gdLst/>
              <a:ahLst/>
              <a:cxnLst/>
              <a:rect l="0" t="0" r="0" b="0"/>
              <a:pathLst>
                <a:path>
                  <a:moveTo>
                    <a:pt x="5418502" y="0"/>
                  </a:moveTo>
                  <a:lnTo>
                    <a:pt x="5418502" y="255103"/>
                  </a:lnTo>
                  <a:lnTo>
                    <a:pt x="0" y="255103"/>
                  </a:lnTo>
                  <a:lnTo>
                    <a:pt x="0" y="476007"/>
                  </a:lnTo>
                </a:path>
              </a:pathLst>
            </a:custGeom>
            <a:noFill/>
            <a:ln w="28575">
              <a:tailEnd type="arrow"/>
            </a:ln>
          </p:spPr>
          <p:style>
            <a:lnRef idx="1">
              <a:schemeClr val="accent3">
                <a:hueOff val="7500176"/>
                <a:satOff val="-11253"/>
                <a:lumOff val="-1830"/>
                <a:alphaOff val="0"/>
              </a:schemeClr>
            </a:lnRef>
            <a:fillRef idx="0">
              <a:scrgbClr r="0" g="0" b="0"/>
            </a:fillRef>
            <a:effectRef idx="0">
              <a:scrgbClr r="0" g="0" b="0"/>
            </a:effectRef>
            <a:fontRef idx="minor">
              <a:schemeClr val="tx1">
                <a:hueOff val="0"/>
                <a:satOff val="0"/>
                <a:lumOff val="0"/>
                <a:alphaOff val="0"/>
              </a:schemeClr>
            </a:fontRef>
          </p:style>
        </p:sp>
        <p:sp>
          <p:nvSpPr>
            <p:cNvPr id="39" name="Straight Connector 12"/>
            <p:cNvSpPr/>
            <p:nvPr/>
          </p:nvSpPr>
          <p:spPr>
            <a:xfrm>
              <a:off x="3680370" y="2012366"/>
              <a:ext cx="272106"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0" name="Group 39"/>
          <p:cNvGrpSpPr/>
          <p:nvPr/>
        </p:nvGrpSpPr>
        <p:grpSpPr>
          <a:xfrm>
            <a:off x="6304544" y="1275606"/>
            <a:ext cx="2515928" cy="1276116"/>
            <a:chOff x="5424353" y="457110"/>
            <a:chExt cx="2202643" cy="1321585"/>
          </a:xfrm>
        </p:grpSpPr>
        <p:sp>
          <p:nvSpPr>
            <p:cNvPr id="41" name="Rectangle 40"/>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42" name="Rectangle 41"/>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43" name="Group 42"/>
          <p:cNvGrpSpPr/>
          <p:nvPr/>
        </p:nvGrpSpPr>
        <p:grpSpPr>
          <a:xfrm>
            <a:off x="2884411" y="3673402"/>
            <a:ext cx="476007" cy="91440"/>
            <a:chOff x="2206694" y="2900376"/>
            <a:chExt cx="476007" cy="91440"/>
          </a:xfrm>
        </p:grpSpPr>
        <p:sp>
          <p:nvSpPr>
            <p:cNvPr id="44" name="Straight Connector 15"/>
            <p:cNvSpPr/>
            <p:nvPr/>
          </p:nvSpPr>
          <p:spPr>
            <a:xfrm>
              <a:off x="2206694" y="2900376"/>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11250264"/>
                <a:satOff val="-16880"/>
                <a:lumOff val="-2745"/>
                <a:alphaOff val="0"/>
              </a:schemeClr>
            </a:lnRef>
            <a:fillRef idx="0">
              <a:scrgbClr r="0" g="0" b="0"/>
            </a:fillRef>
            <a:effectRef idx="0">
              <a:scrgbClr r="0" g="0" b="0"/>
            </a:effectRef>
            <a:fontRef idx="minor">
              <a:schemeClr val="tx1">
                <a:hueOff val="0"/>
                <a:satOff val="0"/>
                <a:lumOff val="0"/>
                <a:alphaOff val="0"/>
              </a:schemeClr>
            </a:fontRef>
          </p:style>
        </p:sp>
        <p:sp>
          <p:nvSpPr>
            <p:cNvPr id="45" name="Straight Connector 16"/>
            <p:cNvSpPr/>
            <p:nvPr/>
          </p:nvSpPr>
          <p:spPr>
            <a:xfrm>
              <a:off x="2432033" y="2943563"/>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6" name="Group 45"/>
          <p:cNvGrpSpPr/>
          <p:nvPr/>
        </p:nvGrpSpPr>
        <p:grpSpPr>
          <a:xfrm>
            <a:off x="323528" y="3058329"/>
            <a:ext cx="2562683" cy="1585720"/>
            <a:chOff x="5851" y="2285303"/>
            <a:chExt cx="2202643" cy="1321585"/>
          </a:xfrm>
        </p:grpSpPr>
        <p:sp>
          <p:nvSpPr>
            <p:cNvPr id="47" name="Rectangle 46"/>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48" name="Rectangle 47"/>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49" name="Group 48"/>
          <p:cNvGrpSpPr/>
          <p:nvPr/>
        </p:nvGrpSpPr>
        <p:grpSpPr>
          <a:xfrm>
            <a:off x="3392820" y="3058329"/>
            <a:ext cx="2653986" cy="1585720"/>
            <a:chOff x="2715102" y="2285303"/>
            <a:chExt cx="2202643" cy="1321585"/>
          </a:xfrm>
        </p:grpSpPr>
        <p:sp>
          <p:nvSpPr>
            <p:cNvPr id="50" name="Rectangle 49"/>
            <p:cNvSpPr/>
            <p:nvPr/>
          </p:nvSpPr>
          <p:spPr>
            <a:xfrm>
              <a:off x="2715102" y="2285303"/>
              <a:ext cx="2202643" cy="1321585"/>
            </a:xfrm>
            <a:prstGeom prst="rect">
              <a:avLst/>
            </a:prstGeom>
          </p:spPr>
          <p:style>
            <a:lnRef idx="2">
              <a:schemeClr val="lt1">
                <a:hueOff val="0"/>
                <a:satOff val="0"/>
                <a:lumOff val="0"/>
                <a:alphaOff val="0"/>
              </a:schemeClr>
            </a:lnRef>
            <a:fillRef idx="1">
              <a:schemeClr val="accent3">
                <a:hueOff val="11250264"/>
                <a:satOff val="-16880"/>
                <a:lumOff val="-2745"/>
                <a:alphaOff val="0"/>
              </a:schemeClr>
            </a:fillRef>
            <a:effectRef idx="0">
              <a:schemeClr val="accent3">
                <a:hueOff val="11250264"/>
                <a:satOff val="-16880"/>
                <a:lumOff val="-2745"/>
                <a:alphaOff val="0"/>
              </a:schemeClr>
            </a:effectRef>
            <a:fontRef idx="minor">
              <a:schemeClr val="lt1"/>
            </a:fontRef>
          </p:style>
        </p:sp>
        <p:sp>
          <p:nvSpPr>
            <p:cNvPr id="51" name="Rectangle 50"/>
            <p:cNvSpPr/>
            <p:nvPr/>
          </p:nvSpPr>
          <p:spPr>
            <a:xfrm>
              <a:off x="2715102"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52" name="Rectangle 51"/>
          <p:cNvSpPr/>
          <p:nvPr/>
        </p:nvSpPr>
        <p:spPr>
          <a:xfrm>
            <a:off x="842464" y="1549888"/>
            <a:ext cx="249416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Thời gian</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3" name="Rectangle 52"/>
          <p:cNvSpPr/>
          <p:nvPr/>
        </p:nvSpPr>
        <p:spPr>
          <a:xfrm>
            <a:off x="3501923" y="1456405"/>
            <a:ext cx="2373483" cy="830997"/>
          </a:xfrm>
          <a:prstGeom prst="rect">
            <a:avLst/>
          </a:prstGeom>
        </p:spPr>
        <p:txBody>
          <a:bodyPr wrap="square">
            <a:spAutoFit/>
          </a:bodyPr>
          <a:lstStyle/>
          <a:p>
            <a:r>
              <a:rPr lang="vi-VN" sz="2400" dirty="0" smtClean="0">
                <a:solidFill>
                  <a:schemeClr val="bg1"/>
                </a:solidFill>
                <a:latin typeface="Times New Roman" panose="02020603050405020304" pitchFamily="18" charset="0"/>
                <a:cs typeface="Times New Roman" panose="02020603050405020304" pitchFamily="18" charset="0"/>
              </a:rPr>
              <a:t>Khung cảnh bãi sông</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54" name="Rectangle 53"/>
          <p:cNvSpPr/>
          <p:nvPr/>
        </p:nvSpPr>
        <p:spPr>
          <a:xfrm>
            <a:off x="6281212" y="1398958"/>
            <a:ext cx="2539260" cy="1200329"/>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388382" y="3162583"/>
            <a:ext cx="2476322" cy="1508105"/>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
        <p:nvSpPr>
          <p:cNvPr id="56" name="Rectangle 55"/>
          <p:cNvSpPr/>
          <p:nvPr/>
        </p:nvSpPr>
        <p:spPr>
          <a:xfrm>
            <a:off x="3991796" y="3485748"/>
            <a:ext cx="258592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Nhận xét</a:t>
            </a:r>
            <a:endParaRPr lang="vi-VN" sz="24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70945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16" presetClass="entr" presetSubtype="21"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inVertical)">
                                      <p:cBhvr>
                                        <p:cTn id="18" dur="500"/>
                                        <p:tgtEl>
                                          <p:spTgt spid="53"/>
                                        </p:tgtEl>
                                      </p:cBhvr>
                                    </p:animEffect>
                                  </p:childTnLst>
                                </p:cTn>
                              </p:par>
                              <p:par>
                                <p:cTn id="19" presetID="16" presetClass="entr" presetSubtype="2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barn(inVertical)">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par>
                                <p:cTn id="30" presetID="16" presetClass="entr" presetSubtype="2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barn(inVertical)">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barn(inVertical)">
                                      <p:cBhvr>
                                        <p:cTn id="37" dur="500"/>
                                        <p:tgtEl>
                                          <p:spTgt spid="37"/>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barn(inVertical)">
                                      <p:cBhvr>
                                        <p:cTn id="40" dur="500"/>
                                        <p:tgtEl>
                                          <p:spTgt spid="55"/>
                                        </p:tgtEl>
                                      </p:cBhvr>
                                    </p:animEffect>
                                  </p:childTnLst>
                                </p:cTn>
                              </p:par>
                              <p:par>
                                <p:cTn id="41" presetID="16" presetClass="entr" presetSubtype="21" fill="hold" nodeType="with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barn(inVertical)">
                                      <p:cBhvr>
                                        <p:cTn id="43" dur="500"/>
                                        <p:tgtEl>
                                          <p:spTgt spid="4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barn(inVertical)">
                                      <p:cBhvr>
                                        <p:cTn id="48" dur="500"/>
                                        <p:tgtEl>
                                          <p:spTgt spid="43"/>
                                        </p:tgtEl>
                                      </p:cBhvr>
                                    </p:animEffect>
                                  </p:childTnLst>
                                </p:cTn>
                              </p:par>
                              <p:par>
                                <p:cTn id="49" presetID="16" presetClass="entr" presetSubtype="21" fill="hold" nodeType="with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barn(inVertical)">
                                      <p:cBhvr>
                                        <p:cTn id="51" dur="500"/>
                                        <p:tgtEl>
                                          <p:spTgt spid="49"/>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barn(inVertical)">
                                      <p:cBhvr>
                                        <p:cTn id="5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512" y="1195099"/>
            <a:ext cx="4328831" cy="3608899"/>
          </a:xfrm>
          <a:prstGeom prst="rect">
            <a:avLst/>
          </a:prstGeom>
          <a:ln>
            <a:noFill/>
          </a:ln>
          <a:effectLst>
            <a:softEdge rad="112500"/>
          </a:effectLst>
        </p:spPr>
      </p:pic>
      <p:sp>
        <p:nvSpPr>
          <p:cNvPr id="58" name="TextBox 57">
            <a:extLst>
              <a:ext uri="{FF2B5EF4-FFF2-40B4-BE49-F238E27FC236}">
                <a16:creationId xmlns:a16="http://schemas.microsoft.com/office/drawing/2014/main" id="{1B67A656-7F8C-4D6A-9918-406B6B4D3780}"/>
              </a:ext>
            </a:extLst>
          </p:cNvPr>
          <p:cNvSpPr txBox="1"/>
          <p:nvPr/>
        </p:nvSpPr>
        <p:spPr>
          <a:xfrm>
            <a:off x="4860032" y="1800780"/>
            <a:ext cx="3951236" cy="646331"/>
          </a:xfrm>
          <a:prstGeom prst="rect">
            <a:avLst/>
          </a:prstGeom>
          <a:noFill/>
        </p:spPr>
        <p:txBody>
          <a:bodyPr wrap="square">
            <a:spAutoFit/>
          </a:bodyPr>
          <a:lstStyle/>
          <a:p>
            <a:pPr defTabSz="685800">
              <a:lnSpc>
                <a:spcPct val="150000"/>
              </a:lnSpc>
            </a:pPr>
            <a:r>
              <a:rPr lang="vi-VN" sz="2400" dirty="0" smtClean="0">
                <a:solidFill>
                  <a:prstClr val="black"/>
                </a:solidFill>
                <a:latin typeface="Times New Roman" panose="02020603050405020304" pitchFamily="18" charset="0"/>
                <a:ea typeface="Times New Roman" panose="02020603050405020304" pitchFamily="18" charset="0"/>
              </a:rPr>
              <a:t>V</a:t>
            </a:r>
            <a:r>
              <a:rPr lang="en-US" sz="2400" dirty="0" err="1" smtClean="0">
                <a:solidFill>
                  <a:prstClr val="black"/>
                </a:solidFill>
                <a:latin typeface="Times New Roman" panose="02020603050405020304" pitchFamily="18" charset="0"/>
                <a:ea typeface="Times New Roman" panose="02020603050405020304" pitchFamily="18" charset="0"/>
              </a:rPr>
              <a:t>ào</a:t>
            </a:r>
            <a:r>
              <a:rPr lang="en-US" sz="2400" dirty="0" smtClean="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buổi</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sáng</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bình</a:t>
            </a:r>
            <a:r>
              <a:rPr lang="en-US" sz="2400" dirty="0">
                <a:solidFill>
                  <a:prstClr val="black"/>
                </a:solidFill>
                <a:latin typeface="Times New Roman" panose="02020603050405020304" pitchFamily="18" charset="0"/>
                <a:ea typeface="Times New Roman" panose="02020603050405020304" pitchFamily="18" charset="0"/>
              </a:rPr>
              <a:t> minh.</a:t>
            </a:r>
          </a:p>
        </p:txBody>
      </p:sp>
      <p:sp>
        <p:nvSpPr>
          <p:cNvPr id="59" name="TextBox 58">
            <a:extLst>
              <a:ext uri="{FF2B5EF4-FFF2-40B4-BE49-F238E27FC236}">
                <a16:creationId xmlns:a16="http://schemas.microsoft.com/office/drawing/2014/main" id="{269BC336-CBA5-4BB2-B4CD-D44DEFF10226}"/>
              </a:ext>
            </a:extLst>
          </p:cNvPr>
          <p:cNvSpPr txBox="1"/>
          <p:nvPr/>
        </p:nvSpPr>
        <p:spPr>
          <a:xfrm>
            <a:off x="4860032" y="3379146"/>
            <a:ext cx="3891765" cy="1200329"/>
          </a:xfrm>
          <a:prstGeom prst="rect">
            <a:avLst/>
          </a:prstGeom>
          <a:noFill/>
        </p:spPr>
        <p:txBody>
          <a:bodyPr wrap="square">
            <a:spAutoFit/>
          </a:bodyPr>
          <a:lstStyle/>
          <a:p>
            <a:pPr algn="just" defTabSz="685800"/>
            <a:r>
              <a:rPr lang="en-US" sz="2400" dirty="0" err="1">
                <a:solidFill>
                  <a:prstClr val="black"/>
                </a:solidFill>
                <a:latin typeface="Times New Roman" panose="02020603050405020304" pitchFamily="18" charset="0"/>
                <a:cs typeface="Times New Roman" panose="02020603050405020304" pitchFamily="18" charset="0"/>
              </a:rPr>
              <a:t>Dòng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khổng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lồ</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nuốt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chửng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phần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còn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cuối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cùng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cát</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r>
              <a:rPr lang="vi-VN" sz="2400" dirty="0">
                <a:solidFill>
                  <a:prstClr val="white"/>
                </a:solidFill>
                <a:latin typeface="Times New Roman" panose="02020603050405020304" pitchFamily="18" charset="0"/>
                <a:cs typeface="Times New Roman" panose="02020603050405020304" pitchFamily="18" charset="0"/>
              </a:rPr>
              <a:t>T</a:t>
            </a:r>
            <a:r>
              <a:rPr lang="vi-VN" sz="2400" dirty="0" smtClean="0">
                <a:solidFill>
                  <a:prstClr val="white"/>
                </a:solidFill>
                <a:latin typeface="Times New Roman" panose="02020603050405020304" pitchFamily="18" charset="0"/>
                <a:cs typeface="Times New Roman" panose="02020603050405020304" pitchFamily="18" charset="0"/>
              </a:rPr>
              <a:t>hời gian</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61" name="Rectangle 60"/>
          <p:cNvSpPr/>
          <p:nvPr/>
        </p:nvSpPr>
        <p:spPr>
          <a:xfrm>
            <a:off x="4860032" y="2728061"/>
            <a:ext cx="3024336"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Khung cảnh bãi sông</a:t>
            </a:r>
            <a:endParaRPr lang="vi-VN"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54973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inVertical)">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barn(inVertical)">
                                      <p:cBhvr>
                                        <p:cTn id="1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Google Shape;1810;p66"/>
          <p:cNvSpPr/>
          <p:nvPr/>
        </p:nvSpPr>
        <p:spPr>
          <a:xfrm rot="16200000" flipV="1">
            <a:off x="2570111" y="2914057"/>
            <a:ext cx="3898528" cy="45562"/>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spcFirstLastPara="1" wrap="square" lIns="68569" tIns="68569" rIns="68569" bIns="68569" anchor="ctr" anchorCtr="0">
            <a:noAutofit/>
          </a:bodyPr>
          <a:lstStyle/>
          <a:p>
            <a:pPr defTabSz="685800"/>
            <a:r>
              <a:rPr lang="en-GB" sz="1350">
                <a:solidFill>
                  <a:prstClr val="black"/>
                </a:solidFill>
              </a:rPr>
              <a:t> </a:t>
            </a:r>
            <a:endParaRPr sz="1350">
              <a:solidFill>
                <a:prstClr val="black"/>
              </a:solidFill>
            </a:endParaRPr>
          </a:p>
        </p:txBody>
      </p:sp>
      <p:sp>
        <p:nvSpPr>
          <p:cNvPr id="17" name="TextBox 16">
            <a:extLst>
              <a:ext uri="{FF2B5EF4-FFF2-40B4-BE49-F238E27FC236}">
                <a16:creationId xmlns:a16="http://schemas.microsoft.com/office/drawing/2014/main" id="{D051F339-754F-4EC9-94D4-7ACF74D82E47}"/>
              </a:ext>
            </a:extLst>
          </p:cNvPr>
          <p:cNvSpPr txBox="1"/>
          <p:nvPr/>
        </p:nvSpPr>
        <p:spPr>
          <a:xfrm>
            <a:off x="320130" y="1297530"/>
            <a:ext cx="3977910"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tượng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như</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huyền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thoại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ra</a:t>
            </a:r>
            <a:r>
              <a:rPr lang="en-US" sz="2200" dirty="0" err="1" smtClean="0">
                <a:solidFill>
                  <a:prstClr val="black"/>
                </a:solidFill>
                <a:latin typeface="Times New Roman" panose="02020603050405020304" pitchFamily="18" charset="0"/>
                <a:cs typeface="Times New Roman" panose="02020603050405020304" pitchFamily="18" charset="0"/>
              </a:rPr>
              <a:t>.</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03E04393-CE9D-402A-AE51-0F28B3ECC641}"/>
              </a:ext>
            </a:extLst>
          </p:cNvPr>
          <p:cNvSpPr txBox="1"/>
          <p:nvPr/>
        </p:nvSpPr>
        <p:spPr>
          <a:xfrm>
            <a:off x="302660" y="2192588"/>
            <a:ext cx="3977910" cy="1107996"/>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Những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bỏng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ướt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bứt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khỏi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dòng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khổng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lồ</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id="{64A4BB1F-C856-47BE-B29A-5BC5AA43AF72}"/>
              </a:ext>
            </a:extLst>
          </p:cNvPr>
          <p:cNvSpPr txBox="1"/>
          <p:nvPr/>
        </p:nvSpPr>
        <p:spPr>
          <a:xfrm>
            <a:off x="311394" y="3416724"/>
            <a:ext cx="3977910" cy="1446550"/>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Cuối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bầy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thực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xong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chuyến</a:t>
            </a:r>
            <a:r>
              <a:rPr lang="en-US" sz="2200" dirty="0">
                <a:solidFill>
                  <a:prstClr val="black"/>
                </a:solidFill>
                <a:latin typeface="Times New Roman" panose="02020603050405020304" pitchFamily="18" charset="0"/>
                <a:cs typeface="Times New Roman" panose="02020603050405020304" pitchFamily="18" charset="0"/>
              </a:rPr>
              <a:t> bay </a:t>
            </a:r>
            <a:r>
              <a:rPr lang="en-US" sz="2200" dirty="0" err="1">
                <a:solidFill>
                  <a:prstClr val="black"/>
                </a:solidFill>
                <a:latin typeface="Times New Roman" panose="02020603050405020304" pitchFamily="18" charset="0"/>
                <a:cs typeface="Times New Roman" panose="02020603050405020304" pitchFamily="18" charset="0"/>
              </a:rPr>
              <a:t>quan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trọng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đầu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tiên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kì</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đời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a16="http://schemas.microsoft.com/office/drawing/2014/main" id="{294E031A-A8B3-4B4D-BF10-6220CE1F5257}"/>
              </a:ext>
            </a:extLst>
          </p:cNvPr>
          <p:cNvSpPr txBox="1"/>
          <p:nvPr/>
        </p:nvSpPr>
        <p:spPr>
          <a:xfrm>
            <a:off x="4758180" y="1297530"/>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Đứng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nhích</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id="{FD019A82-6727-4C45-BEAE-45F81B023A22}"/>
              </a:ext>
            </a:extLst>
          </p:cNvPr>
          <p:cNvSpPr txBox="1"/>
          <p:nvPr/>
        </p:nvSpPr>
        <p:spPr>
          <a:xfrm>
            <a:off x="4740710" y="1807867"/>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gương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mặt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nhợt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hửng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ngày</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id="{3E705EC0-A0A3-4083-86C2-8D4EB3A3B163}"/>
              </a:ext>
            </a:extLst>
          </p:cNvPr>
          <p:cNvSpPr txBox="1"/>
          <p:nvPr/>
        </p:nvSpPr>
        <p:spPr>
          <a:xfrm>
            <a:off x="4740710" y="2768652"/>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hai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khóc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tự</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id="{EF6B812D-F714-4CDB-BA90-EEE5F541ABDB}"/>
              </a:ext>
            </a:extLst>
          </p:cNvPr>
          <p:cNvSpPr txBox="1"/>
          <p:nvPr/>
        </p:nvSpPr>
        <p:spPr>
          <a:xfrm>
            <a:off x="4740710" y="3378692"/>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nhìn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nhau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bật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cười</a:t>
            </a:r>
            <a:r>
              <a:rPr lang="en-US" sz="2200" dirty="0">
                <a:solidFill>
                  <a:prstClr val="black"/>
                </a:solidFill>
                <a:latin typeface="Times New Roman" panose="02020603050405020304" pitchFamily="18" charset="0"/>
                <a:cs typeface="Times New Roman" panose="02020603050405020304" pitchFamily="18" charset="0"/>
              </a:rPr>
              <a:t>.</a:t>
            </a:r>
          </a:p>
        </p:txBody>
      </p:sp>
      <p:grpSp>
        <p:nvGrpSpPr>
          <p:cNvPr id="24" name="Group 23"/>
          <p:cNvGrpSpPr/>
          <p:nvPr/>
        </p:nvGrpSpPr>
        <p:grpSpPr>
          <a:xfrm>
            <a:off x="411714" y="162681"/>
            <a:ext cx="3800246" cy="793931"/>
            <a:chOff x="5424353" y="457110"/>
            <a:chExt cx="2202643" cy="1321585"/>
          </a:xfrm>
        </p:grpSpPr>
        <p:sp>
          <p:nvSpPr>
            <p:cNvPr id="25" name="Rectangle 24"/>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26" name="Rectangle 25"/>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27" name="Group 26"/>
          <p:cNvGrpSpPr/>
          <p:nvPr/>
        </p:nvGrpSpPr>
        <p:grpSpPr>
          <a:xfrm>
            <a:off x="4720594" y="153460"/>
            <a:ext cx="3811846" cy="803152"/>
            <a:chOff x="5851" y="2285303"/>
            <a:chExt cx="2202643" cy="1321585"/>
          </a:xfrm>
        </p:grpSpPr>
        <p:sp>
          <p:nvSpPr>
            <p:cNvPr id="28" name="Rectangle 27"/>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29" name="Rectangle 28"/>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30" name="Rectangle 29"/>
          <p:cNvSpPr/>
          <p:nvPr/>
        </p:nvSpPr>
        <p:spPr>
          <a:xfrm>
            <a:off x="706668" y="156577"/>
            <a:ext cx="3835488" cy="830997"/>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5103733" y="187355"/>
            <a:ext cx="3538489" cy="800219"/>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20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barn(inVertical)">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in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P spid="19" grpId="0"/>
      <p:bldP spid="20" grpId="0"/>
      <p:bldP spid="21" grpId="0"/>
      <p:bldP spid="22" grpId="0"/>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30" y="1219200"/>
            <a:ext cx="9144000" cy="3935356"/>
          </a:xfrm>
          <a:prstGeom prst="rect">
            <a:avLst/>
          </a:prstGeom>
        </p:spPr>
      </p:pic>
      <p:sp>
        <p:nvSpPr>
          <p:cNvPr id="8" name="Rectangle 7"/>
          <p:cNvSpPr/>
          <p:nvPr/>
        </p:nvSpPr>
        <p:spPr>
          <a:xfrm>
            <a:off x="5436096" y="757535"/>
            <a:ext cx="3244192" cy="461665"/>
          </a:xfrm>
          <a:prstGeom prst="rect">
            <a:avLst/>
          </a:prstGeom>
        </p:spPr>
        <p:txBody>
          <a:bodyPr wrap="square">
            <a:spAutoFit/>
          </a:bodyPr>
          <a:lstStyle/>
          <a:p>
            <a:pPr algn="just"/>
            <a:r>
              <a:rPr lang="vi-VN" sz="2400" dirty="0" smtClean="0">
                <a:solidFill>
                  <a:prstClr val="black"/>
                </a:solidFill>
                <a:latin typeface="Times New Roman" panose="02020603050405020304" pitchFamily="18" charset="0"/>
                <a:ea typeface="MingLiU" panose="02020509000000000000" pitchFamily="49" charset="-120"/>
              </a:rPr>
              <a:t>- Nguyễn Quang Thiều-</a:t>
            </a:r>
            <a:endParaRPr lang="vi-VN" sz="2400" dirty="0">
              <a:solidFill>
                <a:prstClr val="black"/>
              </a:solidFill>
              <a:latin typeface="Times New Roman" panose="02020603050405020304" pitchFamily="18" charset="0"/>
              <a:ea typeface="MingLiU" panose="02020509000000000000" pitchFamily="49" charset="-120"/>
            </a:endParaRPr>
          </a:p>
        </p:txBody>
      </p:sp>
      <p:pic>
        <p:nvPicPr>
          <p:cNvPr id="6" name="Picture 5"/>
          <p:cNvPicPr>
            <a:picLocks noChangeAspect="1"/>
          </p:cNvPicPr>
          <p:nvPr/>
        </p:nvPicPr>
        <p:blipFill>
          <a:blip r:embed="rId4"/>
          <a:stretch>
            <a:fillRect/>
          </a:stretch>
        </p:blipFill>
        <p:spPr>
          <a:xfrm>
            <a:off x="2123728" y="-92546"/>
            <a:ext cx="5291787" cy="1457070"/>
          </a:xfrm>
          <a:prstGeom prst="rect">
            <a:avLst/>
          </a:prstGeom>
        </p:spPr>
      </p:pic>
    </p:spTree>
    <p:extLst>
      <p:ext uri="{BB962C8B-B14F-4D97-AF65-F5344CB8AC3E}">
        <p14:creationId xmlns:p14="http://schemas.microsoft.com/office/powerpoint/2010/main" val="22305964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704234" y="76480"/>
            <a:ext cx="4738960" cy="3278982"/>
          </a:xfrm>
          <a:prstGeom prst="cloudCallout">
            <a:avLst>
              <a:gd name="adj1" fmla="val 42796"/>
              <a:gd name="adj2" fmla="val 61172"/>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1043608" y="411510"/>
            <a:ext cx="3868340" cy="2241960"/>
          </a:xfrm>
          <a:prstGeom prst="rect">
            <a:avLst/>
          </a:prstGeom>
        </p:spPr>
        <p:txBody>
          <a:bodyPr wrap="square">
            <a:spAutoFit/>
          </a:bodyPr>
          <a:lstStyle/>
          <a:p>
            <a:pPr algn="ctr" defTabSz="685800">
              <a:lnSpc>
                <a:spcPct val="150000"/>
              </a:lnSpc>
            </a:pPr>
            <a:r>
              <a:rPr lang="vi-VN" sz="2400" dirty="0" smtClean="0">
                <a:solidFill>
                  <a:prstClr val="black"/>
                </a:solidFill>
                <a:latin typeface="Times New Roman" panose="02020603050405020304" pitchFamily="18" charset="0"/>
                <a:cs typeface="Times New Roman" panose="02020603050405020304" pitchFamily="18" charset="0"/>
              </a:rPr>
              <a:t>Trong đoạn kết của truyện, Mên và Mon không hiểu rõ vì sao mình lại khóc. Em hãy giúp nhân vật lí giải điều đó?</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rotWithShape="1">
          <a:blip r:embed="rId3">
            <a:extLst>
              <a:ext uri="{BEBA8EAE-BF5A-486C-A8C5-ECC9F3942E4B}">
                <a14:imgProps xmlns:a14="http://schemas.microsoft.com/office/drawing/2010/main">
                  <a14:imgLayer r:embed="rId4">
                    <a14:imgEffect>
                      <a14:backgroundRemoval t="56436" b="94307" l="30249" r="61566">
                        <a14:foregroundMark x1="53381" y1="79950" x2="58956" y2="68812"/>
                        <a14:foregroundMark x1="52906" y1="79950" x2="54448" y2="70297"/>
                        <a14:foregroundMark x1="43535" y1="81931" x2="41518" y2="72525"/>
                        <a14:foregroundMark x1="39976" y1="83416" x2="36536" y2="80198"/>
                      </a14:backgroundRemoval>
                    </a14:imgEffect>
                  </a14:imgLayer>
                </a14:imgProps>
              </a:ext>
              <a:ext uri="{28A0092B-C50C-407E-A947-70E740481C1C}">
                <a14:useLocalDpi xmlns:a14="http://schemas.microsoft.com/office/drawing/2010/main" val="0"/>
              </a:ext>
            </a:extLst>
          </a:blip>
          <a:srcRect l="31168" t="55614" r="37445" b="1347"/>
          <a:stretch/>
        </p:blipFill>
        <p:spPr>
          <a:xfrm>
            <a:off x="4644008" y="2571750"/>
            <a:ext cx="4750525" cy="3121774"/>
          </a:xfrm>
          <a:prstGeom prst="rect">
            <a:avLst/>
          </a:prstGeom>
        </p:spPr>
      </p:pic>
    </p:spTree>
    <p:extLst>
      <p:ext uri="{BB962C8B-B14F-4D97-AF65-F5344CB8AC3E}">
        <p14:creationId xmlns:p14="http://schemas.microsoft.com/office/powerpoint/2010/main" val="295598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450" y="1203598"/>
            <a:ext cx="4328831" cy="3608899"/>
          </a:xfrm>
          <a:prstGeom prst="rect">
            <a:avLst/>
          </a:prstGeom>
          <a:ln>
            <a:noFill/>
          </a:ln>
          <a:effectLst>
            <a:softEdge rad="112500"/>
          </a:effectLst>
        </p:spPr>
      </p:pic>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Nhận xét</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EB4D8C4E-ABA1-4827-AE01-5AEFF41FF38E}"/>
              </a:ext>
            </a:extLst>
          </p:cNvPr>
          <p:cNvSpPr txBox="1"/>
          <p:nvPr/>
        </p:nvSpPr>
        <p:spPr>
          <a:xfrm>
            <a:off x="4435281" y="1910664"/>
            <a:ext cx="4536504" cy="3139321"/>
          </a:xfrm>
          <a:prstGeom prst="rect">
            <a:avLst/>
          </a:prstGeom>
          <a:noFill/>
        </p:spPr>
        <p:txBody>
          <a:bodyPr wrap="square">
            <a:spAutoFit/>
          </a:bodyPr>
          <a:lstStyle/>
          <a:p>
            <a:pPr marL="0" marR="0" algn="just">
              <a:lnSpc>
                <a:spcPct val="150000"/>
              </a:lnSpc>
              <a:spcBef>
                <a:spcPts val="0"/>
              </a:spcBef>
              <a:spcAft>
                <a:spcPts val="0"/>
              </a:spcAft>
            </a:pPr>
            <a:r>
              <a:rPr lang="en-US" sz="2200"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Nghệ</a:t>
            </a:r>
            <a:r>
              <a:rPr lang="en-US" sz="2200" b="1" i="1"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thuật</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miêu</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tả</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tâm</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lí</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vật</a:t>
            </a:r>
            <a:r>
              <a:rPr lang="en-US" sz="2200" dirty="0">
                <a:effectLst/>
                <a:latin typeface="Times New Roman" panose="02020603050405020304" pitchFamily="18" charset="0"/>
                <a:ea typeface="Times New Roman" panose="02020603050405020304" pitchFamily="18" charset="0"/>
              </a:rPr>
              <a:t>.</a:t>
            </a:r>
          </a:p>
          <a:p>
            <a:pPr marL="0" marR="0" algn="just">
              <a:lnSpc>
                <a:spcPct val="150000"/>
              </a:lnSpc>
              <a:spcBef>
                <a:spcPts val="0"/>
              </a:spcBef>
              <a:spcAft>
                <a:spcPts val="0"/>
              </a:spcAft>
            </a:pPr>
            <a:r>
              <a:rPr lang="en-US" sz="2200" i="1" dirty="0">
                <a:solidFill>
                  <a:srgbClr val="FF0000"/>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Lúc</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đầu</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a:t>
            </a:r>
            <a:r>
              <a:rPr lang="en-US" sz="2200" i="1" dirty="0" err="1">
                <a:solidFill>
                  <a:srgbClr val="FF0000"/>
                </a:solidFill>
                <a:effectLst/>
                <a:latin typeface="Times New Roman" panose="02020603050405020304" pitchFamily="18" charset="0"/>
                <a:ea typeface="Times New Roman" panose="02020603050405020304" pitchFamily="18" charset="0"/>
              </a:rPr>
              <a:t>căng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thẳng</a:t>
            </a:r>
            <a:r>
              <a:rPr lang="en-US" sz="2200" i="1" dirty="0">
                <a:solidFill>
                  <a:srgbClr val="FF0000"/>
                </a:solidFill>
                <a:effectLst/>
                <a:latin typeface="Times New Roman" panose="02020603050405020304" pitchFamily="18" charset="0"/>
                <a:ea typeface="Times New Roman" panose="02020603050405020304" pitchFamily="18" charset="0"/>
              </a:rPr>
              <a:t>, lo </a:t>
            </a:r>
            <a:r>
              <a:rPr lang="en-US" sz="2200" i="1" dirty="0" err="1">
                <a:solidFill>
                  <a:srgbClr val="FF0000"/>
                </a:solidFill>
                <a:effectLst/>
                <a:latin typeface="Times New Roman" panose="02020603050405020304" pitchFamily="18" charset="0"/>
                <a:ea typeface="Times New Roman" panose="02020603050405020304" pitchFamily="18" charset="0"/>
              </a:rPr>
              <a:t>lắng</a:t>
            </a:r>
            <a:r>
              <a:rPr lang="en-US" sz="2200" i="1" dirty="0">
                <a:solidFill>
                  <a:srgbClr val="FF0000"/>
                </a:solidFill>
                <a:effectLst/>
                <a:latin typeface="Times New Roman" panose="02020603050405020304" pitchFamily="18" charset="0"/>
                <a:ea typeface="Times New Roman" panose="02020603050405020304" pitchFamily="18" charset="0"/>
              </a:rPr>
              <a:t>. Sau </a:t>
            </a:r>
            <a:r>
              <a:rPr lang="en-US" sz="2200" i="1" dirty="0" err="1">
                <a:solidFill>
                  <a:srgbClr val="FF0000"/>
                </a:solidFill>
                <a:effectLst/>
                <a:latin typeface="Times New Roman" panose="02020603050405020304" pitchFamily="18" charset="0"/>
                <a:ea typeface="Times New Roman" panose="02020603050405020304" pitchFamily="18" charset="0"/>
              </a:rPr>
              <a:t>khi</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bầy</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chim</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chìa</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vôi</a:t>
            </a:r>
            <a:r>
              <a:rPr lang="en-US" sz="2200" i="1" dirty="0">
                <a:solidFill>
                  <a:srgbClr val="FF0000"/>
                </a:solidFill>
                <a:effectLst/>
                <a:latin typeface="Times New Roman" panose="02020603050405020304" pitchFamily="18" charset="0"/>
                <a:ea typeface="Times New Roman" panose="02020603050405020304" pitchFamily="18" charset="0"/>
              </a:rPr>
              <a:t> non </a:t>
            </a:r>
            <a:r>
              <a:rPr lang="en-US" sz="2200" i="1" dirty="0" err="1">
                <a:solidFill>
                  <a:srgbClr val="FF0000"/>
                </a:solidFill>
                <a:effectLst/>
                <a:latin typeface="Times New Roman" panose="02020603050405020304" pitchFamily="18" charset="0"/>
                <a:ea typeface="Times New Roman" panose="02020603050405020304" pitchFamily="18" charset="0"/>
              </a:rPr>
              <a:t>cất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thì</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sung </a:t>
            </a:r>
            <a:r>
              <a:rPr lang="en-US" sz="2200" i="1" dirty="0" err="1">
                <a:solidFill>
                  <a:srgbClr val="FF0000"/>
                </a:solidFill>
                <a:effectLst/>
                <a:latin typeface="Times New Roman" panose="02020603050405020304" pitchFamily="18" charset="0"/>
                <a:ea typeface="Times New Roman" panose="02020603050405020304" pitchFamily="18" charset="0"/>
              </a:rPr>
              <a:t>sướng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hạnh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phúc</a:t>
            </a:r>
            <a:r>
              <a:rPr lang="en-US" sz="2200" i="1" dirty="0">
                <a:solidFill>
                  <a:srgbClr val="FF0000"/>
                </a:solidFill>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3910968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1" end="1"/>
                                            </p:txEl>
                                          </p:spTgt>
                                        </p:tgtEl>
                                        <p:attrNameLst>
                                          <p:attrName>style.visibility</p:attrName>
                                        </p:attrNameLst>
                                      </p:cBhvr>
                                      <p:to>
                                        <p:strVal val="visible"/>
                                      </p:to>
                                    </p:set>
                                    <p:animEffect transition="in" filter="barn(inVertical)">
                                      <p:cBhvr>
                                        <p:cTn id="12"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99992" y="827039"/>
            <a:ext cx="4328831" cy="3608899"/>
          </a:xfrm>
          <a:prstGeom prst="rect">
            <a:avLst/>
          </a:prstGeom>
          <a:ln>
            <a:noFill/>
          </a:ln>
          <a:effectLst>
            <a:softEdge rad="112500"/>
          </a:effectLst>
        </p:spPr>
      </p:pic>
      <p:sp>
        <p:nvSpPr>
          <p:cNvPr id="13" name="Rectangle 12"/>
          <p:cNvSpPr/>
          <p:nvPr/>
        </p:nvSpPr>
        <p:spPr>
          <a:xfrm>
            <a:off x="0" y="0"/>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EB4D8C4E-ABA1-4827-AE01-5AEFF41FF38E}"/>
              </a:ext>
            </a:extLst>
          </p:cNvPr>
          <p:cNvSpPr txBox="1"/>
          <p:nvPr/>
        </p:nvSpPr>
        <p:spPr>
          <a:xfrm>
            <a:off x="233772" y="915566"/>
            <a:ext cx="3888432" cy="4662815"/>
          </a:xfrm>
          <a:prstGeom prst="rect">
            <a:avLst/>
          </a:prstGeom>
          <a:noFill/>
        </p:spPr>
        <p:txBody>
          <a:bodyPr wrap="square">
            <a:spAutoFit/>
          </a:bodyPr>
          <a:lstStyle/>
          <a:p>
            <a:pPr marL="0" marR="0" algn="just">
              <a:lnSpc>
                <a:spcPct val="150000"/>
              </a:lnSpc>
              <a:spcBef>
                <a:spcPts val="0"/>
              </a:spcBef>
              <a:spcAft>
                <a:spcPts val="0"/>
              </a:spcAft>
            </a:pPr>
            <a:r>
              <a:rPr lang="vi-VN" sz="2200" b="1" dirty="0" smtClean="0">
                <a:latin typeface="Times New Roman" panose="02020603050405020304" pitchFamily="18" charset="0"/>
                <a:ea typeface="Times New Roman" panose="02020603050405020304" pitchFamily="18" charset="0"/>
                <a:sym typeface="Wingdings" panose="05000000000000000000" pitchFamily="2" charset="2"/>
              </a:rPr>
              <a:t>NHẬN XÉT CHUNG</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a:t>
            </a: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à hai anh em gắn bó, đoàn kết, chia sẻ, yêu thương nhau.</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Là những đứa trẻ thông minh, hiểu biết.</a:t>
            </a:r>
          </a:p>
          <a:p>
            <a:pPr marL="0" marR="0" algn="just">
              <a:lnSpc>
                <a:spcPct val="150000"/>
              </a:lnSpc>
              <a:spcBef>
                <a:spcPts val="0"/>
              </a:spcBef>
              <a:spcAft>
                <a:spcPts val="0"/>
              </a:spcAft>
            </a:pP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 Là những đứa trẻ ngây thơ nhưng có trái tim nhân hậu, yêu thương động vật</a:t>
            </a:r>
          </a:p>
          <a:p>
            <a:pPr marL="0" marR="0" algn="just">
              <a:lnSpc>
                <a:spcPct val="150000"/>
              </a:lnSpc>
              <a:spcBef>
                <a:spcPts val="0"/>
              </a:spcBef>
              <a:spcAft>
                <a:spcPts val="0"/>
              </a:spcAft>
            </a:pPr>
            <a:endParaRPr lang="en-US" sz="2200" i="1" dirty="0">
              <a:solidFill>
                <a:srgbClr val="FF0000"/>
              </a:solidFill>
              <a:effectLst/>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a:off x="3803901" y="627534"/>
            <a:ext cx="964825" cy="674073"/>
          </a:xfrm>
          <a:prstGeom prst="straightConnector1">
            <a:avLst/>
          </a:prstGeom>
          <a:noFill/>
          <a:ln w="28575" cap="flat" cmpd="sng">
            <a:solidFill>
              <a:srgbClr val="FF9E00"/>
            </a:solidFill>
            <a:prstDash val="dash"/>
            <a:round/>
            <a:headEnd type="oval" w="med" len="med"/>
            <a:tailEnd type="oval" w="med" len="med"/>
          </a:ln>
        </p:spPr>
      </p:cxnSp>
      <p:pic>
        <p:nvPicPr>
          <p:cNvPr id="5" name="Picture 4"/>
          <p:cNvPicPr>
            <a:picLocks noChangeAspect="1"/>
          </p:cNvPicPr>
          <p:nvPr/>
        </p:nvPicPr>
        <p:blipFill>
          <a:blip r:embed="rId4"/>
          <a:stretch>
            <a:fillRect/>
          </a:stretch>
        </p:blipFill>
        <p:spPr>
          <a:xfrm>
            <a:off x="279592" y="101913"/>
            <a:ext cx="3524309" cy="1051242"/>
          </a:xfrm>
          <a:prstGeom prst="rect">
            <a:avLst/>
          </a:prstGeom>
        </p:spPr>
      </p:pic>
    </p:spTree>
    <p:extLst>
      <p:ext uri="{BB962C8B-B14F-4D97-AF65-F5344CB8AC3E}">
        <p14:creationId xmlns:p14="http://schemas.microsoft.com/office/powerpoint/2010/main" val="395902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Effect transition="in" filter="barn(inVertical)">
                                      <p:cBhvr>
                                        <p:cTn id="17" dur="500"/>
                                        <p:tgtEl>
                                          <p:spTgt spid="1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504" y="964570"/>
            <a:ext cx="4328831" cy="3608899"/>
          </a:xfrm>
          <a:prstGeom prst="rect">
            <a:avLst/>
          </a:prstGeom>
          <a:ln>
            <a:noFill/>
          </a:ln>
          <a:effectLst>
            <a:softEdge rad="112500"/>
          </a:effectLst>
        </p:spPr>
      </p:pic>
      <p:sp>
        <p:nvSpPr>
          <p:cNvPr id="13" name="Rectangle 12"/>
          <p:cNvSpPr/>
          <p:nvPr/>
        </p:nvSpPr>
        <p:spPr>
          <a:xfrm>
            <a:off x="4768726" y="10559"/>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EB4D8C4E-ABA1-4827-AE01-5AEFF41FF38E}"/>
              </a:ext>
            </a:extLst>
          </p:cNvPr>
          <p:cNvSpPr txBox="1"/>
          <p:nvPr/>
        </p:nvSpPr>
        <p:spPr>
          <a:xfrm>
            <a:off x="5002498" y="1546959"/>
            <a:ext cx="3888432" cy="3139321"/>
          </a:xfrm>
          <a:prstGeom prst="rect">
            <a:avLst/>
          </a:prstGeom>
          <a:noFill/>
        </p:spPr>
        <p:txBody>
          <a:bodyPr wrap="square">
            <a:spAutoFit/>
          </a:bodyPr>
          <a:lstStyle/>
          <a:p>
            <a:pPr algn="just">
              <a:lnSpc>
                <a:spcPct val="150000"/>
              </a:lnSpc>
            </a:pPr>
            <a:r>
              <a:rPr lang="vi-VN" sz="2200" b="1"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NHẬN XÉT CHUNG</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Một khung cảnh yên bình với thiên nhiên chan hòa.</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Sự gắn bó, gần gũi của con người với thiên nhiên.</a:t>
            </a:r>
          </a:p>
          <a:p>
            <a:pPr algn="just">
              <a:lnSpc>
                <a:spcPct val="150000"/>
              </a:lnSpc>
            </a:pPr>
            <a:endParaRPr lang="en-US" sz="2200" i="1" dirty="0">
              <a:solidFill>
                <a:srgbClr val="FF0000"/>
              </a:solidFill>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flipV="1">
            <a:off x="3779912" y="1131590"/>
            <a:ext cx="1222586" cy="360041"/>
          </a:xfrm>
          <a:prstGeom prst="straightConnector1">
            <a:avLst/>
          </a:prstGeom>
          <a:noFill/>
          <a:ln w="28575" cap="flat" cmpd="sng">
            <a:solidFill>
              <a:srgbClr val="FF9E00"/>
            </a:solidFill>
            <a:prstDash val="dash"/>
            <a:round/>
            <a:headEnd type="oval" w="med" len="med"/>
            <a:tailEnd type="oval" w="med" len="med"/>
          </a:ln>
        </p:spPr>
      </p:cxnSp>
      <p:pic>
        <p:nvPicPr>
          <p:cNvPr id="4" name="Picture 3"/>
          <p:cNvPicPr>
            <a:picLocks noChangeAspect="1"/>
          </p:cNvPicPr>
          <p:nvPr/>
        </p:nvPicPr>
        <p:blipFill>
          <a:blip r:embed="rId4"/>
          <a:stretch>
            <a:fillRect/>
          </a:stretch>
        </p:blipFill>
        <p:spPr>
          <a:xfrm>
            <a:off x="4669237" y="699542"/>
            <a:ext cx="4834547" cy="847417"/>
          </a:xfrm>
          <a:prstGeom prst="rect">
            <a:avLst/>
          </a:prstGeom>
        </p:spPr>
      </p:pic>
    </p:spTree>
    <p:extLst>
      <p:ext uri="{BB962C8B-B14F-4D97-AF65-F5344CB8AC3E}">
        <p14:creationId xmlns:p14="http://schemas.microsoft.com/office/powerpoint/2010/main" val="141419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69374" y="1419622"/>
            <a:ext cx="4654362" cy="2062872"/>
          </a:xfrm>
          <a:prstGeom prst="rect">
            <a:avLst/>
          </a:prstGeom>
        </p:spPr>
        <p:txBody>
          <a:bodyPr wrap="square">
            <a:spAutoFit/>
          </a:bodyPr>
          <a:lstStyle/>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Tình huống truyện tự nhiên, hấp dẫn.</a:t>
            </a:r>
          </a:p>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Sử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dụng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ngôn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ngữ</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đối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smtClean="0">
                <a:solidFill>
                  <a:prstClr val="black"/>
                </a:solidFill>
                <a:latin typeface="Times New Roman" panose="02020603050405020304" pitchFamily="18" charset="0"/>
                <a:ea typeface="Times New Roman" panose="02020603050405020304" pitchFamily="18" charset="0"/>
              </a:rPr>
              <a:t>thoại</a:t>
            </a:r>
            <a:r>
              <a:rPr lang="vi-VN" sz="2200" dirty="0" smtClean="0">
                <a:solidFill>
                  <a:prstClr val="black"/>
                </a:solidFill>
                <a:latin typeface="Times New Roman" panose="02020603050405020304" pitchFamily="18" charset="0"/>
                <a:ea typeface="Times New Roman" panose="02020603050405020304" pitchFamily="18" charset="0"/>
              </a:rPr>
              <a:t>, giản dị, phù hợp với trẻ thơ.</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Miêu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tâm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lí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vật</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23736" y="915566"/>
            <a:ext cx="4191398" cy="3456384"/>
          </a:xfrm>
          <a:prstGeom prst="rect">
            <a:avLst/>
          </a:prstGeom>
          <a:ln>
            <a:noFill/>
          </a:ln>
          <a:effectLst>
            <a:softEdge rad="112500"/>
          </a:effectLst>
        </p:spPr>
      </p:pic>
    </p:spTree>
    <p:extLst>
      <p:ext uri="{BB962C8B-B14F-4D97-AF65-F5344CB8AC3E}">
        <p14:creationId xmlns:p14="http://schemas.microsoft.com/office/powerpoint/2010/main" val="300658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286988" y="1131590"/>
            <a:ext cx="4636748" cy="3139321"/>
          </a:xfrm>
          <a:prstGeom prst="rect">
            <a:avLst/>
          </a:prstGeom>
        </p:spPr>
        <p:txBody>
          <a:bodyPr wrap="square">
            <a:spAutoFit/>
          </a:bodyPr>
          <a:lstStyle/>
          <a:p>
            <a:pPr algn="just" defTabSz="685800">
              <a:lnSpc>
                <a:spcPct val="150000"/>
              </a:lnSpc>
            </a:pPr>
            <a:r>
              <a:rPr lang="vi-VN"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Kể</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về</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cuộc</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cất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non qua </a:t>
            </a:r>
            <a:r>
              <a:rPr lang="en-US" sz="2200" dirty="0" err="1">
                <a:solidFill>
                  <a:prstClr val="black"/>
                </a:solidFill>
                <a:latin typeface="Times New Roman" panose="02020603050405020304" pitchFamily="18" charset="0"/>
                <a:ea typeface="Times New Roman" panose="02020603050405020304" pitchFamily="18" charset="0"/>
              </a:rPr>
              <a:t>điểm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hai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bé</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Mên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a:t>
            </a:r>
            <a:r>
              <a:rPr lang="en-US" sz="2200" dirty="0">
                <a:solidFill>
                  <a:prstClr val="black"/>
                </a:solidFill>
                <a:latin typeface="Times New Roman" panose="02020603050405020304" pitchFamily="18" charset="0"/>
                <a:ea typeface="Times New Roman" panose="02020603050405020304" pitchFamily="18" charset="0"/>
              </a:rPr>
              <a:t> Mon.</a:t>
            </a: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Qua </a:t>
            </a:r>
            <a:r>
              <a:rPr lang="en-US" sz="2200" dirty="0" err="1">
                <a:solidFill>
                  <a:prstClr val="black"/>
                </a:solidFill>
                <a:latin typeface="Times New Roman" panose="02020603050405020304" pitchFamily="18" charset="0"/>
                <a:ea typeface="Times New Roman" panose="02020603050405020304" pitchFamily="18" charset="0"/>
              </a:rPr>
              <a:t>đó</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trái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ngây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thơ</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tràn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tình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yêu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thương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trẻ</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nhỏ</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23736" y="1203598"/>
            <a:ext cx="4191398" cy="3456384"/>
          </a:xfrm>
          <a:prstGeom prst="rect">
            <a:avLst/>
          </a:prstGeom>
          <a:ln>
            <a:noFill/>
          </a:ln>
          <a:effectLst>
            <a:softEdge rad="112500"/>
          </a:effectLst>
        </p:spPr>
      </p:pic>
    </p:spTree>
    <p:extLst>
      <p:ext uri="{BB962C8B-B14F-4D97-AF65-F5344CB8AC3E}">
        <p14:creationId xmlns:p14="http://schemas.microsoft.com/office/powerpoint/2010/main" val="162798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2037419" y="339502"/>
            <a:ext cx="3766243" cy="2346211"/>
          </a:xfrm>
          <a:prstGeom prst="cloudCallout">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2419286" y="554380"/>
            <a:ext cx="3024336" cy="1938992"/>
          </a:xfrm>
          <a:prstGeom prst="rect">
            <a:avLst/>
          </a:prstGeom>
        </p:spPr>
        <p:txBody>
          <a:bodyPr wrap="square">
            <a:spAutoFit/>
          </a:bodyPr>
          <a:lstStyle/>
          <a:p>
            <a:pPr algn="ctr" defTabSz="685800"/>
            <a:r>
              <a:rPr lang="vi-VN" sz="2400" dirty="0" smtClean="0">
                <a:solidFill>
                  <a:prstClr val="black"/>
                </a:solidFill>
                <a:latin typeface="Times New Roman" panose="02020603050405020304" pitchFamily="18" charset="0"/>
                <a:cs typeface="Times New Roman" panose="02020603050405020304" pitchFamily="18" charset="0"/>
              </a:rPr>
              <a:t>Từ hành trình cất cánh, học bay của đàn chim chìa vôi, em rút ra được bài học gì cho bản thân mình?</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907853" y="1397115"/>
            <a:ext cx="3751661" cy="3679697"/>
          </a:xfrm>
          <a:prstGeom prst="rect">
            <a:avLst/>
          </a:prstGeom>
        </p:spPr>
      </p:pic>
      <p:sp>
        <p:nvSpPr>
          <p:cNvPr id="5" name="TextBox 4">
            <a:extLst>
              <a:ext uri="{FF2B5EF4-FFF2-40B4-BE49-F238E27FC236}">
                <a16:creationId xmlns:a16="http://schemas.microsoft.com/office/drawing/2014/main" id="{EB4D8C4E-ABA1-4827-AE01-5AEFF41FF38E}"/>
              </a:ext>
            </a:extLst>
          </p:cNvPr>
          <p:cNvSpPr txBox="1"/>
          <p:nvPr/>
        </p:nvSpPr>
        <p:spPr>
          <a:xfrm>
            <a:off x="4860502" y="2493372"/>
            <a:ext cx="3888432" cy="2062872"/>
          </a:xfrm>
          <a:prstGeom prst="rect">
            <a:avLst/>
          </a:prstGeom>
          <a:noFill/>
        </p:spPr>
        <p:txBody>
          <a:bodyPr wrap="square">
            <a:spAutoFit/>
          </a:bodyPr>
          <a:lstStyle/>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Thử thách cũng chính là cơ hội</a:t>
            </a:r>
          </a:p>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Vượt qua thử thách bằng sự nỗ lực của chính bản thân là cách tốt nhất để trưởng thành.</a:t>
            </a:r>
            <a:endParaRPr lang="en-US" sz="22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4163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9500" cy="5143500"/>
          </a:xfrm>
          <a:prstGeom prst="rect">
            <a:avLst/>
          </a:prstGeom>
        </p:spPr>
      </p:pic>
    </p:spTree>
    <p:extLst>
      <p:ext uri="{BB962C8B-B14F-4D97-AF65-F5344CB8AC3E}">
        <p14:creationId xmlns:p14="http://schemas.microsoft.com/office/powerpoint/2010/main" val="2812150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3374" y="0"/>
            <a:ext cx="9120626" cy="5143500"/>
          </a:xfrm>
          <a:prstGeom prst="rect">
            <a:avLst/>
          </a:prstGeom>
        </p:spPr>
      </p:pic>
    </p:spTree>
    <p:extLst>
      <p:ext uri="{BB962C8B-B14F-4D97-AF65-F5344CB8AC3E}">
        <p14:creationId xmlns:p14="http://schemas.microsoft.com/office/powerpoint/2010/main" val="2220276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718207" y="843558"/>
            <a:ext cx="7635578" cy="2600199"/>
          </a:xfrm>
          <a:prstGeom prst="rect">
            <a:avLst/>
          </a:prstGeom>
          <a:solidFill>
            <a:schemeClr val="bg1"/>
          </a:solidFill>
        </p:spPr>
        <p:txBody>
          <a:bodyPr wrap="square" rtlCol="0">
            <a:spAutoFit/>
          </a:bodyPr>
          <a:lstStyle/>
          <a:p>
            <a:pPr algn="just" defTabSz="685800">
              <a:lnSpc>
                <a:spcPct val="150000"/>
              </a:lnSpc>
              <a:spcBef>
                <a:spcPts val="49"/>
              </a:spcBef>
            </a:pPr>
            <a:r>
              <a:rPr lang="vi-VN"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Viết đoạn văn (từ 5 – 7 câu) kể lại một sự việc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Mon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71716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572991" y="1"/>
            <a:ext cx="4476050" cy="51434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2" name="Rectangle 11"/>
          <p:cNvSpPr/>
          <p:nvPr/>
        </p:nvSpPr>
        <p:spPr>
          <a:xfrm>
            <a:off x="5818678" y="965370"/>
            <a:ext cx="3018775" cy="415498"/>
          </a:xfrm>
          <a:prstGeom prst="rect">
            <a:avLst/>
          </a:prstGeom>
        </p:spPr>
        <p:txBody>
          <a:bodyPr wrap="none">
            <a:spAutoFit/>
          </a:bodyPr>
          <a:lstStyle/>
          <a:p>
            <a:pPr defTabSz="807402">
              <a:defRPr/>
            </a:pPr>
            <a:r>
              <a:rPr lang="vi-VN" sz="2100" b="1" i="1" dirty="0" smtClean="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rPr>
              <a:t>Nguyễn Quang Thiều</a:t>
            </a:r>
            <a:endParaRPr lang="vi-VN" sz="2100" b="1" i="1" dirty="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2" name="Rectangle 161"/>
          <p:cNvSpPr/>
          <p:nvPr/>
        </p:nvSpPr>
        <p:spPr>
          <a:xfrm>
            <a:off x="6269995" y="1476309"/>
            <a:ext cx="1148071" cy="369332"/>
          </a:xfrm>
          <a:prstGeom prst="rect">
            <a:avLst/>
          </a:prstGeom>
          <a:solidFill>
            <a:schemeClr val="accent5">
              <a:lumMod val="20000"/>
              <a:lumOff val="80000"/>
            </a:schemeClr>
          </a:solidFill>
        </p:spPr>
        <p:txBody>
          <a:bodyPr wrap="none">
            <a:spAutoFit/>
          </a:bodyPr>
          <a:lstStyle/>
          <a:p>
            <a:pPr defTabSz="807402">
              <a:defRPr/>
            </a:pPr>
            <a:r>
              <a:rPr lang="vi-VN" b="1" i="1" dirty="0">
                <a:solidFill>
                  <a:srgbClr val="FF0000"/>
                </a:solidFill>
                <a:latin typeface="Times New Roman" panose="02020603050405020304" pitchFamily="18" charset="0"/>
                <a:ea typeface="Tahoma" panose="020B0604030504040204" pitchFamily="34" charset="0"/>
                <a:cs typeface="Tahoma" panose="020B0604030504040204" pitchFamily="34" charset="0"/>
              </a:rPr>
              <a:t>Giới thiệu</a:t>
            </a:r>
          </a:p>
        </p:txBody>
      </p:sp>
      <p:sp>
        <p:nvSpPr>
          <p:cNvPr id="13" name="Rounded Rectangle 12"/>
          <p:cNvSpPr/>
          <p:nvPr/>
        </p:nvSpPr>
        <p:spPr>
          <a:xfrm>
            <a:off x="4711835" y="2514269"/>
            <a:ext cx="1164099"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68" name="Rectangle 167"/>
          <p:cNvSpPr/>
          <p:nvPr/>
        </p:nvSpPr>
        <p:spPr>
          <a:xfrm>
            <a:off x="4614356" y="2250452"/>
            <a:ext cx="1261580"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NĂM SINH</a:t>
            </a:r>
            <a:endParaRPr lang="en-US" sz="1500" dirty="0">
              <a:solidFill>
                <a:prstClr val="black"/>
              </a:solidFill>
            </a:endParaRPr>
          </a:p>
        </p:txBody>
      </p:sp>
      <p:sp>
        <p:nvSpPr>
          <p:cNvPr id="171" name="Rectangle 170"/>
          <p:cNvSpPr/>
          <p:nvPr/>
        </p:nvSpPr>
        <p:spPr>
          <a:xfrm>
            <a:off x="5818678" y="1941082"/>
            <a:ext cx="141633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QUÊ QUÁN</a:t>
            </a:r>
            <a:endParaRPr lang="en-US" sz="1500" dirty="0">
              <a:solidFill>
                <a:prstClr val="black"/>
              </a:solidFill>
            </a:endParaRPr>
          </a:p>
        </p:txBody>
      </p:sp>
      <p:sp>
        <p:nvSpPr>
          <p:cNvPr id="177" name="TextBox 176"/>
          <p:cNvSpPr txBox="1"/>
          <p:nvPr/>
        </p:nvSpPr>
        <p:spPr>
          <a:xfrm>
            <a:off x="293844" y="2346994"/>
            <a:ext cx="3770054" cy="1754326"/>
          </a:xfrm>
          <a:prstGeom prst="rect">
            <a:avLst/>
          </a:prstGeom>
          <a:noFill/>
        </p:spPr>
        <p:txBody>
          <a:bodyPr wrap="square" rtlCol="0">
            <a:spAutoFit/>
          </a:bodyPr>
          <a:lstStyle/>
          <a:p>
            <a:pPr algn="just" defTabSz="685800"/>
            <a:r>
              <a:rPr lang="vi-VN" sz="2700" i="1" dirty="0">
                <a:solidFill>
                  <a:srgbClr val="FF0000"/>
                </a:solidFill>
                <a:latin typeface="Times New Roman" panose="02020603050405020304" pitchFamily="18" charset="0"/>
                <a:cs typeface="Times New Roman" panose="02020603050405020304" pitchFamily="18" charset="0"/>
              </a:rPr>
              <a:t>Em hãy làm sáng tỏ những thông tin cơ bản </a:t>
            </a:r>
            <a:r>
              <a:rPr lang="vi-VN" sz="2700" i="1" dirty="0" smtClean="0">
                <a:solidFill>
                  <a:srgbClr val="FF0000"/>
                </a:solidFill>
                <a:latin typeface="Times New Roman" panose="02020603050405020304" pitchFamily="18" charset="0"/>
                <a:cs typeface="Times New Roman" panose="02020603050405020304" pitchFamily="18" charset="0"/>
              </a:rPr>
              <a:t>của tác giả Nguyễn Quang Thiều</a:t>
            </a:r>
            <a:endParaRPr lang="en-US" sz="2700" i="1" dirty="0">
              <a:solidFill>
                <a:srgbClr val="FF0000"/>
              </a:solidFill>
              <a:latin typeface="Times New Roman" panose="02020603050405020304" pitchFamily="18" charset="0"/>
              <a:cs typeface="Times New Roman" panose="02020603050405020304" pitchFamily="18" charset="0"/>
            </a:endParaRPr>
          </a:p>
        </p:txBody>
      </p:sp>
      <p:sp>
        <p:nvSpPr>
          <p:cNvPr id="38" name="Rounded Rectangle 37"/>
          <p:cNvSpPr/>
          <p:nvPr/>
        </p:nvSpPr>
        <p:spPr>
          <a:xfrm>
            <a:off x="6036473" y="2309010"/>
            <a:ext cx="965915" cy="1290917"/>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39" name="Rounded Rectangle 38"/>
          <p:cNvSpPr/>
          <p:nvPr/>
        </p:nvSpPr>
        <p:spPr>
          <a:xfrm>
            <a:off x="4827708" y="3981610"/>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0" name="Rectangle 39"/>
          <p:cNvSpPr/>
          <p:nvPr/>
        </p:nvSpPr>
        <p:spPr>
          <a:xfrm>
            <a:off x="4614355" y="3627164"/>
            <a:ext cx="2261901" cy="323165"/>
          </a:xfrm>
          <a:prstGeom prst="rect">
            <a:avLst/>
          </a:prstGeom>
        </p:spPr>
        <p:txBody>
          <a:bodyPr wrap="none">
            <a:spAutoFit/>
          </a:bodyPr>
          <a:lstStyle/>
          <a:p>
            <a:pPr defTabSz="685800"/>
            <a:r>
              <a:rPr lang="vi-VN" sz="1500" b="1" dirty="0" smtClean="0">
                <a:solidFill>
                  <a:prstClr val="black"/>
                </a:solidFill>
                <a:latin typeface="Times New Roman" panose="02020603050405020304" pitchFamily="18" charset="0"/>
                <a:cs typeface="Times New Roman" panose="02020603050405020304" pitchFamily="18" charset="0"/>
              </a:rPr>
              <a:t>TÁC PHẨM TIÊU BIỂU</a:t>
            </a:r>
            <a:endParaRPr lang="en-US" sz="1500" dirty="0">
              <a:solidFill>
                <a:prstClr val="black"/>
              </a:solidFill>
            </a:endParaRPr>
          </a:p>
        </p:txBody>
      </p:sp>
      <p:pic>
        <p:nvPicPr>
          <p:cNvPr id="43"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31188" y="-53851"/>
            <a:ext cx="4577316" cy="864012"/>
          </a:xfrm>
          <a:prstGeom prst="rect">
            <a:avLst/>
          </a:prstGeom>
          <a:ln>
            <a:noFill/>
          </a:ln>
          <a:effectLst>
            <a:softEdge rad="112500"/>
          </a:effectLst>
        </p:spPr>
      </p:pic>
      <p:pic>
        <p:nvPicPr>
          <p:cNvPr id="44" name="Picture 43">
            <a:extLst>
              <a:ext uri="{FF2B5EF4-FFF2-40B4-BE49-F238E27FC236}">
                <a16:creationId xmlns:a16="http://schemas.microsoft.com/office/drawing/2014/main" id="{9C388D2B-54C5-4801-8E59-F9121C5566B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03872" y="215985"/>
            <a:ext cx="1432601" cy="1514239"/>
          </a:xfrm>
          <a:prstGeom prst="rect">
            <a:avLst/>
          </a:prstGeom>
          <a:ln>
            <a:noFill/>
          </a:ln>
          <a:effectLst>
            <a:softEdge rad="112500"/>
          </a:effectLst>
        </p:spPr>
      </p:pic>
      <p:sp>
        <p:nvSpPr>
          <p:cNvPr id="45" name="Rounded Rectangle 44"/>
          <p:cNvSpPr/>
          <p:nvPr/>
        </p:nvSpPr>
        <p:spPr>
          <a:xfrm>
            <a:off x="7235012" y="2514269"/>
            <a:ext cx="1596173" cy="1070154"/>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6" name="Rectangle 45"/>
          <p:cNvSpPr/>
          <p:nvPr/>
        </p:nvSpPr>
        <p:spPr>
          <a:xfrm>
            <a:off x="7363992" y="2133922"/>
            <a:ext cx="131246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PCST</a:t>
            </a:r>
            <a:endParaRPr lang="en-US" sz="1500" dirty="0">
              <a:solidFill>
                <a:prstClr val="black"/>
              </a:solidFill>
            </a:endParaRPr>
          </a:p>
        </p:txBody>
      </p:sp>
      <p:sp>
        <p:nvSpPr>
          <p:cNvPr id="47" name="Rounded Rectangle 46"/>
          <p:cNvSpPr/>
          <p:nvPr/>
        </p:nvSpPr>
        <p:spPr>
          <a:xfrm>
            <a:off x="6971857" y="3987492"/>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8" name="Rectangle 47"/>
          <p:cNvSpPr/>
          <p:nvPr/>
        </p:nvSpPr>
        <p:spPr>
          <a:xfrm>
            <a:off x="6971857" y="3704003"/>
            <a:ext cx="1804382"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THÀNH TÍCH</a:t>
            </a:r>
            <a:endParaRPr lang="en-US" sz="1500" dirty="0">
              <a:solidFill>
                <a:prstClr val="black"/>
              </a:solidFill>
            </a:endParaRPr>
          </a:p>
        </p:txBody>
      </p:sp>
      <p:pic>
        <p:nvPicPr>
          <p:cNvPr id="49" name="Picture 48"/>
          <p:cNvPicPr>
            <a:picLocks noChangeAspect="1"/>
          </p:cNvPicPr>
          <p:nvPr/>
        </p:nvPicPr>
        <p:blipFill>
          <a:blip r:embed="rId5"/>
          <a:stretch>
            <a:fillRect/>
          </a:stretch>
        </p:blipFill>
        <p:spPr>
          <a:xfrm>
            <a:off x="131777" y="1357371"/>
            <a:ext cx="4311558" cy="1141583"/>
          </a:xfrm>
          <a:prstGeom prst="rect">
            <a:avLst/>
          </a:prstGeom>
        </p:spPr>
      </p:pic>
    </p:spTree>
    <p:extLst>
      <p:ext uri="{BB962C8B-B14F-4D97-AF65-F5344CB8AC3E}">
        <p14:creationId xmlns:p14="http://schemas.microsoft.com/office/powerpoint/2010/main" val="206275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7"/>
                                        </p:tgtEl>
                                        <p:attrNameLst>
                                          <p:attrName>style.visibility</p:attrName>
                                        </p:attrNameLst>
                                      </p:cBhvr>
                                      <p:to>
                                        <p:strVal val="visible"/>
                                      </p:to>
                                    </p:set>
                                    <p:animEffect transition="in" filter="fade">
                                      <p:cBhvr>
                                        <p:cTn id="12" dur="1000"/>
                                        <p:tgtEl>
                                          <p:spTgt spid="177"/>
                                        </p:tgtEl>
                                      </p:cBhvr>
                                    </p:animEffect>
                                    <p:anim calcmode="lin" valueType="num">
                                      <p:cBhvr>
                                        <p:cTn id="13" dur="1000" fill="hold"/>
                                        <p:tgtEl>
                                          <p:spTgt spid="177"/>
                                        </p:tgtEl>
                                        <p:attrNameLst>
                                          <p:attrName>ppt_x</p:attrName>
                                        </p:attrNameLst>
                                      </p:cBhvr>
                                      <p:tavLst>
                                        <p:tav tm="0">
                                          <p:val>
                                            <p:strVal val="#ppt_x"/>
                                          </p:val>
                                        </p:tav>
                                        <p:tav tm="100000">
                                          <p:val>
                                            <p:strVal val="#ppt_x"/>
                                          </p:val>
                                        </p:tav>
                                      </p:tavLst>
                                    </p:anim>
                                    <p:anim calcmode="lin" valueType="num">
                                      <p:cBhvr>
                                        <p:cTn id="14" dur="1000" fill="hold"/>
                                        <p:tgtEl>
                                          <p:spTgt spid="17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80">
                                          <p:stCondLst>
                                            <p:cond delay="0"/>
                                          </p:stCondLst>
                                        </p:cTn>
                                        <p:tgtEl>
                                          <p:spTgt spid="11"/>
                                        </p:tgtEl>
                                      </p:cBhvr>
                                    </p:animEffect>
                                    <p:anim calcmode="lin" valueType="num">
                                      <p:cBhvr>
                                        <p:cTn id="2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5" dur="26">
                                          <p:stCondLst>
                                            <p:cond delay="650"/>
                                          </p:stCondLst>
                                        </p:cTn>
                                        <p:tgtEl>
                                          <p:spTgt spid="11"/>
                                        </p:tgtEl>
                                      </p:cBhvr>
                                      <p:to x="100000" y="60000"/>
                                    </p:animScale>
                                    <p:animScale>
                                      <p:cBhvr>
                                        <p:cTn id="26" dur="166" decel="50000">
                                          <p:stCondLst>
                                            <p:cond delay="676"/>
                                          </p:stCondLst>
                                        </p:cTn>
                                        <p:tgtEl>
                                          <p:spTgt spid="11"/>
                                        </p:tgtEl>
                                      </p:cBhvr>
                                      <p:to x="100000" y="100000"/>
                                    </p:animScale>
                                    <p:animScale>
                                      <p:cBhvr>
                                        <p:cTn id="27" dur="26">
                                          <p:stCondLst>
                                            <p:cond delay="1312"/>
                                          </p:stCondLst>
                                        </p:cTn>
                                        <p:tgtEl>
                                          <p:spTgt spid="11"/>
                                        </p:tgtEl>
                                      </p:cBhvr>
                                      <p:to x="100000" y="80000"/>
                                    </p:animScale>
                                    <p:animScale>
                                      <p:cBhvr>
                                        <p:cTn id="28" dur="166" decel="50000">
                                          <p:stCondLst>
                                            <p:cond delay="1338"/>
                                          </p:stCondLst>
                                        </p:cTn>
                                        <p:tgtEl>
                                          <p:spTgt spid="11"/>
                                        </p:tgtEl>
                                      </p:cBhvr>
                                      <p:to x="100000" y="100000"/>
                                    </p:animScale>
                                    <p:animScale>
                                      <p:cBhvr>
                                        <p:cTn id="29" dur="26">
                                          <p:stCondLst>
                                            <p:cond delay="1642"/>
                                          </p:stCondLst>
                                        </p:cTn>
                                        <p:tgtEl>
                                          <p:spTgt spid="11"/>
                                        </p:tgtEl>
                                      </p:cBhvr>
                                      <p:to x="100000" y="90000"/>
                                    </p:animScale>
                                    <p:animScale>
                                      <p:cBhvr>
                                        <p:cTn id="30" dur="166" decel="50000">
                                          <p:stCondLst>
                                            <p:cond delay="1668"/>
                                          </p:stCondLst>
                                        </p:cTn>
                                        <p:tgtEl>
                                          <p:spTgt spid="11"/>
                                        </p:tgtEl>
                                      </p:cBhvr>
                                      <p:to x="100000" y="100000"/>
                                    </p:animScale>
                                    <p:animScale>
                                      <p:cBhvr>
                                        <p:cTn id="31" dur="26">
                                          <p:stCondLst>
                                            <p:cond delay="1808"/>
                                          </p:stCondLst>
                                        </p:cTn>
                                        <p:tgtEl>
                                          <p:spTgt spid="11"/>
                                        </p:tgtEl>
                                      </p:cBhvr>
                                      <p:to x="100000" y="95000"/>
                                    </p:animScale>
                                    <p:animScale>
                                      <p:cBhvr>
                                        <p:cTn id="32" dur="166" decel="50000">
                                          <p:stCondLst>
                                            <p:cond delay="1834"/>
                                          </p:stCondLst>
                                        </p:cTn>
                                        <p:tgtEl>
                                          <p:spTgt spid="11"/>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80">
                                          <p:stCondLst>
                                            <p:cond delay="0"/>
                                          </p:stCondLst>
                                        </p:cTn>
                                        <p:tgtEl>
                                          <p:spTgt spid="12"/>
                                        </p:tgtEl>
                                      </p:cBhvr>
                                    </p:animEffect>
                                    <p:anim calcmode="lin" valueType="num">
                                      <p:cBhvr>
                                        <p:cTn id="36"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1" dur="26">
                                          <p:stCondLst>
                                            <p:cond delay="650"/>
                                          </p:stCondLst>
                                        </p:cTn>
                                        <p:tgtEl>
                                          <p:spTgt spid="12"/>
                                        </p:tgtEl>
                                      </p:cBhvr>
                                      <p:to x="100000" y="60000"/>
                                    </p:animScale>
                                    <p:animScale>
                                      <p:cBhvr>
                                        <p:cTn id="42" dur="166" decel="50000">
                                          <p:stCondLst>
                                            <p:cond delay="676"/>
                                          </p:stCondLst>
                                        </p:cTn>
                                        <p:tgtEl>
                                          <p:spTgt spid="12"/>
                                        </p:tgtEl>
                                      </p:cBhvr>
                                      <p:to x="100000" y="100000"/>
                                    </p:animScale>
                                    <p:animScale>
                                      <p:cBhvr>
                                        <p:cTn id="43" dur="26">
                                          <p:stCondLst>
                                            <p:cond delay="1312"/>
                                          </p:stCondLst>
                                        </p:cTn>
                                        <p:tgtEl>
                                          <p:spTgt spid="12"/>
                                        </p:tgtEl>
                                      </p:cBhvr>
                                      <p:to x="100000" y="80000"/>
                                    </p:animScale>
                                    <p:animScale>
                                      <p:cBhvr>
                                        <p:cTn id="44" dur="166" decel="50000">
                                          <p:stCondLst>
                                            <p:cond delay="1338"/>
                                          </p:stCondLst>
                                        </p:cTn>
                                        <p:tgtEl>
                                          <p:spTgt spid="12"/>
                                        </p:tgtEl>
                                      </p:cBhvr>
                                      <p:to x="100000" y="100000"/>
                                    </p:animScale>
                                    <p:animScale>
                                      <p:cBhvr>
                                        <p:cTn id="45" dur="26">
                                          <p:stCondLst>
                                            <p:cond delay="1642"/>
                                          </p:stCondLst>
                                        </p:cTn>
                                        <p:tgtEl>
                                          <p:spTgt spid="12"/>
                                        </p:tgtEl>
                                      </p:cBhvr>
                                      <p:to x="100000" y="90000"/>
                                    </p:animScale>
                                    <p:animScale>
                                      <p:cBhvr>
                                        <p:cTn id="46" dur="166" decel="50000">
                                          <p:stCondLst>
                                            <p:cond delay="1668"/>
                                          </p:stCondLst>
                                        </p:cTn>
                                        <p:tgtEl>
                                          <p:spTgt spid="12"/>
                                        </p:tgtEl>
                                      </p:cBhvr>
                                      <p:to x="100000" y="100000"/>
                                    </p:animScale>
                                    <p:animScale>
                                      <p:cBhvr>
                                        <p:cTn id="47" dur="26">
                                          <p:stCondLst>
                                            <p:cond delay="1808"/>
                                          </p:stCondLst>
                                        </p:cTn>
                                        <p:tgtEl>
                                          <p:spTgt spid="12"/>
                                        </p:tgtEl>
                                      </p:cBhvr>
                                      <p:to x="100000" y="95000"/>
                                    </p:animScale>
                                    <p:animScale>
                                      <p:cBhvr>
                                        <p:cTn id="48" dur="166" decel="50000">
                                          <p:stCondLst>
                                            <p:cond delay="1834"/>
                                          </p:stCondLst>
                                        </p:cTn>
                                        <p:tgtEl>
                                          <p:spTgt spid="12"/>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162"/>
                                        </p:tgtEl>
                                        <p:attrNameLst>
                                          <p:attrName>style.visibility</p:attrName>
                                        </p:attrNameLst>
                                      </p:cBhvr>
                                      <p:to>
                                        <p:strVal val="visible"/>
                                      </p:to>
                                    </p:set>
                                    <p:animEffect transition="in" filter="wipe(down)">
                                      <p:cBhvr>
                                        <p:cTn id="51" dur="580">
                                          <p:stCondLst>
                                            <p:cond delay="0"/>
                                          </p:stCondLst>
                                        </p:cTn>
                                        <p:tgtEl>
                                          <p:spTgt spid="162"/>
                                        </p:tgtEl>
                                      </p:cBhvr>
                                    </p:animEffect>
                                    <p:anim calcmode="lin" valueType="num">
                                      <p:cBhvr>
                                        <p:cTn id="52" dur="1822" tmFilter="0,0; 0.14,0.36; 0.43,0.73; 0.71,0.91; 1.0,1.0">
                                          <p:stCondLst>
                                            <p:cond delay="0"/>
                                          </p:stCondLst>
                                        </p:cTn>
                                        <p:tgtEl>
                                          <p:spTgt spid="16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16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16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16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162"/>
                                        </p:tgtEl>
                                        <p:attrNameLst>
                                          <p:attrName>ppt_y</p:attrName>
                                        </p:attrNameLst>
                                      </p:cBhvr>
                                      <p:tavLst>
                                        <p:tav tm="0" fmla="#ppt_y-sin(pi*$)/81">
                                          <p:val>
                                            <p:fltVal val="0"/>
                                          </p:val>
                                        </p:tav>
                                        <p:tav tm="100000">
                                          <p:val>
                                            <p:fltVal val="1"/>
                                          </p:val>
                                        </p:tav>
                                      </p:tavLst>
                                    </p:anim>
                                    <p:animScale>
                                      <p:cBhvr>
                                        <p:cTn id="57" dur="26">
                                          <p:stCondLst>
                                            <p:cond delay="650"/>
                                          </p:stCondLst>
                                        </p:cTn>
                                        <p:tgtEl>
                                          <p:spTgt spid="162"/>
                                        </p:tgtEl>
                                      </p:cBhvr>
                                      <p:to x="100000" y="60000"/>
                                    </p:animScale>
                                    <p:animScale>
                                      <p:cBhvr>
                                        <p:cTn id="58" dur="166" decel="50000">
                                          <p:stCondLst>
                                            <p:cond delay="676"/>
                                          </p:stCondLst>
                                        </p:cTn>
                                        <p:tgtEl>
                                          <p:spTgt spid="162"/>
                                        </p:tgtEl>
                                      </p:cBhvr>
                                      <p:to x="100000" y="100000"/>
                                    </p:animScale>
                                    <p:animScale>
                                      <p:cBhvr>
                                        <p:cTn id="59" dur="26">
                                          <p:stCondLst>
                                            <p:cond delay="1312"/>
                                          </p:stCondLst>
                                        </p:cTn>
                                        <p:tgtEl>
                                          <p:spTgt spid="162"/>
                                        </p:tgtEl>
                                      </p:cBhvr>
                                      <p:to x="100000" y="80000"/>
                                    </p:animScale>
                                    <p:animScale>
                                      <p:cBhvr>
                                        <p:cTn id="60" dur="166" decel="50000">
                                          <p:stCondLst>
                                            <p:cond delay="1338"/>
                                          </p:stCondLst>
                                        </p:cTn>
                                        <p:tgtEl>
                                          <p:spTgt spid="162"/>
                                        </p:tgtEl>
                                      </p:cBhvr>
                                      <p:to x="100000" y="100000"/>
                                    </p:animScale>
                                    <p:animScale>
                                      <p:cBhvr>
                                        <p:cTn id="61" dur="26">
                                          <p:stCondLst>
                                            <p:cond delay="1642"/>
                                          </p:stCondLst>
                                        </p:cTn>
                                        <p:tgtEl>
                                          <p:spTgt spid="162"/>
                                        </p:tgtEl>
                                      </p:cBhvr>
                                      <p:to x="100000" y="90000"/>
                                    </p:animScale>
                                    <p:animScale>
                                      <p:cBhvr>
                                        <p:cTn id="62" dur="166" decel="50000">
                                          <p:stCondLst>
                                            <p:cond delay="1668"/>
                                          </p:stCondLst>
                                        </p:cTn>
                                        <p:tgtEl>
                                          <p:spTgt spid="162"/>
                                        </p:tgtEl>
                                      </p:cBhvr>
                                      <p:to x="100000" y="100000"/>
                                    </p:animScale>
                                    <p:animScale>
                                      <p:cBhvr>
                                        <p:cTn id="63" dur="26">
                                          <p:stCondLst>
                                            <p:cond delay="1808"/>
                                          </p:stCondLst>
                                        </p:cTn>
                                        <p:tgtEl>
                                          <p:spTgt spid="162"/>
                                        </p:tgtEl>
                                      </p:cBhvr>
                                      <p:to x="100000" y="95000"/>
                                    </p:animScale>
                                    <p:animScale>
                                      <p:cBhvr>
                                        <p:cTn id="64" dur="166" decel="50000">
                                          <p:stCondLst>
                                            <p:cond delay="1834"/>
                                          </p:stCondLst>
                                        </p:cTn>
                                        <p:tgtEl>
                                          <p:spTgt spid="162"/>
                                        </p:tgtEl>
                                      </p:cBhvr>
                                      <p:to x="100000" y="100000"/>
                                    </p:animScale>
                                  </p:childTnLst>
                                </p:cTn>
                              </p:par>
                              <p:par>
                                <p:cTn id="65" presetID="26" presetClass="entr" presetSubtype="0" fill="hold" grpId="0"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down)">
                                      <p:cBhvr>
                                        <p:cTn id="67" dur="580">
                                          <p:stCondLst>
                                            <p:cond delay="0"/>
                                          </p:stCondLst>
                                        </p:cTn>
                                        <p:tgtEl>
                                          <p:spTgt spid="13"/>
                                        </p:tgtEl>
                                      </p:cBhvr>
                                    </p:animEffect>
                                    <p:anim calcmode="lin" valueType="num">
                                      <p:cBhvr>
                                        <p:cTn id="6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73" dur="26">
                                          <p:stCondLst>
                                            <p:cond delay="650"/>
                                          </p:stCondLst>
                                        </p:cTn>
                                        <p:tgtEl>
                                          <p:spTgt spid="13"/>
                                        </p:tgtEl>
                                      </p:cBhvr>
                                      <p:to x="100000" y="60000"/>
                                    </p:animScale>
                                    <p:animScale>
                                      <p:cBhvr>
                                        <p:cTn id="74" dur="166" decel="50000">
                                          <p:stCondLst>
                                            <p:cond delay="676"/>
                                          </p:stCondLst>
                                        </p:cTn>
                                        <p:tgtEl>
                                          <p:spTgt spid="13"/>
                                        </p:tgtEl>
                                      </p:cBhvr>
                                      <p:to x="100000" y="100000"/>
                                    </p:animScale>
                                    <p:animScale>
                                      <p:cBhvr>
                                        <p:cTn id="75" dur="26">
                                          <p:stCondLst>
                                            <p:cond delay="1312"/>
                                          </p:stCondLst>
                                        </p:cTn>
                                        <p:tgtEl>
                                          <p:spTgt spid="13"/>
                                        </p:tgtEl>
                                      </p:cBhvr>
                                      <p:to x="100000" y="80000"/>
                                    </p:animScale>
                                    <p:animScale>
                                      <p:cBhvr>
                                        <p:cTn id="76" dur="166" decel="50000">
                                          <p:stCondLst>
                                            <p:cond delay="1338"/>
                                          </p:stCondLst>
                                        </p:cTn>
                                        <p:tgtEl>
                                          <p:spTgt spid="13"/>
                                        </p:tgtEl>
                                      </p:cBhvr>
                                      <p:to x="100000" y="100000"/>
                                    </p:animScale>
                                    <p:animScale>
                                      <p:cBhvr>
                                        <p:cTn id="77" dur="26">
                                          <p:stCondLst>
                                            <p:cond delay="1642"/>
                                          </p:stCondLst>
                                        </p:cTn>
                                        <p:tgtEl>
                                          <p:spTgt spid="13"/>
                                        </p:tgtEl>
                                      </p:cBhvr>
                                      <p:to x="100000" y="90000"/>
                                    </p:animScale>
                                    <p:animScale>
                                      <p:cBhvr>
                                        <p:cTn id="78" dur="166" decel="50000">
                                          <p:stCondLst>
                                            <p:cond delay="1668"/>
                                          </p:stCondLst>
                                        </p:cTn>
                                        <p:tgtEl>
                                          <p:spTgt spid="13"/>
                                        </p:tgtEl>
                                      </p:cBhvr>
                                      <p:to x="100000" y="100000"/>
                                    </p:animScale>
                                    <p:animScale>
                                      <p:cBhvr>
                                        <p:cTn id="79" dur="26">
                                          <p:stCondLst>
                                            <p:cond delay="1808"/>
                                          </p:stCondLst>
                                        </p:cTn>
                                        <p:tgtEl>
                                          <p:spTgt spid="13"/>
                                        </p:tgtEl>
                                      </p:cBhvr>
                                      <p:to x="100000" y="95000"/>
                                    </p:animScale>
                                    <p:animScale>
                                      <p:cBhvr>
                                        <p:cTn id="80" dur="166" decel="50000">
                                          <p:stCondLst>
                                            <p:cond delay="1834"/>
                                          </p:stCondLst>
                                        </p:cTn>
                                        <p:tgtEl>
                                          <p:spTgt spid="13"/>
                                        </p:tgtEl>
                                      </p:cBhvr>
                                      <p:to x="100000" y="100000"/>
                                    </p:animScale>
                                  </p:childTnLst>
                                </p:cTn>
                              </p:par>
                              <p:par>
                                <p:cTn id="81" presetID="26" presetClass="entr" presetSubtype="0" fill="hold" grpId="0" nodeType="with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wipe(down)">
                                      <p:cBhvr>
                                        <p:cTn id="83" dur="580">
                                          <p:stCondLst>
                                            <p:cond delay="0"/>
                                          </p:stCondLst>
                                        </p:cTn>
                                        <p:tgtEl>
                                          <p:spTgt spid="168"/>
                                        </p:tgtEl>
                                      </p:cBhvr>
                                    </p:animEffect>
                                    <p:anim calcmode="lin" valueType="num">
                                      <p:cBhvr>
                                        <p:cTn id="84" dur="1822" tmFilter="0,0; 0.14,0.36; 0.43,0.73; 0.71,0.91; 1.0,1.0">
                                          <p:stCondLst>
                                            <p:cond delay="0"/>
                                          </p:stCondLst>
                                        </p:cTn>
                                        <p:tgtEl>
                                          <p:spTgt spid="168"/>
                                        </p:tgtEl>
                                        <p:attrNameLst>
                                          <p:attrName>ppt_x</p:attrName>
                                        </p:attrNameLst>
                                      </p:cBhvr>
                                      <p:tavLst>
                                        <p:tav tm="0">
                                          <p:val>
                                            <p:strVal val="#ppt_x-0.25"/>
                                          </p:val>
                                        </p:tav>
                                        <p:tav tm="100000">
                                          <p:val>
                                            <p:strVal val="#ppt_x"/>
                                          </p:val>
                                        </p:tav>
                                      </p:tavLst>
                                    </p:anim>
                                    <p:anim calcmode="lin" valueType="num">
                                      <p:cBhvr>
                                        <p:cTn id="85" dur="664" tmFilter="0.0,0.0; 0.25,0.07; 0.50,0.2; 0.75,0.467; 1.0,1.0">
                                          <p:stCondLst>
                                            <p:cond delay="0"/>
                                          </p:stCondLst>
                                        </p:cTn>
                                        <p:tgtEl>
                                          <p:spTgt spid="168"/>
                                        </p:tgtEl>
                                        <p:attrNameLst>
                                          <p:attrName>ppt_y</p:attrName>
                                        </p:attrNameLst>
                                      </p:cBhvr>
                                      <p:tavLst>
                                        <p:tav tm="0" fmla="#ppt_y-sin(pi*$)/3">
                                          <p:val>
                                            <p:fltVal val="0.5"/>
                                          </p:val>
                                        </p:tav>
                                        <p:tav tm="100000">
                                          <p:val>
                                            <p:fltVal val="1"/>
                                          </p:val>
                                        </p:tav>
                                      </p:tavLst>
                                    </p:anim>
                                    <p:anim calcmode="lin" valueType="num">
                                      <p:cBhvr>
                                        <p:cTn id="86" dur="664" tmFilter="0, 0; 0.125,0.2665; 0.25,0.4; 0.375,0.465; 0.5,0.5;  0.625,0.535; 0.75,0.6; 0.875,0.7335; 1,1">
                                          <p:stCondLst>
                                            <p:cond delay="664"/>
                                          </p:stCondLst>
                                        </p:cTn>
                                        <p:tgtEl>
                                          <p:spTgt spid="168"/>
                                        </p:tgtEl>
                                        <p:attrNameLst>
                                          <p:attrName>ppt_y</p:attrName>
                                        </p:attrNameLst>
                                      </p:cBhvr>
                                      <p:tavLst>
                                        <p:tav tm="0" fmla="#ppt_y-sin(pi*$)/9">
                                          <p:val>
                                            <p:fltVal val="0"/>
                                          </p:val>
                                        </p:tav>
                                        <p:tav tm="100000">
                                          <p:val>
                                            <p:fltVal val="1"/>
                                          </p:val>
                                        </p:tav>
                                      </p:tavLst>
                                    </p:anim>
                                    <p:anim calcmode="lin" valueType="num">
                                      <p:cBhvr>
                                        <p:cTn id="87" dur="332" tmFilter="0, 0; 0.125,0.2665; 0.25,0.4; 0.375,0.465; 0.5,0.5;  0.625,0.535; 0.75,0.6; 0.875,0.7335; 1,1">
                                          <p:stCondLst>
                                            <p:cond delay="1324"/>
                                          </p:stCondLst>
                                        </p:cTn>
                                        <p:tgtEl>
                                          <p:spTgt spid="168"/>
                                        </p:tgtEl>
                                        <p:attrNameLst>
                                          <p:attrName>ppt_y</p:attrName>
                                        </p:attrNameLst>
                                      </p:cBhvr>
                                      <p:tavLst>
                                        <p:tav tm="0" fmla="#ppt_y-sin(pi*$)/27">
                                          <p:val>
                                            <p:fltVal val="0"/>
                                          </p:val>
                                        </p:tav>
                                        <p:tav tm="100000">
                                          <p:val>
                                            <p:fltVal val="1"/>
                                          </p:val>
                                        </p:tav>
                                      </p:tavLst>
                                    </p:anim>
                                    <p:anim calcmode="lin" valueType="num">
                                      <p:cBhvr>
                                        <p:cTn id="88" dur="164" tmFilter="0, 0; 0.125,0.2665; 0.25,0.4; 0.375,0.465; 0.5,0.5;  0.625,0.535; 0.75,0.6; 0.875,0.7335; 1,1">
                                          <p:stCondLst>
                                            <p:cond delay="1656"/>
                                          </p:stCondLst>
                                        </p:cTn>
                                        <p:tgtEl>
                                          <p:spTgt spid="168"/>
                                        </p:tgtEl>
                                        <p:attrNameLst>
                                          <p:attrName>ppt_y</p:attrName>
                                        </p:attrNameLst>
                                      </p:cBhvr>
                                      <p:tavLst>
                                        <p:tav tm="0" fmla="#ppt_y-sin(pi*$)/81">
                                          <p:val>
                                            <p:fltVal val="0"/>
                                          </p:val>
                                        </p:tav>
                                        <p:tav tm="100000">
                                          <p:val>
                                            <p:fltVal val="1"/>
                                          </p:val>
                                        </p:tav>
                                      </p:tavLst>
                                    </p:anim>
                                    <p:animScale>
                                      <p:cBhvr>
                                        <p:cTn id="89" dur="26">
                                          <p:stCondLst>
                                            <p:cond delay="650"/>
                                          </p:stCondLst>
                                        </p:cTn>
                                        <p:tgtEl>
                                          <p:spTgt spid="168"/>
                                        </p:tgtEl>
                                      </p:cBhvr>
                                      <p:to x="100000" y="60000"/>
                                    </p:animScale>
                                    <p:animScale>
                                      <p:cBhvr>
                                        <p:cTn id="90" dur="166" decel="50000">
                                          <p:stCondLst>
                                            <p:cond delay="676"/>
                                          </p:stCondLst>
                                        </p:cTn>
                                        <p:tgtEl>
                                          <p:spTgt spid="168"/>
                                        </p:tgtEl>
                                      </p:cBhvr>
                                      <p:to x="100000" y="100000"/>
                                    </p:animScale>
                                    <p:animScale>
                                      <p:cBhvr>
                                        <p:cTn id="91" dur="26">
                                          <p:stCondLst>
                                            <p:cond delay="1312"/>
                                          </p:stCondLst>
                                        </p:cTn>
                                        <p:tgtEl>
                                          <p:spTgt spid="168"/>
                                        </p:tgtEl>
                                      </p:cBhvr>
                                      <p:to x="100000" y="80000"/>
                                    </p:animScale>
                                    <p:animScale>
                                      <p:cBhvr>
                                        <p:cTn id="92" dur="166" decel="50000">
                                          <p:stCondLst>
                                            <p:cond delay="1338"/>
                                          </p:stCondLst>
                                        </p:cTn>
                                        <p:tgtEl>
                                          <p:spTgt spid="168"/>
                                        </p:tgtEl>
                                      </p:cBhvr>
                                      <p:to x="100000" y="100000"/>
                                    </p:animScale>
                                    <p:animScale>
                                      <p:cBhvr>
                                        <p:cTn id="93" dur="26">
                                          <p:stCondLst>
                                            <p:cond delay="1642"/>
                                          </p:stCondLst>
                                        </p:cTn>
                                        <p:tgtEl>
                                          <p:spTgt spid="168"/>
                                        </p:tgtEl>
                                      </p:cBhvr>
                                      <p:to x="100000" y="90000"/>
                                    </p:animScale>
                                    <p:animScale>
                                      <p:cBhvr>
                                        <p:cTn id="94" dur="166" decel="50000">
                                          <p:stCondLst>
                                            <p:cond delay="1668"/>
                                          </p:stCondLst>
                                        </p:cTn>
                                        <p:tgtEl>
                                          <p:spTgt spid="168"/>
                                        </p:tgtEl>
                                      </p:cBhvr>
                                      <p:to x="100000" y="100000"/>
                                    </p:animScale>
                                    <p:animScale>
                                      <p:cBhvr>
                                        <p:cTn id="95" dur="26">
                                          <p:stCondLst>
                                            <p:cond delay="1808"/>
                                          </p:stCondLst>
                                        </p:cTn>
                                        <p:tgtEl>
                                          <p:spTgt spid="168"/>
                                        </p:tgtEl>
                                      </p:cBhvr>
                                      <p:to x="100000" y="95000"/>
                                    </p:animScale>
                                    <p:animScale>
                                      <p:cBhvr>
                                        <p:cTn id="96" dur="166" decel="50000">
                                          <p:stCondLst>
                                            <p:cond delay="1834"/>
                                          </p:stCondLst>
                                        </p:cTn>
                                        <p:tgtEl>
                                          <p:spTgt spid="168"/>
                                        </p:tgtEl>
                                      </p:cBhvr>
                                      <p:to x="100000" y="100000"/>
                                    </p:animScale>
                                  </p:childTnLst>
                                </p:cTn>
                              </p:par>
                              <p:par>
                                <p:cTn id="97" presetID="26" presetClass="entr" presetSubtype="0"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down)">
                                      <p:cBhvr>
                                        <p:cTn id="99" dur="580">
                                          <p:stCondLst>
                                            <p:cond delay="0"/>
                                          </p:stCondLst>
                                        </p:cTn>
                                        <p:tgtEl>
                                          <p:spTgt spid="171"/>
                                        </p:tgtEl>
                                      </p:cBhvr>
                                    </p:animEffect>
                                    <p:anim calcmode="lin" valueType="num">
                                      <p:cBhvr>
                                        <p:cTn id="100" dur="1822" tmFilter="0,0; 0.14,0.36; 0.43,0.73; 0.71,0.91; 1.0,1.0">
                                          <p:stCondLst>
                                            <p:cond delay="0"/>
                                          </p:stCondLst>
                                        </p:cTn>
                                        <p:tgtEl>
                                          <p:spTgt spid="171"/>
                                        </p:tgtEl>
                                        <p:attrNameLst>
                                          <p:attrName>ppt_x</p:attrName>
                                        </p:attrNameLst>
                                      </p:cBhvr>
                                      <p:tavLst>
                                        <p:tav tm="0">
                                          <p:val>
                                            <p:strVal val="#ppt_x-0.25"/>
                                          </p:val>
                                        </p:tav>
                                        <p:tav tm="100000">
                                          <p:val>
                                            <p:strVal val="#ppt_x"/>
                                          </p:val>
                                        </p:tav>
                                      </p:tavLst>
                                    </p:anim>
                                    <p:anim calcmode="lin" valueType="num">
                                      <p:cBhvr>
                                        <p:cTn id="101" dur="664" tmFilter="0.0,0.0; 0.25,0.07; 0.50,0.2; 0.75,0.467; 1.0,1.0">
                                          <p:stCondLst>
                                            <p:cond delay="0"/>
                                          </p:stCondLst>
                                        </p:cTn>
                                        <p:tgtEl>
                                          <p:spTgt spid="171"/>
                                        </p:tgtEl>
                                        <p:attrNameLst>
                                          <p:attrName>ppt_y</p:attrName>
                                        </p:attrNameLst>
                                      </p:cBhvr>
                                      <p:tavLst>
                                        <p:tav tm="0" fmla="#ppt_y-sin(pi*$)/3">
                                          <p:val>
                                            <p:fltVal val="0.5"/>
                                          </p:val>
                                        </p:tav>
                                        <p:tav tm="100000">
                                          <p:val>
                                            <p:fltVal val="1"/>
                                          </p:val>
                                        </p:tav>
                                      </p:tavLst>
                                    </p:anim>
                                    <p:anim calcmode="lin" valueType="num">
                                      <p:cBhvr>
                                        <p:cTn id="102" dur="664" tmFilter="0, 0; 0.125,0.2665; 0.25,0.4; 0.375,0.465; 0.5,0.5;  0.625,0.535; 0.75,0.6; 0.875,0.7335; 1,1">
                                          <p:stCondLst>
                                            <p:cond delay="664"/>
                                          </p:stCondLst>
                                        </p:cTn>
                                        <p:tgtEl>
                                          <p:spTgt spid="171"/>
                                        </p:tgtEl>
                                        <p:attrNameLst>
                                          <p:attrName>ppt_y</p:attrName>
                                        </p:attrNameLst>
                                      </p:cBhvr>
                                      <p:tavLst>
                                        <p:tav tm="0" fmla="#ppt_y-sin(pi*$)/9">
                                          <p:val>
                                            <p:fltVal val="0"/>
                                          </p:val>
                                        </p:tav>
                                        <p:tav tm="100000">
                                          <p:val>
                                            <p:fltVal val="1"/>
                                          </p:val>
                                        </p:tav>
                                      </p:tavLst>
                                    </p:anim>
                                    <p:anim calcmode="lin" valueType="num">
                                      <p:cBhvr>
                                        <p:cTn id="103" dur="332" tmFilter="0, 0; 0.125,0.2665; 0.25,0.4; 0.375,0.465; 0.5,0.5;  0.625,0.535; 0.75,0.6; 0.875,0.7335; 1,1">
                                          <p:stCondLst>
                                            <p:cond delay="1324"/>
                                          </p:stCondLst>
                                        </p:cTn>
                                        <p:tgtEl>
                                          <p:spTgt spid="171"/>
                                        </p:tgtEl>
                                        <p:attrNameLst>
                                          <p:attrName>ppt_y</p:attrName>
                                        </p:attrNameLst>
                                      </p:cBhvr>
                                      <p:tavLst>
                                        <p:tav tm="0" fmla="#ppt_y-sin(pi*$)/27">
                                          <p:val>
                                            <p:fltVal val="0"/>
                                          </p:val>
                                        </p:tav>
                                        <p:tav tm="100000">
                                          <p:val>
                                            <p:fltVal val="1"/>
                                          </p:val>
                                        </p:tav>
                                      </p:tavLst>
                                    </p:anim>
                                    <p:anim calcmode="lin" valueType="num">
                                      <p:cBhvr>
                                        <p:cTn id="104" dur="164" tmFilter="0, 0; 0.125,0.2665; 0.25,0.4; 0.375,0.465; 0.5,0.5;  0.625,0.535; 0.75,0.6; 0.875,0.7335; 1,1">
                                          <p:stCondLst>
                                            <p:cond delay="1656"/>
                                          </p:stCondLst>
                                        </p:cTn>
                                        <p:tgtEl>
                                          <p:spTgt spid="171"/>
                                        </p:tgtEl>
                                        <p:attrNameLst>
                                          <p:attrName>ppt_y</p:attrName>
                                        </p:attrNameLst>
                                      </p:cBhvr>
                                      <p:tavLst>
                                        <p:tav tm="0" fmla="#ppt_y-sin(pi*$)/81">
                                          <p:val>
                                            <p:fltVal val="0"/>
                                          </p:val>
                                        </p:tav>
                                        <p:tav tm="100000">
                                          <p:val>
                                            <p:fltVal val="1"/>
                                          </p:val>
                                        </p:tav>
                                      </p:tavLst>
                                    </p:anim>
                                    <p:animScale>
                                      <p:cBhvr>
                                        <p:cTn id="105" dur="26">
                                          <p:stCondLst>
                                            <p:cond delay="650"/>
                                          </p:stCondLst>
                                        </p:cTn>
                                        <p:tgtEl>
                                          <p:spTgt spid="171"/>
                                        </p:tgtEl>
                                      </p:cBhvr>
                                      <p:to x="100000" y="60000"/>
                                    </p:animScale>
                                    <p:animScale>
                                      <p:cBhvr>
                                        <p:cTn id="106" dur="166" decel="50000">
                                          <p:stCondLst>
                                            <p:cond delay="676"/>
                                          </p:stCondLst>
                                        </p:cTn>
                                        <p:tgtEl>
                                          <p:spTgt spid="171"/>
                                        </p:tgtEl>
                                      </p:cBhvr>
                                      <p:to x="100000" y="100000"/>
                                    </p:animScale>
                                    <p:animScale>
                                      <p:cBhvr>
                                        <p:cTn id="107" dur="26">
                                          <p:stCondLst>
                                            <p:cond delay="1312"/>
                                          </p:stCondLst>
                                        </p:cTn>
                                        <p:tgtEl>
                                          <p:spTgt spid="171"/>
                                        </p:tgtEl>
                                      </p:cBhvr>
                                      <p:to x="100000" y="80000"/>
                                    </p:animScale>
                                    <p:animScale>
                                      <p:cBhvr>
                                        <p:cTn id="108" dur="166" decel="50000">
                                          <p:stCondLst>
                                            <p:cond delay="1338"/>
                                          </p:stCondLst>
                                        </p:cTn>
                                        <p:tgtEl>
                                          <p:spTgt spid="171"/>
                                        </p:tgtEl>
                                      </p:cBhvr>
                                      <p:to x="100000" y="100000"/>
                                    </p:animScale>
                                    <p:animScale>
                                      <p:cBhvr>
                                        <p:cTn id="109" dur="26">
                                          <p:stCondLst>
                                            <p:cond delay="1642"/>
                                          </p:stCondLst>
                                        </p:cTn>
                                        <p:tgtEl>
                                          <p:spTgt spid="171"/>
                                        </p:tgtEl>
                                      </p:cBhvr>
                                      <p:to x="100000" y="90000"/>
                                    </p:animScale>
                                    <p:animScale>
                                      <p:cBhvr>
                                        <p:cTn id="110" dur="166" decel="50000">
                                          <p:stCondLst>
                                            <p:cond delay="1668"/>
                                          </p:stCondLst>
                                        </p:cTn>
                                        <p:tgtEl>
                                          <p:spTgt spid="171"/>
                                        </p:tgtEl>
                                      </p:cBhvr>
                                      <p:to x="100000" y="100000"/>
                                    </p:animScale>
                                    <p:animScale>
                                      <p:cBhvr>
                                        <p:cTn id="111" dur="26">
                                          <p:stCondLst>
                                            <p:cond delay="1808"/>
                                          </p:stCondLst>
                                        </p:cTn>
                                        <p:tgtEl>
                                          <p:spTgt spid="171"/>
                                        </p:tgtEl>
                                      </p:cBhvr>
                                      <p:to x="100000" y="95000"/>
                                    </p:animScale>
                                    <p:animScale>
                                      <p:cBhvr>
                                        <p:cTn id="112" dur="166" decel="50000">
                                          <p:stCondLst>
                                            <p:cond delay="1834"/>
                                          </p:stCondLst>
                                        </p:cTn>
                                        <p:tgtEl>
                                          <p:spTgt spid="171"/>
                                        </p:tgtEl>
                                      </p:cBhvr>
                                      <p:to x="100000" y="100000"/>
                                    </p:animScale>
                                  </p:childTnLst>
                                </p:cTn>
                              </p:par>
                              <p:par>
                                <p:cTn id="113" presetID="26" presetClass="entr" presetSubtype="0"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down)">
                                      <p:cBhvr>
                                        <p:cTn id="115" dur="580">
                                          <p:stCondLst>
                                            <p:cond delay="0"/>
                                          </p:stCondLst>
                                        </p:cTn>
                                        <p:tgtEl>
                                          <p:spTgt spid="38"/>
                                        </p:tgtEl>
                                      </p:cBhvr>
                                    </p:animEffect>
                                    <p:anim calcmode="lin" valueType="num">
                                      <p:cBhvr>
                                        <p:cTn id="116"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121" dur="26">
                                          <p:stCondLst>
                                            <p:cond delay="650"/>
                                          </p:stCondLst>
                                        </p:cTn>
                                        <p:tgtEl>
                                          <p:spTgt spid="38"/>
                                        </p:tgtEl>
                                      </p:cBhvr>
                                      <p:to x="100000" y="60000"/>
                                    </p:animScale>
                                    <p:animScale>
                                      <p:cBhvr>
                                        <p:cTn id="122" dur="166" decel="50000">
                                          <p:stCondLst>
                                            <p:cond delay="676"/>
                                          </p:stCondLst>
                                        </p:cTn>
                                        <p:tgtEl>
                                          <p:spTgt spid="38"/>
                                        </p:tgtEl>
                                      </p:cBhvr>
                                      <p:to x="100000" y="100000"/>
                                    </p:animScale>
                                    <p:animScale>
                                      <p:cBhvr>
                                        <p:cTn id="123" dur="26">
                                          <p:stCondLst>
                                            <p:cond delay="1312"/>
                                          </p:stCondLst>
                                        </p:cTn>
                                        <p:tgtEl>
                                          <p:spTgt spid="38"/>
                                        </p:tgtEl>
                                      </p:cBhvr>
                                      <p:to x="100000" y="80000"/>
                                    </p:animScale>
                                    <p:animScale>
                                      <p:cBhvr>
                                        <p:cTn id="124" dur="166" decel="50000">
                                          <p:stCondLst>
                                            <p:cond delay="1338"/>
                                          </p:stCondLst>
                                        </p:cTn>
                                        <p:tgtEl>
                                          <p:spTgt spid="38"/>
                                        </p:tgtEl>
                                      </p:cBhvr>
                                      <p:to x="100000" y="100000"/>
                                    </p:animScale>
                                    <p:animScale>
                                      <p:cBhvr>
                                        <p:cTn id="125" dur="26">
                                          <p:stCondLst>
                                            <p:cond delay="1642"/>
                                          </p:stCondLst>
                                        </p:cTn>
                                        <p:tgtEl>
                                          <p:spTgt spid="38"/>
                                        </p:tgtEl>
                                      </p:cBhvr>
                                      <p:to x="100000" y="90000"/>
                                    </p:animScale>
                                    <p:animScale>
                                      <p:cBhvr>
                                        <p:cTn id="126" dur="166" decel="50000">
                                          <p:stCondLst>
                                            <p:cond delay="1668"/>
                                          </p:stCondLst>
                                        </p:cTn>
                                        <p:tgtEl>
                                          <p:spTgt spid="38"/>
                                        </p:tgtEl>
                                      </p:cBhvr>
                                      <p:to x="100000" y="100000"/>
                                    </p:animScale>
                                    <p:animScale>
                                      <p:cBhvr>
                                        <p:cTn id="127" dur="26">
                                          <p:stCondLst>
                                            <p:cond delay="1808"/>
                                          </p:stCondLst>
                                        </p:cTn>
                                        <p:tgtEl>
                                          <p:spTgt spid="38"/>
                                        </p:tgtEl>
                                      </p:cBhvr>
                                      <p:to x="100000" y="95000"/>
                                    </p:animScale>
                                    <p:animScale>
                                      <p:cBhvr>
                                        <p:cTn id="128" dur="166" decel="50000">
                                          <p:stCondLst>
                                            <p:cond delay="1834"/>
                                          </p:stCondLst>
                                        </p:cTn>
                                        <p:tgtEl>
                                          <p:spTgt spid="38"/>
                                        </p:tgtEl>
                                      </p:cBhvr>
                                      <p:to x="100000" y="100000"/>
                                    </p:animScale>
                                  </p:childTnLst>
                                </p:cTn>
                              </p:par>
                              <p:par>
                                <p:cTn id="129" presetID="26" presetClass="entr" presetSubtype="0" fill="hold" grpId="0" nodeType="with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wipe(down)">
                                      <p:cBhvr>
                                        <p:cTn id="131" dur="580">
                                          <p:stCondLst>
                                            <p:cond delay="0"/>
                                          </p:stCondLst>
                                        </p:cTn>
                                        <p:tgtEl>
                                          <p:spTgt spid="39"/>
                                        </p:tgtEl>
                                      </p:cBhvr>
                                    </p:animEffect>
                                    <p:anim calcmode="lin" valueType="num">
                                      <p:cBhvr>
                                        <p:cTn id="13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37" dur="26">
                                          <p:stCondLst>
                                            <p:cond delay="650"/>
                                          </p:stCondLst>
                                        </p:cTn>
                                        <p:tgtEl>
                                          <p:spTgt spid="39"/>
                                        </p:tgtEl>
                                      </p:cBhvr>
                                      <p:to x="100000" y="60000"/>
                                    </p:animScale>
                                    <p:animScale>
                                      <p:cBhvr>
                                        <p:cTn id="138" dur="166" decel="50000">
                                          <p:stCondLst>
                                            <p:cond delay="676"/>
                                          </p:stCondLst>
                                        </p:cTn>
                                        <p:tgtEl>
                                          <p:spTgt spid="39"/>
                                        </p:tgtEl>
                                      </p:cBhvr>
                                      <p:to x="100000" y="100000"/>
                                    </p:animScale>
                                    <p:animScale>
                                      <p:cBhvr>
                                        <p:cTn id="139" dur="26">
                                          <p:stCondLst>
                                            <p:cond delay="1312"/>
                                          </p:stCondLst>
                                        </p:cTn>
                                        <p:tgtEl>
                                          <p:spTgt spid="39"/>
                                        </p:tgtEl>
                                      </p:cBhvr>
                                      <p:to x="100000" y="80000"/>
                                    </p:animScale>
                                    <p:animScale>
                                      <p:cBhvr>
                                        <p:cTn id="140" dur="166" decel="50000">
                                          <p:stCondLst>
                                            <p:cond delay="1338"/>
                                          </p:stCondLst>
                                        </p:cTn>
                                        <p:tgtEl>
                                          <p:spTgt spid="39"/>
                                        </p:tgtEl>
                                      </p:cBhvr>
                                      <p:to x="100000" y="100000"/>
                                    </p:animScale>
                                    <p:animScale>
                                      <p:cBhvr>
                                        <p:cTn id="141" dur="26">
                                          <p:stCondLst>
                                            <p:cond delay="1642"/>
                                          </p:stCondLst>
                                        </p:cTn>
                                        <p:tgtEl>
                                          <p:spTgt spid="39"/>
                                        </p:tgtEl>
                                      </p:cBhvr>
                                      <p:to x="100000" y="90000"/>
                                    </p:animScale>
                                    <p:animScale>
                                      <p:cBhvr>
                                        <p:cTn id="142" dur="166" decel="50000">
                                          <p:stCondLst>
                                            <p:cond delay="1668"/>
                                          </p:stCondLst>
                                        </p:cTn>
                                        <p:tgtEl>
                                          <p:spTgt spid="39"/>
                                        </p:tgtEl>
                                      </p:cBhvr>
                                      <p:to x="100000" y="100000"/>
                                    </p:animScale>
                                    <p:animScale>
                                      <p:cBhvr>
                                        <p:cTn id="143" dur="26">
                                          <p:stCondLst>
                                            <p:cond delay="1808"/>
                                          </p:stCondLst>
                                        </p:cTn>
                                        <p:tgtEl>
                                          <p:spTgt spid="39"/>
                                        </p:tgtEl>
                                      </p:cBhvr>
                                      <p:to x="100000" y="95000"/>
                                    </p:animScale>
                                    <p:animScale>
                                      <p:cBhvr>
                                        <p:cTn id="144" dur="166" decel="50000">
                                          <p:stCondLst>
                                            <p:cond delay="1834"/>
                                          </p:stCondLst>
                                        </p:cTn>
                                        <p:tgtEl>
                                          <p:spTgt spid="39"/>
                                        </p:tgtEl>
                                      </p:cBhvr>
                                      <p:to x="100000" y="100000"/>
                                    </p:animScale>
                                  </p:childTnLst>
                                </p:cTn>
                              </p:par>
                              <p:par>
                                <p:cTn id="145" presetID="26" presetClass="entr" presetSubtype="0" fill="hold" grpId="0"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wipe(down)">
                                      <p:cBhvr>
                                        <p:cTn id="147" dur="580">
                                          <p:stCondLst>
                                            <p:cond delay="0"/>
                                          </p:stCondLst>
                                        </p:cTn>
                                        <p:tgtEl>
                                          <p:spTgt spid="40"/>
                                        </p:tgtEl>
                                      </p:cBhvr>
                                    </p:animEffect>
                                    <p:anim calcmode="lin" valueType="num">
                                      <p:cBhvr>
                                        <p:cTn id="148"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53" dur="26">
                                          <p:stCondLst>
                                            <p:cond delay="650"/>
                                          </p:stCondLst>
                                        </p:cTn>
                                        <p:tgtEl>
                                          <p:spTgt spid="40"/>
                                        </p:tgtEl>
                                      </p:cBhvr>
                                      <p:to x="100000" y="60000"/>
                                    </p:animScale>
                                    <p:animScale>
                                      <p:cBhvr>
                                        <p:cTn id="154" dur="166" decel="50000">
                                          <p:stCondLst>
                                            <p:cond delay="676"/>
                                          </p:stCondLst>
                                        </p:cTn>
                                        <p:tgtEl>
                                          <p:spTgt spid="40"/>
                                        </p:tgtEl>
                                      </p:cBhvr>
                                      <p:to x="100000" y="100000"/>
                                    </p:animScale>
                                    <p:animScale>
                                      <p:cBhvr>
                                        <p:cTn id="155" dur="26">
                                          <p:stCondLst>
                                            <p:cond delay="1312"/>
                                          </p:stCondLst>
                                        </p:cTn>
                                        <p:tgtEl>
                                          <p:spTgt spid="40"/>
                                        </p:tgtEl>
                                      </p:cBhvr>
                                      <p:to x="100000" y="80000"/>
                                    </p:animScale>
                                    <p:animScale>
                                      <p:cBhvr>
                                        <p:cTn id="156" dur="166" decel="50000">
                                          <p:stCondLst>
                                            <p:cond delay="1338"/>
                                          </p:stCondLst>
                                        </p:cTn>
                                        <p:tgtEl>
                                          <p:spTgt spid="40"/>
                                        </p:tgtEl>
                                      </p:cBhvr>
                                      <p:to x="100000" y="100000"/>
                                    </p:animScale>
                                    <p:animScale>
                                      <p:cBhvr>
                                        <p:cTn id="157" dur="26">
                                          <p:stCondLst>
                                            <p:cond delay="1642"/>
                                          </p:stCondLst>
                                        </p:cTn>
                                        <p:tgtEl>
                                          <p:spTgt spid="40"/>
                                        </p:tgtEl>
                                      </p:cBhvr>
                                      <p:to x="100000" y="90000"/>
                                    </p:animScale>
                                    <p:animScale>
                                      <p:cBhvr>
                                        <p:cTn id="158" dur="166" decel="50000">
                                          <p:stCondLst>
                                            <p:cond delay="1668"/>
                                          </p:stCondLst>
                                        </p:cTn>
                                        <p:tgtEl>
                                          <p:spTgt spid="40"/>
                                        </p:tgtEl>
                                      </p:cBhvr>
                                      <p:to x="100000" y="100000"/>
                                    </p:animScale>
                                    <p:animScale>
                                      <p:cBhvr>
                                        <p:cTn id="159" dur="26">
                                          <p:stCondLst>
                                            <p:cond delay="1808"/>
                                          </p:stCondLst>
                                        </p:cTn>
                                        <p:tgtEl>
                                          <p:spTgt spid="40"/>
                                        </p:tgtEl>
                                      </p:cBhvr>
                                      <p:to x="100000" y="95000"/>
                                    </p:animScale>
                                    <p:animScale>
                                      <p:cBhvr>
                                        <p:cTn id="160" dur="166" decel="50000">
                                          <p:stCondLst>
                                            <p:cond delay="1834"/>
                                          </p:stCondLst>
                                        </p:cTn>
                                        <p:tgtEl>
                                          <p:spTgt spid="40"/>
                                        </p:tgtEl>
                                      </p:cBhvr>
                                      <p:to x="100000" y="100000"/>
                                    </p:animScale>
                                  </p:childTnLst>
                                </p:cTn>
                              </p:par>
                              <p:par>
                                <p:cTn id="161" presetID="26" presetClass="entr" presetSubtype="0" fill="hold" nodeType="withEffect">
                                  <p:stCondLst>
                                    <p:cond delay="0"/>
                                  </p:stCondLst>
                                  <p:childTnLst>
                                    <p:set>
                                      <p:cBhvr>
                                        <p:cTn id="162" dur="1" fill="hold">
                                          <p:stCondLst>
                                            <p:cond delay="0"/>
                                          </p:stCondLst>
                                        </p:cTn>
                                        <p:tgtEl>
                                          <p:spTgt spid="43"/>
                                        </p:tgtEl>
                                        <p:attrNameLst>
                                          <p:attrName>style.visibility</p:attrName>
                                        </p:attrNameLst>
                                      </p:cBhvr>
                                      <p:to>
                                        <p:strVal val="visible"/>
                                      </p:to>
                                    </p:set>
                                    <p:animEffect transition="in" filter="wipe(down)">
                                      <p:cBhvr>
                                        <p:cTn id="163" dur="580">
                                          <p:stCondLst>
                                            <p:cond delay="0"/>
                                          </p:stCondLst>
                                        </p:cTn>
                                        <p:tgtEl>
                                          <p:spTgt spid="43"/>
                                        </p:tgtEl>
                                      </p:cBhvr>
                                    </p:animEffect>
                                    <p:anim calcmode="lin" valueType="num">
                                      <p:cBhvr>
                                        <p:cTn id="164"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165"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66"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67"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68"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69" dur="26">
                                          <p:stCondLst>
                                            <p:cond delay="650"/>
                                          </p:stCondLst>
                                        </p:cTn>
                                        <p:tgtEl>
                                          <p:spTgt spid="43"/>
                                        </p:tgtEl>
                                      </p:cBhvr>
                                      <p:to x="100000" y="60000"/>
                                    </p:animScale>
                                    <p:animScale>
                                      <p:cBhvr>
                                        <p:cTn id="170" dur="166" decel="50000">
                                          <p:stCondLst>
                                            <p:cond delay="676"/>
                                          </p:stCondLst>
                                        </p:cTn>
                                        <p:tgtEl>
                                          <p:spTgt spid="43"/>
                                        </p:tgtEl>
                                      </p:cBhvr>
                                      <p:to x="100000" y="100000"/>
                                    </p:animScale>
                                    <p:animScale>
                                      <p:cBhvr>
                                        <p:cTn id="171" dur="26">
                                          <p:stCondLst>
                                            <p:cond delay="1312"/>
                                          </p:stCondLst>
                                        </p:cTn>
                                        <p:tgtEl>
                                          <p:spTgt spid="43"/>
                                        </p:tgtEl>
                                      </p:cBhvr>
                                      <p:to x="100000" y="80000"/>
                                    </p:animScale>
                                    <p:animScale>
                                      <p:cBhvr>
                                        <p:cTn id="172" dur="166" decel="50000">
                                          <p:stCondLst>
                                            <p:cond delay="1338"/>
                                          </p:stCondLst>
                                        </p:cTn>
                                        <p:tgtEl>
                                          <p:spTgt spid="43"/>
                                        </p:tgtEl>
                                      </p:cBhvr>
                                      <p:to x="100000" y="100000"/>
                                    </p:animScale>
                                    <p:animScale>
                                      <p:cBhvr>
                                        <p:cTn id="173" dur="26">
                                          <p:stCondLst>
                                            <p:cond delay="1642"/>
                                          </p:stCondLst>
                                        </p:cTn>
                                        <p:tgtEl>
                                          <p:spTgt spid="43"/>
                                        </p:tgtEl>
                                      </p:cBhvr>
                                      <p:to x="100000" y="90000"/>
                                    </p:animScale>
                                    <p:animScale>
                                      <p:cBhvr>
                                        <p:cTn id="174" dur="166" decel="50000">
                                          <p:stCondLst>
                                            <p:cond delay="1668"/>
                                          </p:stCondLst>
                                        </p:cTn>
                                        <p:tgtEl>
                                          <p:spTgt spid="43"/>
                                        </p:tgtEl>
                                      </p:cBhvr>
                                      <p:to x="100000" y="100000"/>
                                    </p:animScale>
                                    <p:animScale>
                                      <p:cBhvr>
                                        <p:cTn id="175" dur="26">
                                          <p:stCondLst>
                                            <p:cond delay="1808"/>
                                          </p:stCondLst>
                                        </p:cTn>
                                        <p:tgtEl>
                                          <p:spTgt spid="43"/>
                                        </p:tgtEl>
                                      </p:cBhvr>
                                      <p:to x="100000" y="95000"/>
                                    </p:animScale>
                                    <p:animScale>
                                      <p:cBhvr>
                                        <p:cTn id="176" dur="166" decel="50000">
                                          <p:stCondLst>
                                            <p:cond delay="1834"/>
                                          </p:stCondLst>
                                        </p:cTn>
                                        <p:tgtEl>
                                          <p:spTgt spid="43"/>
                                        </p:tgtEl>
                                      </p:cBhvr>
                                      <p:to x="100000" y="100000"/>
                                    </p:animScale>
                                  </p:childTnLst>
                                </p:cTn>
                              </p:par>
                              <p:par>
                                <p:cTn id="177" presetID="26" presetClass="entr" presetSubtype="0" fill="hold" nodeType="withEffect">
                                  <p:stCondLst>
                                    <p:cond delay="0"/>
                                  </p:stCondLst>
                                  <p:childTnLst>
                                    <p:set>
                                      <p:cBhvr>
                                        <p:cTn id="178" dur="1" fill="hold">
                                          <p:stCondLst>
                                            <p:cond delay="0"/>
                                          </p:stCondLst>
                                        </p:cTn>
                                        <p:tgtEl>
                                          <p:spTgt spid="44"/>
                                        </p:tgtEl>
                                        <p:attrNameLst>
                                          <p:attrName>style.visibility</p:attrName>
                                        </p:attrNameLst>
                                      </p:cBhvr>
                                      <p:to>
                                        <p:strVal val="visible"/>
                                      </p:to>
                                    </p:set>
                                    <p:animEffect transition="in" filter="wipe(down)">
                                      <p:cBhvr>
                                        <p:cTn id="179" dur="580">
                                          <p:stCondLst>
                                            <p:cond delay="0"/>
                                          </p:stCondLst>
                                        </p:cTn>
                                        <p:tgtEl>
                                          <p:spTgt spid="44"/>
                                        </p:tgtEl>
                                      </p:cBhvr>
                                    </p:animEffect>
                                    <p:anim calcmode="lin" valueType="num">
                                      <p:cBhvr>
                                        <p:cTn id="180"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181"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82"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83"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84"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85" dur="26">
                                          <p:stCondLst>
                                            <p:cond delay="650"/>
                                          </p:stCondLst>
                                        </p:cTn>
                                        <p:tgtEl>
                                          <p:spTgt spid="44"/>
                                        </p:tgtEl>
                                      </p:cBhvr>
                                      <p:to x="100000" y="60000"/>
                                    </p:animScale>
                                    <p:animScale>
                                      <p:cBhvr>
                                        <p:cTn id="186" dur="166" decel="50000">
                                          <p:stCondLst>
                                            <p:cond delay="676"/>
                                          </p:stCondLst>
                                        </p:cTn>
                                        <p:tgtEl>
                                          <p:spTgt spid="44"/>
                                        </p:tgtEl>
                                      </p:cBhvr>
                                      <p:to x="100000" y="100000"/>
                                    </p:animScale>
                                    <p:animScale>
                                      <p:cBhvr>
                                        <p:cTn id="187" dur="26">
                                          <p:stCondLst>
                                            <p:cond delay="1312"/>
                                          </p:stCondLst>
                                        </p:cTn>
                                        <p:tgtEl>
                                          <p:spTgt spid="44"/>
                                        </p:tgtEl>
                                      </p:cBhvr>
                                      <p:to x="100000" y="80000"/>
                                    </p:animScale>
                                    <p:animScale>
                                      <p:cBhvr>
                                        <p:cTn id="188" dur="166" decel="50000">
                                          <p:stCondLst>
                                            <p:cond delay="1338"/>
                                          </p:stCondLst>
                                        </p:cTn>
                                        <p:tgtEl>
                                          <p:spTgt spid="44"/>
                                        </p:tgtEl>
                                      </p:cBhvr>
                                      <p:to x="100000" y="100000"/>
                                    </p:animScale>
                                    <p:animScale>
                                      <p:cBhvr>
                                        <p:cTn id="189" dur="26">
                                          <p:stCondLst>
                                            <p:cond delay="1642"/>
                                          </p:stCondLst>
                                        </p:cTn>
                                        <p:tgtEl>
                                          <p:spTgt spid="44"/>
                                        </p:tgtEl>
                                      </p:cBhvr>
                                      <p:to x="100000" y="90000"/>
                                    </p:animScale>
                                    <p:animScale>
                                      <p:cBhvr>
                                        <p:cTn id="190" dur="166" decel="50000">
                                          <p:stCondLst>
                                            <p:cond delay="1668"/>
                                          </p:stCondLst>
                                        </p:cTn>
                                        <p:tgtEl>
                                          <p:spTgt spid="44"/>
                                        </p:tgtEl>
                                      </p:cBhvr>
                                      <p:to x="100000" y="100000"/>
                                    </p:animScale>
                                    <p:animScale>
                                      <p:cBhvr>
                                        <p:cTn id="191" dur="26">
                                          <p:stCondLst>
                                            <p:cond delay="1808"/>
                                          </p:stCondLst>
                                        </p:cTn>
                                        <p:tgtEl>
                                          <p:spTgt spid="44"/>
                                        </p:tgtEl>
                                      </p:cBhvr>
                                      <p:to x="100000" y="95000"/>
                                    </p:animScale>
                                    <p:animScale>
                                      <p:cBhvr>
                                        <p:cTn id="192" dur="166" decel="50000">
                                          <p:stCondLst>
                                            <p:cond delay="1834"/>
                                          </p:stCondLst>
                                        </p:cTn>
                                        <p:tgtEl>
                                          <p:spTgt spid="44"/>
                                        </p:tgtEl>
                                      </p:cBhvr>
                                      <p:to x="100000" y="100000"/>
                                    </p:animScale>
                                  </p:childTnLst>
                                </p:cTn>
                              </p:par>
                              <p:par>
                                <p:cTn id="193" presetID="26" presetClass="entr" presetSubtype="0" fill="hold" grpId="0" nodeType="withEffect">
                                  <p:stCondLst>
                                    <p:cond delay="0"/>
                                  </p:stCondLst>
                                  <p:childTnLst>
                                    <p:set>
                                      <p:cBhvr>
                                        <p:cTn id="194" dur="1" fill="hold">
                                          <p:stCondLst>
                                            <p:cond delay="0"/>
                                          </p:stCondLst>
                                        </p:cTn>
                                        <p:tgtEl>
                                          <p:spTgt spid="45"/>
                                        </p:tgtEl>
                                        <p:attrNameLst>
                                          <p:attrName>style.visibility</p:attrName>
                                        </p:attrNameLst>
                                      </p:cBhvr>
                                      <p:to>
                                        <p:strVal val="visible"/>
                                      </p:to>
                                    </p:set>
                                    <p:animEffect transition="in" filter="wipe(down)">
                                      <p:cBhvr>
                                        <p:cTn id="195" dur="580">
                                          <p:stCondLst>
                                            <p:cond delay="0"/>
                                          </p:stCondLst>
                                        </p:cTn>
                                        <p:tgtEl>
                                          <p:spTgt spid="45"/>
                                        </p:tgtEl>
                                      </p:cBhvr>
                                    </p:animEffect>
                                    <p:anim calcmode="lin" valueType="num">
                                      <p:cBhvr>
                                        <p:cTn id="196"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197"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198"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199"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200"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201" dur="26">
                                          <p:stCondLst>
                                            <p:cond delay="650"/>
                                          </p:stCondLst>
                                        </p:cTn>
                                        <p:tgtEl>
                                          <p:spTgt spid="45"/>
                                        </p:tgtEl>
                                      </p:cBhvr>
                                      <p:to x="100000" y="60000"/>
                                    </p:animScale>
                                    <p:animScale>
                                      <p:cBhvr>
                                        <p:cTn id="202" dur="166" decel="50000">
                                          <p:stCondLst>
                                            <p:cond delay="676"/>
                                          </p:stCondLst>
                                        </p:cTn>
                                        <p:tgtEl>
                                          <p:spTgt spid="45"/>
                                        </p:tgtEl>
                                      </p:cBhvr>
                                      <p:to x="100000" y="100000"/>
                                    </p:animScale>
                                    <p:animScale>
                                      <p:cBhvr>
                                        <p:cTn id="203" dur="26">
                                          <p:stCondLst>
                                            <p:cond delay="1312"/>
                                          </p:stCondLst>
                                        </p:cTn>
                                        <p:tgtEl>
                                          <p:spTgt spid="45"/>
                                        </p:tgtEl>
                                      </p:cBhvr>
                                      <p:to x="100000" y="80000"/>
                                    </p:animScale>
                                    <p:animScale>
                                      <p:cBhvr>
                                        <p:cTn id="204" dur="166" decel="50000">
                                          <p:stCondLst>
                                            <p:cond delay="1338"/>
                                          </p:stCondLst>
                                        </p:cTn>
                                        <p:tgtEl>
                                          <p:spTgt spid="45"/>
                                        </p:tgtEl>
                                      </p:cBhvr>
                                      <p:to x="100000" y="100000"/>
                                    </p:animScale>
                                    <p:animScale>
                                      <p:cBhvr>
                                        <p:cTn id="205" dur="26">
                                          <p:stCondLst>
                                            <p:cond delay="1642"/>
                                          </p:stCondLst>
                                        </p:cTn>
                                        <p:tgtEl>
                                          <p:spTgt spid="45"/>
                                        </p:tgtEl>
                                      </p:cBhvr>
                                      <p:to x="100000" y="90000"/>
                                    </p:animScale>
                                    <p:animScale>
                                      <p:cBhvr>
                                        <p:cTn id="206" dur="166" decel="50000">
                                          <p:stCondLst>
                                            <p:cond delay="1668"/>
                                          </p:stCondLst>
                                        </p:cTn>
                                        <p:tgtEl>
                                          <p:spTgt spid="45"/>
                                        </p:tgtEl>
                                      </p:cBhvr>
                                      <p:to x="100000" y="100000"/>
                                    </p:animScale>
                                    <p:animScale>
                                      <p:cBhvr>
                                        <p:cTn id="207" dur="26">
                                          <p:stCondLst>
                                            <p:cond delay="1808"/>
                                          </p:stCondLst>
                                        </p:cTn>
                                        <p:tgtEl>
                                          <p:spTgt spid="45"/>
                                        </p:tgtEl>
                                      </p:cBhvr>
                                      <p:to x="100000" y="95000"/>
                                    </p:animScale>
                                    <p:animScale>
                                      <p:cBhvr>
                                        <p:cTn id="208" dur="166" decel="50000">
                                          <p:stCondLst>
                                            <p:cond delay="1834"/>
                                          </p:stCondLst>
                                        </p:cTn>
                                        <p:tgtEl>
                                          <p:spTgt spid="45"/>
                                        </p:tgtEl>
                                      </p:cBhvr>
                                      <p:to x="100000" y="100000"/>
                                    </p:animScale>
                                  </p:childTnLst>
                                </p:cTn>
                              </p:par>
                              <p:par>
                                <p:cTn id="209" presetID="26" presetClass="entr" presetSubtype="0" fill="hold" grpId="0" nodeType="withEffect">
                                  <p:stCondLst>
                                    <p:cond delay="0"/>
                                  </p:stCondLst>
                                  <p:childTnLst>
                                    <p:set>
                                      <p:cBhvr>
                                        <p:cTn id="210" dur="1" fill="hold">
                                          <p:stCondLst>
                                            <p:cond delay="0"/>
                                          </p:stCondLst>
                                        </p:cTn>
                                        <p:tgtEl>
                                          <p:spTgt spid="46"/>
                                        </p:tgtEl>
                                        <p:attrNameLst>
                                          <p:attrName>style.visibility</p:attrName>
                                        </p:attrNameLst>
                                      </p:cBhvr>
                                      <p:to>
                                        <p:strVal val="visible"/>
                                      </p:to>
                                    </p:set>
                                    <p:animEffect transition="in" filter="wipe(down)">
                                      <p:cBhvr>
                                        <p:cTn id="211" dur="580">
                                          <p:stCondLst>
                                            <p:cond delay="0"/>
                                          </p:stCondLst>
                                        </p:cTn>
                                        <p:tgtEl>
                                          <p:spTgt spid="46"/>
                                        </p:tgtEl>
                                      </p:cBhvr>
                                    </p:animEffect>
                                    <p:anim calcmode="lin" valueType="num">
                                      <p:cBhvr>
                                        <p:cTn id="212" dur="1822"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213" dur="664"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214" dur="664" tmFilter="0, 0; 0.125,0.2665; 0.25,0.4; 0.375,0.465; 0.5,0.5;  0.625,0.535; 0.75,0.6; 0.875,0.7335; 1,1">
                                          <p:stCondLst>
                                            <p:cond delay="664"/>
                                          </p:stCondLst>
                                        </p:cTn>
                                        <p:tgtEl>
                                          <p:spTgt spid="46"/>
                                        </p:tgtEl>
                                        <p:attrNameLst>
                                          <p:attrName>ppt_y</p:attrName>
                                        </p:attrNameLst>
                                      </p:cBhvr>
                                      <p:tavLst>
                                        <p:tav tm="0" fmla="#ppt_y-sin(pi*$)/9">
                                          <p:val>
                                            <p:fltVal val="0"/>
                                          </p:val>
                                        </p:tav>
                                        <p:tav tm="100000">
                                          <p:val>
                                            <p:fltVal val="1"/>
                                          </p:val>
                                        </p:tav>
                                      </p:tavLst>
                                    </p:anim>
                                    <p:anim calcmode="lin" valueType="num">
                                      <p:cBhvr>
                                        <p:cTn id="215" dur="332" tmFilter="0, 0; 0.125,0.2665; 0.25,0.4; 0.375,0.465; 0.5,0.5;  0.625,0.535; 0.75,0.6; 0.875,0.7335; 1,1">
                                          <p:stCondLst>
                                            <p:cond delay="1324"/>
                                          </p:stCondLst>
                                        </p:cTn>
                                        <p:tgtEl>
                                          <p:spTgt spid="46"/>
                                        </p:tgtEl>
                                        <p:attrNameLst>
                                          <p:attrName>ppt_y</p:attrName>
                                        </p:attrNameLst>
                                      </p:cBhvr>
                                      <p:tavLst>
                                        <p:tav tm="0" fmla="#ppt_y-sin(pi*$)/27">
                                          <p:val>
                                            <p:fltVal val="0"/>
                                          </p:val>
                                        </p:tav>
                                        <p:tav tm="100000">
                                          <p:val>
                                            <p:fltVal val="1"/>
                                          </p:val>
                                        </p:tav>
                                      </p:tavLst>
                                    </p:anim>
                                    <p:anim calcmode="lin" valueType="num">
                                      <p:cBhvr>
                                        <p:cTn id="216" dur="164" tmFilter="0, 0; 0.125,0.2665; 0.25,0.4; 0.375,0.465; 0.5,0.5;  0.625,0.535; 0.75,0.6; 0.875,0.7335; 1,1">
                                          <p:stCondLst>
                                            <p:cond delay="1656"/>
                                          </p:stCondLst>
                                        </p:cTn>
                                        <p:tgtEl>
                                          <p:spTgt spid="46"/>
                                        </p:tgtEl>
                                        <p:attrNameLst>
                                          <p:attrName>ppt_y</p:attrName>
                                        </p:attrNameLst>
                                      </p:cBhvr>
                                      <p:tavLst>
                                        <p:tav tm="0" fmla="#ppt_y-sin(pi*$)/81">
                                          <p:val>
                                            <p:fltVal val="0"/>
                                          </p:val>
                                        </p:tav>
                                        <p:tav tm="100000">
                                          <p:val>
                                            <p:fltVal val="1"/>
                                          </p:val>
                                        </p:tav>
                                      </p:tavLst>
                                    </p:anim>
                                    <p:animScale>
                                      <p:cBhvr>
                                        <p:cTn id="217" dur="26">
                                          <p:stCondLst>
                                            <p:cond delay="650"/>
                                          </p:stCondLst>
                                        </p:cTn>
                                        <p:tgtEl>
                                          <p:spTgt spid="46"/>
                                        </p:tgtEl>
                                      </p:cBhvr>
                                      <p:to x="100000" y="60000"/>
                                    </p:animScale>
                                    <p:animScale>
                                      <p:cBhvr>
                                        <p:cTn id="218" dur="166" decel="50000">
                                          <p:stCondLst>
                                            <p:cond delay="676"/>
                                          </p:stCondLst>
                                        </p:cTn>
                                        <p:tgtEl>
                                          <p:spTgt spid="46"/>
                                        </p:tgtEl>
                                      </p:cBhvr>
                                      <p:to x="100000" y="100000"/>
                                    </p:animScale>
                                    <p:animScale>
                                      <p:cBhvr>
                                        <p:cTn id="219" dur="26">
                                          <p:stCondLst>
                                            <p:cond delay="1312"/>
                                          </p:stCondLst>
                                        </p:cTn>
                                        <p:tgtEl>
                                          <p:spTgt spid="46"/>
                                        </p:tgtEl>
                                      </p:cBhvr>
                                      <p:to x="100000" y="80000"/>
                                    </p:animScale>
                                    <p:animScale>
                                      <p:cBhvr>
                                        <p:cTn id="220" dur="166" decel="50000">
                                          <p:stCondLst>
                                            <p:cond delay="1338"/>
                                          </p:stCondLst>
                                        </p:cTn>
                                        <p:tgtEl>
                                          <p:spTgt spid="46"/>
                                        </p:tgtEl>
                                      </p:cBhvr>
                                      <p:to x="100000" y="100000"/>
                                    </p:animScale>
                                    <p:animScale>
                                      <p:cBhvr>
                                        <p:cTn id="221" dur="26">
                                          <p:stCondLst>
                                            <p:cond delay="1642"/>
                                          </p:stCondLst>
                                        </p:cTn>
                                        <p:tgtEl>
                                          <p:spTgt spid="46"/>
                                        </p:tgtEl>
                                      </p:cBhvr>
                                      <p:to x="100000" y="90000"/>
                                    </p:animScale>
                                    <p:animScale>
                                      <p:cBhvr>
                                        <p:cTn id="222" dur="166" decel="50000">
                                          <p:stCondLst>
                                            <p:cond delay="1668"/>
                                          </p:stCondLst>
                                        </p:cTn>
                                        <p:tgtEl>
                                          <p:spTgt spid="46"/>
                                        </p:tgtEl>
                                      </p:cBhvr>
                                      <p:to x="100000" y="100000"/>
                                    </p:animScale>
                                    <p:animScale>
                                      <p:cBhvr>
                                        <p:cTn id="223" dur="26">
                                          <p:stCondLst>
                                            <p:cond delay="1808"/>
                                          </p:stCondLst>
                                        </p:cTn>
                                        <p:tgtEl>
                                          <p:spTgt spid="46"/>
                                        </p:tgtEl>
                                      </p:cBhvr>
                                      <p:to x="100000" y="95000"/>
                                    </p:animScale>
                                    <p:animScale>
                                      <p:cBhvr>
                                        <p:cTn id="224" dur="166" decel="50000">
                                          <p:stCondLst>
                                            <p:cond delay="1834"/>
                                          </p:stCondLst>
                                        </p:cTn>
                                        <p:tgtEl>
                                          <p:spTgt spid="46"/>
                                        </p:tgtEl>
                                      </p:cBhvr>
                                      <p:to x="100000" y="100000"/>
                                    </p:animScale>
                                  </p:childTnLst>
                                </p:cTn>
                              </p:par>
                              <p:par>
                                <p:cTn id="225" presetID="26" presetClass="entr" presetSubtype="0" fill="hold" grpId="0" nodeType="withEffect">
                                  <p:stCondLst>
                                    <p:cond delay="0"/>
                                  </p:stCondLst>
                                  <p:childTnLst>
                                    <p:set>
                                      <p:cBhvr>
                                        <p:cTn id="226" dur="1" fill="hold">
                                          <p:stCondLst>
                                            <p:cond delay="0"/>
                                          </p:stCondLst>
                                        </p:cTn>
                                        <p:tgtEl>
                                          <p:spTgt spid="47"/>
                                        </p:tgtEl>
                                        <p:attrNameLst>
                                          <p:attrName>style.visibility</p:attrName>
                                        </p:attrNameLst>
                                      </p:cBhvr>
                                      <p:to>
                                        <p:strVal val="visible"/>
                                      </p:to>
                                    </p:set>
                                    <p:animEffect transition="in" filter="wipe(down)">
                                      <p:cBhvr>
                                        <p:cTn id="227" dur="580">
                                          <p:stCondLst>
                                            <p:cond delay="0"/>
                                          </p:stCondLst>
                                        </p:cTn>
                                        <p:tgtEl>
                                          <p:spTgt spid="47"/>
                                        </p:tgtEl>
                                      </p:cBhvr>
                                    </p:animEffect>
                                    <p:anim calcmode="lin" valueType="num">
                                      <p:cBhvr>
                                        <p:cTn id="228"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233" dur="26">
                                          <p:stCondLst>
                                            <p:cond delay="650"/>
                                          </p:stCondLst>
                                        </p:cTn>
                                        <p:tgtEl>
                                          <p:spTgt spid="47"/>
                                        </p:tgtEl>
                                      </p:cBhvr>
                                      <p:to x="100000" y="60000"/>
                                    </p:animScale>
                                    <p:animScale>
                                      <p:cBhvr>
                                        <p:cTn id="234" dur="166" decel="50000">
                                          <p:stCondLst>
                                            <p:cond delay="676"/>
                                          </p:stCondLst>
                                        </p:cTn>
                                        <p:tgtEl>
                                          <p:spTgt spid="47"/>
                                        </p:tgtEl>
                                      </p:cBhvr>
                                      <p:to x="100000" y="100000"/>
                                    </p:animScale>
                                    <p:animScale>
                                      <p:cBhvr>
                                        <p:cTn id="235" dur="26">
                                          <p:stCondLst>
                                            <p:cond delay="1312"/>
                                          </p:stCondLst>
                                        </p:cTn>
                                        <p:tgtEl>
                                          <p:spTgt spid="47"/>
                                        </p:tgtEl>
                                      </p:cBhvr>
                                      <p:to x="100000" y="80000"/>
                                    </p:animScale>
                                    <p:animScale>
                                      <p:cBhvr>
                                        <p:cTn id="236" dur="166" decel="50000">
                                          <p:stCondLst>
                                            <p:cond delay="1338"/>
                                          </p:stCondLst>
                                        </p:cTn>
                                        <p:tgtEl>
                                          <p:spTgt spid="47"/>
                                        </p:tgtEl>
                                      </p:cBhvr>
                                      <p:to x="100000" y="100000"/>
                                    </p:animScale>
                                    <p:animScale>
                                      <p:cBhvr>
                                        <p:cTn id="237" dur="26">
                                          <p:stCondLst>
                                            <p:cond delay="1642"/>
                                          </p:stCondLst>
                                        </p:cTn>
                                        <p:tgtEl>
                                          <p:spTgt spid="47"/>
                                        </p:tgtEl>
                                      </p:cBhvr>
                                      <p:to x="100000" y="90000"/>
                                    </p:animScale>
                                    <p:animScale>
                                      <p:cBhvr>
                                        <p:cTn id="238" dur="166" decel="50000">
                                          <p:stCondLst>
                                            <p:cond delay="1668"/>
                                          </p:stCondLst>
                                        </p:cTn>
                                        <p:tgtEl>
                                          <p:spTgt spid="47"/>
                                        </p:tgtEl>
                                      </p:cBhvr>
                                      <p:to x="100000" y="100000"/>
                                    </p:animScale>
                                    <p:animScale>
                                      <p:cBhvr>
                                        <p:cTn id="239" dur="26">
                                          <p:stCondLst>
                                            <p:cond delay="1808"/>
                                          </p:stCondLst>
                                        </p:cTn>
                                        <p:tgtEl>
                                          <p:spTgt spid="47"/>
                                        </p:tgtEl>
                                      </p:cBhvr>
                                      <p:to x="100000" y="95000"/>
                                    </p:animScale>
                                    <p:animScale>
                                      <p:cBhvr>
                                        <p:cTn id="240" dur="166" decel="50000">
                                          <p:stCondLst>
                                            <p:cond delay="1834"/>
                                          </p:stCondLst>
                                        </p:cTn>
                                        <p:tgtEl>
                                          <p:spTgt spid="47"/>
                                        </p:tgtEl>
                                      </p:cBhvr>
                                      <p:to x="100000" y="100000"/>
                                    </p:animScale>
                                  </p:childTnLst>
                                </p:cTn>
                              </p:par>
                              <p:par>
                                <p:cTn id="241" presetID="26" presetClass="entr" presetSubtype="0" fill="hold" grpId="0" nodeType="withEffect">
                                  <p:stCondLst>
                                    <p:cond delay="0"/>
                                  </p:stCondLst>
                                  <p:childTnLst>
                                    <p:set>
                                      <p:cBhvr>
                                        <p:cTn id="242" dur="1" fill="hold">
                                          <p:stCondLst>
                                            <p:cond delay="0"/>
                                          </p:stCondLst>
                                        </p:cTn>
                                        <p:tgtEl>
                                          <p:spTgt spid="48"/>
                                        </p:tgtEl>
                                        <p:attrNameLst>
                                          <p:attrName>style.visibility</p:attrName>
                                        </p:attrNameLst>
                                      </p:cBhvr>
                                      <p:to>
                                        <p:strVal val="visible"/>
                                      </p:to>
                                    </p:set>
                                    <p:animEffect transition="in" filter="wipe(down)">
                                      <p:cBhvr>
                                        <p:cTn id="243" dur="580">
                                          <p:stCondLst>
                                            <p:cond delay="0"/>
                                          </p:stCondLst>
                                        </p:cTn>
                                        <p:tgtEl>
                                          <p:spTgt spid="48"/>
                                        </p:tgtEl>
                                      </p:cBhvr>
                                    </p:animEffect>
                                    <p:anim calcmode="lin" valueType="num">
                                      <p:cBhvr>
                                        <p:cTn id="24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4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4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4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4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49" dur="26">
                                          <p:stCondLst>
                                            <p:cond delay="650"/>
                                          </p:stCondLst>
                                        </p:cTn>
                                        <p:tgtEl>
                                          <p:spTgt spid="48"/>
                                        </p:tgtEl>
                                      </p:cBhvr>
                                      <p:to x="100000" y="60000"/>
                                    </p:animScale>
                                    <p:animScale>
                                      <p:cBhvr>
                                        <p:cTn id="250" dur="166" decel="50000">
                                          <p:stCondLst>
                                            <p:cond delay="676"/>
                                          </p:stCondLst>
                                        </p:cTn>
                                        <p:tgtEl>
                                          <p:spTgt spid="48"/>
                                        </p:tgtEl>
                                      </p:cBhvr>
                                      <p:to x="100000" y="100000"/>
                                    </p:animScale>
                                    <p:animScale>
                                      <p:cBhvr>
                                        <p:cTn id="251" dur="26">
                                          <p:stCondLst>
                                            <p:cond delay="1312"/>
                                          </p:stCondLst>
                                        </p:cTn>
                                        <p:tgtEl>
                                          <p:spTgt spid="48"/>
                                        </p:tgtEl>
                                      </p:cBhvr>
                                      <p:to x="100000" y="80000"/>
                                    </p:animScale>
                                    <p:animScale>
                                      <p:cBhvr>
                                        <p:cTn id="252" dur="166" decel="50000">
                                          <p:stCondLst>
                                            <p:cond delay="1338"/>
                                          </p:stCondLst>
                                        </p:cTn>
                                        <p:tgtEl>
                                          <p:spTgt spid="48"/>
                                        </p:tgtEl>
                                      </p:cBhvr>
                                      <p:to x="100000" y="100000"/>
                                    </p:animScale>
                                    <p:animScale>
                                      <p:cBhvr>
                                        <p:cTn id="253" dur="26">
                                          <p:stCondLst>
                                            <p:cond delay="1642"/>
                                          </p:stCondLst>
                                        </p:cTn>
                                        <p:tgtEl>
                                          <p:spTgt spid="48"/>
                                        </p:tgtEl>
                                      </p:cBhvr>
                                      <p:to x="100000" y="90000"/>
                                    </p:animScale>
                                    <p:animScale>
                                      <p:cBhvr>
                                        <p:cTn id="254" dur="166" decel="50000">
                                          <p:stCondLst>
                                            <p:cond delay="1668"/>
                                          </p:stCondLst>
                                        </p:cTn>
                                        <p:tgtEl>
                                          <p:spTgt spid="48"/>
                                        </p:tgtEl>
                                      </p:cBhvr>
                                      <p:to x="100000" y="100000"/>
                                    </p:animScale>
                                    <p:animScale>
                                      <p:cBhvr>
                                        <p:cTn id="255" dur="26">
                                          <p:stCondLst>
                                            <p:cond delay="1808"/>
                                          </p:stCondLst>
                                        </p:cTn>
                                        <p:tgtEl>
                                          <p:spTgt spid="48"/>
                                        </p:tgtEl>
                                      </p:cBhvr>
                                      <p:to x="100000" y="95000"/>
                                    </p:animScale>
                                    <p:animScale>
                                      <p:cBhvr>
                                        <p:cTn id="256" dur="166" decel="50000">
                                          <p:stCondLst>
                                            <p:cond delay="1834"/>
                                          </p:stCondLst>
                                        </p:cTn>
                                        <p:tgtEl>
                                          <p:spTgt spid="4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62" grpId="0" animBg="1"/>
      <p:bldP spid="13" grpId="0" animBg="1"/>
      <p:bldP spid="168" grpId="0"/>
      <p:bldP spid="171" grpId="0"/>
      <p:bldP spid="177" grpId="0"/>
      <p:bldP spid="38" grpId="0" animBg="1"/>
      <p:bldP spid="39" grpId="0" animBg="1"/>
      <p:bldP spid="40" grpId="0"/>
      <p:bldP spid="45" grpId="0" animBg="1"/>
      <p:bldP spid="46" grpId="0"/>
      <p:bldP spid="47" grpId="0" animBg="1"/>
      <p:bldP spid="4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395537" y="699542"/>
            <a:ext cx="8352927" cy="4154984"/>
          </a:xfrm>
          <a:prstGeom prst="rect">
            <a:avLst/>
          </a:prstGeom>
          <a:solidFill>
            <a:schemeClr val="bg1"/>
          </a:solidFill>
        </p:spPr>
        <p:txBody>
          <a:bodyPr wrap="square" rtlCol="0">
            <a:spAutoFit/>
          </a:bodyPr>
          <a:lstStyle/>
          <a:p>
            <a:pPr algn="just" defTabSz="685800">
              <a:spcBef>
                <a:spcPts val="49"/>
              </a:spcBef>
            </a:pP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smtClean="0">
                <a:latin typeface="Times New Roman" panose="02020603050405020304" pitchFamily="18" charset="0"/>
                <a:cs typeface="Times New Roman" panose="02020603050405020304" pitchFamily="18" charset="0"/>
              </a:rPr>
              <a:t>     Khi </a:t>
            </a:r>
            <a:r>
              <a:rPr lang="vi-VN" sz="2400" dirty="0">
                <a:latin typeface="Times New Roman" panose="02020603050405020304" pitchFamily="18" charset="0"/>
                <a:cs typeface="Times New Roman" panose="02020603050405020304" pitchFamily="18" charset="0"/>
              </a:rPr>
              <a:t>bình mình le lói trên mặt sông, cũng là lúc tôi và anh Mên được chứng kiến một cảnh tượng như huyền thoại hiện lên: từ mặt sông những cánh chim bé bỏng à ướt át đột ngột bứt khỏi dòng nước ướt át bay lên. Lúc này tôi và anh im lặng như nín thở cầu mong cho những cánh chim yếu ớt cất lên. Những chú chim non cũng đã hoàn thành chuyến đi đầu tiên của mình, tôi và anh nín thở và không biết chúng tôi đã khóc từ bao giờ. Chứng kiến sự bứt phá mạnh mẽ của chú chim non, tôi thầm nghĩ mình cũng phải mạnh mẽ bứt phá trong chặng đường đời còn lại.</a:t>
            </a:r>
            <a:endPar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4"/>
          <a:stretch>
            <a:fillRect/>
          </a:stretch>
        </p:blipFill>
        <p:spPr>
          <a:xfrm>
            <a:off x="1547665" y="555526"/>
            <a:ext cx="6165258" cy="1299515"/>
          </a:xfrm>
          <a:prstGeom prst="rect">
            <a:avLst/>
          </a:prstGeom>
        </p:spPr>
      </p:pic>
    </p:spTree>
    <p:extLst>
      <p:ext uri="{BB962C8B-B14F-4D97-AF65-F5344CB8AC3E}">
        <p14:creationId xmlns:p14="http://schemas.microsoft.com/office/powerpoint/2010/main" val="12343528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 name="Isosceles Triangle 48"/>
          <p:cNvSpPr/>
          <p:nvPr/>
        </p:nvSpPr>
        <p:spPr>
          <a:xfrm>
            <a:off x="2797394" y="3744520"/>
            <a:ext cx="2925489" cy="1387823"/>
          </a:xfrm>
          <a:prstGeom prst="triangl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29" name="TextBox 28"/>
          <p:cNvSpPr txBox="1"/>
          <p:nvPr/>
        </p:nvSpPr>
        <p:spPr>
          <a:xfrm>
            <a:off x="1365356" y="395369"/>
            <a:ext cx="340158" cy="461665"/>
          </a:xfrm>
          <a:prstGeom prst="rect">
            <a:avLst/>
          </a:prstGeom>
          <a:noFill/>
        </p:spPr>
        <p:txBody>
          <a:bodyPr wrap="none" rtlCol="0">
            <a:spAutoFit/>
          </a:bodyPr>
          <a:lstStyle/>
          <a:p>
            <a:pPr defTabSz="685800"/>
            <a:r>
              <a:rPr lang="en-US" sz="2400" b="1">
                <a:solidFill>
                  <a:prstClr val="white">
                    <a:lumMod val="50000"/>
                  </a:prstClr>
                </a:solidFill>
              </a:rPr>
              <a:t>1</a:t>
            </a:r>
          </a:p>
        </p:txBody>
      </p:sp>
      <p:sp>
        <p:nvSpPr>
          <p:cNvPr id="48" name="Isosceles Triangle 47"/>
          <p:cNvSpPr/>
          <p:nvPr/>
        </p:nvSpPr>
        <p:spPr>
          <a:xfrm>
            <a:off x="2026" y="3239814"/>
            <a:ext cx="4012911" cy="1903686"/>
          </a:xfrm>
          <a:prstGeom prst="triangl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1" name="5-Point Star 50">
            <a:hlinkClick r:id="rId2" action="ppaction://hlinksldjump"/>
          </p:cNvPr>
          <p:cNvSpPr/>
          <p:nvPr/>
        </p:nvSpPr>
        <p:spPr>
          <a:xfrm>
            <a:off x="1282918" y="721077"/>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2" name="TextBox 51"/>
          <p:cNvSpPr txBox="1"/>
          <p:nvPr/>
        </p:nvSpPr>
        <p:spPr>
          <a:xfrm>
            <a:off x="2649997" y="1039725"/>
            <a:ext cx="340158" cy="461665"/>
          </a:xfrm>
          <a:prstGeom prst="rect">
            <a:avLst/>
          </a:prstGeom>
          <a:noFill/>
        </p:spPr>
        <p:txBody>
          <a:bodyPr wrap="none" rtlCol="0">
            <a:spAutoFit/>
          </a:bodyPr>
          <a:lstStyle/>
          <a:p>
            <a:pPr defTabSz="685800"/>
            <a:r>
              <a:rPr lang="en-US" sz="2400" b="1">
                <a:solidFill>
                  <a:prstClr val="white">
                    <a:lumMod val="50000"/>
                  </a:prstClr>
                </a:solidFill>
              </a:rPr>
              <a:t>2</a:t>
            </a:r>
          </a:p>
        </p:txBody>
      </p:sp>
      <p:sp>
        <p:nvSpPr>
          <p:cNvPr id="53" name="5-Point Star 52">
            <a:hlinkClick r:id="rId3" action="ppaction://hlinksldjump"/>
          </p:cNvPr>
          <p:cNvSpPr/>
          <p:nvPr/>
        </p:nvSpPr>
        <p:spPr>
          <a:xfrm>
            <a:off x="2475216" y="1365432"/>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4" name="TextBox 53"/>
          <p:cNvSpPr txBox="1"/>
          <p:nvPr/>
        </p:nvSpPr>
        <p:spPr>
          <a:xfrm>
            <a:off x="7051037" y="391838"/>
            <a:ext cx="340158" cy="461665"/>
          </a:xfrm>
          <a:prstGeom prst="rect">
            <a:avLst/>
          </a:prstGeom>
          <a:noFill/>
        </p:spPr>
        <p:txBody>
          <a:bodyPr wrap="none" rtlCol="0">
            <a:spAutoFit/>
          </a:bodyPr>
          <a:lstStyle/>
          <a:p>
            <a:pPr defTabSz="685800"/>
            <a:r>
              <a:rPr lang="en-US" sz="2400" b="1">
                <a:solidFill>
                  <a:prstClr val="white">
                    <a:lumMod val="50000"/>
                  </a:prstClr>
                </a:solidFill>
              </a:rPr>
              <a:t>5</a:t>
            </a:r>
          </a:p>
        </p:txBody>
      </p:sp>
      <p:sp>
        <p:nvSpPr>
          <p:cNvPr id="55" name="5-Point Star 54">
            <a:hlinkClick r:id="rId4" action="ppaction://hlinksldjump"/>
          </p:cNvPr>
          <p:cNvSpPr/>
          <p:nvPr/>
        </p:nvSpPr>
        <p:spPr>
          <a:xfrm>
            <a:off x="6876256" y="717545"/>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8" name="TextBox 57"/>
          <p:cNvSpPr txBox="1"/>
          <p:nvPr/>
        </p:nvSpPr>
        <p:spPr>
          <a:xfrm>
            <a:off x="5316529" y="2097878"/>
            <a:ext cx="340158" cy="461665"/>
          </a:xfrm>
          <a:prstGeom prst="rect">
            <a:avLst/>
          </a:prstGeom>
          <a:noFill/>
        </p:spPr>
        <p:txBody>
          <a:bodyPr wrap="none" rtlCol="0">
            <a:spAutoFit/>
          </a:bodyPr>
          <a:lstStyle/>
          <a:p>
            <a:pPr defTabSz="685800"/>
            <a:r>
              <a:rPr lang="en-US" sz="2400" b="1">
                <a:solidFill>
                  <a:prstClr val="white">
                    <a:lumMod val="50000"/>
                  </a:prstClr>
                </a:solidFill>
              </a:rPr>
              <a:t>4</a:t>
            </a:r>
          </a:p>
        </p:txBody>
      </p:sp>
      <p:sp>
        <p:nvSpPr>
          <p:cNvPr id="59" name="5-Point Star 58">
            <a:hlinkClick r:id="rId5" action="ppaction://hlinksldjump"/>
          </p:cNvPr>
          <p:cNvSpPr/>
          <p:nvPr/>
        </p:nvSpPr>
        <p:spPr>
          <a:xfrm>
            <a:off x="5229139" y="2423586"/>
            <a:ext cx="469574" cy="469574"/>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62" name="TextBox 61"/>
          <p:cNvSpPr txBox="1"/>
          <p:nvPr/>
        </p:nvSpPr>
        <p:spPr>
          <a:xfrm>
            <a:off x="563215" y="1361901"/>
            <a:ext cx="340158" cy="461665"/>
          </a:xfrm>
          <a:prstGeom prst="rect">
            <a:avLst/>
          </a:prstGeom>
          <a:noFill/>
        </p:spPr>
        <p:txBody>
          <a:bodyPr wrap="none" rtlCol="0">
            <a:spAutoFit/>
          </a:bodyPr>
          <a:lstStyle/>
          <a:p>
            <a:pPr defTabSz="685800"/>
            <a:r>
              <a:rPr lang="en-US" sz="2400" b="1">
                <a:solidFill>
                  <a:prstClr val="white">
                    <a:lumMod val="50000"/>
                  </a:prstClr>
                </a:solidFill>
              </a:rPr>
              <a:t>3</a:t>
            </a:r>
          </a:p>
        </p:txBody>
      </p:sp>
      <p:sp>
        <p:nvSpPr>
          <p:cNvPr id="63" name="5-Point Star 62">
            <a:hlinkClick r:id="rId6" action="ppaction://hlinksldjump"/>
          </p:cNvPr>
          <p:cNvSpPr/>
          <p:nvPr/>
        </p:nvSpPr>
        <p:spPr>
          <a:xfrm>
            <a:off x="549523" y="1687610"/>
            <a:ext cx="322178" cy="32217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71" name="Rectangle 70"/>
          <p:cNvSpPr/>
          <p:nvPr/>
        </p:nvSpPr>
        <p:spPr>
          <a:xfrm>
            <a:off x="2574053" y="3574880"/>
            <a:ext cx="4302203" cy="1084912"/>
          </a:xfrm>
          <a:prstGeom prst="rect">
            <a:avLst/>
          </a:prstGeom>
          <a:noFill/>
        </p:spPr>
        <p:txBody>
          <a:bodyPr wrap="none" lIns="68580" tIns="34290" rIns="68580" bIns="34290">
            <a:spAutoFit/>
          </a:bodyPr>
          <a:lstStyle/>
          <a:p>
            <a:pPr algn="ctr" defTabSz="685800"/>
            <a:r>
              <a:rPr lang="en-US" sz="6600" b="1" dirty="0">
                <a:ln w="6600">
                  <a:solidFill>
                    <a:srgbClr val="ED7D31"/>
                  </a:solidFill>
                  <a:prstDash val="solid"/>
                </a:ln>
                <a:solidFill>
                  <a:srgbClr val="FFFFFF"/>
                </a:solidFill>
                <a:effectLst>
                  <a:outerShdw dist="38100" dir="2700000" algn="tl" rotWithShape="0">
                    <a:srgbClr val="ED7D31"/>
                  </a:outerShdw>
                </a:effectLst>
              </a:rPr>
              <a:t>LUCKY STAR</a:t>
            </a:r>
          </a:p>
        </p:txBody>
      </p:sp>
      <p:pic>
        <p:nvPicPr>
          <p:cNvPr id="73" name="Picture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781361" y="1416885"/>
            <a:ext cx="130709" cy="115628"/>
          </a:xfrm>
          <a:prstGeom prst="rect">
            <a:avLst/>
          </a:prstGeom>
        </p:spPr>
      </p:pic>
    </p:spTree>
    <p:extLst>
      <p:ext uri="{BB962C8B-B14F-4D97-AF65-F5344CB8AC3E}">
        <p14:creationId xmlns:p14="http://schemas.microsoft.com/office/powerpoint/2010/main" val="185701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3.33333E-6 1.35802E-6 L 3.33333E-6 -0.07222 " pathEditMode="relative" rAng="0" ptsTypes="AA">
                                      <p:cBhvr>
                                        <p:cTn id="6" dur="250" accel="50000" decel="50000" autoRev="1" fill="hold">
                                          <p:stCondLst>
                                            <p:cond delay="0"/>
                                          </p:stCondLst>
                                        </p:cTn>
                                        <p:tgtEl>
                                          <p:spTgt spid="71"/>
                                        </p:tgtEl>
                                        <p:attrNameLst>
                                          <p:attrName>ppt_x</p:attrName>
                                          <p:attrName>ppt_y</p:attrName>
                                        </p:attrNameLst>
                                      </p:cBhvr>
                                      <p:rCtr x="0" y="-3611"/>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250" fill="hold"/>
                                        <p:tgtEl>
                                          <p:spTgt spid="59"/>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750" fill="hold"/>
                                        <p:tgtEl>
                                          <p:spTgt spid="6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51"/>
                    </p:tgtEl>
                  </p:cond>
                </p:stCondLst>
                <p:endSync evt="end" delay="0">
                  <p:rtn val="all"/>
                </p:endSync>
                <p:childTnLst>
                  <p:par>
                    <p:cTn id="22" fill="hold">
                      <p:stCondLst>
                        <p:cond delay="0"/>
                      </p:stCondLst>
                      <p:childTnLst>
                        <p:par>
                          <p:cTn id="23" fill="hold">
                            <p:stCondLst>
                              <p:cond delay="0"/>
                            </p:stCondLst>
                            <p:childTnLst>
                              <p:par>
                                <p:cTn id="24" presetID="23" presetClass="exit" presetSubtype="544" fill="hold" grpId="0" nodeType="clickEffect">
                                  <p:stCondLst>
                                    <p:cond delay="0"/>
                                  </p:stCondLst>
                                  <p:childTnLst>
                                    <p:anim calcmode="lin" valueType="num">
                                      <p:cBhvr>
                                        <p:cTn id="25" dur="500"/>
                                        <p:tgtEl>
                                          <p:spTgt spid="51"/>
                                        </p:tgtEl>
                                        <p:attrNameLst>
                                          <p:attrName>ppt_w</p:attrName>
                                        </p:attrNameLst>
                                      </p:cBhvr>
                                      <p:tavLst>
                                        <p:tav tm="0">
                                          <p:val>
                                            <p:strVal val="ppt_w"/>
                                          </p:val>
                                        </p:tav>
                                        <p:tav tm="100000">
                                          <p:val>
                                            <p:fltVal val="0"/>
                                          </p:val>
                                        </p:tav>
                                      </p:tavLst>
                                    </p:anim>
                                    <p:anim calcmode="lin" valueType="num">
                                      <p:cBhvr>
                                        <p:cTn id="26" dur="500"/>
                                        <p:tgtEl>
                                          <p:spTgt spid="51"/>
                                        </p:tgtEl>
                                        <p:attrNameLst>
                                          <p:attrName>ppt_h</p:attrName>
                                        </p:attrNameLst>
                                      </p:cBhvr>
                                      <p:tavLst>
                                        <p:tav tm="0">
                                          <p:val>
                                            <p:strVal val="ppt_h"/>
                                          </p:val>
                                        </p:tav>
                                        <p:tav tm="100000">
                                          <p:val>
                                            <p:fltVal val="0"/>
                                          </p:val>
                                        </p:tav>
                                      </p:tavLst>
                                    </p:anim>
                                    <p:anim calcmode="lin" valueType="num">
                                      <p:cBhvr>
                                        <p:cTn id="27" dur="500"/>
                                        <p:tgtEl>
                                          <p:spTgt spid="51"/>
                                        </p:tgtEl>
                                        <p:attrNameLst>
                                          <p:attrName>ppt_x</p:attrName>
                                        </p:attrNameLst>
                                      </p:cBhvr>
                                      <p:tavLst>
                                        <p:tav tm="0">
                                          <p:val>
                                            <p:strVal val="ppt_x"/>
                                          </p:val>
                                        </p:tav>
                                        <p:tav tm="100000">
                                          <p:val>
                                            <p:fltVal val="0.5"/>
                                          </p:val>
                                        </p:tav>
                                      </p:tavLst>
                                    </p:anim>
                                    <p:anim calcmode="lin" valueType="num">
                                      <p:cBhvr>
                                        <p:cTn id="28" dur="500"/>
                                        <p:tgtEl>
                                          <p:spTgt spid="51"/>
                                        </p:tgtEl>
                                        <p:attrNameLst>
                                          <p:attrName>ppt_y</p:attrName>
                                        </p:attrNameLst>
                                      </p:cBhvr>
                                      <p:tavLst>
                                        <p:tav tm="0">
                                          <p:val>
                                            <p:strVal val="ppt_y"/>
                                          </p:val>
                                        </p:tav>
                                        <p:tav tm="100000">
                                          <p:val>
                                            <p:fltVal val="0.5"/>
                                          </p:val>
                                        </p:tav>
                                      </p:tavLst>
                                    </p:anim>
                                    <p:set>
                                      <p:cBhvr>
                                        <p:cTn id="29" dur="1" fill="hold">
                                          <p:stCondLst>
                                            <p:cond delay="499"/>
                                          </p:stCondLst>
                                        </p:cTn>
                                        <p:tgtEl>
                                          <p:spTgt spid="51"/>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
                                        <p:tgtEl>
                                          <p:spTgt spid="29"/>
                                        </p:tgtEl>
                                      </p:cBhvr>
                                    </p:animEffect>
                                    <p:set>
                                      <p:cBhvr>
                                        <p:cTn id="32"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3" restart="whenNotActive" fill="hold" evtFilter="cancelBubble" nodeType="interactiveSeq">
                <p:stCondLst>
                  <p:cond evt="onClick" delay="0">
                    <p:tgtEl>
                      <p:spTgt spid="53"/>
                    </p:tgtEl>
                  </p:cond>
                </p:stCondLst>
                <p:endSync evt="end" delay="0">
                  <p:rtn val="all"/>
                </p:endSync>
                <p:childTnLst>
                  <p:par>
                    <p:cTn id="34" fill="hold">
                      <p:stCondLst>
                        <p:cond delay="0"/>
                      </p:stCondLst>
                      <p:childTnLst>
                        <p:par>
                          <p:cTn id="35" fill="hold">
                            <p:stCondLst>
                              <p:cond delay="0"/>
                            </p:stCondLst>
                            <p:childTnLst>
                              <p:par>
                                <p:cTn id="36" presetID="23" presetClass="exit" presetSubtype="544" fill="hold" grpId="0" nodeType="clickEffect">
                                  <p:stCondLst>
                                    <p:cond delay="0"/>
                                  </p:stCondLst>
                                  <p:childTnLst>
                                    <p:anim calcmode="lin" valueType="num">
                                      <p:cBhvr>
                                        <p:cTn id="37" dur="500"/>
                                        <p:tgtEl>
                                          <p:spTgt spid="53"/>
                                        </p:tgtEl>
                                        <p:attrNameLst>
                                          <p:attrName>ppt_w</p:attrName>
                                        </p:attrNameLst>
                                      </p:cBhvr>
                                      <p:tavLst>
                                        <p:tav tm="0">
                                          <p:val>
                                            <p:strVal val="ppt_w"/>
                                          </p:val>
                                        </p:tav>
                                        <p:tav tm="100000">
                                          <p:val>
                                            <p:fltVal val="0"/>
                                          </p:val>
                                        </p:tav>
                                      </p:tavLst>
                                    </p:anim>
                                    <p:anim calcmode="lin" valueType="num">
                                      <p:cBhvr>
                                        <p:cTn id="38" dur="500"/>
                                        <p:tgtEl>
                                          <p:spTgt spid="53"/>
                                        </p:tgtEl>
                                        <p:attrNameLst>
                                          <p:attrName>ppt_h</p:attrName>
                                        </p:attrNameLst>
                                      </p:cBhvr>
                                      <p:tavLst>
                                        <p:tav tm="0">
                                          <p:val>
                                            <p:strVal val="ppt_h"/>
                                          </p:val>
                                        </p:tav>
                                        <p:tav tm="100000">
                                          <p:val>
                                            <p:fltVal val="0"/>
                                          </p:val>
                                        </p:tav>
                                      </p:tavLst>
                                    </p:anim>
                                    <p:anim calcmode="lin" valueType="num">
                                      <p:cBhvr>
                                        <p:cTn id="39" dur="500"/>
                                        <p:tgtEl>
                                          <p:spTgt spid="53"/>
                                        </p:tgtEl>
                                        <p:attrNameLst>
                                          <p:attrName>ppt_x</p:attrName>
                                        </p:attrNameLst>
                                      </p:cBhvr>
                                      <p:tavLst>
                                        <p:tav tm="0">
                                          <p:val>
                                            <p:strVal val="ppt_x"/>
                                          </p:val>
                                        </p:tav>
                                        <p:tav tm="100000">
                                          <p:val>
                                            <p:fltVal val="0.5"/>
                                          </p:val>
                                        </p:tav>
                                      </p:tavLst>
                                    </p:anim>
                                    <p:anim calcmode="lin" valueType="num">
                                      <p:cBhvr>
                                        <p:cTn id="40" dur="500"/>
                                        <p:tgtEl>
                                          <p:spTgt spid="53"/>
                                        </p:tgtEl>
                                        <p:attrNameLst>
                                          <p:attrName>ppt_y</p:attrName>
                                        </p:attrNameLst>
                                      </p:cBhvr>
                                      <p:tavLst>
                                        <p:tav tm="0">
                                          <p:val>
                                            <p:strVal val="ppt_y"/>
                                          </p:val>
                                        </p:tav>
                                        <p:tav tm="100000">
                                          <p:val>
                                            <p:fltVal val="0.5"/>
                                          </p:val>
                                        </p:tav>
                                      </p:tavLst>
                                    </p:anim>
                                    <p:set>
                                      <p:cBhvr>
                                        <p:cTn id="41" dur="1" fill="hold">
                                          <p:stCondLst>
                                            <p:cond delay="499"/>
                                          </p:stCondLst>
                                        </p:cTn>
                                        <p:tgtEl>
                                          <p:spTgt spid="53"/>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
                                        <p:tgtEl>
                                          <p:spTgt spid="52"/>
                                        </p:tgtEl>
                                      </p:cBhvr>
                                    </p:animEffect>
                                    <p:set>
                                      <p:cBhvr>
                                        <p:cTn id="44"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45" restart="whenNotActive" fill="hold" evtFilter="cancelBubble" nodeType="interactiveSeq">
                <p:stCondLst>
                  <p:cond evt="onClick" delay="0">
                    <p:tgtEl>
                      <p:spTgt spid="55"/>
                    </p:tgtEl>
                  </p:cond>
                </p:stCondLst>
                <p:endSync evt="end" delay="0">
                  <p:rtn val="all"/>
                </p:endSync>
                <p:childTnLst>
                  <p:par>
                    <p:cTn id="46" fill="hold">
                      <p:stCondLst>
                        <p:cond delay="0"/>
                      </p:stCondLst>
                      <p:childTnLst>
                        <p:par>
                          <p:cTn id="47" fill="hold">
                            <p:stCondLst>
                              <p:cond delay="0"/>
                            </p:stCondLst>
                            <p:childTnLst>
                              <p:par>
                                <p:cTn id="48" presetID="23" presetClass="exit" presetSubtype="544" fill="hold" grpId="0" nodeType="clickEffect">
                                  <p:stCondLst>
                                    <p:cond delay="0"/>
                                  </p:stCondLst>
                                  <p:childTnLst>
                                    <p:anim calcmode="lin" valueType="num">
                                      <p:cBhvr>
                                        <p:cTn id="49" dur="500"/>
                                        <p:tgtEl>
                                          <p:spTgt spid="55"/>
                                        </p:tgtEl>
                                        <p:attrNameLst>
                                          <p:attrName>ppt_w</p:attrName>
                                        </p:attrNameLst>
                                      </p:cBhvr>
                                      <p:tavLst>
                                        <p:tav tm="0">
                                          <p:val>
                                            <p:strVal val="ppt_w"/>
                                          </p:val>
                                        </p:tav>
                                        <p:tav tm="100000">
                                          <p:val>
                                            <p:fltVal val="0"/>
                                          </p:val>
                                        </p:tav>
                                      </p:tavLst>
                                    </p:anim>
                                    <p:anim calcmode="lin" valueType="num">
                                      <p:cBhvr>
                                        <p:cTn id="50" dur="500"/>
                                        <p:tgtEl>
                                          <p:spTgt spid="55"/>
                                        </p:tgtEl>
                                        <p:attrNameLst>
                                          <p:attrName>ppt_h</p:attrName>
                                        </p:attrNameLst>
                                      </p:cBhvr>
                                      <p:tavLst>
                                        <p:tav tm="0">
                                          <p:val>
                                            <p:strVal val="ppt_h"/>
                                          </p:val>
                                        </p:tav>
                                        <p:tav tm="100000">
                                          <p:val>
                                            <p:fltVal val="0"/>
                                          </p:val>
                                        </p:tav>
                                      </p:tavLst>
                                    </p:anim>
                                    <p:anim calcmode="lin" valueType="num">
                                      <p:cBhvr>
                                        <p:cTn id="51" dur="500"/>
                                        <p:tgtEl>
                                          <p:spTgt spid="55"/>
                                        </p:tgtEl>
                                        <p:attrNameLst>
                                          <p:attrName>ppt_x</p:attrName>
                                        </p:attrNameLst>
                                      </p:cBhvr>
                                      <p:tavLst>
                                        <p:tav tm="0">
                                          <p:val>
                                            <p:strVal val="ppt_x"/>
                                          </p:val>
                                        </p:tav>
                                        <p:tav tm="100000">
                                          <p:val>
                                            <p:fltVal val="0.5"/>
                                          </p:val>
                                        </p:tav>
                                      </p:tavLst>
                                    </p:anim>
                                    <p:anim calcmode="lin" valueType="num">
                                      <p:cBhvr>
                                        <p:cTn id="52" dur="500"/>
                                        <p:tgtEl>
                                          <p:spTgt spid="55"/>
                                        </p:tgtEl>
                                        <p:attrNameLst>
                                          <p:attrName>ppt_y</p:attrName>
                                        </p:attrNameLst>
                                      </p:cBhvr>
                                      <p:tavLst>
                                        <p:tav tm="0">
                                          <p:val>
                                            <p:strVal val="ppt_y"/>
                                          </p:val>
                                        </p:tav>
                                        <p:tav tm="100000">
                                          <p:val>
                                            <p:fltVal val="0.5"/>
                                          </p:val>
                                        </p:tav>
                                      </p:tavLst>
                                    </p:anim>
                                    <p:set>
                                      <p:cBhvr>
                                        <p:cTn id="53" dur="1" fill="hold">
                                          <p:stCondLst>
                                            <p:cond delay="499"/>
                                          </p:stCondLst>
                                        </p:cTn>
                                        <p:tgtEl>
                                          <p:spTgt spid="55"/>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
                                        <p:tgtEl>
                                          <p:spTgt spid="54"/>
                                        </p:tgtEl>
                                      </p:cBhvr>
                                    </p:animEffect>
                                    <p:set>
                                      <p:cBhvr>
                                        <p:cTn id="56"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57" restart="whenNotActive" fill="hold" evtFilter="cancelBubble" nodeType="interactiveSeq">
                <p:stCondLst>
                  <p:cond evt="onClick" delay="0">
                    <p:tgtEl>
                      <p:spTgt spid="59"/>
                    </p:tgtEl>
                  </p:cond>
                </p:stCondLst>
                <p:endSync evt="end" delay="0">
                  <p:rtn val="all"/>
                </p:endSync>
                <p:childTnLst>
                  <p:par>
                    <p:cTn id="58" fill="hold">
                      <p:stCondLst>
                        <p:cond delay="0"/>
                      </p:stCondLst>
                      <p:childTnLst>
                        <p:par>
                          <p:cTn id="59" fill="hold">
                            <p:stCondLst>
                              <p:cond delay="0"/>
                            </p:stCondLst>
                            <p:childTnLst>
                              <p:par>
                                <p:cTn id="60" presetID="23" presetClass="exit" presetSubtype="544" fill="hold" grpId="0" nodeType="clickEffect">
                                  <p:stCondLst>
                                    <p:cond delay="0"/>
                                  </p:stCondLst>
                                  <p:childTnLst>
                                    <p:anim calcmode="lin" valueType="num">
                                      <p:cBhvr>
                                        <p:cTn id="61" dur="500"/>
                                        <p:tgtEl>
                                          <p:spTgt spid="59"/>
                                        </p:tgtEl>
                                        <p:attrNameLst>
                                          <p:attrName>ppt_w</p:attrName>
                                        </p:attrNameLst>
                                      </p:cBhvr>
                                      <p:tavLst>
                                        <p:tav tm="0">
                                          <p:val>
                                            <p:strVal val="ppt_w"/>
                                          </p:val>
                                        </p:tav>
                                        <p:tav tm="100000">
                                          <p:val>
                                            <p:fltVal val="0"/>
                                          </p:val>
                                        </p:tav>
                                      </p:tavLst>
                                    </p:anim>
                                    <p:anim calcmode="lin" valueType="num">
                                      <p:cBhvr>
                                        <p:cTn id="62" dur="500"/>
                                        <p:tgtEl>
                                          <p:spTgt spid="59"/>
                                        </p:tgtEl>
                                        <p:attrNameLst>
                                          <p:attrName>ppt_h</p:attrName>
                                        </p:attrNameLst>
                                      </p:cBhvr>
                                      <p:tavLst>
                                        <p:tav tm="0">
                                          <p:val>
                                            <p:strVal val="ppt_h"/>
                                          </p:val>
                                        </p:tav>
                                        <p:tav tm="100000">
                                          <p:val>
                                            <p:fltVal val="0"/>
                                          </p:val>
                                        </p:tav>
                                      </p:tavLst>
                                    </p:anim>
                                    <p:anim calcmode="lin" valueType="num">
                                      <p:cBhvr>
                                        <p:cTn id="63" dur="500"/>
                                        <p:tgtEl>
                                          <p:spTgt spid="59"/>
                                        </p:tgtEl>
                                        <p:attrNameLst>
                                          <p:attrName>ppt_x</p:attrName>
                                        </p:attrNameLst>
                                      </p:cBhvr>
                                      <p:tavLst>
                                        <p:tav tm="0">
                                          <p:val>
                                            <p:strVal val="ppt_x"/>
                                          </p:val>
                                        </p:tav>
                                        <p:tav tm="100000">
                                          <p:val>
                                            <p:fltVal val="0.5"/>
                                          </p:val>
                                        </p:tav>
                                      </p:tavLst>
                                    </p:anim>
                                    <p:anim calcmode="lin" valueType="num">
                                      <p:cBhvr>
                                        <p:cTn id="64" dur="500"/>
                                        <p:tgtEl>
                                          <p:spTgt spid="59"/>
                                        </p:tgtEl>
                                        <p:attrNameLst>
                                          <p:attrName>ppt_y</p:attrName>
                                        </p:attrNameLst>
                                      </p:cBhvr>
                                      <p:tavLst>
                                        <p:tav tm="0">
                                          <p:val>
                                            <p:strVal val="ppt_y"/>
                                          </p:val>
                                        </p:tav>
                                        <p:tav tm="100000">
                                          <p:val>
                                            <p:fltVal val="0.5"/>
                                          </p:val>
                                        </p:tav>
                                      </p:tavLst>
                                    </p:anim>
                                    <p:set>
                                      <p:cBhvr>
                                        <p:cTn id="65" dur="1" fill="hold">
                                          <p:stCondLst>
                                            <p:cond delay="499"/>
                                          </p:stCondLst>
                                        </p:cTn>
                                        <p:tgtEl>
                                          <p:spTgt spid="59"/>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
                                        <p:tgtEl>
                                          <p:spTgt spid="58"/>
                                        </p:tgtEl>
                                      </p:cBhvr>
                                    </p:animEffect>
                                    <p:set>
                                      <p:cBhvr>
                                        <p:cTn id="68"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69" restart="whenNotActive" fill="hold" evtFilter="cancelBubble" nodeType="interactiveSeq">
                <p:stCondLst>
                  <p:cond evt="onClick" delay="0">
                    <p:tgtEl>
                      <p:spTgt spid="63"/>
                    </p:tgtEl>
                  </p:cond>
                </p:stCondLst>
                <p:endSync evt="end" delay="0">
                  <p:rtn val="all"/>
                </p:endSync>
                <p:childTnLst>
                  <p:par>
                    <p:cTn id="70" fill="hold">
                      <p:stCondLst>
                        <p:cond delay="0"/>
                      </p:stCondLst>
                      <p:childTnLst>
                        <p:par>
                          <p:cTn id="71" fill="hold">
                            <p:stCondLst>
                              <p:cond delay="0"/>
                            </p:stCondLst>
                            <p:childTnLst>
                              <p:par>
                                <p:cTn id="72" presetID="23" presetClass="exit" presetSubtype="544" fill="hold" grpId="0" nodeType="clickEffect">
                                  <p:stCondLst>
                                    <p:cond delay="0"/>
                                  </p:stCondLst>
                                  <p:childTnLst>
                                    <p:anim calcmode="lin" valueType="num">
                                      <p:cBhvr>
                                        <p:cTn id="73" dur="500"/>
                                        <p:tgtEl>
                                          <p:spTgt spid="63"/>
                                        </p:tgtEl>
                                        <p:attrNameLst>
                                          <p:attrName>ppt_w</p:attrName>
                                        </p:attrNameLst>
                                      </p:cBhvr>
                                      <p:tavLst>
                                        <p:tav tm="0">
                                          <p:val>
                                            <p:strVal val="ppt_w"/>
                                          </p:val>
                                        </p:tav>
                                        <p:tav tm="100000">
                                          <p:val>
                                            <p:fltVal val="0"/>
                                          </p:val>
                                        </p:tav>
                                      </p:tavLst>
                                    </p:anim>
                                    <p:anim calcmode="lin" valueType="num">
                                      <p:cBhvr>
                                        <p:cTn id="74" dur="500"/>
                                        <p:tgtEl>
                                          <p:spTgt spid="63"/>
                                        </p:tgtEl>
                                        <p:attrNameLst>
                                          <p:attrName>ppt_h</p:attrName>
                                        </p:attrNameLst>
                                      </p:cBhvr>
                                      <p:tavLst>
                                        <p:tav tm="0">
                                          <p:val>
                                            <p:strVal val="ppt_h"/>
                                          </p:val>
                                        </p:tav>
                                        <p:tav tm="100000">
                                          <p:val>
                                            <p:fltVal val="0"/>
                                          </p:val>
                                        </p:tav>
                                      </p:tavLst>
                                    </p:anim>
                                    <p:anim calcmode="lin" valueType="num">
                                      <p:cBhvr>
                                        <p:cTn id="75" dur="500"/>
                                        <p:tgtEl>
                                          <p:spTgt spid="63"/>
                                        </p:tgtEl>
                                        <p:attrNameLst>
                                          <p:attrName>ppt_x</p:attrName>
                                        </p:attrNameLst>
                                      </p:cBhvr>
                                      <p:tavLst>
                                        <p:tav tm="0">
                                          <p:val>
                                            <p:strVal val="ppt_x"/>
                                          </p:val>
                                        </p:tav>
                                        <p:tav tm="100000">
                                          <p:val>
                                            <p:fltVal val="0.5"/>
                                          </p:val>
                                        </p:tav>
                                      </p:tavLst>
                                    </p:anim>
                                    <p:anim calcmode="lin" valueType="num">
                                      <p:cBhvr>
                                        <p:cTn id="76" dur="500"/>
                                        <p:tgtEl>
                                          <p:spTgt spid="63"/>
                                        </p:tgtEl>
                                        <p:attrNameLst>
                                          <p:attrName>ppt_y</p:attrName>
                                        </p:attrNameLst>
                                      </p:cBhvr>
                                      <p:tavLst>
                                        <p:tav tm="0">
                                          <p:val>
                                            <p:strVal val="ppt_y"/>
                                          </p:val>
                                        </p:tav>
                                        <p:tav tm="100000">
                                          <p:val>
                                            <p:fltVal val="0.5"/>
                                          </p:val>
                                        </p:tav>
                                      </p:tavLst>
                                    </p:anim>
                                    <p:set>
                                      <p:cBhvr>
                                        <p:cTn id="77" dur="1" fill="hold">
                                          <p:stCondLst>
                                            <p:cond delay="499"/>
                                          </p:stCondLst>
                                        </p:cTn>
                                        <p:tgtEl>
                                          <p:spTgt spid="63"/>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
                                        <p:tgtEl>
                                          <p:spTgt spid="62"/>
                                        </p:tgtEl>
                                      </p:cBhvr>
                                    </p:animEffect>
                                    <p:set>
                                      <p:cBhvr>
                                        <p:cTn id="80"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8" grpId="0"/>
      <p:bldP spid="59" grpId="0" animBg="1"/>
      <p:bldP spid="59" grpId="1" animBg="1"/>
      <p:bldP spid="62" grpId="0"/>
      <p:bldP spid="63" grpId="0" animBg="1"/>
      <p:bldP spid="63" grpId="1" animBg="1"/>
      <p:bldP spid="71"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prstClr val="black"/>
                </a:solidFill>
                <a:latin typeface="Times New Roman" panose="02020603050405020304" pitchFamily="18" charset="0"/>
                <a:cs typeface="Times New Roman" panose="02020603050405020304" pitchFamily="18" charset="0"/>
              </a:rPr>
              <a:t>Cuộc trò chuyện của Mon và Mên bắt đầu vào thời gian nào? Ai là người bắt đầu câu chuyện?</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296702"/>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schemeClr val="tx2">
                    <a:lumMod val="75000"/>
                  </a:schemeClr>
                </a:solidFill>
                <a:latin typeface="Times New Roman" panose="02020603050405020304" pitchFamily="18" charset="0"/>
                <a:cs typeface="Times New Roman" panose="02020603050405020304" pitchFamily="18" charset="0"/>
              </a:rPr>
              <a:t>Thời gian: khoảng 2 giờ sáng. Mon là người đánh thức và bắt đầu câu chuyện với anh Mên</a:t>
            </a:r>
            <a:endParaRPr lang="en-US"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602" y="2260127"/>
            <a:ext cx="3504806" cy="623248"/>
          </a:xfrm>
          <a:prstGeom prst="rect">
            <a:avLst/>
          </a:prstGeom>
          <a:noFill/>
        </p:spPr>
        <p:txBody>
          <a:bodyPr wrap="none" lIns="68580" tIns="34290" rIns="68580" bIns="34290">
            <a:spAutoFit/>
          </a:bodyPr>
          <a:lstStyle/>
          <a:p>
            <a:pPr algn="ctr" defTabSz="685800"/>
            <a:r>
              <a:rPr lang="en-US" sz="3600" b="1" dirty="0">
                <a:solidFill>
                  <a:srgbClr val="FF0000"/>
                </a:solidFill>
                <a:latin typeface="Times New Roman" panose="02020603050405020304" pitchFamily="18" charset="0"/>
                <a:cs typeface="Times New Roman" panose="02020603050405020304" pitchFamily="18" charset="0"/>
              </a:rPr>
              <a:t>Con </a:t>
            </a:r>
            <a:r>
              <a:rPr lang="en-US" sz="3600" b="1" dirty="0" err="1">
                <a:solidFill>
                  <a:srgbClr val="FF0000"/>
                </a:solidFill>
                <a:latin typeface="Times New Roman" panose="02020603050405020304" pitchFamily="18" charset="0"/>
                <a:cs typeface="Times New Roman" panose="02020603050405020304" pitchFamily="18" charset="0"/>
              </a:rPr>
              <a:t>được</a:t>
            </a:r>
            <a:r>
              <a:rPr lang="en-US" sz="3600" b="1" dirty="0">
                <a:solidFill>
                  <a:srgbClr val="FF0000"/>
                </a:solidFill>
                <a:latin typeface="Times New Roman" panose="02020603050405020304" pitchFamily="18" charset="0"/>
                <a:cs typeface="Times New Roman" panose="02020603050405020304" pitchFamily="18" charset="0"/>
              </a:rPr>
              <a:t> 9 </a:t>
            </a:r>
            <a:r>
              <a:rPr lang="en-US" sz="3600" b="1" dirty="0" err="1">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2340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Em hãy xác định đề tài và ngôi kể của truyện Bầy chim chìa vôi?</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Đề tài: trẻ em</a:t>
            </a:r>
          </a:p>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Ngôi kể: ngôi thứ ba</a:t>
            </a:r>
            <a:endParaRPr lang="en-US" sz="2400" b="1" dirty="0">
              <a:solidFill>
                <a:srgbClr val="002060"/>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599" y="2260127"/>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70790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5" name="Rectangle 14"/>
          <p:cNvSpPr/>
          <p:nvPr/>
        </p:nvSpPr>
        <p:spPr>
          <a:xfrm>
            <a:off x="1714500" y="699542"/>
            <a:ext cx="5696583" cy="561692"/>
          </a:xfrm>
          <a:prstGeom prst="rect">
            <a:avLst/>
          </a:prstGeom>
          <a:noFill/>
        </p:spPr>
        <p:txBody>
          <a:bodyPr wrap="square" lIns="68580" tIns="34290" rIns="68580" bIns="34290">
            <a:spAutoFit/>
          </a:bodyPr>
          <a:lstStyle/>
          <a:p>
            <a:pPr algn="ctr" defTabSz="685800">
              <a:defRPr/>
            </a:pPr>
            <a:r>
              <a:rPr lang="vi-VN" sz="3200" b="1" dirty="0" smtClean="0">
                <a:solidFill>
                  <a:srgbClr val="FF0000"/>
                </a:solidFill>
                <a:latin typeface="Times New Roman" panose="02020603050405020304" pitchFamily="18" charset="0"/>
                <a:cs typeface="Times New Roman" panose="02020603050405020304" pitchFamily="18" charset="0"/>
              </a:rPr>
              <a:t>Con được thưởng 10.000 đồng</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6" name="Pentagon 5">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04939366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
                                        </p:tgtEl>
                                      </p:cBhvr>
                                    </p:animEffect>
                                    <p:set>
                                      <p:cBhvr>
                                        <p:cTn id="7" dur="1" fill="hold">
                                          <p:stCondLst>
                                            <p:cond delay="499"/>
                                          </p:stCondLst>
                                        </p:cTn>
                                        <p:tgtEl>
                                          <p:spTgt spid="17"/>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23" presetClass="entr" presetSubtype="32"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4*#ppt_w"/>
                                          </p:val>
                                        </p:tav>
                                        <p:tav tm="100000">
                                          <p:val>
                                            <p:strVal val="#ppt_w"/>
                                          </p:val>
                                        </p:tav>
                                      </p:tavLst>
                                    </p:anim>
                                    <p:anim calcmode="lin" valueType="num">
                                      <p:cBhvr>
                                        <p:cTn id="16" dur="500" fill="hold"/>
                                        <p:tgtEl>
                                          <p:spTgt spid="15"/>
                                        </p:tgtEl>
                                        <p:attrNameLst>
                                          <p:attrName>ppt_h</p:attrName>
                                        </p:attrNameLst>
                                      </p:cBhvr>
                                      <p:tavLst>
                                        <p:tav tm="0">
                                          <p:val>
                                            <p:strVal val="4*#ppt_h"/>
                                          </p:val>
                                        </p:tav>
                                        <p:tav tm="100000">
                                          <p:val>
                                            <p:strVal val="#ppt_h"/>
                                          </p:val>
                                        </p:tav>
                                      </p:tavLst>
                                    </p:anim>
                                  </p:childTnLst>
                                </p:cTn>
                              </p:par>
                              <p:par>
                                <p:cTn id="17" presetID="21" presetClass="emph" presetSubtype="0" repeatCount="indefinite" fill="hold" grpId="1" nodeType="withEffect">
                                  <p:stCondLst>
                                    <p:cond delay="0"/>
                                  </p:stCondLst>
                                  <p:childTnLst>
                                    <p:animClr clrSpc="hsl" dir="cw">
                                      <p:cBhvr override="childStyle">
                                        <p:cTn id="18" dur="500" fill="hold"/>
                                        <p:tgtEl>
                                          <p:spTgt spid="15"/>
                                        </p:tgtEl>
                                        <p:attrNameLst>
                                          <p:attrName>style.color</p:attrName>
                                        </p:attrNameLst>
                                      </p:cBhvr>
                                      <p:by>
                                        <p:hsl h="7200000" s="0" l="0"/>
                                      </p:by>
                                    </p:animClr>
                                    <p:animClr clrSpc="hsl" dir="cw">
                                      <p:cBhvr>
                                        <p:cTn id="19" dur="500" fill="hold"/>
                                        <p:tgtEl>
                                          <p:spTgt spid="15"/>
                                        </p:tgtEl>
                                        <p:attrNameLst>
                                          <p:attrName>fillcolor</p:attrName>
                                        </p:attrNameLst>
                                      </p:cBhvr>
                                      <p:by>
                                        <p:hsl h="7200000" s="0" l="0"/>
                                      </p:by>
                                    </p:animClr>
                                    <p:animClr clrSpc="hsl" dir="cw">
                                      <p:cBhvr>
                                        <p:cTn id="20" dur="500" fill="hold"/>
                                        <p:tgtEl>
                                          <p:spTgt spid="15"/>
                                        </p:tgtEl>
                                        <p:attrNameLst>
                                          <p:attrName>stroke.color</p:attrName>
                                        </p:attrNameLst>
                                      </p:cBhvr>
                                      <p:by>
                                        <p:hsl h="7200000" s="0" l="0"/>
                                      </p:by>
                                    </p:animClr>
                                    <p:set>
                                      <p:cBhvr>
                                        <p:cTn id="21" dur="500" fill="hold"/>
                                        <p:tgtEl>
                                          <p:spTgt spid="15"/>
                                        </p:tgtEl>
                                        <p:attrNameLst>
                                          <p:attrName>fill.type</p:attrName>
                                        </p:attrNameLst>
                                      </p:cBhvr>
                                      <p:to>
                                        <p:strVal val="solid"/>
                                      </p:to>
                                    </p:set>
                                  </p:childTnLst>
                                  <p:subTnLst>
                                    <p:audio>
                                      <p:cMediaNode>
                                        <p:cTn display="0" masterRel="sameClick">
                                          <p:stCondLst>
                                            <p:cond evt="begin" delay="0">
                                              <p:tn val="17"/>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5" grpId="0"/>
      <p:bldP spid="15"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15616" y="652460"/>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Trong câu chuyện diễn ra mấy cuộc giải cứu, kể tên cuộc giải cứu đó?</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48318" y="3003798"/>
            <a:ext cx="5966460" cy="1296144"/>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Câu chuyện diễn ra 2 cuộc giải cứu</a:t>
            </a:r>
          </a:p>
          <a:p>
            <a:pPr marL="342900" indent="-342900" algn="just">
              <a:buFontTx/>
              <a:buChar char="-"/>
            </a:pPr>
            <a:r>
              <a:rPr lang="vi-VN" sz="2400" b="1" dirty="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a:t>
            </a: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iải cứu chim chìa vôi</a:t>
            </a:r>
          </a:p>
          <a:p>
            <a:pPr marL="342900" indent="-342900" algn="just">
              <a:buFontTx/>
              <a:buChar char="-"/>
            </a:pP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Giải cứu con cá bống</a:t>
            </a:r>
            <a:endParaRPr lang="vi-VN"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78524" y="2076133"/>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29215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r>
              <a:rPr lang="vi-VN" sz="3200" b="1" dirty="0" smtClean="0">
                <a:solidFill>
                  <a:prstClr val="black"/>
                </a:solidFill>
                <a:latin typeface="Times New Roman" panose="02020603050405020304" pitchFamily="18" charset="0"/>
                <a:cs typeface="Times New Roman" panose="02020603050405020304" pitchFamily="18" charset="0"/>
              </a:rPr>
              <a:t>Nêu cảm nhận của em về hai nhân vật Mon và Men? Em học được điều gì từ hai nhân vật đó?</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1085147" y="2453192"/>
            <a:ext cx="6973705"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thưởng</a:t>
            </a:r>
            <a:r>
              <a:rPr lang="en-US" sz="3600" b="1" dirty="0" smtClean="0">
                <a:solidFill>
                  <a:srgbClr val="FF0000"/>
                </a:solidFill>
                <a:latin typeface="Times New Roman" panose="02020603050405020304" pitchFamily="18" charset="0"/>
                <a:cs typeface="Times New Roman" panose="02020603050405020304" pitchFamily="18" charset="0"/>
              </a:rPr>
              <a:t> 1 </a:t>
            </a:r>
            <a:r>
              <a:rPr lang="en-US" sz="3600" b="1" dirty="0" err="1" smtClean="0">
                <a:solidFill>
                  <a:srgbClr val="FF0000"/>
                </a:solidFill>
                <a:latin typeface="Times New Roman" panose="02020603050405020304" pitchFamily="18" charset="0"/>
                <a:cs typeface="Times New Roman" panose="02020603050405020304" pitchFamily="18" charset="0"/>
              </a:rPr>
              <a:t>tràng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pháo</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tay</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7" name="Pentagon 6">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62630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7"/>
                    </p:tgtEl>
                  </p:cond>
                </p:stCondLst>
                <p:endSync evt="end" delay="0">
                  <p:rtn val="all"/>
                </p:endSync>
                <p:childTnLst>
                  <p:par>
                    <p:cTn id="11" fill="hold">
                      <p:stCondLst>
                        <p:cond delay="0"/>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1000"/>
                            </p:stCondLst>
                            <p:childTnLst>
                              <p:par>
                                <p:cTn id="24" presetID="23" presetClass="entr" presetSubtype="3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strVal val="4*#ppt_w"/>
                                          </p:val>
                                        </p:tav>
                                        <p:tav tm="100000">
                                          <p:val>
                                            <p:strVal val="#ppt_w"/>
                                          </p:val>
                                        </p:tav>
                                      </p:tavLst>
                                    </p:anim>
                                    <p:anim calcmode="lin" valueType="num">
                                      <p:cBhvr>
                                        <p:cTn id="27" dur="500" fill="hold"/>
                                        <p:tgtEl>
                                          <p:spTgt spid="15"/>
                                        </p:tgtEl>
                                        <p:attrNameLst>
                                          <p:attrName>ppt_h</p:attrName>
                                        </p:attrNameLst>
                                      </p:cBhvr>
                                      <p:tavLst>
                                        <p:tav tm="0">
                                          <p:val>
                                            <p:strVal val="4*#ppt_h"/>
                                          </p:val>
                                        </p:tav>
                                        <p:tav tm="100000">
                                          <p:val>
                                            <p:strVal val="#ppt_h"/>
                                          </p:val>
                                        </p:tav>
                                      </p:tavLst>
                                    </p:anim>
                                  </p:childTnLst>
                                </p:cTn>
                              </p:par>
                              <p:par>
                                <p:cTn id="28" presetID="21" presetClass="emph" presetSubtype="0" repeatCount="indefinite" fill="hold" grpId="1" nodeType="withEffect">
                                  <p:stCondLst>
                                    <p:cond delay="0"/>
                                  </p:stCondLst>
                                  <p:childTnLst>
                                    <p:animClr clrSpc="hsl" dir="cw">
                                      <p:cBhvr override="childStyle">
                                        <p:cTn id="29" dur="500" fill="hold"/>
                                        <p:tgtEl>
                                          <p:spTgt spid="15"/>
                                        </p:tgtEl>
                                        <p:attrNameLst>
                                          <p:attrName>style.color</p:attrName>
                                        </p:attrNameLst>
                                      </p:cBhvr>
                                      <p:by>
                                        <p:hsl h="7200000" s="0" l="0"/>
                                      </p:by>
                                    </p:animClr>
                                    <p:animClr clrSpc="hsl" dir="cw">
                                      <p:cBhvr>
                                        <p:cTn id="30" dur="500" fill="hold"/>
                                        <p:tgtEl>
                                          <p:spTgt spid="15"/>
                                        </p:tgtEl>
                                        <p:attrNameLst>
                                          <p:attrName>fillcolor</p:attrName>
                                        </p:attrNameLst>
                                      </p:cBhvr>
                                      <p:by>
                                        <p:hsl h="7200000" s="0" l="0"/>
                                      </p:by>
                                    </p:animClr>
                                    <p:animClr clrSpc="hsl" dir="cw">
                                      <p:cBhvr>
                                        <p:cTn id="31" dur="500" fill="hold"/>
                                        <p:tgtEl>
                                          <p:spTgt spid="15"/>
                                        </p:tgtEl>
                                        <p:attrNameLst>
                                          <p:attrName>stroke.color</p:attrName>
                                        </p:attrNameLst>
                                      </p:cBhvr>
                                      <p:by>
                                        <p:hsl h="7200000" s="0" l="0"/>
                                      </p:by>
                                    </p:animClr>
                                    <p:set>
                                      <p:cBhvr>
                                        <p:cTn id="32" dur="500" fill="hold"/>
                                        <p:tgtEl>
                                          <p:spTgt spid="15"/>
                                        </p:tgtEl>
                                        <p:attrNameLst>
                                          <p:attrName>fill.type</p:attrName>
                                        </p:attrNameLst>
                                      </p:cBhvr>
                                      <p:to>
                                        <p:strVal val="solid"/>
                                      </p:to>
                                    </p:set>
                                  </p:childTnLst>
                                  <p:subTnLst>
                                    <p:audio>
                                      <p:cMediaNode>
                                        <p:cTn display="0" masterRel="sameClick">
                                          <p:stCondLst>
                                            <p:cond evt="begin" delay="0">
                                              <p:tn val="2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491880" y="3968"/>
            <a:ext cx="5652120"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grpSp>
        <p:nvGrpSpPr>
          <p:cNvPr id="32" name="Group 31"/>
          <p:cNvGrpSpPr/>
          <p:nvPr/>
        </p:nvGrpSpPr>
        <p:grpSpPr>
          <a:xfrm>
            <a:off x="3701125" y="1073484"/>
            <a:ext cx="4616135" cy="572464"/>
            <a:chOff x="9145586" y="7595257"/>
            <a:chExt cx="14301386" cy="1526770"/>
          </a:xfrm>
        </p:grpSpPr>
        <p:sp>
          <p:nvSpPr>
            <p:cNvPr id="33" name="Rectangle 32"/>
            <p:cNvSpPr/>
            <p:nvPr/>
          </p:nvSpPr>
          <p:spPr>
            <a:xfrm>
              <a:off x="9755183" y="7595257"/>
              <a:ext cx="13691789" cy="1526770"/>
            </a:xfrm>
            <a:prstGeom prst="rect">
              <a:avLst/>
            </a:prstGeom>
          </p:spPr>
          <p:txBody>
            <a:bodyPr wrap="square">
              <a:spAutoFit/>
            </a:bodyPr>
            <a:lstStyle/>
            <a:p>
              <a:pPr marL="21427" indent="-21427" algn="just" defTabSz="816316">
                <a:lnSpc>
                  <a:spcPct val="130000"/>
                </a:lnSpc>
              </a:pPr>
              <a:r>
                <a:rPr lang="nl-NL" altLang="en-US" sz="2400" b="1" i="1" dirty="0">
                  <a:solidFill>
                    <a:prstClr val="black"/>
                  </a:solidFill>
                  <a:latin typeface="Times New Roman" panose="02020603050405020304" pitchFamily="18" charset="0"/>
                  <a:cs typeface="Times New Roman" panose="02020603050405020304" pitchFamily="18" charset="0"/>
                </a:rPr>
                <a:t>Quê</a:t>
              </a:r>
              <a:r>
                <a:rPr lang="nl-NL" altLang="en-US" sz="2400" i="1" dirty="0">
                  <a:solidFill>
                    <a:prstClr val="black"/>
                  </a:solidFill>
                  <a:latin typeface="Times New Roman" panose="02020603050405020304" pitchFamily="18" charset="0"/>
                  <a:cs typeface="Times New Roman" panose="02020603050405020304" pitchFamily="18" charset="0"/>
                </a:rPr>
                <a:t> </a:t>
              </a:r>
              <a:r>
                <a:rPr lang="en-US" altLang="en-US" sz="2400" i="1" dirty="0" smtClean="0">
                  <a:solidFill>
                    <a:prstClr val="black"/>
                  </a:solidFill>
                  <a:latin typeface="Times New Roman" panose="02020603050405020304" pitchFamily="18" charset="0"/>
                  <a:cs typeface="Times New Roman" panose="02020603050405020304" pitchFamily="18" charset="0"/>
                </a:rPr>
                <a:t>: </a:t>
              </a:r>
              <a:r>
                <a:rPr lang="vi-VN" altLang="en-US" sz="2400" i="1" dirty="0" smtClean="0">
                  <a:solidFill>
                    <a:prstClr val="black"/>
                  </a:solidFill>
                  <a:latin typeface="Times New Roman" panose="02020603050405020304" pitchFamily="18" charset="0"/>
                  <a:cs typeface="Times New Roman" panose="02020603050405020304" pitchFamily="18" charset="0"/>
                </a:rPr>
                <a:t>Hà Nội</a:t>
              </a:r>
              <a:endParaRPr lang="vi-VN" sz="2400" i="1" dirty="0">
                <a:solidFill>
                  <a:prstClr val="black"/>
                </a:solidFill>
                <a:latin typeface="Times New Roman" panose="02020603050405020304" pitchFamily="18" charset="0"/>
                <a:cs typeface="Times New Roman" panose="02020603050405020304" pitchFamily="18" charset="0"/>
              </a:endParaRPr>
            </a:p>
          </p:txBody>
        </p:sp>
        <p:sp>
          <p:nvSpPr>
            <p:cNvPr id="34" name="Oval 33"/>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35" name="Group 34"/>
          <p:cNvGrpSpPr/>
          <p:nvPr/>
        </p:nvGrpSpPr>
        <p:grpSpPr>
          <a:xfrm>
            <a:off x="3716367" y="424228"/>
            <a:ext cx="5320130" cy="461665"/>
            <a:chOff x="9145586" y="9472945"/>
            <a:chExt cx="14820611" cy="1231272"/>
          </a:xfrm>
        </p:grpSpPr>
        <p:sp>
          <p:nvSpPr>
            <p:cNvPr id="36" name="TextBox 35"/>
            <p:cNvSpPr txBox="1"/>
            <p:nvPr/>
          </p:nvSpPr>
          <p:spPr>
            <a:xfrm>
              <a:off x="9755183" y="9472945"/>
              <a:ext cx="14211014" cy="1231272"/>
            </a:xfrm>
            <a:prstGeom prst="rect">
              <a:avLst/>
            </a:prstGeom>
            <a:noFill/>
          </p:spPr>
          <p:txBody>
            <a:bodyPr wrap="square" rtlCol="0">
              <a:spAutoFit/>
            </a:bodyPr>
            <a:lstStyle/>
            <a:p>
              <a:pPr algn="just" defTabSz="685800"/>
              <a:r>
                <a:rPr lang="en-US" sz="2400" b="1" i="1" dirty="0" err="1">
                  <a:solidFill>
                    <a:prstClr val="black"/>
                  </a:solidFill>
                  <a:latin typeface="Times New Roman" panose="02020603050405020304" pitchFamily="18" charset="0"/>
                  <a:cs typeface="Times New Roman" panose="02020603050405020304" pitchFamily="18" charset="0"/>
                </a:rPr>
                <a:t>Tên</a:t>
              </a:r>
              <a:r>
                <a:rPr lang="en-US" sz="2400" b="1" i="1" dirty="0">
                  <a:solidFill>
                    <a:prstClr val="black"/>
                  </a:solidFill>
                  <a:latin typeface="Times New Roman" panose="02020603050405020304" pitchFamily="18" charset="0"/>
                  <a:cs typeface="Times New Roman" panose="02020603050405020304" pitchFamily="18" charset="0"/>
                </a:rPr>
                <a:t> </a:t>
              </a:r>
              <a:r>
                <a:rPr lang="en-US" sz="2400" b="1" i="1" dirty="0" err="1" smtClean="0">
                  <a:solidFill>
                    <a:prstClr val="black"/>
                  </a:solidFill>
                  <a:latin typeface="Times New Roman" panose="02020603050405020304" pitchFamily="18" charset="0"/>
                  <a:cs typeface="Times New Roman" panose="02020603050405020304" pitchFamily="18" charset="0"/>
                </a:rPr>
                <a:t>thật</a:t>
              </a:r>
              <a:r>
                <a:rPr lang="en-US" sz="2400" b="1" i="1" dirty="0" smtClean="0">
                  <a:solidFill>
                    <a:prstClr val="black"/>
                  </a:solidFill>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Nguyễn Quang Thiều (1957)</a:t>
              </a:r>
              <a:endParaRPr lang="en-US" sz="2400" i="1" dirty="0">
                <a:solidFill>
                  <a:prstClr val="black"/>
                </a:solidFill>
                <a:latin typeface="Times New Roman" panose="02020603050405020304" pitchFamily="18" charset="0"/>
                <a:cs typeface="Times New Roman" panose="02020603050405020304" pitchFamily="18" charset="0"/>
              </a:endParaRPr>
            </a:p>
          </p:txBody>
        </p:sp>
        <p:sp>
          <p:nvSpPr>
            <p:cNvPr id="37" name="Oval 36"/>
            <p:cNvSpPr/>
            <p:nvPr/>
          </p:nvSpPr>
          <p:spPr>
            <a:xfrm>
              <a:off x="9145586" y="9771760"/>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29" name="Group 28"/>
          <p:cNvGrpSpPr/>
          <p:nvPr/>
        </p:nvGrpSpPr>
        <p:grpSpPr>
          <a:xfrm>
            <a:off x="3716920" y="1635646"/>
            <a:ext cx="5103551" cy="830997"/>
            <a:chOff x="9145586" y="7595254"/>
            <a:chExt cx="15811464" cy="2216281"/>
          </a:xfrm>
        </p:grpSpPr>
        <p:sp>
          <p:nvSpPr>
            <p:cNvPr id="30" name="Rectangle 29"/>
            <p:cNvSpPr/>
            <p:nvPr/>
          </p:nvSpPr>
          <p:spPr>
            <a:xfrm>
              <a:off x="9755183" y="7595254"/>
              <a:ext cx="15201867" cy="2216281"/>
            </a:xfrm>
            <a:prstGeom prst="rect">
              <a:avLst/>
            </a:prstGeom>
          </p:spPr>
          <p:txBody>
            <a:bodyPr wrap="square">
              <a:spAutoFit/>
            </a:bodyPr>
            <a:lstStyle/>
            <a:p>
              <a:pPr algn="just"/>
              <a:r>
                <a:rPr lang="vi-VN" sz="2400" dirty="0" smtClean="0">
                  <a:latin typeface="+mj-lt"/>
                </a:rPr>
                <a:t>PCST: chân thực, gần gũi với cuộc sống.</a:t>
              </a:r>
              <a:endParaRPr lang="en-US" sz="2400" dirty="0">
                <a:latin typeface="+mj-lt"/>
              </a:endParaRPr>
            </a:p>
          </p:txBody>
        </p:sp>
        <p:sp>
          <p:nvSpPr>
            <p:cNvPr id="31" name="Oval 30"/>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0" name="Group 39"/>
          <p:cNvGrpSpPr/>
          <p:nvPr/>
        </p:nvGrpSpPr>
        <p:grpSpPr>
          <a:xfrm>
            <a:off x="3696530" y="2547390"/>
            <a:ext cx="5123941" cy="830997"/>
            <a:chOff x="9145586" y="7595254"/>
            <a:chExt cx="15874635" cy="2216281"/>
          </a:xfrm>
        </p:grpSpPr>
        <p:sp>
          <p:nvSpPr>
            <p:cNvPr id="41" name="Rectangle 40"/>
            <p:cNvSpPr/>
            <p:nvPr/>
          </p:nvSpPr>
          <p:spPr>
            <a:xfrm>
              <a:off x="9755180" y="7595254"/>
              <a:ext cx="15265041" cy="2216281"/>
            </a:xfrm>
            <a:prstGeom prst="rect">
              <a:avLst/>
            </a:prstGeom>
          </p:spPr>
          <p:txBody>
            <a:bodyPr wrap="square">
              <a:spAutoFit/>
            </a:bodyPr>
            <a:lstStyle/>
            <a:p>
              <a:pPr algn="just"/>
              <a:r>
                <a:rPr lang="vi-VN" sz="2400" dirty="0" smtClean="0">
                  <a:latin typeface="Times New Roman" panose="02020603050405020304" pitchFamily="18" charset="0"/>
                  <a:cs typeface="Times New Roman" panose="02020603050405020304" pitchFamily="18" charset="0"/>
                </a:rPr>
                <a:t>Sáng tác tiêu biểu:  </a:t>
              </a:r>
              <a:r>
                <a:rPr lang="vi-VN" sz="2400" i="1" dirty="0" smtClean="0">
                  <a:latin typeface="Times New Roman" panose="02020603050405020304" pitchFamily="18" charset="0"/>
                  <a:cs typeface="Times New Roman" panose="02020603050405020304" pitchFamily="18" charset="0"/>
                </a:rPr>
                <a:t>Bí mật hồ cá thần; Con quỷ gỗ; Ngọn núi bà già mù...</a:t>
              </a:r>
              <a:endParaRPr lang="en-US" sz="2400" dirty="0">
                <a:latin typeface="Times New Roman" panose="02020603050405020304" pitchFamily="18" charset="0"/>
                <a:cs typeface="Times New Roman" panose="02020603050405020304" pitchFamily="18" charset="0"/>
              </a:endParaRPr>
            </a:p>
          </p:txBody>
        </p:sp>
        <p:sp>
          <p:nvSpPr>
            <p:cNvPr id="42" name="Oval 41"/>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3" name="Group 42"/>
          <p:cNvGrpSpPr/>
          <p:nvPr/>
        </p:nvGrpSpPr>
        <p:grpSpPr>
          <a:xfrm>
            <a:off x="3716366" y="3531661"/>
            <a:ext cx="5104105" cy="1200329"/>
            <a:chOff x="9145586" y="7595254"/>
            <a:chExt cx="14301386" cy="3201296"/>
          </a:xfrm>
        </p:grpSpPr>
        <p:sp>
          <p:nvSpPr>
            <p:cNvPr id="44" name="Rectangle 43"/>
            <p:cNvSpPr/>
            <p:nvPr/>
          </p:nvSpPr>
          <p:spPr>
            <a:xfrm>
              <a:off x="9755184" y="7595254"/>
              <a:ext cx="13691788" cy="3201296"/>
            </a:xfrm>
            <a:prstGeom prst="rect">
              <a:avLst/>
            </a:prstGeom>
          </p:spPr>
          <p:txBody>
            <a:bodyPr wrap="square">
              <a:spAutoFit/>
            </a:bodyPr>
            <a:lstStyle/>
            <a:p>
              <a:pPr algn="just"/>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tặng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20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a:t>
              </a:r>
            </a:p>
          </p:txBody>
        </p:sp>
        <p:sp>
          <p:nvSpPr>
            <p:cNvPr id="45" name="Oval 44"/>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pic>
        <p:nvPicPr>
          <p:cNvPr id="39" name="Picture 38">
            <a:extLst>
              <a:ext uri="{FF2B5EF4-FFF2-40B4-BE49-F238E27FC236}">
                <a16:creationId xmlns:a16="http://schemas.microsoft.com/office/drawing/2014/main" id="{9C388D2B-54C5-4801-8E59-F9121C5566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802" y="1299317"/>
            <a:ext cx="3429424" cy="3416877"/>
          </a:xfrm>
          <a:prstGeom prst="rect">
            <a:avLst/>
          </a:prstGeom>
          <a:ln>
            <a:noFill/>
          </a:ln>
          <a:effectLst>
            <a:softEdge rad="112500"/>
          </a:effectLst>
        </p:spPr>
      </p:pic>
    </p:spTree>
    <p:extLst>
      <p:ext uri="{BB962C8B-B14F-4D97-AF65-F5344CB8AC3E}">
        <p14:creationId xmlns:p14="http://schemas.microsoft.com/office/powerpoint/2010/main" val="428803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ox(in)">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ox(in)">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box(i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box(in)">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ox(in)">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1560" y="1275606"/>
            <a:ext cx="2508776" cy="3655259"/>
          </a:xfrm>
          <a:prstGeom prst="rect">
            <a:avLst/>
          </a:prstGeom>
        </p:spPr>
      </p:pic>
      <p:pic>
        <p:nvPicPr>
          <p:cNvPr id="3" name="Picture 2"/>
          <p:cNvPicPr>
            <a:picLocks noChangeAspect="1"/>
          </p:cNvPicPr>
          <p:nvPr/>
        </p:nvPicPr>
        <p:blipFill>
          <a:blip r:embed="rId4"/>
          <a:stretch>
            <a:fillRect/>
          </a:stretch>
        </p:blipFill>
        <p:spPr>
          <a:xfrm>
            <a:off x="3419872" y="1275607"/>
            <a:ext cx="2486113" cy="3655259"/>
          </a:xfrm>
          <a:prstGeom prst="rect">
            <a:avLst/>
          </a:prstGeom>
        </p:spPr>
      </p:pic>
      <p:pic>
        <p:nvPicPr>
          <p:cNvPr id="4" name="Picture 3"/>
          <p:cNvPicPr>
            <a:picLocks noChangeAspect="1"/>
          </p:cNvPicPr>
          <p:nvPr/>
        </p:nvPicPr>
        <p:blipFill>
          <a:blip r:embed="rId5"/>
          <a:stretch>
            <a:fillRect/>
          </a:stretch>
        </p:blipFill>
        <p:spPr>
          <a:xfrm>
            <a:off x="6084168" y="1275607"/>
            <a:ext cx="2664296" cy="3655258"/>
          </a:xfrm>
          <a:prstGeom prst="rect">
            <a:avLst/>
          </a:prstGeom>
        </p:spPr>
      </p:pic>
      <p:pic>
        <p:nvPicPr>
          <p:cNvPr id="5" name="Picture 4"/>
          <p:cNvPicPr>
            <a:picLocks noChangeAspect="1"/>
          </p:cNvPicPr>
          <p:nvPr/>
        </p:nvPicPr>
        <p:blipFill>
          <a:blip r:embed="rId6"/>
          <a:stretch>
            <a:fillRect/>
          </a:stretch>
        </p:blipFill>
        <p:spPr>
          <a:xfrm>
            <a:off x="1588794" y="267494"/>
            <a:ext cx="6026917" cy="1008112"/>
          </a:xfrm>
          <a:prstGeom prst="rect">
            <a:avLst/>
          </a:prstGeom>
        </p:spPr>
      </p:pic>
    </p:spTree>
    <p:extLst>
      <p:ext uri="{BB962C8B-B14F-4D97-AF65-F5344CB8AC3E}">
        <p14:creationId xmlns:p14="http://schemas.microsoft.com/office/powerpoint/2010/main" val="295241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43999"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biLevel thresh="25000"/>
            <a:extLst>
              <a:ext uri="{28A0092B-C50C-407E-A947-70E740481C1C}">
                <a14:useLocalDpi xmlns:a14="http://schemas.microsoft.com/office/drawing/2010/main" val="0"/>
              </a:ext>
            </a:extLst>
          </a:blip>
          <a:srcRect l="3740" t="73653" r="16264" b="1"/>
          <a:stretch/>
        </p:blipFill>
        <p:spPr>
          <a:xfrm>
            <a:off x="-159169" y="2724778"/>
            <a:ext cx="9411689" cy="2571750"/>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flipH="1">
            <a:off x="-20131" y="1219874"/>
            <a:ext cx="8244408" cy="3847805"/>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sp>
        <p:nvSpPr>
          <p:cNvPr id="34" name="Rectangle 33"/>
          <p:cNvSpPr/>
          <p:nvPr/>
        </p:nvSpPr>
        <p:spPr>
          <a:xfrm>
            <a:off x="107572" y="1117523"/>
            <a:ext cx="2160172" cy="3970318"/>
          </a:xfrm>
          <a:prstGeom prst="rect">
            <a:avLst/>
          </a:prstGeom>
        </p:spPr>
        <p:txBody>
          <a:bodyPr wrap="square">
            <a:spAutoFit/>
          </a:bodyPr>
          <a:lstStyle/>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Đề tài: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Xuất xứ:</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Thể loại: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Nhân vật chính:</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Ngôi kể:</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Bố cục:</a:t>
            </a:r>
            <a:endParaRPr lang="en-US" sz="2100" b="1" dirty="0">
              <a:solidFill>
                <a:srgbClr val="FF0000"/>
              </a:solidFill>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4845904" y="1888448"/>
            <a:ext cx="3238690" cy="3238690"/>
          </a:xfrm>
          <a:prstGeom prst="rect">
            <a:avLst/>
          </a:prstGeom>
        </p:spPr>
      </p:pic>
      <p:sp>
        <p:nvSpPr>
          <p:cNvPr id="36" name="TextBox 35">
            <a:extLst>
              <a:ext uri="{FF2B5EF4-FFF2-40B4-BE49-F238E27FC236}">
                <a16:creationId xmlns:a16="http://schemas.microsoft.com/office/drawing/2014/main" id="{954F80EA-88BD-415C-92E5-2A9E59455681}"/>
              </a:ext>
            </a:extLst>
          </p:cNvPr>
          <p:cNvSpPr txBox="1"/>
          <p:nvPr/>
        </p:nvSpPr>
        <p:spPr>
          <a:xfrm>
            <a:off x="1117205" y="1311705"/>
            <a:ext cx="2779573"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trẻ</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em</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a16="http://schemas.microsoft.com/office/drawing/2014/main" id="{EBFA360D-5932-438F-9038-0707FFC01B22}"/>
              </a:ext>
            </a:extLst>
          </p:cNvPr>
          <p:cNvSpPr txBox="1"/>
          <p:nvPr/>
        </p:nvSpPr>
        <p:spPr>
          <a:xfrm>
            <a:off x="1301097" y="1968063"/>
            <a:ext cx="5215119"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in </a:t>
            </a:r>
            <a:r>
              <a:rPr lang="en-US" sz="2400" dirty="0" err="1">
                <a:solidFill>
                  <a:prstClr val="black"/>
                </a:solidFill>
                <a:latin typeface="Times New Roman" panose="02020603050405020304" pitchFamily="18" charset="0"/>
                <a:cs typeface="Times New Roman" panose="02020603050405020304" pitchFamily="18" charset="0"/>
              </a:rPr>
              <a:t>trong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tập</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Mùa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hoa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38" name="TextBox 37">
            <a:extLst>
              <a:ext uri="{FF2B5EF4-FFF2-40B4-BE49-F238E27FC236}">
                <a16:creationId xmlns:a16="http://schemas.microsoft.com/office/drawing/2014/main" id="{C3879FF5-CEC5-43CA-86D3-88E2CFA9825C}"/>
              </a:ext>
            </a:extLst>
          </p:cNvPr>
          <p:cNvSpPr txBox="1"/>
          <p:nvPr/>
        </p:nvSpPr>
        <p:spPr>
          <a:xfrm>
            <a:off x="1301097" y="2617307"/>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truyện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ngắn</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5B22B398-8E73-41F6-B1C5-8B5474C47ED0}"/>
              </a:ext>
            </a:extLst>
          </p:cNvPr>
          <p:cNvSpPr txBox="1"/>
          <p:nvPr/>
        </p:nvSpPr>
        <p:spPr>
          <a:xfrm>
            <a:off x="2073485" y="3224585"/>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và</a:t>
            </a:r>
            <a:r>
              <a:rPr lang="en-US" sz="2400" dirty="0">
                <a:solidFill>
                  <a:prstClr val="black"/>
                </a:solidFill>
                <a:latin typeface="Times New Roman" panose="02020603050405020304" pitchFamily="18" charset="0"/>
                <a:cs typeface="Times New Roman" panose="02020603050405020304" pitchFamily="18" charset="0"/>
              </a:rPr>
              <a:t> Mon</a:t>
            </a:r>
          </a:p>
        </p:txBody>
      </p:sp>
      <p:sp>
        <p:nvSpPr>
          <p:cNvPr id="40" name="TextBox 39">
            <a:extLst>
              <a:ext uri="{FF2B5EF4-FFF2-40B4-BE49-F238E27FC236}">
                <a16:creationId xmlns:a16="http://schemas.microsoft.com/office/drawing/2014/main" id="{633A3508-DEB4-4F1D-916D-B23F580A76E4}"/>
              </a:ext>
            </a:extLst>
          </p:cNvPr>
          <p:cNvSpPr txBox="1"/>
          <p:nvPr/>
        </p:nvSpPr>
        <p:spPr>
          <a:xfrm>
            <a:off x="1208258" y="3837181"/>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ngôi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thứ</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ba</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a16="http://schemas.microsoft.com/office/drawing/2014/main" id="{4957A0D9-00B8-42D3-B507-FE49120165D1}"/>
              </a:ext>
            </a:extLst>
          </p:cNvPr>
          <p:cNvSpPr txBox="1"/>
          <p:nvPr/>
        </p:nvSpPr>
        <p:spPr>
          <a:xfrm>
            <a:off x="1091566" y="4509768"/>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3 </a:t>
            </a:r>
            <a:r>
              <a:rPr lang="en-US" sz="2400" dirty="0" err="1">
                <a:solidFill>
                  <a:prstClr val="black"/>
                </a:solidFill>
                <a:latin typeface="Times New Roman" panose="02020603050405020304" pitchFamily="18" charset="0"/>
                <a:cs typeface="Times New Roman" panose="02020603050405020304" pitchFamily="18" charset="0"/>
              </a:rPr>
              <a:t>phần</a:t>
            </a:r>
            <a:endParaRPr lang="en-US" sz="24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37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barn(inVertic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7">
                                            <p:txEl>
                                              <p:pRg st="0" end="0"/>
                                            </p:txEl>
                                          </p:spTgt>
                                        </p:tgtEl>
                                        <p:attrNameLst>
                                          <p:attrName>style.visibility</p:attrName>
                                        </p:attrNameLst>
                                      </p:cBhvr>
                                      <p:to>
                                        <p:strVal val="visible"/>
                                      </p:to>
                                    </p:set>
                                    <p:animEffect transition="in" filter="barn(inVertical)">
                                      <p:cBhvr>
                                        <p:cTn id="12" dur="500"/>
                                        <p:tgtEl>
                                          <p:spTgt spid="3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barn(inVertical)">
                                      <p:cBhvr>
                                        <p:cTn id="17" dur="500"/>
                                        <p:tgtEl>
                                          <p:spTgt spid="3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9">
                                            <p:txEl>
                                              <p:pRg st="0" end="0"/>
                                            </p:txEl>
                                          </p:spTgt>
                                        </p:tgtEl>
                                        <p:attrNameLst>
                                          <p:attrName>style.visibility</p:attrName>
                                        </p:attrNameLst>
                                      </p:cBhvr>
                                      <p:to>
                                        <p:strVal val="visible"/>
                                      </p:to>
                                    </p:set>
                                    <p:animEffect transition="in" filter="barn(inVertical)">
                                      <p:cBhvr>
                                        <p:cTn id="22" dur="500"/>
                                        <p:tgtEl>
                                          <p:spTgt spid="3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0">
                                            <p:txEl>
                                              <p:pRg st="0" end="0"/>
                                            </p:txEl>
                                          </p:spTgt>
                                        </p:tgtEl>
                                        <p:attrNameLst>
                                          <p:attrName>style.visibility</p:attrName>
                                        </p:attrNameLst>
                                      </p:cBhvr>
                                      <p:to>
                                        <p:strVal val="visible"/>
                                      </p:to>
                                    </p:set>
                                    <p:animEffect transition="in" filter="barn(inVertical)">
                                      <p:cBhvr>
                                        <p:cTn id="27" dur="500"/>
                                        <p:tgtEl>
                                          <p:spTgt spid="4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Effect transition="in" filter="barn(inVertical)">
                                      <p:cBhvr>
                                        <p:cTn id="32"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9180512" cy="5262979"/>
          </a:xfrm>
          <a:prstGeom prst="rect">
            <a:avLst/>
          </a:prstGeom>
          <a:solidFill>
            <a:schemeClr val="accent6">
              <a:lumMod val="20000"/>
              <a:lumOff val="80000"/>
            </a:schemeClr>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 name="Rectangle 2"/>
          <p:cNvSpPr/>
          <p:nvPr/>
        </p:nvSpPr>
        <p:spPr>
          <a:xfrm>
            <a:off x="3131840" y="-12413"/>
            <a:ext cx="3085905" cy="526297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p:nvSpPr>
        <p:spPr>
          <a:xfrm>
            <a:off x="6217745" y="-119917"/>
            <a:ext cx="2971698" cy="5370483"/>
          </a:xfrm>
          <a:prstGeom prst="rect">
            <a:avLst/>
          </a:prstGeom>
          <a:solidFill>
            <a:srgbClr val="F0ECF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p:nvSpPr>
        <p:spPr>
          <a:xfrm>
            <a:off x="251520" y="1609805"/>
            <a:ext cx="2775168"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1: </a:t>
            </a:r>
            <a:r>
              <a:rPr lang="en-US" sz="2100" b="1" dirty="0" err="1">
                <a:solidFill>
                  <a:prstClr val="black"/>
                </a:solidFill>
                <a:latin typeface="Times New Roman" panose="02020603050405020304" pitchFamily="18" charset="0"/>
                <a:cs typeface="Times New Roman" panose="02020603050405020304" pitchFamily="18" charset="0"/>
              </a:rPr>
              <a:t>Từ</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đầu</a:t>
            </a:r>
            <a:r>
              <a:rPr lang="en-US" sz="2100" b="1" dirty="0">
                <a:solidFill>
                  <a:prstClr val="black"/>
                </a:solidFill>
                <a:latin typeface="Times New Roman" panose="02020603050405020304" pitchFamily="18" charset="0"/>
                <a:cs typeface="Times New Roman" panose="02020603050405020304" pitchFamily="18" charset="0"/>
              </a:rPr>
              <a:t> ... </a:t>
            </a:r>
            <a:r>
              <a:rPr lang="en-US" sz="2100" b="1" dirty="0" smtClean="0">
                <a:solidFill>
                  <a:prstClr val="black"/>
                </a:solidFill>
                <a:latin typeface="Times New Roman" panose="02020603050405020304" pitchFamily="18" charset="0"/>
                <a:cs typeface="Times New Roman" panose="02020603050405020304" pitchFamily="18" charset="0"/>
              </a:rPr>
              <a:t>“</a:t>
            </a:r>
            <a:r>
              <a:rPr lang="vi-VN" sz="2100" b="1" dirty="0" smtClean="0">
                <a:solidFill>
                  <a:prstClr val="black"/>
                </a:solidFill>
                <a:latin typeface="Times New Roman" panose="02020603050405020304" pitchFamily="18" charset="0"/>
                <a:cs typeface="Times New Roman" panose="02020603050405020304" pitchFamily="18" charset="0"/>
              </a:rPr>
              <a:t>sinh nở của chúng</a:t>
            </a:r>
            <a:r>
              <a:rPr lang="en-US" sz="2100" b="1" dirty="0" smtClean="0">
                <a:solidFill>
                  <a:prstClr val="black"/>
                </a:solidFill>
                <a:latin typeface="Times New Roman" panose="02020603050405020304" pitchFamily="18" charset="0"/>
                <a:cs typeface="Times New Roman" panose="02020603050405020304" pitchFamily="18" charset="0"/>
              </a:rPr>
              <a:t>” </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Cuộc trò chuyện của Mon và Mên ở phần 1</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3398372" y="1563638"/>
            <a:ext cx="2550454"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2: </a:t>
            </a:r>
            <a:r>
              <a:rPr lang="vi-VN" sz="2100" b="1" dirty="0" smtClean="0">
                <a:solidFill>
                  <a:prstClr val="black"/>
                </a:solidFill>
                <a:latin typeface="Times New Roman" panose="02020603050405020304" pitchFamily="18" charset="0"/>
                <a:cs typeface="Times New Roman" panose="02020603050405020304" pitchFamily="18" charset="0"/>
              </a:rPr>
              <a:t>Tiếp...lấy đò của ông Hào mà đi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a:solidFill>
                  <a:srgbClr val="FF0000"/>
                </a:solidFill>
                <a:latin typeface="Times New Roman" panose="02020603050405020304" pitchFamily="18" charset="0"/>
                <a:cs typeface="Times New Roman" panose="02020603050405020304" pitchFamily="18" charset="0"/>
              </a:rPr>
              <a:t>Cuộc trò chuyện của Mon và Mên ở phần </a:t>
            </a:r>
            <a:r>
              <a:rPr lang="vi-VN" sz="2400" dirty="0" smtClean="0">
                <a:solidFill>
                  <a:srgbClr val="FF0000"/>
                </a:solidFill>
                <a:latin typeface="Times New Roman" panose="02020603050405020304" pitchFamily="18" charset="0"/>
                <a:cs typeface="Times New Roman" panose="02020603050405020304" pitchFamily="18" charset="0"/>
              </a:rPr>
              <a:t>2</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6527825" y="1563638"/>
            <a:ext cx="2383769" cy="1154162"/>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a:t>
            </a:r>
            <a:r>
              <a:rPr lang="vi-VN" sz="2100" b="1" dirty="0" smtClean="0">
                <a:solidFill>
                  <a:prstClr val="black"/>
                </a:solidFill>
                <a:latin typeface="Times New Roman" panose="02020603050405020304" pitchFamily="18" charset="0"/>
                <a:cs typeface="Times New Roman" panose="02020603050405020304" pitchFamily="18" charset="0"/>
              </a:rPr>
              <a:t>3</a:t>
            </a:r>
            <a:r>
              <a:rPr lang="en-US" sz="2100" b="1" dirty="0" smtClean="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Còn</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lại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Hình ảnh bầy chim chìa vôi</a:t>
            </a:r>
            <a:endParaRPr lang="en-US" sz="2100" dirty="0">
              <a:solidFill>
                <a:srgbClr val="FF0000"/>
              </a:solidFill>
              <a:latin typeface="Times New Roman" panose="02020603050405020304" pitchFamily="18" charset="0"/>
              <a:cs typeface="Times New Roman" panose="02020603050405020304" pitchFamily="18" charset="0"/>
            </a:endParaRPr>
          </a:p>
        </p:txBody>
      </p:sp>
      <p:pic>
        <p:nvPicPr>
          <p:cNvPr id="33" name="Picture 32"/>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5432450" y="3363838"/>
            <a:ext cx="2190750" cy="2085975"/>
          </a:xfrm>
          <a:prstGeom prst="rect">
            <a:avLst/>
          </a:prstGeom>
        </p:spPr>
      </p:pic>
      <p:cxnSp>
        <p:nvCxnSpPr>
          <p:cNvPr id="5" name="Straight Connector 4"/>
          <p:cNvCxnSpPr/>
          <p:nvPr/>
        </p:nvCxnSpPr>
        <p:spPr>
          <a:xfrm>
            <a:off x="1835696" y="1275606"/>
            <a:ext cx="588401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2417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down)">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down)">
                                      <p:cBhvr>
                                        <p:cTn id="1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4968" y="-224577"/>
            <a:ext cx="6012160" cy="5592654"/>
          </a:xfrm>
          <a:prstGeom prst="rect">
            <a:avLst/>
          </a:prstGeom>
          <a:ln>
            <a:noFill/>
          </a:ln>
          <a:effectLst>
            <a:softEdge rad="112500"/>
          </a:effectLst>
        </p:spPr>
      </p:pic>
      <p:sp>
        <p:nvSpPr>
          <p:cNvPr id="27" name="Oval 26"/>
          <p:cNvSpPr/>
          <p:nvPr/>
        </p:nvSpPr>
        <p:spPr>
          <a:xfrm>
            <a:off x="2699792" y="-1172666"/>
            <a:ext cx="8064896" cy="7488832"/>
          </a:xfrm>
          <a:prstGeom prst="ellipse">
            <a:avLst/>
          </a:prstGeom>
          <a:solidFill>
            <a:srgbClr val="FFFFFF">
              <a:alpha val="94902"/>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p:nvSpPr>
        <p:spPr>
          <a:xfrm>
            <a:off x="3491880" y="774447"/>
            <a:ext cx="5220072" cy="4893647"/>
          </a:xfrm>
          <a:prstGeom prst="rect">
            <a:avLst/>
          </a:prstGeom>
        </p:spPr>
        <p:txBody>
          <a:bodyPr wrap="square">
            <a:spAutoFit/>
          </a:bodyPr>
          <a:lstStyle/>
          <a:p>
            <a:pPr algn="ctr"/>
            <a:r>
              <a:rPr lang="vi-VN" sz="2400" dirty="0">
                <a:latin typeface="Times New Roman" panose="02020603050405020304" pitchFamily="18" charset="0"/>
                <a:cs typeface="Times New Roman" panose="02020603050405020304" pitchFamily="18" charset="0"/>
              </a:rPr>
              <a:t>Vào một đêm mưa bão, hai anh em Mon và Mên trằn trọc không ngủ được vì lo lắng cho bầy chim chìa vôi, làm tổ ở bãi cát giữa sông. Suy nghĩ lo lắng khiến cả hai anh em không ngủ được, quyết tâm đi đến bờ sông ngay trong đêm để mang những chú chim vào bờ. Khi bình minh lên, dải cát vẫn còn lộ ra trên mặt nước, trong khoảnh khắc cuối cùng, những chú chim non bay lên không trung khiến hai đứa trẻ vui mừng, hạnh phúc.</a:t>
            </a:r>
          </a:p>
          <a:p>
            <a:pPr algn="ctr"/>
            <a:r>
              <a:rPr lang="vi-VN" sz="2400" dirty="0">
                <a:latin typeface="Times New Roman" panose="02020603050405020304" pitchFamily="18" charset="0"/>
                <a:cs typeface="Times New Roman" panose="02020603050405020304" pitchFamily="18" charset="0"/>
              </a:rPr>
              <a:t/>
            </a:r>
            <a:br>
              <a:rPr lang="vi-VN" sz="2400" dirty="0">
                <a:latin typeface="Times New Roman" panose="02020603050405020304" pitchFamily="18" charset="0"/>
                <a:cs typeface="Times New Roman" panose="02020603050405020304" pitchFamily="18" charset="0"/>
              </a:rPr>
            </a:b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35046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inVertical)">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770141076"/>
              </p:ext>
            </p:extLst>
          </p:nvPr>
        </p:nvGraphicFramePr>
        <p:xfrm>
          <a:off x="343401" y="2067694"/>
          <a:ext cx="8406034" cy="2797264"/>
        </p:xfrm>
        <a:graphic>
          <a:graphicData uri="http://schemas.openxmlformats.org/drawingml/2006/table">
            <a:tbl>
              <a:tblPr firstRow="1" bandRow="1">
                <a:tableStyleId>{5C22544A-7EE6-4342-B048-85BDC9FD1C3A}</a:tableStyleId>
              </a:tblPr>
              <a:tblGrid>
                <a:gridCol w="1996351">
                  <a:extLst>
                    <a:ext uri="{9D8B030D-6E8A-4147-A177-3AD203B41FA5}">
                      <a16:colId xmlns:a16="http://schemas.microsoft.com/office/drawing/2014/main" val="3416650495"/>
                    </a:ext>
                  </a:extLst>
                </a:gridCol>
                <a:gridCol w="6409683">
                  <a:extLst>
                    <a:ext uri="{9D8B030D-6E8A-4147-A177-3AD203B41FA5}">
                      <a16:colId xmlns:a16="http://schemas.microsoft.com/office/drawing/2014/main" val="3717351838"/>
                    </a:ext>
                  </a:extLst>
                </a:gridCol>
              </a:tblGrid>
              <a:tr h="205930">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16848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000" b="1" dirty="0">
                          <a:solidFill>
                            <a:schemeClr val="tx1"/>
                          </a:solidFill>
                          <a:latin typeface="Times New Roman" panose="02020603050405020304" pitchFamily="18" charset="0"/>
                          <a:cs typeface="Times New Roman" panose="02020603050405020304" pitchFamily="18" charset="0"/>
                        </a:rPr>
                        <a:t>Chi </a:t>
                      </a:r>
                      <a:r>
                        <a:rPr lang="en-US" sz="2000" b="1" dirty="0" err="1">
                          <a:solidFill>
                            <a:schemeClr val="tx1"/>
                          </a:solidFill>
                          <a:latin typeface="Times New Roman" panose="02020603050405020304" pitchFamily="18" charset="0"/>
                          <a:cs typeface="Times New Roman" panose="02020603050405020304" pitchFamily="18" charset="0"/>
                        </a:rPr>
                        <a:t>tiết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18892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280814">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a:t>
                      </a:r>
                      <a:r>
                        <a:rPr lang="vi-VN" sz="2000" b="1" baseline="0" dirty="0" smtClean="0">
                          <a:solidFill>
                            <a:schemeClr val="tx1"/>
                          </a:solidFill>
                          <a:latin typeface="Times New Roman" panose="02020603050405020304" pitchFamily="18" charset="0"/>
                          <a:cs typeface="Times New Roman" panose="02020603050405020304" pitchFamily="18" charset="0"/>
                        </a:rPr>
                        <a:t> trò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6024">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pic>
        <p:nvPicPr>
          <p:cNvPr id="47" name="!!!Picture 3">
            <a:extLst>
              <a:ext uri="{FF2B5EF4-FFF2-40B4-BE49-F238E27FC236}">
                <a16:creationId xmlns:a16="http://schemas.microsoft.com/office/drawing/2014/main" id="{7F51F0B8-CCC6-409E-9E2B-1F74D7EDA3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39114" y="514436"/>
            <a:ext cx="2475857" cy="1432674"/>
          </a:xfrm>
          <a:prstGeom prst="rect">
            <a:avLst/>
          </a:prstGeom>
          <a:ln>
            <a:noFill/>
          </a:ln>
          <a:effectLst>
            <a:softEdge rad="112500"/>
          </a:effectLst>
        </p:spPr>
      </p:pic>
      <p:pic>
        <p:nvPicPr>
          <p:cNvPr id="2" name="Picture 1"/>
          <p:cNvPicPr>
            <a:picLocks noChangeAspect="1"/>
          </p:cNvPicPr>
          <p:nvPr/>
        </p:nvPicPr>
        <p:blipFill>
          <a:blip r:embed="rId4"/>
          <a:stretch>
            <a:fillRect/>
          </a:stretch>
        </p:blipFill>
        <p:spPr>
          <a:xfrm>
            <a:off x="683568" y="545434"/>
            <a:ext cx="6215996" cy="1461968"/>
          </a:xfrm>
          <a:prstGeom prst="rect">
            <a:avLst/>
          </a:prstGeom>
        </p:spPr>
      </p:pic>
    </p:spTree>
    <p:extLst>
      <p:ext uri="{BB962C8B-B14F-4D97-AF65-F5344CB8AC3E}">
        <p14:creationId xmlns:p14="http://schemas.microsoft.com/office/powerpoint/2010/main" val="409937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7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3742</TotalTime>
  <Words>1716</Words>
  <Application>Microsoft Office PowerPoint</Application>
  <PresentationFormat>On-screen Show (16:9)</PresentationFormat>
  <Paragraphs>307</Paragraphs>
  <Slides>36</Slides>
  <Notes>30</Notes>
  <HiddenSlides>0</HiddenSlides>
  <MMClips>0</MMClips>
  <ScaleCrop>false</ScaleCrop>
  <HeadingPairs>
    <vt:vector size="6" baseType="variant">
      <vt:variant>
        <vt:lpstr>Fonts Used</vt:lpstr>
      </vt:variant>
      <vt:variant>
        <vt:i4>9</vt:i4>
      </vt:variant>
      <vt:variant>
        <vt:lpstr>Theme</vt:lpstr>
      </vt:variant>
      <vt:variant>
        <vt:i4>18</vt:i4>
      </vt:variant>
      <vt:variant>
        <vt:lpstr>Slide Titles</vt:lpstr>
      </vt:variant>
      <vt:variant>
        <vt:i4>36</vt:i4>
      </vt:variant>
    </vt:vector>
  </HeadingPairs>
  <TitlesOfParts>
    <vt:vector size="63" baseType="lpstr">
      <vt:lpstr>Arial Unicode MS</vt:lpstr>
      <vt:lpstr>MingLiU</vt:lpstr>
      <vt:lpstr>宋体</vt:lpstr>
      <vt:lpstr>Arial</vt:lpstr>
      <vt:lpstr>Calibri</vt:lpstr>
      <vt:lpstr>Calibri Light</vt:lpstr>
      <vt:lpstr>Tahoma</vt:lpstr>
      <vt:lpstr>Times New Roman</vt:lpstr>
      <vt:lpstr>Wingdings</vt:lpstr>
      <vt:lpstr>https://freeppt7.com</vt:lpstr>
      <vt:lpstr>2_Office Theme</vt:lpstr>
      <vt:lpstr>1_https://freeppt7.com</vt:lpstr>
      <vt:lpstr>2_https://freeppt7.com</vt:lpstr>
      <vt:lpstr>3_https://freeppt7.com</vt:lpstr>
      <vt:lpstr>4_https://freeppt7.com</vt:lpstr>
      <vt:lpstr>3_Office Theme</vt:lpstr>
      <vt:lpstr>5_https://freeppt7.com</vt:lpstr>
      <vt:lpstr>Office 主题</vt:lpstr>
      <vt:lpstr>5_Office Theme</vt:lpstr>
      <vt:lpstr>6_https://freeppt7.com</vt:lpstr>
      <vt:lpstr>4_Office Theme</vt:lpstr>
      <vt:lpstr>Office Theme</vt:lpstr>
      <vt:lpstr>1_Office Theme</vt:lpstr>
      <vt:lpstr>6_Office Theme</vt:lpstr>
      <vt:lpstr>7_https://freeppt7.com</vt:lpstr>
      <vt:lpstr>8_Office Theme</vt:lpstr>
      <vt:lpstr>9_Office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Truong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dc:creator>
  <cp:lastModifiedBy>Tiep-Nguyen</cp:lastModifiedBy>
  <cp:revision>939</cp:revision>
  <dcterms:created xsi:type="dcterms:W3CDTF">2021-11-12T03:08:25Z</dcterms:created>
  <dcterms:modified xsi:type="dcterms:W3CDTF">2023-11-12T18:30:31Z</dcterms:modified>
</cp:coreProperties>
</file>