
<file path=[Content_Types].xml><?xml version="1.0" encoding="utf-8"?>
<Types xmlns="http://schemas.openxmlformats.org/package/2006/content-types">
  <Default Extension="bin" ContentType="application/vnd.openxmlformats-officedocument.oleObject"/>
  <Default Extension="fntdata" ContentType="application/x-fontdata"/>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5" r:id="rId1"/>
  </p:sldMasterIdLst>
  <p:notesMasterIdLst>
    <p:notesMasterId r:id="rId13"/>
  </p:notesMasterIdLst>
  <p:sldIdLst>
    <p:sldId id="256" r:id="rId2"/>
    <p:sldId id="261" r:id="rId3"/>
    <p:sldId id="262" r:id="rId4"/>
    <p:sldId id="260" r:id="rId5"/>
    <p:sldId id="263" r:id="rId6"/>
    <p:sldId id="258" r:id="rId7"/>
    <p:sldId id="285" r:id="rId8"/>
    <p:sldId id="282" r:id="rId9"/>
    <p:sldId id="264" r:id="rId10"/>
    <p:sldId id="279" r:id="rId11"/>
    <p:sldId id="259" r:id="rId12"/>
  </p:sldIdLst>
  <p:sldSz cx="9144000" cy="5143500" type="screen16x9"/>
  <p:notesSz cx="6858000" cy="9144000"/>
  <p:embeddedFontLst>
    <p:embeddedFont>
      <p:font typeface="Barlow Medium" panose="020F0502020204030204" pitchFamily="34" charset="0"/>
      <p:regular r:id="rId14"/>
      <p:bold r:id="rId15"/>
      <p:italic r:id="rId16"/>
      <p:boldItalic r:id="rId17"/>
    </p:embeddedFont>
    <p:embeddedFont>
      <p:font typeface="Bebas Neue" panose="020B0606020202050201" pitchFamily="34" charset="77"/>
      <p:regular r:id="rId18"/>
    </p:embeddedFont>
    <p:embeddedFont>
      <p:font typeface="Calibri" panose="020F0502020204030204" pitchFamily="34" charset="0"/>
      <p:regular r:id="rId19"/>
      <p:bold r:id="rId20"/>
      <p:italic r:id="rId21"/>
      <p:boldItalic r:id="rId22"/>
    </p:embeddedFont>
    <p:embeddedFont>
      <p:font typeface="Cambria" panose="02040503050406030204" pitchFamily="18" charset="0"/>
      <p:regular r:id="rId23"/>
      <p:bold r:id="rId24"/>
      <p:italic r:id="rId25"/>
      <p:boldItalic r:id="rId26"/>
    </p:embeddedFont>
    <p:embeddedFont>
      <p:font typeface="Domine" panose="02040503040403060204" pitchFamily="18" charset="0"/>
      <p:regular r:id="rId27"/>
      <p:bold r:id="rId28"/>
    </p:embeddedFont>
    <p:embeddedFont>
      <p:font typeface="Roboto Condensed" panose="020F0502020204030204" pitchFamily="34" charset="0"/>
      <p:regular r:id="rId29"/>
      <p:bold r:id="rId30"/>
      <p:italic r:id="rId31"/>
      <p:boldItalic r:id="rId3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43" userDrawn="1">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43C62"/>
    <a:srgbClr val="519FCF"/>
    <a:srgbClr val="62B9EC"/>
    <a:srgbClr val="171E1C"/>
    <a:srgbClr val="C5F0FE"/>
    <a:srgbClr val="DFF1F7"/>
    <a:srgbClr val="E6F5F9"/>
    <a:srgbClr val="ECFB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37D262E-A862-BF4B-956C-F0F9BC81265F}" v="201" dt="2023-10-08T07:06:15.910"/>
  </p1510:revLst>
</p1510:revInfo>
</file>

<file path=ppt/tableStyles.xml><?xml version="1.0" encoding="utf-8"?>
<a:tblStyleLst xmlns:a="http://schemas.openxmlformats.org/drawingml/2006/main" def="{4CDB768E-4887-4C1F-B24F-1CF164CF1C47}">
  <a:tblStyle styleId="{4CDB768E-4887-4C1F-B24F-1CF164CF1C4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1"/>
    <p:restoredTop sz="94719"/>
  </p:normalViewPr>
  <p:slideViewPr>
    <p:cSldViewPr snapToGrid="0">
      <p:cViewPr>
        <p:scale>
          <a:sx n="143" d="100"/>
          <a:sy n="143" d="100"/>
        </p:scale>
        <p:origin x="144" y="368"/>
      </p:cViewPr>
      <p:guideLst>
        <p:guide orient="horz" pos="1643"/>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notesMaster" Target="notesMasters/notesMaster1.xml"/><Relationship Id="rId18" Type="http://schemas.openxmlformats.org/officeDocument/2006/relationships/font" Target="fonts/font5.fntdata"/><Relationship Id="rId26" Type="http://schemas.openxmlformats.org/officeDocument/2006/relationships/font" Target="fonts/font13.fntdata"/><Relationship Id="rId21" Type="http://schemas.openxmlformats.org/officeDocument/2006/relationships/font" Target="fonts/font8.fntdata"/><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4.fntdata"/><Relationship Id="rId25" Type="http://schemas.openxmlformats.org/officeDocument/2006/relationships/font" Target="fonts/font12.fntdata"/><Relationship Id="rId33" Type="http://schemas.openxmlformats.org/officeDocument/2006/relationships/presProps" Target="presProps.xml"/><Relationship Id="rId38" Type="http://schemas.microsoft.com/office/2015/10/relationships/revisionInfo" Target="revisionInfo.xml"/><Relationship Id="rId2" Type="http://schemas.openxmlformats.org/officeDocument/2006/relationships/slide" Target="slides/slide1.xml"/><Relationship Id="rId16" Type="http://schemas.openxmlformats.org/officeDocument/2006/relationships/font" Target="fonts/font3.fntdata"/><Relationship Id="rId20" Type="http://schemas.openxmlformats.org/officeDocument/2006/relationships/font" Target="fonts/font7.fntdata"/><Relationship Id="rId29" Type="http://schemas.openxmlformats.org/officeDocument/2006/relationships/font" Target="fonts/font16.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1.fntdata"/><Relationship Id="rId32" Type="http://schemas.openxmlformats.org/officeDocument/2006/relationships/font" Target="fonts/font19.fntdata"/><Relationship Id="rId37" Type="http://schemas.microsoft.com/office/2016/11/relationships/changesInfo" Target="changesInfos/changesInfo1.xml"/><Relationship Id="rId5" Type="http://schemas.openxmlformats.org/officeDocument/2006/relationships/slide" Target="slides/slide4.xml"/><Relationship Id="rId15" Type="http://schemas.openxmlformats.org/officeDocument/2006/relationships/font" Target="fonts/font2.fntdata"/><Relationship Id="rId23" Type="http://schemas.openxmlformats.org/officeDocument/2006/relationships/font" Target="fonts/font10.fntdata"/><Relationship Id="rId28" Type="http://schemas.openxmlformats.org/officeDocument/2006/relationships/font" Target="fonts/font15.fntdata"/><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font" Target="fonts/font6.fntdata"/><Relationship Id="rId31" Type="http://schemas.openxmlformats.org/officeDocument/2006/relationships/font" Target="fonts/font18.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font" Target="fonts/font1.fntdata"/><Relationship Id="rId22" Type="http://schemas.openxmlformats.org/officeDocument/2006/relationships/font" Target="fonts/font9.fntdata"/><Relationship Id="rId27" Type="http://schemas.openxmlformats.org/officeDocument/2006/relationships/font" Target="fonts/font14.fntdata"/><Relationship Id="rId30" Type="http://schemas.openxmlformats.org/officeDocument/2006/relationships/font" Target="fonts/font17.fntdata"/><Relationship Id="rId35"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ải Ngân Đinh" userId="b56d41eb1ff6fed2" providerId="LiveId" clId="{A37D262E-A862-BF4B-956C-F0F9BC81265F}"/>
    <pc:docChg chg="undo custSel delSld modSld sldOrd delMainMaster modMainMaster">
      <pc:chgData name="Hải Ngân Đinh" userId="b56d41eb1ff6fed2" providerId="LiveId" clId="{A37D262E-A862-BF4B-956C-F0F9BC81265F}" dt="2023-10-08T07:06:15.909" v="1572"/>
      <pc:docMkLst>
        <pc:docMk/>
      </pc:docMkLst>
      <pc:sldChg chg="addSp delSp modSp mod modTransition modAnim">
        <pc:chgData name="Hải Ngân Đinh" userId="b56d41eb1ff6fed2" providerId="LiveId" clId="{A37D262E-A862-BF4B-956C-F0F9BC81265F}" dt="2023-10-05T13:22:52.052" v="1282"/>
        <pc:sldMkLst>
          <pc:docMk/>
          <pc:sldMk cId="0" sldId="256"/>
        </pc:sldMkLst>
        <pc:spChg chg="add del mod">
          <ac:chgData name="Hải Ngân Đinh" userId="b56d41eb1ff6fed2" providerId="LiveId" clId="{A37D262E-A862-BF4B-956C-F0F9BC81265F}" dt="2023-09-11T10:42:10.384" v="223" actId="478"/>
          <ac:spMkLst>
            <pc:docMk/>
            <pc:sldMk cId="0" sldId="256"/>
            <ac:spMk id="2" creationId="{0EB492EB-B7E8-DA81-E351-1361744C3DD7}"/>
          </ac:spMkLst>
        </pc:spChg>
        <pc:spChg chg="add mod">
          <ac:chgData name="Hải Ngân Đinh" userId="b56d41eb1ff6fed2" providerId="LiveId" clId="{A37D262E-A862-BF4B-956C-F0F9BC81265F}" dt="2023-09-11T10:44:54.446" v="407" actId="1076"/>
          <ac:spMkLst>
            <pc:docMk/>
            <pc:sldMk cId="0" sldId="256"/>
            <ac:spMk id="3" creationId="{23A722DB-0E9E-67FE-713F-2C899A21CC34}"/>
          </ac:spMkLst>
        </pc:spChg>
        <pc:spChg chg="add del mod">
          <ac:chgData name="Hải Ngân Đinh" userId="b56d41eb1ff6fed2" providerId="LiveId" clId="{A37D262E-A862-BF4B-956C-F0F9BC81265F}" dt="2023-09-11T10:44:55.943" v="412" actId="478"/>
          <ac:spMkLst>
            <pc:docMk/>
            <pc:sldMk cId="0" sldId="256"/>
            <ac:spMk id="7" creationId="{56962052-CBBD-0626-7F98-CB248158EA7A}"/>
          </ac:spMkLst>
        </pc:spChg>
        <pc:spChg chg="add del mod">
          <ac:chgData name="Hải Ngân Đinh" userId="b56d41eb1ff6fed2" providerId="LiveId" clId="{A37D262E-A862-BF4B-956C-F0F9BC81265F}" dt="2023-09-11T10:45:38.403" v="420" actId="478"/>
          <ac:spMkLst>
            <pc:docMk/>
            <pc:sldMk cId="0" sldId="256"/>
            <ac:spMk id="11" creationId="{5C611FB8-DAAD-29FF-F43C-BC42BD97D5AE}"/>
          </ac:spMkLst>
        </pc:spChg>
        <pc:spChg chg="add del mod">
          <ac:chgData name="Hải Ngân Đinh" userId="b56d41eb1ff6fed2" providerId="LiveId" clId="{A37D262E-A862-BF4B-956C-F0F9BC81265F}" dt="2023-09-11T10:45:36.964" v="419" actId="478"/>
          <ac:spMkLst>
            <pc:docMk/>
            <pc:sldMk cId="0" sldId="256"/>
            <ac:spMk id="12364" creationId="{00000000-0000-0000-0000-000000000000}"/>
          </ac:spMkLst>
        </pc:spChg>
        <pc:spChg chg="mod">
          <ac:chgData name="Hải Ngân Đinh" userId="b56d41eb1ff6fed2" providerId="LiveId" clId="{A37D262E-A862-BF4B-956C-F0F9BC81265F}" dt="2023-09-11T10:42:55.374" v="232" actId="1076"/>
          <ac:spMkLst>
            <pc:docMk/>
            <pc:sldMk cId="0" sldId="256"/>
            <ac:spMk id="12365" creationId="{00000000-0000-0000-0000-000000000000}"/>
          </ac:spMkLst>
        </pc:spChg>
        <pc:picChg chg="add mod modCrop">
          <ac:chgData name="Hải Ngân Đinh" userId="b56d41eb1ff6fed2" providerId="LiveId" clId="{A37D262E-A862-BF4B-956C-F0F9BC81265F}" dt="2023-09-11T10:46:05.637" v="428" actId="1076"/>
          <ac:picMkLst>
            <pc:docMk/>
            <pc:sldMk cId="0" sldId="256"/>
            <ac:picMk id="5" creationId="{34A3CF29-3E9D-89E5-B6C7-C2A28A6A9C8A}"/>
          </ac:picMkLst>
        </pc:picChg>
        <pc:picChg chg="add del mod">
          <ac:chgData name="Hải Ngân Đinh" userId="b56d41eb1ff6fed2" providerId="LiveId" clId="{A37D262E-A862-BF4B-956C-F0F9BC81265F}" dt="2023-09-11T10:44:55.141" v="410" actId="931"/>
          <ac:picMkLst>
            <pc:docMk/>
            <pc:sldMk cId="0" sldId="256"/>
            <ac:picMk id="9" creationId="{FE63C9BE-39CA-7022-EBF1-CE0054FDA40C}"/>
          </ac:picMkLst>
        </pc:picChg>
        <pc:picChg chg="add mod modCrop">
          <ac:chgData name="Hải Ngân Đinh" userId="b56d41eb1ff6fed2" providerId="LiveId" clId="{A37D262E-A862-BF4B-956C-F0F9BC81265F}" dt="2023-09-11T10:45:57.055" v="426" actId="1076"/>
          <ac:picMkLst>
            <pc:docMk/>
            <pc:sldMk cId="0" sldId="256"/>
            <ac:picMk id="13" creationId="{93AAC015-BBE9-A6D7-F9B5-1836B2E16AAB}"/>
          </ac:picMkLst>
        </pc:picChg>
      </pc:sldChg>
      <pc:sldChg chg="addSp delSp modSp del mod ord modTransition">
        <pc:chgData name="Hải Ngân Đinh" userId="b56d41eb1ff6fed2" providerId="LiveId" clId="{A37D262E-A862-BF4B-956C-F0F9BC81265F}" dt="2023-10-03T14:55:00.242" v="1112" actId="2696"/>
        <pc:sldMkLst>
          <pc:docMk/>
          <pc:sldMk cId="0" sldId="257"/>
        </pc:sldMkLst>
        <pc:spChg chg="add del mod">
          <ac:chgData name="Hải Ngân Đinh" userId="b56d41eb1ff6fed2" providerId="LiveId" clId="{A37D262E-A862-BF4B-956C-F0F9BC81265F}" dt="2023-09-02T14:04:03.558" v="195" actId="478"/>
          <ac:spMkLst>
            <pc:docMk/>
            <pc:sldMk cId="0" sldId="257"/>
            <ac:spMk id="3" creationId="{80143317-EF34-0C24-145C-2CF0DDE784E2}"/>
          </ac:spMkLst>
        </pc:spChg>
        <pc:spChg chg="del">
          <ac:chgData name="Hải Ngân Đinh" userId="b56d41eb1ff6fed2" providerId="LiveId" clId="{A37D262E-A862-BF4B-956C-F0F9BC81265F}" dt="2023-09-02T14:04:03.051" v="194" actId="478"/>
          <ac:spMkLst>
            <pc:docMk/>
            <pc:sldMk cId="0" sldId="257"/>
            <ac:spMk id="12370" creationId="{00000000-0000-0000-0000-000000000000}"/>
          </ac:spMkLst>
        </pc:spChg>
        <pc:spChg chg="del">
          <ac:chgData name="Hải Ngân Đinh" userId="b56d41eb1ff6fed2" providerId="LiveId" clId="{A37D262E-A862-BF4B-956C-F0F9BC81265F}" dt="2023-09-02T14:04:03.051" v="194" actId="478"/>
          <ac:spMkLst>
            <pc:docMk/>
            <pc:sldMk cId="0" sldId="257"/>
            <ac:spMk id="12371" creationId="{00000000-0000-0000-0000-000000000000}"/>
          </ac:spMkLst>
        </pc:spChg>
        <pc:spChg chg="del">
          <ac:chgData name="Hải Ngân Đinh" userId="b56d41eb1ff6fed2" providerId="LiveId" clId="{A37D262E-A862-BF4B-956C-F0F9BC81265F}" dt="2023-09-02T14:04:03.051" v="194" actId="478"/>
          <ac:spMkLst>
            <pc:docMk/>
            <pc:sldMk cId="0" sldId="257"/>
            <ac:spMk id="12372" creationId="{00000000-0000-0000-0000-000000000000}"/>
          </ac:spMkLst>
        </pc:spChg>
        <pc:spChg chg="del">
          <ac:chgData name="Hải Ngân Đinh" userId="b56d41eb1ff6fed2" providerId="LiveId" clId="{A37D262E-A862-BF4B-956C-F0F9BC81265F}" dt="2023-09-02T14:04:03.051" v="194" actId="478"/>
          <ac:spMkLst>
            <pc:docMk/>
            <pc:sldMk cId="0" sldId="257"/>
            <ac:spMk id="12373" creationId="{00000000-0000-0000-0000-000000000000}"/>
          </ac:spMkLst>
        </pc:spChg>
        <pc:graphicFrameChg chg="del">
          <ac:chgData name="Hải Ngân Đinh" userId="b56d41eb1ff6fed2" providerId="LiveId" clId="{A37D262E-A862-BF4B-956C-F0F9BC81265F}" dt="2023-09-02T14:04:03.051" v="194" actId="478"/>
          <ac:graphicFrameMkLst>
            <pc:docMk/>
            <pc:sldMk cId="0" sldId="257"/>
            <ac:graphicFrameMk id="12374" creationId="{00000000-0000-0000-0000-000000000000}"/>
          </ac:graphicFrameMkLst>
        </pc:graphicFrameChg>
        <pc:picChg chg="add del mod">
          <ac:chgData name="Hải Ngân Đinh" userId="b56d41eb1ff6fed2" providerId="LiveId" clId="{A37D262E-A862-BF4B-956C-F0F9BC81265F}" dt="2023-09-11T10:40:16.265" v="208" actId="478"/>
          <ac:picMkLst>
            <pc:docMk/>
            <pc:sldMk cId="0" sldId="257"/>
            <ac:picMk id="2" creationId="{C12CCD13-1EBB-4755-F55E-02FCF174A341}"/>
          </ac:picMkLst>
        </pc:picChg>
        <pc:picChg chg="add mod">
          <ac:chgData name="Hải Ngân Đinh" userId="b56d41eb1ff6fed2" providerId="LiveId" clId="{A37D262E-A862-BF4B-956C-F0F9BC81265F}" dt="2023-09-11T10:40:20.806" v="211" actId="1076"/>
          <ac:picMkLst>
            <pc:docMk/>
            <pc:sldMk cId="0" sldId="257"/>
            <ac:picMk id="3" creationId="{9C63A7D7-D8C9-EB7F-8FA6-F23AF8A98935}"/>
          </ac:picMkLst>
        </pc:picChg>
        <pc:picChg chg="add del mod">
          <ac:chgData name="Hải Ngân Đinh" userId="b56d41eb1ff6fed2" providerId="LiveId" clId="{A37D262E-A862-BF4B-956C-F0F9BC81265F}" dt="2023-09-02T14:20:11.380" v="200" actId="478"/>
          <ac:picMkLst>
            <pc:docMk/>
            <pc:sldMk cId="0" sldId="257"/>
            <ac:picMk id="4" creationId="{FF64D48E-77D2-ED8F-3BE6-6EED39B0CDFD}"/>
          </ac:picMkLst>
        </pc:picChg>
        <pc:picChg chg="add del mod modCrop">
          <ac:chgData name="Hải Ngân Đinh" userId="b56d41eb1ff6fed2" providerId="LiveId" clId="{A37D262E-A862-BF4B-956C-F0F9BC81265F}" dt="2023-09-03T05:51:52.376" v="206" actId="478"/>
          <ac:picMkLst>
            <pc:docMk/>
            <pc:sldMk cId="0" sldId="257"/>
            <ac:picMk id="5" creationId="{1E4E34D0-BAD2-5F9E-2257-53F5B85E92C5}"/>
          </ac:picMkLst>
        </pc:picChg>
      </pc:sldChg>
      <pc:sldChg chg="addSp delSp modSp mod ord modTransition modAnim">
        <pc:chgData name="Hải Ngân Đinh" userId="b56d41eb1ff6fed2" providerId="LiveId" clId="{A37D262E-A862-BF4B-956C-F0F9BC81265F}" dt="2023-10-08T07:01:15.525" v="1454" actId="1076"/>
        <pc:sldMkLst>
          <pc:docMk/>
          <pc:sldMk cId="0" sldId="258"/>
        </pc:sldMkLst>
        <pc:spChg chg="add del mod">
          <ac:chgData name="Hải Ngân Đinh" userId="b56d41eb1ff6fed2" providerId="LiveId" clId="{A37D262E-A862-BF4B-956C-F0F9BC81265F}" dt="2023-10-08T07:00:27.541" v="1436" actId="478"/>
          <ac:spMkLst>
            <pc:docMk/>
            <pc:sldMk cId="0" sldId="258"/>
            <ac:spMk id="3" creationId="{4C99B848-1D03-2F4F-3035-B30F88450550}"/>
          </ac:spMkLst>
        </pc:spChg>
        <pc:spChg chg="add del mod">
          <ac:chgData name="Hải Ngân Đinh" userId="b56d41eb1ff6fed2" providerId="LiveId" clId="{A37D262E-A862-BF4B-956C-F0F9BC81265F}" dt="2023-10-08T07:00:27.541" v="1436" actId="478"/>
          <ac:spMkLst>
            <pc:docMk/>
            <pc:sldMk cId="0" sldId="258"/>
            <ac:spMk id="5" creationId="{585588E9-935B-490B-F7B5-CBAD482A1A95}"/>
          </ac:spMkLst>
        </pc:spChg>
        <pc:spChg chg="add del mod">
          <ac:chgData name="Hải Ngân Đinh" userId="b56d41eb1ff6fed2" providerId="LiveId" clId="{A37D262E-A862-BF4B-956C-F0F9BC81265F}" dt="2023-10-08T07:00:27.541" v="1436" actId="478"/>
          <ac:spMkLst>
            <pc:docMk/>
            <pc:sldMk cId="0" sldId="258"/>
            <ac:spMk id="7" creationId="{000A11E7-5DFA-BFDD-6F12-E4EA92C73202}"/>
          </ac:spMkLst>
        </pc:spChg>
        <pc:spChg chg="add del mod">
          <ac:chgData name="Hải Ngân Đinh" userId="b56d41eb1ff6fed2" providerId="LiveId" clId="{A37D262E-A862-BF4B-956C-F0F9BC81265F}" dt="2023-10-08T07:00:27.541" v="1436" actId="478"/>
          <ac:spMkLst>
            <pc:docMk/>
            <pc:sldMk cId="0" sldId="258"/>
            <ac:spMk id="9" creationId="{73006DBC-0AF1-30D6-5973-DD73E60D35DE}"/>
          </ac:spMkLst>
        </pc:spChg>
        <pc:spChg chg="add del mod">
          <ac:chgData name="Hải Ngân Đinh" userId="b56d41eb1ff6fed2" providerId="LiveId" clId="{A37D262E-A862-BF4B-956C-F0F9BC81265F}" dt="2023-10-08T07:00:27.541" v="1436" actId="478"/>
          <ac:spMkLst>
            <pc:docMk/>
            <pc:sldMk cId="0" sldId="258"/>
            <ac:spMk id="11" creationId="{E7C11E3E-BF6C-44FB-8F7D-909F7720EE4B}"/>
          </ac:spMkLst>
        </pc:spChg>
        <pc:spChg chg="add del mod">
          <ac:chgData name="Hải Ngân Đinh" userId="b56d41eb1ff6fed2" providerId="LiveId" clId="{A37D262E-A862-BF4B-956C-F0F9BC81265F}" dt="2023-10-08T07:00:27.541" v="1436" actId="478"/>
          <ac:spMkLst>
            <pc:docMk/>
            <pc:sldMk cId="0" sldId="258"/>
            <ac:spMk id="13" creationId="{79D3E78E-58D7-988D-B2F2-22D4F6361E79}"/>
          </ac:spMkLst>
        </pc:spChg>
        <pc:spChg chg="add del mod">
          <ac:chgData name="Hải Ngân Đinh" userId="b56d41eb1ff6fed2" providerId="LiveId" clId="{A37D262E-A862-BF4B-956C-F0F9BC81265F}" dt="2023-10-08T07:00:27.541" v="1436" actId="478"/>
          <ac:spMkLst>
            <pc:docMk/>
            <pc:sldMk cId="0" sldId="258"/>
            <ac:spMk id="15" creationId="{FB04C6E9-7FCB-197C-062A-E38696F0E819}"/>
          </ac:spMkLst>
        </pc:spChg>
        <pc:spChg chg="add del mod">
          <ac:chgData name="Hải Ngân Đinh" userId="b56d41eb1ff6fed2" providerId="LiveId" clId="{A37D262E-A862-BF4B-956C-F0F9BC81265F}" dt="2023-10-08T07:00:27.541" v="1436" actId="478"/>
          <ac:spMkLst>
            <pc:docMk/>
            <pc:sldMk cId="0" sldId="258"/>
            <ac:spMk id="17" creationId="{46763A1C-E0F8-BF92-9FB4-2D03AF51D3BF}"/>
          </ac:spMkLst>
        </pc:spChg>
        <pc:spChg chg="add del mod">
          <ac:chgData name="Hải Ngân Đinh" userId="b56d41eb1ff6fed2" providerId="LiveId" clId="{A37D262E-A862-BF4B-956C-F0F9BC81265F}" dt="2023-10-08T07:00:27.541" v="1436" actId="478"/>
          <ac:spMkLst>
            <pc:docMk/>
            <pc:sldMk cId="0" sldId="258"/>
            <ac:spMk id="19" creationId="{7C2457C2-AFB8-F9C1-820F-2903BDAB443C}"/>
          </ac:spMkLst>
        </pc:spChg>
        <pc:spChg chg="add del mod">
          <ac:chgData name="Hải Ngân Đinh" userId="b56d41eb1ff6fed2" providerId="LiveId" clId="{A37D262E-A862-BF4B-956C-F0F9BC81265F}" dt="2023-10-08T07:00:27.541" v="1436" actId="478"/>
          <ac:spMkLst>
            <pc:docMk/>
            <pc:sldMk cId="0" sldId="258"/>
            <ac:spMk id="21" creationId="{2E18BAE6-9825-4424-3E5C-F6E501611FC6}"/>
          </ac:spMkLst>
        </pc:spChg>
        <pc:spChg chg="add mod">
          <ac:chgData name="Hải Ngân Đinh" userId="b56d41eb1ff6fed2" providerId="LiveId" clId="{A37D262E-A862-BF4B-956C-F0F9BC81265F}" dt="2023-10-08T07:00:48.109" v="1446" actId="1076"/>
          <ac:spMkLst>
            <pc:docMk/>
            <pc:sldMk cId="0" sldId="258"/>
            <ac:spMk id="22" creationId="{3F57F5D3-1AD8-4B15-13F4-FBE087F8C141}"/>
          </ac:spMkLst>
        </pc:spChg>
        <pc:spChg chg="add mod">
          <ac:chgData name="Hải Ngân Đinh" userId="b56d41eb1ff6fed2" providerId="LiveId" clId="{A37D262E-A862-BF4B-956C-F0F9BC81265F}" dt="2023-10-08T07:00:50.734" v="1447" actId="14100"/>
          <ac:spMkLst>
            <pc:docMk/>
            <pc:sldMk cId="0" sldId="258"/>
            <ac:spMk id="23" creationId="{1B38282F-37AB-F0F3-785D-B961E1395264}"/>
          </ac:spMkLst>
        </pc:spChg>
        <pc:spChg chg="add mod">
          <ac:chgData name="Hải Ngân Đinh" userId="b56d41eb1ff6fed2" providerId="LiveId" clId="{A37D262E-A862-BF4B-956C-F0F9BC81265F}" dt="2023-10-08T07:00:56.389" v="1449" actId="1076"/>
          <ac:spMkLst>
            <pc:docMk/>
            <pc:sldMk cId="0" sldId="258"/>
            <ac:spMk id="24" creationId="{4BB68CB5-06F2-229C-FD9A-A1E4EBE1E18C}"/>
          </ac:spMkLst>
        </pc:spChg>
        <pc:spChg chg="del">
          <ac:chgData name="Hải Ngân Đinh" userId="b56d41eb1ff6fed2" providerId="LiveId" clId="{A37D262E-A862-BF4B-956C-F0F9BC81265F}" dt="2023-10-08T07:00:27.139" v="1435" actId="478"/>
          <ac:spMkLst>
            <pc:docMk/>
            <pc:sldMk cId="0" sldId="258"/>
            <ac:spMk id="12379" creationId="{00000000-0000-0000-0000-000000000000}"/>
          </ac:spMkLst>
        </pc:spChg>
        <pc:spChg chg="del">
          <ac:chgData name="Hải Ngân Đinh" userId="b56d41eb1ff6fed2" providerId="LiveId" clId="{A37D262E-A862-BF4B-956C-F0F9BC81265F}" dt="2023-10-08T07:00:27.139" v="1435" actId="478"/>
          <ac:spMkLst>
            <pc:docMk/>
            <pc:sldMk cId="0" sldId="258"/>
            <ac:spMk id="12380" creationId="{00000000-0000-0000-0000-000000000000}"/>
          </ac:spMkLst>
        </pc:spChg>
        <pc:spChg chg="del">
          <ac:chgData name="Hải Ngân Đinh" userId="b56d41eb1ff6fed2" providerId="LiveId" clId="{A37D262E-A862-BF4B-956C-F0F9BC81265F}" dt="2023-10-08T07:00:27.139" v="1435" actId="478"/>
          <ac:spMkLst>
            <pc:docMk/>
            <pc:sldMk cId="0" sldId="258"/>
            <ac:spMk id="12381" creationId="{00000000-0000-0000-0000-000000000000}"/>
          </ac:spMkLst>
        </pc:spChg>
        <pc:spChg chg="del">
          <ac:chgData name="Hải Ngân Đinh" userId="b56d41eb1ff6fed2" providerId="LiveId" clId="{A37D262E-A862-BF4B-956C-F0F9BC81265F}" dt="2023-10-08T07:00:27.139" v="1435" actId="478"/>
          <ac:spMkLst>
            <pc:docMk/>
            <pc:sldMk cId="0" sldId="258"/>
            <ac:spMk id="12382" creationId="{00000000-0000-0000-0000-000000000000}"/>
          </ac:spMkLst>
        </pc:spChg>
        <pc:spChg chg="del">
          <ac:chgData name="Hải Ngân Đinh" userId="b56d41eb1ff6fed2" providerId="LiveId" clId="{A37D262E-A862-BF4B-956C-F0F9BC81265F}" dt="2023-10-08T07:00:27.139" v="1435" actId="478"/>
          <ac:spMkLst>
            <pc:docMk/>
            <pc:sldMk cId="0" sldId="258"/>
            <ac:spMk id="12383" creationId="{00000000-0000-0000-0000-000000000000}"/>
          </ac:spMkLst>
        </pc:spChg>
        <pc:spChg chg="del">
          <ac:chgData name="Hải Ngân Đinh" userId="b56d41eb1ff6fed2" providerId="LiveId" clId="{A37D262E-A862-BF4B-956C-F0F9BC81265F}" dt="2023-10-08T07:00:27.139" v="1435" actId="478"/>
          <ac:spMkLst>
            <pc:docMk/>
            <pc:sldMk cId="0" sldId="258"/>
            <ac:spMk id="12384" creationId="{00000000-0000-0000-0000-000000000000}"/>
          </ac:spMkLst>
        </pc:spChg>
        <pc:spChg chg="del">
          <ac:chgData name="Hải Ngân Đinh" userId="b56d41eb1ff6fed2" providerId="LiveId" clId="{A37D262E-A862-BF4B-956C-F0F9BC81265F}" dt="2023-10-08T07:00:27.139" v="1435" actId="478"/>
          <ac:spMkLst>
            <pc:docMk/>
            <pc:sldMk cId="0" sldId="258"/>
            <ac:spMk id="12385" creationId="{00000000-0000-0000-0000-000000000000}"/>
          </ac:spMkLst>
        </pc:spChg>
        <pc:spChg chg="del">
          <ac:chgData name="Hải Ngân Đinh" userId="b56d41eb1ff6fed2" providerId="LiveId" clId="{A37D262E-A862-BF4B-956C-F0F9BC81265F}" dt="2023-10-08T07:00:27.139" v="1435" actId="478"/>
          <ac:spMkLst>
            <pc:docMk/>
            <pc:sldMk cId="0" sldId="258"/>
            <ac:spMk id="12386" creationId="{00000000-0000-0000-0000-000000000000}"/>
          </ac:spMkLst>
        </pc:spChg>
        <pc:spChg chg="del">
          <ac:chgData name="Hải Ngân Đinh" userId="b56d41eb1ff6fed2" providerId="LiveId" clId="{A37D262E-A862-BF4B-956C-F0F9BC81265F}" dt="2023-10-08T07:00:27.139" v="1435" actId="478"/>
          <ac:spMkLst>
            <pc:docMk/>
            <pc:sldMk cId="0" sldId="258"/>
            <ac:spMk id="12387" creationId="{00000000-0000-0000-0000-000000000000}"/>
          </ac:spMkLst>
        </pc:spChg>
        <pc:spChg chg="del">
          <ac:chgData name="Hải Ngân Đinh" userId="b56d41eb1ff6fed2" providerId="LiveId" clId="{A37D262E-A862-BF4B-956C-F0F9BC81265F}" dt="2023-10-08T07:00:27.139" v="1435" actId="478"/>
          <ac:spMkLst>
            <pc:docMk/>
            <pc:sldMk cId="0" sldId="258"/>
            <ac:spMk id="12388" creationId="{00000000-0000-0000-0000-000000000000}"/>
          </ac:spMkLst>
        </pc:spChg>
        <pc:picChg chg="add mod">
          <ac:chgData name="Hải Ngân Đinh" userId="b56d41eb1ff6fed2" providerId="LiveId" clId="{A37D262E-A862-BF4B-956C-F0F9BC81265F}" dt="2023-10-08T07:01:15.525" v="1454" actId="1076"/>
          <ac:picMkLst>
            <pc:docMk/>
            <pc:sldMk cId="0" sldId="258"/>
            <ac:picMk id="25" creationId="{3FCAAA12-E5E7-C39B-76DD-6E7C34701C59}"/>
          </ac:picMkLst>
        </pc:picChg>
      </pc:sldChg>
      <pc:sldChg chg="addSp delSp modSp mod modTransition modAnim">
        <pc:chgData name="Hải Ngân Đinh" userId="b56d41eb1ff6fed2" providerId="LiveId" clId="{A37D262E-A862-BF4B-956C-F0F9BC81265F}" dt="2023-10-08T07:06:15.909" v="1572"/>
        <pc:sldMkLst>
          <pc:docMk/>
          <pc:sldMk cId="0" sldId="259"/>
        </pc:sldMkLst>
        <pc:spChg chg="add del mod">
          <ac:chgData name="Hải Ngân Đinh" userId="b56d41eb1ff6fed2" providerId="LiveId" clId="{A37D262E-A862-BF4B-956C-F0F9BC81265F}" dt="2023-10-08T07:04:43.915" v="1490" actId="478"/>
          <ac:spMkLst>
            <pc:docMk/>
            <pc:sldMk cId="0" sldId="259"/>
            <ac:spMk id="3" creationId="{895A98DF-8C7A-AAF1-34E2-EE0811AA1F7F}"/>
          </ac:spMkLst>
        </pc:spChg>
        <pc:spChg chg="add del mod">
          <ac:chgData name="Hải Ngân Đinh" userId="b56d41eb1ff6fed2" providerId="LiveId" clId="{A37D262E-A862-BF4B-956C-F0F9BC81265F}" dt="2023-10-08T07:04:43.915" v="1490" actId="478"/>
          <ac:spMkLst>
            <pc:docMk/>
            <pc:sldMk cId="0" sldId="259"/>
            <ac:spMk id="5" creationId="{FD0ABADB-63B7-9478-E2BC-69AD64E2CA51}"/>
          </ac:spMkLst>
        </pc:spChg>
        <pc:spChg chg="add mod">
          <ac:chgData name="Hải Ngân Đinh" userId="b56d41eb1ff6fed2" providerId="LiveId" clId="{A37D262E-A862-BF4B-956C-F0F9BC81265F}" dt="2023-10-08T07:05:16.955" v="1518" actId="1076"/>
          <ac:spMkLst>
            <pc:docMk/>
            <pc:sldMk cId="0" sldId="259"/>
            <ac:spMk id="6" creationId="{456602DE-F95C-320F-C87D-4E9726B916B6}"/>
          </ac:spMkLst>
        </pc:spChg>
        <pc:spChg chg="add mod">
          <ac:chgData name="Hải Ngân Đinh" userId="b56d41eb1ff6fed2" providerId="LiveId" clId="{A37D262E-A862-BF4B-956C-F0F9BC81265F}" dt="2023-10-08T07:05:15.031" v="1517" actId="1076"/>
          <ac:spMkLst>
            <pc:docMk/>
            <pc:sldMk cId="0" sldId="259"/>
            <ac:spMk id="8" creationId="{1579CA54-1388-C4BF-8A4F-1E9411626FC2}"/>
          </ac:spMkLst>
        </pc:spChg>
        <pc:spChg chg="del">
          <ac:chgData name="Hải Ngân Đinh" userId="b56d41eb1ff6fed2" providerId="LiveId" clId="{A37D262E-A862-BF4B-956C-F0F9BC81265F}" dt="2023-10-08T07:04:43.443" v="1489" actId="478"/>
          <ac:spMkLst>
            <pc:docMk/>
            <pc:sldMk cId="0" sldId="259"/>
            <ac:spMk id="12393" creationId="{00000000-0000-0000-0000-000000000000}"/>
          </ac:spMkLst>
        </pc:spChg>
        <pc:spChg chg="del">
          <ac:chgData name="Hải Ngân Đinh" userId="b56d41eb1ff6fed2" providerId="LiveId" clId="{A37D262E-A862-BF4B-956C-F0F9BC81265F}" dt="2023-10-08T07:04:43.443" v="1489" actId="478"/>
          <ac:spMkLst>
            <pc:docMk/>
            <pc:sldMk cId="0" sldId="259"/>
            <ac:spMk id="12394" creationId="{00000000-0000-0000-0000-000000000000}"/>
          </ac:spMkLst>
        </pc:spChg>
      </pc:sldChg>
      <pc:sldChg chg="addSp delSp modSp mod ord modTransition modAnim">
        <pc:chgData name="Hải Ngân Đinh" userId="b56d41eb1ff6fed2" providerId="LiveId" clId="{A37D262E-A862-BF4B-956C-F0F9BC81265F}" dt="2023-10-05T13:23:52.040" v="1296"/>
        <pc:sldMkLst>
          <pc:docMk/>
          <pc:sldMk cId="0" sldId="260"/>
        </pc:sldMkLst>
        <pc:spChg chg="add del mod">
          <ac:chgData name="Hải Ngân Đinh" userId="b56d41eb1ff6fed2" providerId="LiveId" clId="{A37D262E-A862-BF4B-956C-F0F9BC81265F}" dt="2023-09-11T10:47:04.807" v="450" actId="21"/>
          <ac:spMkLst>
            <pc:docMk/>
            <pc:sldMk cId="0" sldId="260"/>
            <ac:spMk id="3" creationId="{1552C525-8FB2-BC3E-3AFF-A38BE321F31C}"/>
          </ac:spMkLst>
        </pc:spChg>
        <pc:spChg chg="add del mod">
          <ac:chgData name="Hải Ngân Đinh" userId="b56d41eb1ff6fed2" providerId="LiveId" clId="{A37D262E-A862-BF4B-956C-F0F9BC81265F}" dt="2023-09-02T14:03:28.797" v="179" actId="478"/>
          <ac:spMkLst>
            <pc:docMk/>
            <pc:sldMk cId="0" sldId="260"/>
            <ac:spMk id="3" creationId="{95E0105F-8010-115E-3969-FD8105E27BA4}"/>
          </ac:spMkLst>
        </pc:spChg>
        <pc:spChg chg="add mod">
          <ac:chgData name="Hải Ngân Đinh" userId="b56d41eb1ff6fed2" providerId="LiveId" clId="{A37D262E-A862-BF4B-956C-F0F9BC81265F}" dt="2023-09-11T10:52:27.166" v="725" actId="20577"/>
          <ac:spMkLst>
            <pc:docMk/>
            <pc:sldMk cId="0" sldId="260"/>
            <ac:spMk id="4" creationId="{D4C197B5-9105-DC43-372F-07AA73B44B2B}"/>
          </ac:spMkLst>
        </pc:spChg>
        <pc:spChg chg="add mod">
          <ac:chgData name="Hải Ngân Đinh" userId="b56d41eb1ff6fed2" providerId="LiveId" clId="{A37D262E-A862-BF4B-956C-F0F9BC81265F}" dt="2023-09-11T10:52:21.254" v="723" actId="1076"/>
          <ac:spMkLst>
            <pc:docMk/>
            <pc:sldMk cId="0" sldId="260"/>
            <ac:spMk id="5" creationId="{6FAE2A51-4344-F763-4F7C-FBBD30296F73}"/>
          </ac:spMkLst>
        </pc:spChg>
        <pc:spChg chg="add del mod">
          <ac:chgData name="Hải Ngân Đinh" userId="b56d41eb1ff6fed2" providerId="LiveId" clId="{A37D262E-A862-BF4B-956C-F0F9BC81265F}" dt="2023-09-02T14:03:28.797" v="179" actId="478"/>
          <ac:spMkLst>
            <pc:docMk/>
            <pc:sldMk cId="0" sldId="260"/>
            <ac:spMk id="5" creationId="{97D136C6-4477-C061-9ACB-A5BA41E302A7}"/>
          </ac:spMkLst>
        </pc:spChg>
        <pc:spChg chg="add del mod">
          <ac:chgData name="Hải Ngân Đinh" userId="b56d41eb1ff6fed2" providerId="LiveId" clId="{A37D262E-A862-BF4B-956C-F0F9BC81265F}" dt="2023-09-02T14:03:28.797" v="179" actId="478"/>
          <ac:spMkLst>
            <pc:docMk/>
            <pc:sldMk cId="0" sldId="260"/>
            <ac:spMk id="7" creationId="{C27F518F-554C-5DFD-91A9-925B9E433B79}"/>
          </ac:spMkLst>
        </pc:spChg>
        <pc:spChg chg="add del mod">
          <ac:chgData name="Hải Ngân Đinh" userId="b56d41eb1ff6fed2" providerId="LiveId" clId="{A37D262E-A862-BF4B-956C-F0F9BC81265F}" dt="2023-09-02T14:03:45.026" v="192" actId="478"/>
          <ac:spMkLst>
            <pc:docMk/>
            <pc:sldMk cId="0" sldId="260"/>
            <ac:spMk id="8" creationId="{5D2B6261-2B35-9983-B177-3D0098FFA519}"/>
          </ac:spMkLst>
        </pc:spChg>
        <pc:spChg chg="del">
          <ac:chgData name="Hải Ngân Đinh" userId="b56d41eb1ff6fed2" providerId="LiveId" clId="{A37D262E-A862-BF4B-956C-F0F9BC81265F}" dt="2023-09-02T14:03:28.294" v="178" actId="478"/>
          <ac:spMkLst>
            <pc:docMk/>
            <pc:sldMk cId="0" sldId="260"/>
            <ac:spMk id="12399" creationId="{00000000-0000-0000-0000-000000000000}"/>
          </ac:spMkLst>
        </pc:spChg>
        <pc:spChg chg="del">
          <ac:chgData name="Hải Ngân Đinh" userId="b56d41eb1ff6fed2" providerId="LiveId" clId="{A37D262E-A862-BF4B-956C-F0F9BC81265F}" dt="2023-09-02T14:03:28.294" v="178" actId="478"/>
          <ac:spMkLst>
            <pc:docMk/>
            <pc:sldMk cId="0" sldId="260"/>
            <ac:spMk id="12400" creationId="{00000000-0000-0000-0000-000000000000}"/>
          </ac:spMkLst>
        </pc:spChg>
        <pc:spChg chg="del">
          <ac:chgData name="Hải Ngân Đinh" userId="b56d41eb1ff6fed2" providerId="LiveId" clId="{A37D262E-A862-BF4B-956C-F0F9BC81265F}" dt="2023-09-02T14:03:28.294" v="178" actId="478"/>
          <ac:spMkLst>
            <pc:docMk/>
            <pc:sldMk cId="0" sldId="260"/>
            <ac:spMk id="12401" creationId="{00000000-0000-0000-0000-000000000000}"/>
          </ac:spMkLst>
        </pc:spChg>
      </pc:sldChg>
      <pc:sldChg chg="addSp delSp modSp mod ord modTransition modAnim">
        <pc:chgData name="Hải Ngân Đinh" userId="b56d41eb1ff6fed2" providerId="LiveId" clId="{A37D262E-A862-BF4B-956C-F0F9BC81265F}" dt="2023-10-05T13:23:10.240" v="1287"/>
        <pc:sldMkLst>
          <pc:docMk/>
          <pc:sldMk cId="0" sldId="261"/>
        </pc:sldMkLst>
        <pc:spChg chg="add del mod">
          <ac:chgData name="Hải Ngân Đinh" userId="b56d41eb1ff6fed2" providerId="LiveId" clId="{A37D262E-A862-BF4B-956C-F0F9BC81265F}" dt="2023-09-11T10:47:02.022" v="449" actId="478"/>
          <ac:spMkLst>
            <pc:docMk/>
            <pc:sldMk cId="0" sldId="261"/>
            <ac:spMk id="3" creationId="{3337AB7A-2E12-7F44-F660-F1F49E552F27}"/>
          </ac:spMkLst>
        </pc:spChg>
        <pc:spChg chg="add del mod">
          <ac:chgData name="Hải Ngân Đinh" userId="b56d41eb1ff6fed2" providerId="LiveId" clId="{A37D262E-A862-BF4B-956C-F0F9BC81265F}" dt="2023-09-11T10:47:02.022" v="449" actId="478"/>
          <ac:spMkLst>
            <pc:docMk/>
            <pc:sldMk cId="0" sldId="261"/>
            <ac:spMk id="5" creationId="{DE04C274-2C16-582C-8DEF-8AF393B1CC54}"/>
          </ac:spMkLst>
        </pc:spChg>
        <pc:spChg chg="add mod">
          <ac:chgData name="Hải Ngân Đinh" userId="b56d41eb1ff6fed2" providerId="LiveId" clId="{A37D262E-A862-BF4B-956C-F0F9BC81265F}" dt="2023-10-03T14:55:40.298" v="1274" actId="1076"/>
          <ac:spMkLst>
            <pc:docMk/>
            <pc:sldMk cId="0" sldId="261"/>
            <ac:spMk id="6" creationId="{02A63E2A-3717-E323-EE36-ACEBA98E91A2}"/>
          </ac:spMkLst>
        </pc:spChg>
        <pc:spChg chg="add mod">
          <ac:chgData name="Hải Ngân Đinh" userId="b56d41eb1ff6fed2" providerId="LiveId" clId="{A37D262E-A862-BF4B-956C-F0F9BC81265F}" dt="2023-10-03T14:55:36.148" v="1272" actId="1076"/>
          <ac:spMkLst>
            <pc:docMk/>
            <pc:sldMk cId="0" sldId="261"/>
            <ac:spMk id="7" creationId="{6D3ADC8B-E2DB-D202-05A1-4FCB51648FE6}"/>
          </ac:spMkLst>
        </pc:spChg>
        <pc:spChg chg="del">
          <ac:chgData name="Hải Ngân Đinh" userId="b56d41eb1ff6fed2" providerId="LiveId" clId="{A37D262E-A862-BF4B-956C-F0F9BC81265F}" dt="2023-09-11T10:47:01.519" v="448" actId="478"/>
          <ac:spMkLst>
            <pc:docMk/>
            <pc:sldMk cId="0" sldId="261"/>
            <ac:spMk id="12406" creationId="{00000000-0000-0000-0000-000000000000}"/>
          </ac:spMkLst>
        </pc:spChg>
        <pc:spChg chg="del">
          <ac:chgData name="Hải Ngân Đinh" userId="b56d41eb1ff6fed2" providerId="LiveId" clId="{A37D262E-A862-BF4B-956C-F0F9BC81265F}" dt="2023-09-11T10:47:01.519" v="448" actId="478"/>
          <ac:spMkLst>
            <pc:docMk/>
            <pc:sldMk cId="0" sldId="261"/>
            <ac:spMk id="12407" creationId="{00000000-0000-0000-0000-000000000000}"/>
          </ac:spMkLst>
        </pc:spChg>
      </pc:sldChg>
      <pc:sldChg chg="addSp delSp modSp mod ord modTransition modAnim">
        <pc:chgData name="Hải Ngân Đinh" userId="b56d41eb1ff6fed2" providerId="LiveId" clId="{A37D262E-A862-BF4B-956C-F0F9BC81265F}" dt="2023-10-05T13:23:39.193" v="1293"/>
        <pc:sldMkLst>
          <pc:docMk/>
          <pc:sldMk cId="0" sldId="262"/>
        </pc:sldMkLst>
        <pc:spChg chg="add del mod">
          <ac:chgData name="Hải Ngân Đinh" userId="b56d41eb1ff6fed2" providerId="LiveId" clId="{A37D262E-A862-BF4B-956C-F0F9BC81265F}" dt="2023-09-11T10:47:54.426" v="460" actId="478"/>
          <ac:spMkLst>
            <pc:docMk/>
            <pc:sldMk cId="0" sldId="262"/>
            <ac:spMk id="3" creationId="{A2ECF222-5D33-3F19-0A29-B320576F7E64}"/>
          </ac:spMkLst>
        </pc:spChg>
        <pc:spChg chg="add del mod">
          <ac:chgData name="Hải Ngân Đinh" userId="b56d41eb1ff6fed2" providerId="LiveId" clId="{A37D262E-A862-BF4B-956C-F0F9BC81265F}" dt="2023-09-11T10:47:54.426" v="460" actId="478"/>
          <ac:spMkLst>
            <pc:docMk/>
            <pc:sldMk cId="0" sldId="262"/>
            <ac:spMk id="5" creationId="{D2A6ADBC-A675-B6B3-0B8E-2D97436705CE}"/>
          </ac:spMkLst>
        </pc:spChg>
        <pc:spChg chg="add del mod">
          <ac:chgData name="Hải Ngân Đinh" userId="b56d41eb1ff6fed2" providerId="LiveId" clId="{A37D262E-A862-BF4B-956C-F0F9BC81265F}" dt="2023-09-11T10:47:54.426" v="460" actId="478"/>
          <ac:spMkLst>
            <pc:docMk/>
            <pc:sldMk cId="0" sldId="262"/>
            <ac:spMk id="7" creationId="{1B967E1D-6E3B-AB07-7FDB-06C88F6D4658}"/>
          </ac:spMkLst>
        </pc:spChg>
        <pc:spChg chg="add mod">
          <ac:chgData name="Hải Ngân Đinh" userId="b56d41eb1ff6fed2" providerId="LiveId" clId="{A37D262E-A862-BF4B-956C-F0F9BC81265F}" dt="2023-09-11T10:51:20.854" v="711" actId="1076"/>
          <ac:spMkLst>
            <pc:docMk/>
            <pc:sldMk cId="0" sldId="262"/>
            <ac:spMk id="9" creationId="{DDCA8137-D623-8106-7F8A-025D9490FEBC}"/>
          </ac:spMkLst>
        </pc:spChg>
        <pc:spChg chg="add mod">
          <ac:chgData name="Hải Ngân Đinh" userId="b56d41eb1ff6fed2" providerId="LiveId" clId="{A37D262E-A862-BF4B-956C-F0F9BC81265F}" dt="2023-09-11T10:51:20.854" v="711" actId="1076"/>
          <ac:spMkLst>
            <pc:docMk/>
            <pc:sldMk cId="0" sldId="262"/>
            <ac:spMk id="11" creationId="{B4716C25-2892-D3AB-9BE3-E8F94430A5B0}"/>
          </ac:spMkLst>
        </pc:spChg>
        <pc:spChg chg="add mod">
          <ac:chgData name="Hải Ngân Đinh" userId="b56d41eb1ff6fed2" providerId="LiveId" clId="{A37D262E-A862-BF4B-956C-F0F9BC81265F}" dt="2023-09-11T10:51:20.854" v="711" actId="1076"/>
          <ac:spMkLst>
            <pc:docMk/>
            <pc:sldMk cId="0" sldId="262"/>
            <ac:spMk id="12" creationId="{50A24EC1-4D8C-DE83-DCFF-9EC95077EB7D}"/>
          </ac:spMkLst>
        </pc:spChg>
        <pc:spChg chg="del">
          <ac:chgData name="Hải Ngân Đinh" userId="b56d41eb1ff6fed2" providerId="LiveId" clId="{A37D262E-A862-BF4B-956C-F0F9BC81265F}" dt="2023-09-11T10:47:53.968" v="459" actId="478"/>
          <ac:spMkLst>
            <pc:docMk/>
            <pc:sldMk cId="0" sldId="262"/>
            <ac:spMk id="12412" creationId="{00000000-0000-0000-0000-000000000000}"/>
          </ac:spMkLst>
        </pc:spChg>
        <pc:spChg chg="del">
          <ac:chgData name="Hải Ngân Đinh" userId="b56d41eb1ff6fed2" providerId="LiveId" clId="{A37D262E-A862-BF4B-956C-F0F9BC81265F}" dt="2023-09-11T10:47:53.968" v="459" actId="478"/>
          <ac:spMkLst>
            <pc:docMk/>
            <pc:sldMk cId="0" sldId="262"/>
            <ac:spMk id="12413" creationId="{00000000-0000-0000-0000-000000000000}"/>
          </ac:spMkLst>
        </pc:spChg>
        <pc:spChg chg="del">
          <ac:chgData name="Hải Ngân Đinh" userId="b56d41eb1ff6fed2" providerId="LiveId" clId="{A37D262E-A862-BF4B-956C-F0F9BC81265F}" dt="2023-09-11T10:47:53.968" v="459" actId="478"/>
          <ac:spMkLst>
            <pc:docMk/>
            <pc:sldMk cId="0" sldId="262"/>
            <ac:spMk id="12414" creationId="{00000000-0000-0000-0000-000000000000}"/>
          </ac:spMkLst>
        </pc:spChg>
        <pc:graphicFrameChg chg="add mod modGraphic">
          <ac:chgData name="Hải Ngân Đinh" userId="b56d41eb1ff6fed2" providerId="LiveId" clId="{A37D262E-A862-BF4B-956C-F0F9BC81265F}" dt="2023-09-11T10:51:20.854" v="711" actId="1076"/>
          <ac:graphicFrameMkLst>
            <pc:docMk/>
            <pc:sldMk cId="0" sldId="262"/>
            <ac:graphicFrameMk id="8" creationId="{346388E9-23B7-4A3D-D879-B7A42A252C47}"/>
          </ac:graphicFrameMkLst>
        </pc:graphicFrameChg>
      </pc:sldChg>
      <pc:sldChg chg="addSp delSp modSp mod ord modTransition modAnim">
        <pc:chgData name="Hải Ngân Đinh" userId="b56d41eb1ff6fed2" providerId="LiveId" clId="{A37D262E-A862-BF4B-956C-F0F9BC81265F}" dt="2023-10-05T13:24:16.516" v="1305"/>
        <pc:sldMkLst>
          <pc:docMk/>
          <pc:sldMk cId="0" sldId="263"/>
        </pc:sldMkLst>
        <pc:spChg chg="add del mod">
          <ac:chgData name="Hải Ngân Đinh" userId="b56d41eb1ff6fed2" providerId="LiveId" clId="{A37D262E-A862-BF4B-956C-F0F9BC81265F}" dt="2023-09-11T10:54:33.145" v="732" actId="478"/>
          <ac:spMkLst>
            <pc:docMk/>
            <pc:sldMk cId="0" sldId="263"/>
            <ac:spMk id="3" creationId="{8B2C4D62-5420-2C98-EB1C-B1329825E16F}"/>
          </ac:spMkLst>
        </pc:spChg>
        <pc:spChg chg="add del mod">
          <ac:chgData name="Hải Ngân Đinh" userId="b56d41eb1ff6fed2" providerId="LiveId" clId="{A37D262E-A862-BF4B-956C-F0F9BC81265F}" dt="2023-09-11T10:53:47.882" v="728" actId="478"/>
          <ac:spMkLst>
            <pc:docMk/>
            <pc:sldMk cId="0" sldId="263"/>
            <ac:spMk id="5" creationId="{EA905322-81D2-4357-9914-EACCDF502E3F}"/>
          </ac:spMkLst>
        </pc:spChg>
        <pc:spChg chg="add del mod">
          <ac:chgData name="Hải Ngân Đinh" userId="b56d41eb1ff6fed2" providerId="LiveId" clId="{A37D262E-A862-BF4B-956C-F0F9BC81265F}" dt="2023-09-11T10:53:47.882" v="728" actId="478"/>
          <ac:spMkLst>
            <pc:docMk/>
            <pc:sldMk cId="0" sldId="263"/>
            <ac:spMk id="7" creationId="{CB3D097F-C45B-A5F9-DDBC-DF3CACC6EAAF}"/>
          </ac:spMkLst>
        </pc:spChg>
        <pc:spChg chg="add del">
          <ac:chgData name="Hải Ngân Đinh" userId="b56d41eb1ff6fed2" providerId="LiveId" clId="{A37D262E-A862-BF4B-956C-F0F9BC81265F}" dt="2023-09-11T10:54:31.394" v="731" actId="478"/>
          <ac:spMkLst>
            <pc:docMk/>
            <pc:sldMk cId="0" sldId="263"/>
            <ac:spMk id="8" creationId="{0A7C4F47-D61F-88DB-35FC-3242054D58A8}"/>
          </ac:spMkLst>
        </pc:spChg>
        <pc:spChg chg="add mod">
          <ac:chgData name="Hải Ngân Đinh" userId="b56d41eb1ff6fed2" providerId="LiveId" clId="{A37D262E-A862-BF4B-956C-F0F9BC81265F}" dt="2023-09-11T10:55:03.735" v="745" actId="1076"/>
          <ac:spMkLst>
            <pc:docMk/>
            <pc:sldMk cId="0" sldId="263"/>
            <ac:spMk id="11" creationId="{FE05B358-503A-CFEA-D0DF-B9F7DC1673E0}"/>
          </ac:spMkLst>
        </pc:spChg>
        <pc:spChg chg="add mod">
          <ac:chgData name="Hải Ngân Đinh" userId="b56d41eb1ff6fed2" providerId="LiveId" clId="{A37D262E-A862-BF4B-956C-F0F9BC81265F}" dt="2023-09-11T10:55:13.998" v="752" actId="20577"/>
          <ac:spMkLst>
            <pc:docMk/>
            <pc:sldMk cId="0" sldId="263"/>
            <ac:spMk id="12" creationId="{0C53C445-DB40-E998-A02C-73F0A2281291}"/>
          </ac:spMkLst>
        </pc:spChg>
        <pc:spChg chg="del">
          <ac:chgData name="Hải Ngân Đinh" userId="b56d41eb1ff6fed2" providerId="LiveId" clId="{A37D262E-A862-BF4B-956C-F0F9BC81265F}" dt="2023-09-11T10:53:44.009" v="727" actId="478"/>
          <ac:spMkLst>
            <pc:docMk/>
            <pc:sldMk cId="0" sldId="263"/>
            <ac:spMk id="12419" creationId="{00000000-0000-0000-0000-000000000000}"/>
          </ac:spMkLst>
        </pc:spChg>
        <pc:spChg chg="del">
          <ac:chgData name="Hải Ngân Đinh" userId="b56d41eb1ff6fed2" providerId="LiveId" clId="{A37D262E-A862-BF4B-956C-F0F9BC81265F}" dt="2023-09-11T10:53:44.009" v="727" actId="478"/>
          <ac:spMkLst>
            <pc:docMk/>
            <pc:sldMk cId="0" sldId="263"/>
            <ac:spMk id="12420" creationId="{00000000-0000-0000-0000-000000000000}"/>
          </ac:spMkLst>
        </pc:spChg>
        <pc:graphicFrameChg chg="add del mod">
          <ac:chgData name="Hải Ngân Đinh" userId="b56d41eb1ff6fed2" providerId="LiveId" clId="{A37D262E-A862-BF4B-956C-F0F9BC81265F}" dt="2023-09-11T10:55:03.735" v="745" actId="1076"/>
          <ac:graphicFrameMkLst>
            <pc:docMk/>
            <pc:sldMk cId="0" sldId="263"/>
            <ac:graphicFrameMk id="9" creationId="{C9F71CC1-2AB9-0394-A977-FE1A5A09C14E}"/>
          </ac:graphicFrameMkLst>
        </pc:graphicFrameChg>
        <pc:picChg chg="del">
          <ac:chgData name="Hải Ngân Đinh" userId="b56d41eb1ff6fed2" providerId="LiveId" clId="{A37D262E-A862-BF4B-956C-F0F9BC81265F}" dt="2023-09-11T10:53:44.009" v="727" actId="478"/>
          <ac:picMkLst>
            <pc:docMk/>
            <pc:sldMk cId="0" sldId="263"/>
            <ac:picMk id="12421" creationId="{00000000-0000-0000-0000-000000000000}"/>
          </ac:picMkLst>
        </pc:picChg>
      </pc:sldChg>
      <pc:sldChg chg="addSp delSp modSp mod ord modTransition">
        <pc:chgData name="Hải Ngân Đinh" userId="b56d41eb1ff6fed2" providerId="LiveId" clId="{A37D262E-A862-BF4B-956C-F0F9BC81265F}" dt="2023-10-08T07:03:52.492" v="1488" actId="1076"/>
        <pc:sldMkLst>
          <pc:docMk/>
          <pc:sldMk cId="0" sldId="264"/>
        </pc:sldMkLst>
        <pc:spChg chg="add del mod">
          <ac:chgData name="Hải Ngân Đinh" userId="b56d41eb1ff6fed2" providerId="LiveId" clId="{A37D262E-A862-BF4B-956C-F0F9BC81265F}" dt="2023-10-08T07:02:04.923" v="1457" actId="478"/>
          <ac:spMkLst>
            <pc:docMk/>
            <pc:sldMk cId="0" sldId="264"/>
            <ac:spMk id="3" creationId="{FA43EA9A-2C0A-C47A-62C7-F597A84F8F90}"/>
          </ac:spMkLst>
        </pc:spChg>
        <pc:spChg chg="add del mod">
          <ac:chgData name="Hải Ngân Đinh" userId="b56d41eb1ff6fed2" providerId="LiveId" clId="{A37D262E-A862-BF4B-956C-F0F9BC81265F}" dt="2023-10-08T07:02:04.923" v="1457" actId="478"/>
          <ac:spMkLst>
            <pc:docMk/>
            <pc:sldMk cId="0" sldId="264"/>
            <ac:spMk id="5" creationId="{5E8C6EA0-13F0-FA55-5EA2-4AC30D0BF06E}"/>
          </ac:spMkLst>
        </pc:spChg>
        <pc:spChg chg="add del mod">
          <ac:chgData name="Hải Ngân Đinh" userId="b56d41eb1ff6fed2" providerId="LiveId" clId="{A37D262E-A862-BF4B-956C-F0F9BC81265F}" dt="2023-10-08T07:02:04.923" v="1457" actId="478"/>
          <ac:spMkLst>
            <pc:docMk/>
            <pc:sldMk cId="0" sldId="264"/>
            <ac:spMk id="7" creationId="{E4A19150-5ADE-AD46-5266-56AF4AF62EBB}"/>
          </ac:spMkLst>
        </pc:spChg>
        <pc:spChg chg="add del mod">
          <ac:chgData name="Hải Ngân Đinh" userId="b56d41eb1ff6fed2" providerId="LiveId" clId="{A37D262E-A862-BF4B-956C-F0F9BC81265F}" dt="2023-10-08T07:02:04.923" v="1457" actId="478"/>
          <ac:spMkLst>
            <pc:docMk/>
            <pc:sldMk cId="0" sldId="264"/>
            <ac:spMk id="9" creationId="{632D87E2-235A-5903-973B-F1C0C78C32E2}"/>
          </ac:spMkLst>
        </pc:spChg>
        <pc:spChg chg="add del mod">
          <ac:chgData name="Hải Ngân Đinh" userId="b56d41eb1ff6fed2" providerId="LiveId" clId="{A37D262E-A862-BF4B-956C-F0F9BC81265F}" dt="2023-10-08T07:02:04.923" v="1457" actId="478"/>
          <ac:spMkLst>
            <pc:docMk/>
            <pc:sldMk cId="0" sldId="264"/>
            <ac:spMk id="11" creationId="{59B44BAF-4F45-B53B-4A66-F89B7C8A9E9D}"/>
          </ac:spMkLst>
        </pc:spChg>
        <pc:spChg chg="mod">
          <ac:chgData name="Hải Ngân Đinh" userId="b56d41eb1ff6fed2" providerId="LiveId" clId="{A37D262E-A862-BF4B-956C-F0F9BC81265F}" dt="2023-10-08T07:02:57.775" v="1471" actId="1076"/>
          <ac:spMkLst>
            <pc:docMk/>
            <pc:sldMk cId="0" sldId="264"/>
            <ac:spMk id="13" creationId="{12CD2C19-7051-4CC2-D761-854C465F638B}"/>
          </ac:spMkLst>
        </pc:spChg>
        <pc:spChg chg="mod">
          <ac:chgData name="Hải Ngân Đinh" userId="b56d41eb1ff6fed2" providerId="LiveId" clId="{A37D262E-A862-BF4B-956C-F0F9BC81265F}" dt="2023-10-08T07:03:07.073" v="1473" actId="1076"/>
          <ac:spMkLst>
            <pc:docMk/>
            <pc:sldMk cId="0" sldId="264"/>
            <ac:spMk id="14" creationId="{9A021FFC-E2CE-A36B-8D34-7EE8B614E2F3}"/>
          </ac:spMkLst>
        </pc:spChg>
        <pc:spChg chg="mod">
          <ac:chgData name="Hải Ngân Đinh" userId="b56d41eb1ff6fed2" providerId="LiveId" clId="{A37D262E-A862-BF4B-956C-F0F9BC81265F}" dt="2023-10-08T07:02:39.442" v="1467" actId="14100"/>
          <ac:spMkLst>
            <pc:docMk/>
            <pc:sldMk cId="0" sldId="264"/>
            <ac:spMk id="15" creationId="{BFC0CD0C-5AE1-2533-62C7-A85EA5EB2F87}"/>
          </ac:spMkLst>
        </pc:spChg>
        <pc:spChg chg="mod">
          <ac:chgData name="Hải Ngân Đinh" userId="b56d41eb1ff6fed2" providerId="LiveId" clId="{A37D262E-A862-BF4B-956C-F0F9BC81265F}" dt="2023-10-08T07:03:02.992" v="1472" actId="1076"/>
          <ac:spMkLst>
            <pc:docMk/>
            <pc:sldMk cId="0" sldId="264"/>
            <ac:spMk id="16" creationId="{7DAA5DF7-2497-7197-8CC1-D2B09B2A7CB1}"/>
          </ac:spMkLst>
        </pc:spChg>
        <pc:spChg chg="add mod">
          <ac:chgData name="Hải Ngân Đinh" userId="b56d41eb1ff6fed2" providerId="LiveId" clId="{A37D262E-A862-BF4B-956C-F0F9BC81265F}" dt="2023-10-08T07:03:42.355" v="1483" actId="1076"/>
          <ac:spMkLst>
            <pc:docMk/>
            <pc:sldMk cId="0" sldId="264"/>
            <ac:spMk id="18" creationId="{B7AD1D92-EAE4-84A9-0807-537705CDD052}"/>
          </ac:spMkLst>
        </pc:spChg>
        <pc:spChg chg="del">
          <ac:chgData name="Hải Ngân Đinh" userId="b56d41eb1ff6fed2" providerId="LiveId" clId="{A37D262E-A862-BF4B-956C-F0F9BC81265F}" dt="2023-10-08T07:02:04.437" v="1456" actId="478"/>
          <ac:spMkLst>
            <pc:docMk/>
            <pc:sldMk cId="0" sldId="264"/>
            <ac:spMk id="12426" creationId="{00000000-0000-0000-0000-000000000000}"/>
          </ac:spMkLst>
        </pc:spChg>
        <pc:spChg chg="del">
          <ac:chgData name="Hải Ngân Đinh" userId="b56d41eb1ff6fed2" providerId="LiveId" clId="{A37D262E-A862-BF4B-956C-F0F9BC81265F}" dt="2023-10-08T07:02:04.437" v="1456" actId="478"/>
          <ac:spMkLst>
            <pc:docMk/>
            <pc:sldMk cId="0" sldId="264"/>
            <ac:spMk id="12427" creationId="{00000000-0000-0000-0000-000000000000}"/>
          </ac:spMkLst>
        </pc:spChg>
        <pc:spChg chg="del">
          <ac:chgData name="Hải Ngân Đinh" userId="b56d41eb1ff6fed2" providerId="LiveId" clId="{A37D262E-A862-BF4B-956C-F0F9BC81265F}" dt="2023-10-08T07:02:04.437" v="1456" actId="478"/>
          <ac:spMkLst>
            <pc:docMk/>
            <pc:sldMk cId="0" sldId="264"/>
            <ac:spMk id="12428" creationId="{00000000-0000-0000-0000-000000000000}"/>
          </ac:spMkLst>
        </pc:spChg>
        <pc:spChg chg="del">
          <ac:chgData name="Hải Ngân Đinh" userId="b56d41eb1ff6fed2" providerId="LiveId" clId="{A37D262E-A862-BF4B-956C-F0F9BC81265F}" dt="2023-10-08T07:02:04.437" v="1456" actId="478"/>
          <ac:spMkLst>
            <pc:docMk/>
            <pc:sldMk cId="0" sldId="264"/>
            <ac:spMk id="12429" creationId="{00000000-0000-0000-0000-000000000000}"/>
          </ac:spMkLst>
        </pc:spChg>
        <pc:spChg chg="del">
          <ac:chgData name="Hải Ngân Đinh" userId="b56d41eb1ff6fed2" providerId="LiveId" clId="{A37D262E-A862-BF4B-956C-F0F9BC81265F}" dt="2023-10-08T07:02:04.437" v="1456" actId="478"/>
          <ac:spMkLst>
            <pc:docMk/>
            <pc:sldMk cId="0" sldId="264"/>
            <ac:spMk id="12430" creationId="{00000000-0000-0000-0000-000000000000}"/>
          </ac:spMkLst>
        </pc:spChg>
        <pc:spChg chg="del">
          <ac:chgData name="Hải Ngân Đinh" userId="b56d41eb1ff6fed2" providerId="LiveId" clId="{A37D262E-A862-BF4B-956C-F0F9BC81265F}" dt="2023-10-08T07:02:04.437" v="1456" actId="478"/>
          <ac:spMkLst>
            <pc:docMk/>
            <pc:sldMk cId="0" sldId="264"/>
            <ac:spMk id="12431" creationId="{00000000-0000-0000-0000-000000000000}"/>
          </ac:spMkLst>
        </pc:spChg>
        <pc:spChg chg="del">
          <ac:chgData name="Hải Ngân Đinh" userId="b56d41eb1ff6fed2" providerId="LiveId" clId="{A37D262E-A862-BF4B-956C-F0F9BC81265F}" dt="2023-10-08T07:02:04.437" v="1456" actId="478"/>
          <ac:spMkLst>
            <pc:docMk/>
            <pc:sldMk cId="0" sldId="264"/>
            <ac:spMk id="12432" creationId="{00000000-0000-0000-0000-000000000000}"/>
          </ac:spMkLst>
        </pc:spChg>
        <pc:grpChg chg="add mod">
          <ac:chgData name="Hải Ngân Đinh" userId="b56d41eb1ff6fed2" providerId="LiveId" clId="{A37D262E-A862-BF4B-956C-F0F9BC81265F}" dt="2023-10-08T07:03:11.058" v="1474" actId="1076"/>
          <ac:grpSpMkLst>
            <pc:docMk/>
            <pc:sldMk cId="0" sldId="264"/>
            <ac:grpSpMk id="12" creationId="{3950AB9D-1470-BD23-5E2F-D1C473D11253}"/>
          </ac:grpSpMkLst>
        </pc:grpChg>
        <pc:picChg chg="add mod">
          <ac:chgData name="Hải Ngân Đinh" userId="b56d41eb1ff6fed2" providerId="LiveId" clId="{A37D262E-A862-BF4B-956C-F0F9BC81265F}" dt="2023-10-08T07:03:44.806" v="1484" actId="1076"/>
          <ac:picMkLst>
            <pc:docMk/>
            <pc:sldMk cId="0" sldId="264"/>
            <ac:picMk id="17" creationId="{249BB240-CDD3-375C-DDCC-5C540A1C4271}"/>
          </ac:picMkLst>
        </pc:picChg>
        <pc:picChg chg="add mod">
          <ac:chgData name="Hải Ngân Đinh" userId="b56d41eb1ff6fed2" providerId="LiveId" clId="{A37D262E-A862-BF4B-956C-F0F9BC81265F}" dt="2023-10-08T07:03:52.492" v="1488" actId="1076"/>
          <ac:picMkLst>
            <pc:docMk/>
            <pc:sldMk cId="0" sldId="264"/>
            <ac:picMk id="19" creationId="{0DDFE458-4B99-134A-3FBF-A2F66F4EBE74}"/>
          </ac:picMkLst>
        </pc:picChg>
      </pc:sldChg>
      <pc:sldChg chg="del modTransition">
        <pc:chgData name="Hải Ngân Đinh" userId="b56d41eb1ff6fed2" providerId="LiveId" clId="{A37D262E-A862-BF4B-956C-F0F9BC81265F}" dt="2023-10-08T07:05:39.924" v="1519" actId="2696"/>
        <pc:sldMkLst>
          <pc:docMk/>
          <pc:sldMk cId="0" sldId="265"/>
        </pc:sldMkLst>
      </pc:sldChg>
      <pc:sldChg chg="del modTransition modNotes">
        <pc:chgData name="Hải Ngân Đinh" userId="b56d41eb1ff6fed2" providerId="LiveId" clId="{A37D262E-A862-BF4B-956C-F0F9BC81265F}" dt="2023-10-08T07:05:41.882" v="1566"/>
        <pc:sldMkLst>
          <pc:docMk/>
          <pc:sldMk cId="0" sldId="266"/>
        </pc:sldMkLst>
      </pc:sldChg>
      <pc:sldChg chg="del modTransition modNotes">
        <pc:chgData name="Hải Ngân Đinh" userId="b56d41eb1ff6fed2" providerId="LiveId" clId="{A37D262E-A862-BF4B-956C-F0F9BC81265F}" dt="2023-10-08T07:05:41.882" v="1566"/>
        <pc:sldMkLst>
          <pc:docMk/>
          <pc:sldMk cId="0" sldId="267"/>
        </pc:sldMkLst>
      </pc:sldChg>
      <pc:sldChg chg="del modTransition modNotes">
        <pc:chgData name="Hải Ngân Đinh" userId="b56d41eb1ff6fed2" providerId="LiveId" clId="{A37D262E-A862-BF4B-956C-F0F9BC81265F}" dt="2023-10-08T07:05:41.882" v="1566"/>
        <pc:sldMkLst>
          <pc:docMk/>
          <pc:sldMk cId="0" sldId="268"/>
        </pc:sldMkLst>
      </pc:sldChg>
      <pc:sldChg chg="del modTransition modNotes">
        <pc:chgData name="Hải Ngân Đinh" userId="b56d41eb1ff6fed2" providerId="LiveId" clId="{A37D262E-A862-BF4B-956C-F0F9BC81265F}" dt="2023-10-08T07:05:41.882" v="1566"/>
        <pc:sldMkLst>
          <pc:docMk/>
          <pc:sldMk cId="0" sldId="269"/>
        </pc:sldMkLst>
      </pc:sldChg>
      <pc:sldChg chg="del modTransition modNotes">
        <pc:chgData name="Hải Ngân Đinh" userId="b56d41eb1ff6fed2" providerId="LiveId" clId="{A37D262E-A862-BF4B-956C-F0F9BC81265F}" dt="2023-10-08T07:05:41.882" v="1566"/>
        <pc:sldMkLst>
          <pc:docMk/>
          <pc:sldMk cId="0" sldId="270"/>
        </pc:sldMkLst>
      </pc:sldChg>
      <pc:sldChg chg="del modTransition modNotes">
        <pc:chgData name="Hải Ngân Đinh" userId="b56d41eb1ff6fed2" providerId="LiveId" clId="{A37D262E-A862-BF4B-956C-F0F9BC81265F}" dt="2023-10-08T07:05:41.882" v="1566"/>
        <pc:sldMkLst>
          <pc:docMk/>
          <pc:sldMk cId="0" sldId="271"/>
        </pc:sldMkLst>
      </pc:sldChg>
      <pc:sldChg chg="del modTransition modNotes">
        <pc:chgData name="Hải Ngân Đinh" userId="b56d41eb1ff6fed2" providerId="LiveId" clId="{A37D262E-A862-BF4B-956C-F0F9BC81265F}" dt="2023-10-08T07:05:41.882" v="1566"/>
        <pc:sldMkLst>
          <pc:docMk/>
          <pc:sldMk cId="0" sldId="272"/>
        </pc:sldMkLst>
      </pc:sldChg>
      <pc:sldChg chg="del modTransition modNotes">
        <pc:chgData name="Hải Ngân Đinh" userId="b56d41eb1ff6fed2" providerId="LiveId" clId="{A37D262E-A862-BF4B-956C-F0F9BC81265F}" dt="2023-10-08T07:05:41.882" v="1566"/>
        <pc:sldMkLst>
          <pc:docMk/>
          <pc:sldMk cId="0" sldId="273"/>
        </pc:sldMkLst>
      </pc:sldChg>
      <pc:sldChg chg="del modTransition modNotes">
        <pc:chgData name="Hải Ngân Đinh" userId="b56d41eb1ff6fed2" providerId="LiveId" clId="{A37D262E-A862-BF4B-956C-F0F9BC81265F}" dt="2023-10-08T07:05:41.882" v="1566"/>
        <pc:sldMkLst>
          <pc:docMk/>
          <pc:sldMk cId="0" sldId="274"/>
        </pc:sldMkLst>
      </pc:sldChg>
      <pc:sldChg chg="del modTransition modNotes">
        <pc:chgData name="Hải Ngân Đinh" userId="b56d41eb1ff6fed2" providerId="LiveId" clId="{A37D262E-A862-BF4B-956C-F0F9BC81265F}" dt="2023-10-08T07:05:41.882" v="1566"/>
        <pc:sldMkLst>
          <pc:docMk/>
          <pc:sldMk cId="0" sldId="275"/>
        </pc:sldMkLst>
      </pc:sldChg>
      <pc:sldChg chg="del modTransition modNotes">
        <pc:chgData name="Hải Ngân Đinh" userId="b56d41eb1ff6fed2" providerId="LiveId" clId="{A37D262E-A862-BF4B-956C-F0F9BC81265F}" dt="2023-10-08T07:05:41.882" v="1566"/>
        <pc:sldMkLst>
          <pc:docMk/>
          <pc:sldMk cId="0" sldId="276"/>
        </pc:sldMkLst>
      </pc:sldChg>
      <pc:sldChg chg="del modTransition modNotes">
        <pc:chgData name="Hải Ngân Đinh" userId="b56d41eb1ff6fed2" providerId="LiveId" clId="{A37D262E-A862-BF4B-956C-F0F9BC81265F}" dt="2023-10-08T07:05:41.882" v="1566"/>
        <pc:sldMkLst>
          <pc:docMk/>
          <pc:sldMk cId="0" sldId="277"/>
        </pc:sldMkLst>
      </pc:sldChg>
      <pc:sldChg chg="del modTransition modNotes">
        <pc:chgData name="Hải Ngân Đinh" userId="b56d41eb1ff6fed2" providerId="LiveId" clId="{A37D262E-A862-BF4B-956C-F0F9BC81265F}" dt="2023-10-08T07:05:41.882" v="1566"/>
        <pc:sldMkLst>
          <pc:docMk/>
          <pc:sldMk cId="0" sldId="278"/>
        </pc:sldMkLst>
      </pc:sldChg>
      <pc:sldChg chg="addSp delSp modSp mod ord modTransition modAnim">
        <pc:chgData name="Hải Ngân Đinh" userId="b56d41eb1ff6fed2" providerId="LiveId" clId="{A37D262E-A862-BF4B-956C-F0F9BC81265F}" dt="2023-10-08T07:06:10.854" v="1571"/>
        <pc:sldMkLst>
          <pc:docMk/>
          <pc:sldMk cId="0" sldId="279"/>
        </pc:sldMkLst>
        <pc:spChg chg="add mod">
          <ac:chgData name="Hải Ngân Đinh" userId="b56d41eb1ff6fed2" providerId="LiveId" clId="{A37D262E-A862-BF4B-956C-F0F9BC81265F}" dt="2023-10-08T06:58:49.409" v="1414" actId="1076"/>
          <ac:spMkLst>
            <pc:docMk/>
            <pc:sldMk cId="0" sldId="279"/>
            <ac:spMk id="2" creationId="{E7F3736E-64C8-71C5-A36F-B35A0D919FBF}"/>
          </ac:spMkLst>
        </pc:spChg>
        <pc:spChg chg="add mod">
          <ac:chgData name="Hải Ngân Đinh" userId="b56d41eb1ff6fed2" providerId="LiveId" clId="{A37D262E-A862-BF4B-956C-F0F9BC81265F}" dt="2023-10-08T06:59:48.620" v="1433" actId="207"/>
          <ac:spMkLst>
            <pc:docMk/>
            <pc:sldMk cId="0" sldId="279"/>
            <ac:spMk id="3" creationId="{54C2BFBC-A4D6-526E-8AC2-1ACF60950CD1}"/>
          </ac:spMkLst>
        </pc:spChg>
        <pc:spChg chg="add del mod">
          <ac:chgData name="Hải Ngân Đinh" userId="b56d41eb1ff6fed2" providerId="LiveId" clId="{A37D262E-A862-BF4B-956C-F0F9BC81265F}" dt="2023-09-11T10:55:40.611" v="755" actId="478"/>
          <ac:spMkLst>
            <pc:docMk/>
            <pc:sldMk cId="0" sldId="279"/>
            <ac:spMk id="3" creationId="{CC3404E3-DA26-949E-2163-05C59DB5E62E}"/>
          </ac:spMkLst>
        </pc:spChg>
        <pc:spChg chg="add mod">
          <ac:chgData name="Hải Ngân Đinh" userId="b56d41eb1ff6fed2" providerId="LiveId" clId="{A37D262E-A862-BF4B-956C-F0F9BC81265F}" dt="2023-10-08T06:59:37.969" v="1431" actId="1076"/>
          <ac:spMkLst>
            <pc:docMk/>
            <pc:sldMk cId="0" sldId="279"/>
            <ac:spMk id="5" creationId="{9712AD03-8CE1-9ED3-9AFB-4508A13B3D84}"/>
          </ac:spMkLst>
        </pc:spChg>
        <pc:spChg chg="add del mod">
          <ac:chgData name="Hải Ngân Đinh" userId="b56d41eb1ff6fed2" providerId="LiveId" clId="{A37D262E-A862-BF4B-956C-F0F9BC81265F}" dt="2023-09-11T10:55:40.611" v="755" actId="478"/>
          <ac:spMkLst>
            <pc:docMk/>
            <pc:sldMk cId="0" sldId="279"/>
            <ac:spMk id="5" creationId="{D02E794B-822E-9A06-0259-4B5EA299C2E2}"/>
          </ac:spMkLst>
        </pc:spChg>
        <pc:spChg chg="add mod">
          <ac:chgData name="Hải Ngân Đinh" userId="b56d41eb1ff6fed2" providerId="LiveId" clId="{A37D262E-A862-BF4B-956C-F0F9BC81265F}" dt="2023-10-08T07:06:01.530" v="1567" actId="14100"/>
          <ac:spMkLst>
            <pc:docMk/>
            <pc:sldMk cId="0" sldId="279"/>
            <ac:spMk id="7" creationId="{10EF58D1-3D20-4169-3FB9-32D37DCF1B69}"/>
          </ac:spMkLst>
        </pc:spChg>
        <pc:spChg chg="add del mod">
          <ac:chgData name="Hải Ngân Đinh" userId="b56d41eb1ff6fed2" providerId="LiveId" clId="{A37D262E-A862-BF4B-956C-F0F9BC81265F}" dt="2023-09-11T10:55:40.611" v="755" actId="478"/>
          <ac:spMkLst>
            <pc:docMk/>
            <pc:sldMk cId="0" sldId="279"/>
            <ac:spMk id="7" creationId="{48534B6D-805E-270B-3B4A-DB14BD806E9D}"/>
          </ac:spMkLst>
        </pc:spChg>
        <pc:spChg chg="del">
          <ac:chgData name="Hải Ngân Đinh" userId="b56d41eb1ff6fed2" providerId="LiveId" clId="{A37D262E-A862-BF4B-956C-F0F9BC81265F}" dt="2023-09-11T10:55:40.211" v="754" actId="478"/>
          <ac:spMkLst>
            <pc:docMk/>
            <pc:sldMk cId="0" sldId="279"/>
            <ac:spMk id="12934" creationId="{00000000-0000-0000-0000-000000000000}"/>
          </ac:spMkLst>
        </pc:spChg>
        <pc:spChg chg="del">
          <ac:chgData name="Hải Ngân Đinh" userId="b56d41eb1ff6fed2" providerId="LiveId" clId="{A37D262E-A862-BF4B-956C-F0F9BC81265F}" dt="2023-09-11T10:55:40.211" v="754" actId="478"/>
          <ac:spMkLst>
            <pc:docMk/>
            <pc:sldMk cId="0" sldId="279"/>
            <ac:spMk id="12935" creationId="{00000000-0000-0000-0000-000000000000}"/>
          </ac:spMkLst>
        </pc:spChg>
        <pc:spChg chg="del">
          <ac:chgData name="Hải Ngân Đinh" userId="b56d41eb1ff6fed2" providerId="LiveId" clId="{A37D262E-A862-BF4B-956C-F0F9BC81265F}" dt="2023-09-11T10:55:40.211" v="754" actId="478"/>
          <ac:spMkLst>
            <pc:docMk/>
            <pc:sldMk cId="0" sldId="279"/>
            <ac:spMk id="12936" creationId="{00000000-0000-0000-0000-000000000000}"/>
          </ac:spMkLst>
        </pc:spChg>
        <pc:picChg chg="add del mod">
          <ac:chgData name="Hải Ngân Đinh" userId="b56d41eb1ff6fed2" providerId="LiveId" clId="{A37D262E-A862-BF4B-956C-F0F9BC81265F}" dt="2023-09-11T10:56:04.856" v="761" actId="21"/>
          <ac:picMkLst>
            <pc:docMk/>
            <pc:sldMk cId="0" sldId="279"/>
            <ac:picMk id="9" creationId="{0E06641E-664C-094F-7B4F-5B15C0871AE7}"/>
          </ac:picMkLst>
        </pc:picChg>
        <pc:picChg chg="add del">
          <ac:chgData name="Hải Ngân Đinh" userId="b56d41eb1ff6fed2" providerId="LiveId" clId="{A37D262E-A862-BF4B-956C-F0F9BC81265F}" dt="2023-09-24T06:19:28.487" v="842" actId="478"/>
          <ac:picMkLst>
            <pc:docMk/>
            <pc:sldMk cId="0" sldId="279"/>
            <ac:picMk id="1026" creationId="{1F8FAE29-9D7B-6DB9-6662-E98840537361}"/>
          </ac:picMkLst>
        </pc:picChg>
      </pc:sldChg>
      <pc:sldChg chg="del modTransition modNotes">
        <pc:chgData name="Hải Ngân Đinh" userId="b56d41eb1ff6fed2" providerId="LiveId" clId="{A37D262E-A862-BF4B-956C-F0F9BC81265F}" dt="2023-10-08T07:05:41.882" v="1566"/>
        <pc:sldMkLst>
          <pc:docMk/>
          <pc:sldMk cId="0" sldId="280"/>
        </pc:sldMkLst>
      </pc:sldChg>
      <pc:sldChg chg="del modTransition modNotes">
        <pc:chgData name="Hải Ngân Đinh" userId="b56d41eb1ff6fed2" providerId="LiveId" clId="{A37D262E-A862-BF4B-956C-F0F9BC81265F}" dt="2023-10-08T07:05:41.882" v="1566"/>
        <pc:sldMkLst>
          <pc:docMk/>
          <pc:sldMk cId="0" sldId="281"/>
        </pc:sldMkLst>
      </pc:sldChg>
      <pc:sldChg chg="addSp delSp modSp mod ord modTransition modAnim">
        <pc:chgData name="Hải Ngân Đinh" userId="b56d41eb1ff6fed2" providerId="LiveId" clId="{A37D262E-A862-BF4B-956C-F0F9BC81265F}" dt="2023-10-05T13:24:40.952" v="1314"/>
        <pc:sldMkLst>
          <pc:docMk/>
          <pc:sldMk cId="0" sldId="282"/>
        </pc:sldMkLst>
        <pc:spChg chg="add del mod">
          <ac:chgData name="Hải Ngân Đinh" userId="b56d41eb1ff6fed2" providerId="LiveId" clId="{A37D262E-A862-BF4B-956C-F0F9BC81265F}" dt="2023-10-03T14:31:32.191" v="856" actId="478"/>
          <ac:spMkLst>
            <pc:docMk/>
            <pc:sldMk cId="0" sldId="282"/>
            <ac:spMk id="3" creationId="{A0C663A8-5108-F2F6-5759-3055CACD9634}"/>
          </ac:spMkLst>
        </pc:spChg>
        <pc:spChg chg="del">
          <ac:chgData name="Hải Ngân Đinh" userId="b56d41eb1ff6fed2" providerId="LiveId" clId="{A37D262E-A862-BF4B-956C-F0F9BC81265F}" dt="2023-10-03T14:31:31.567" v="855" actId="478"/>
          <ac:spMkLst>
            <pc:docMk/>
            <pc:sldMk cId="0" sldId="282"/>
            <ac:spMk id="13050" creationId="{00000000-0000-0000-0000-000000000000}"/>
          </ac:spMkLst>
        </pc:spChg>
        <pc:spChg chg="del">
          <ac:chgData name="Hải Ngân Đinh" userId="b56d41eb1ff6fed2" providerId="LiveId" clId="{A37D262E-A862-BF4B-956C-F0F9BC81265F}" dt="2023-10-03T14:31:31.567" v="855" actId="478"/>
          <ac:spMkLst>
            <pc:docMk/>
            <pc:sldMk cId="0" sldId="282"/>
            <ac:spMk id="13052" creationId="{00000000-0000-0000-0000-000000000000}"/>
          </ac:spMkLst>
        </pc:spChg>
        <pc:spChg chg="del">
          <ac:chgData name="Hải Ngân Đinh" userId="b56d41eb1ff6fed2" providerId="LiveId" clId="{A37D262E-A862-BF4B-956C-F0F9BC81265F}" dt="2023-10-03T14:31:31.567" v="855" actId="478"/>
          <ac:spMkLst>
            <pc:docMk/>
            <pc:sldMk cId="0" sldId="282"/>
            <ac:spMk id="13053" creationId="{00000000-0000-0000-0000-000000000000}"/>
          </ac:spMkLst>
        </pc:spChg>
        <pc:spChg chg="del">
          <ac:chgData name="Hải Ngân Đinh" userId="b56d41eb1ff6fed2" providerId="LiveId" clId="{A37D262E-A862-BF4B-956C-F0F9BC81265F}" dt="2023-10-03T14:31:31.567" v="855" actId="478"/>
          <ac:spMkLst>
            <pc:docMk/>
            <pc:sldMk cId="0" sldId="282"/>
            <ac:spMk id="13054" creationId="{00000000-0000-0000-0000-000000000000}"/>
          </ac:spMkLst>
        </pc:spChg>
        <pc:spChg chg="del">
          <ac:chgData name="Hải Ngân Đinh" userId="b56d41eb1ff6fed2" providerId="LiveId" clId="{A37D262E-A862-BF4B-956C-F0F9BC81265F}" dt="2023-10-03T14:31:31.567" v="855" actId="478"/>
          <ac:spMkLst>
            <pc:docMk/>
            <pc:sldMk cId="0" sldId="282"/>
            <ac:spMk id="13055" creationId="{00000000-0000-0000-0000-000000000000}"/>
          </ac:spMkLst>
        </pc:spChg>
        <pc:spChg chg="del">
          <ac:chgData name="Hải Ngân Đinh" userId="b56d41eb1ff6fed2" providerId="LiveId" clId="{A37D262E-A862-BF4B-956C-F0F9BC81265F}" dt="2023-10-03T14:31:31.567" v="855" actId="478"/>
          <ac:spMkLst>
            <pc:docMk/>
            <pc:sldMk cId="0" sldId="282"/>
            <ac:spMk id="13056" creationId="{00000000-0000-0000-0000-000000000000}"/>
          </ac:spMkLst>
        </pc:spChg>
        <pc:spChg chg="del">
          <ac:chgData name="Hải Ngân Đinh" userId="b56d41eb1ff6fed2" providerId="LiveId" clId="{A37D262E-A862-BF4B-956C-F0F9BC81265F}" dt="2023-10-03T14:31:31.567" v="855" actId="478"/>
          <ac:spMkLst>
            <pc:docMk/>
            <pc:sldMk cId="0" sldId="282"/>
            <ac:spMk id="13057" creationId="{00000000-0000-0000-0000-000000000000}"/>
          </ac:spMkLst>
        </pc:spChg>
        <pc:spChg chg="del">
          <ac:chgData name="Hải Ngân Đinh" userId="b56d41eb1ff6fed2" providerId="LiveId" clId="{A37D262E-A862-BF4B-956C-F0F9BC81265F}" dt="2023-10-03T14:31:31.567" v="855" actId="478"/>
          <ac:spMkLst>
            <pc:docMk/>
            <pc:sldMk cId="0" sldId="282"/>
            <ac:spMk id="13058" creationId="{00000000-0000-0000-0000-000000000000}"/>
          </ac:spMkLst>
        </pc:spChg>
        <pc:spChg chg="del">
          <ac:chgData name="Hải Ngân Đinh" userId="b56d41eb1ff6fed2" providerId="LiveId" clId="{A37D262E-A862-BF4B-956C-F0F9BC81265F}" dt="2023-10-03T14:31:31.567" v="855" actId="478"/>
          <ac:spMkLst>
            <pc:docMk/>
            <pc:sldMk cId="0" sldId="282"/>
            <ac:spMk id="13059" creationId="{00000000-0000-0000-0000-000000000000}"/>
          </ac:spMkLst>
        </pc:spChg>
        <pc:spChg chg="del">
          <ac:chgData name="Hải Ngân Đinh" userId="b56d41eb1ff6fed2" providerId="LiveId" clId="{A37D262E-A862-BF4B-956C-F0F9BC81265F}" dt="2023-10-03T14:31:31.567" v="855" actId="478"/>
          <ac:spMkLst>
            <pc:docMk/>
            <pc:sldMk cId="0" sldId="282"/>
            <ac:spMk id="13060" creationId="{00000000-0000-0000-0000-000000000000}"/>
          </ac:spMkLst>
        </pc:spChg>
        <pc:spChg chg="del">
          <ac:chgData name="Hải Ngân Đinh" userId="b56d41eb1ff6fed2" providerId="LiveId" clId="{A37D262E-A862-BF4B-956C-F0F9BC81265F}" dt="2023-10-03T14:31:31.567" v="855" actId="478"/>
          <ac:spMkLst>
            <pc:docMk/>
            <pc:sldMk cId="0" sldId="282"/>
            <ac:spMk id="13062" creationId="{00000000-0000-0000-0000-000000000000}"/>
          </ac:spMkLst>
        </pc:spChg>
        <pc:spChg chg="del">
          <ac:chgData name="Hải Ngân Đinh" userId="b56d41eb1ff6fed2" providerId="LiveId" clId="{A37D262E-A862-BF4B-956C-F0F9BC81265F}" dt="2023-10-03T14:31:31.567" v="855" actId="478"/>
          <ac:spMkLst>
            <pc:docMk/>
            <pc:sldMk cId="0" sldId="282"/>
            <ac:spMk id="13064" creationId="{00000000-0000-0000-0000-000000000000}"/>
          </ac:spMkLst>
        </pc:spChg>
        <pc:spChg chg="del">
          <ac:chgData name="Hải Ngân Đinh" userId="b56d41eb1ff6fed2" providerId="LiveId" clId="{A37D262E-A862-BF4B-956C-F0F9BC81265F}" dt="2023-10-03T14:31:31.567" v="855" actId="478"/>
          <ac:spMkLst>
            <pc:docMk/>
            <pc:sldMk cId="0" sldId="282"/>
            <ac:spMk id="13066" creationId="{00000000-0000-0000-0000-000000000000}"/>
          </ac:spMkLst>
        </pc:spChg>
        <pc:spChg chg="del">
          <ac:chgData name="Hải Ngân Đinh" userId="b56d41eb1ff6fed2" providerId="LiveId" clId="{A37D262E-A862-BF4B-956C-F0F9BC81265F}" dt="2023-10-03T14:31:31.567" v="855" actId="478"/>
          <ac:spMkLst>
            <pc:docMk/>
            <pc:sldMk cId="0" sldId="282"/>
            <ac:spMk id="13078" creationId="{00000000-0000-0000-0000-000000000000}"/>
          </ac:spMkLst>
        </pc:spChg>
        <pc:grpChg chg="del">
          <ac:chgData name="Hải Ngân Đinh" userId="b56d41eb1ff6fed2" providerId="LiveId" clId="{A37D262E-A862-BF4B-956C-F0F9BC81265F}" dt="2023-10-03T14:31:31.567" v="855" actId="478"/>
          <ac:grpSpMkLst>
            <pc:docMk/>
            <pc:sldMk cId="0" sldId="282"/>
            <ac:grpSpMk id="13067" creationId="{00000000-0000-0000-0000-000000000000}"/>
          </ac:grpSpMkLst>
        </pc:grpChg>
        <pc:grpChg chg="del">
          <ac:chgData name="Hải Ngân Đinh" userId="b56d41eb1ff6fed2" providerId="LiveId" clId="{A37D262E-A862-BF4B-956C-F0F9BC81265F}" dt="2023-10-03T14:31:31.567" v="855" actId="478"/>
          <ac:grpSpMkLst>
            <pc:docMk/>
            <pc:sldMk cId="0" sldId="282"/>
            <ac:grpSpMk id="13073" creationId="{00000000-0000-0000-0000-000000000000}"/>
          </ac:grpSpMkLst>
        </pc:grpChg>
        <pc:grpChg chg="del">
          <ac:chgData name="Hải Ngân Đinh" userId="b56d41eb1ff6fed2" providerId="LiveId" clId="{A37D262E-A862-BF4B-956C-F0F9BC81265F}" dt="2023-10-03T14:31:31.567" v="855" actId="478"/>
          <ac:grpSpMkLst>
            <pc:docMk/>
            <pc:sldMk cId="0" sldId="282"/>
            <ac:grpSpMk id="13079" creationId="{00000000-0000-0000-0000-000000000000}"/>
          </ac:grpSpMkLst>
        </pc:grpChg>
        <pc:graphicFrameChg chg="add mod modGraphic">
          <ac:chgData name="Hải Ngân Đinh" userId="b56d41eb1ff6fed2" providerId="LiveId" clId="{A37D262E-A862-BF4B-956C-F0F9BC81265F}" dt="2023-10-03T14:36:12.165" v="1103" actId="798"/>
          <ac:graphicFrameMkLst>
            <pc:docMk/>
            <pc:sldMk cId="0" sldId="282"/>
            <ac:graphicFrameMk id="4" creationId="{7220F5E7-C6B1-6C4E-8042-F662950E9886}"/>
          </ac:graphicFrameMkLst>
        </pc:graphicFrameChg>
        <pc:picChg chg="add del mod">
          <ac:chgData name="Hải Ngân Đinh" userId="b56d41eb1ff6fed2" providerId="LiveId" clId="{A37D262E-A862-BF4B-956C-F0F9BC81265F}" dt="2023-10-03T14:36:58.699" v="1105" actId="21"/>
          <ac:picMkLst>
            <pc:docMk/>
            <pc:sldMk cId="0" sldId="282"/>
            <ac:picMk id="5" creationId="{71291E20-6F3A-0C47-59F7-ED5CFC649199}"/>
          </ac:picMkLst>
        </pc:picChg>
        <pc:cxnChg chg="del mod">
          <ac:chgData name="Hải Ngân Đinh" userId="b56d41eb1ff6fed2" providerId="LiveId" clId="{A37D262E-A862-BF4B-956C-F0F9BC81265F}" dt="2023-10-03T14:31:31.567" v="855" actId="478"/>
          <ac:cxnSpMkLst>
            <pc:docMk/>
            <pc:sldMk cId="0" sldId="282"/>
            <ac:cxnSpMk id="13051" creationId="{00000000-0000-0000-0000-000000000000}"/>
          </ac:cxnSpMkLst>
        </pc:cxnChg>
        <pc:cxnChg chg="del mod">
          <ac:chgData name="Hải Ngân Đinh" userId="b56d41eb1ff6fed2" providerId="LiveId" clId="{A37D262E-A862-BF4B-956C-F0F9BC81265F}" dt="2023-10-03T14:31:31.567" v="855" actId="478"/>
          <ac:cxnSpMkLst>
            <pc:docMk/>
            <pc:sldMk cId="0" sldId="282"/>
            <ac:cxnSpMk id="13061" creationId="{00000000-0000-0000-0000-000000000000}"/>
          </ac:cxnSpMkLst>
        </pc:cxnChg>
        <pc:cxnChg chg="del mod">
          <ac:chgData name="Hải Ngân Đinh" userId="b56d41eb1ff6fed2" providerId="LiveId" clId="{A37D262E-A862-BF4B-956C-F0F9BC81265F}" dt="2023-10-03T14:31:31.567" v="855" actId="478"/>
          <ac:cxnSpMkLst>
            <pc:docMk/>
            <pc:sldMk cId="0" sldId="282"/>
            <ac:cxnSpMk id="13063" creationId="{00000000-0000-0000-0000-000000000000}"/>
          </ac:cxnSpMkLst>
        </pc:cxnChg>
        <pc:cxnChg chg="del mod">
          <ac:chgData name="Hải Ngân Đinh" userId="b56d41eb1ff6fed2" providerId="LiveId" clId="{A37D262E-A862-BF4B-956C-F0F9BC81265F}" dt="2023-10-03T14:31:31.567" v="855" actId="478"/>
          <ac:cxnSpMkLst>
            <pc:docMk/>
            <pc:sldMk cId="0" sldId="282"/>
            <ac:cxnSpMk id="13065" creationId="{00000000-0000-0000-0000-000000000000}"/>
          </ac:cxnSpMkLst>
        </pc:cxnChg>
        <pc:cxnChg chg="del mod">
          <ac:chgData name="Hải Ngân Đinh" userId="b56d41eb1ff6fed2" providerId="LiveId" clId="{A37D262E-A862-BF4B-956C-F0F9BC81265F}" dt="2023-10-03T14:31:31.567" v="855" actId="478"/>
          <ac:cxnSpMkLst>
            <pc:docMk/>
            <pc:sldMk cId="0" sldId="282"/>
            <ac:cxnSpMk id="13083" creationId="{00000000-0000-0000-0000-000000000000}"/>
          </ac:cxnSpMkLst>
        </pc:cxnChg>
        <pc:cxnChg chg="del mod">
          <ac:chgData name="Hải Ngân Đinh" userId="b56d41eb1ff6fed2" providerId="LiveId" clId="{A37D262E-A862-BF4B-956C-F0F9BC81265F}" dt="2023-10-03T14:31:31.567" v="855" actId="478"/>
          <ac:cxnSpMkLst>
            <pc:docMk/>
            <pc:sldMk cId="0" sldId="282"/>
            <ac:cxnSpMk id="13084" creationId="{00000000-0000-0000-0000-000000000000}"/>
          </ac:cxnSpMkLst>
        </pc:cxnChg>
        <pc:cxnChg chg="del mod">
          <ac:chgData name="Hải Ngân Đinh" userId="b56d41eb1ff6fed2" providerId="LiveId" clId="{A37D262E-A862-BF4B-956C-F0F9BC81265F}" dt="2023-10-03T14:31:31.567" v="855" actId="478"/>
          <ac:cxnSpMkLst>
            <pc:docMk/>
            <pc:sldMk cId="0" sldId="282"/>
            <ac:cxnSpMk id="13085" creationId="{00000000-0000-0000-0000-000000000000}"/>
          </ac:cxnSpMkLst>
        </pc:cxnChg>
        <pc:cxnChg chg="del mod">
          <ac:chgData name="Hải Ngân Đinh" userId="b56d41eb1ff6fed2" providerId="LiveId" clId="{A37D262E-A862-BF4B-956C-F0F9BC81265F}" dt="2023-10-03T14:31:31.567" v="855" actId="478"/>
          <ac:cxnSpMkLst>
            <pc:docMk/>
            <pc:sldMk cId="0" sldId="282"/>
            <ac:cxnSpMk id="13086" creationId="{00000000-0000-0000-0000-000000000000}"/>
          </ac:cxnSpMkLst>
        </pc:cxnChg>
      </pc:sldChg>
      <pc:sldChg chg="modSp del modTransition modNotes">
        <pc:chgData name="Hải Ngân Đinh" userId="b56d41eb1ff6fed2" providerId="LiveId" clId="{A37D262E-A862-BF4B-956C-F0F9BC81265F}" dt="2023-10-08T07:05:41.882" v="1566"/>
        <pc:sldMkLst>
          <pc:docMk/>
          <pc:sldMk cId="0" sldId="283"/>
        </pc:sldMkLst>
        <pc:graphicFrameChg chg="mod">
          <ac:chgData name="Hải Ngân Đinh" userId="b56d41eb1ff6fed2" providerId="LiveId" clId="{A37D262E-A862-BF4B-956C-F0F9BC81265F}" dt="2023-10-08T07:05:41.882" v="1566"/>
          <ac:graphicFrameMkLst>
            <pc:docMk/>
            <pc:sldMk cId="0" sldId="283"/>
            <ac:graphicFrameMk id="13092" creationId="{00000000-0000-0000-0000-000000000000}"/>
          </ac:graphicFrameMkLst>
        </pc:graphicFrameChg>
      </pc:sldChg>
      <pc:sldChg chg="del modTransition modNotes">
        <pc:chgData name="Hải Ngân Đinh" userId="b56d41eb1ff6fed2" providerId="LiveId" clId="{A37D262E-A862-BF4B-956C-F0F9BC81265F}" dt="2023-10-08T07:05:41.882" v="1566"/>
        <pc:sldMkLst>
          <pc:docMk/>
          <pc:sldMk cId="0" sldId="284"/>
        </pc:sldMkLst>
      </pc:sldChg>
      <pc:sldChg chg="addSp delSp modSp mod ord modTransition modAnim">
        <pc:chgData name="Hải Ngân Đinh" userId="b56d41eb1ff6fed2" providerId="LiveId" clId="{A37D262E-A862-BF4B-956C-F0F9BC81265F}" dt="2023-10-05T13:24:34.601" v="1312"/>
        <pc:sldMkLst>
          <pc:docMk/>
          <pc:sldMk cId="0" sldId="285"/>
        </pc:sldMkLst>
        <pc:spChg chg="add del mod">
          <ac:chgData name="Hải Ngân Đinh" userId="b56d41eb1ff6fed2" providerId="LiveId" clId="{A37D262E-A862-BF4B-956C-F0F9BC81265F}" dt="2023-09-11T10:56:02.871" v="760" actId="478"/>
          <ac:spMkLst>
            <pc:docMk/>
            <pc:sldMk cId="0" sldId="285"/>
            <ac:spMk id="3" creationId="{4B2B0CBC-158E-1625-CEDD-B5E8C3B7D794}"/>
          </ac:spMkLst>
        </pc:spChg>
        <pc:spChg chg="add mod">
          <ac:chgData name="Hải Ngân Đinh" userId="b56d41eb1ff6fed2" providerId="LiveId" clId="{A37D262E-A862-BF4B-956C-F0F9BC81265F}" dt="2023-10-05T13:24:21.720" v="1308" actId="20577"/>
          <ac:spMkLst>
            <pc:docMk/>
            <pc:sldMk cId="0" sldId="285"/>
            <ac:spMk id="5" creationId="{2B929A40-DCC1-DA7D-8195-79CEAA52110F}"/>
          </ac:spMkLst>
        </pc:spChg>
        <pc:spChg chg="add mod">
          <ac:chgData name="Hải Ngân Đinh" userId="b56d41eb1ff6fed2" providerId="LiveId" clId="{A37D262E-A862-BF4B-956C-F0F9BC81265F}" dt="2023-10-03T14:37:19.447" v="1111" actId="1076"/>
          <ac:spMkLst>
            <pc:docMk/>
            <pc:sldMk cId="0" sldId="285"/>
            <ac:spMk id="6" creationId="{99912DC3-430E-4B6A-3490-8B3C25145F97}"/>
          </ac:spMkLst>
        </pc:spChg>
        <pc:spChg chg="del">
          <ac:chgData name="Hải Ngân Đinh" userId="b56d41eb1ff6fed2" providerId="LiveId" clId="{A37D262E-A862-BF4B-956C-F0F9BC81265F}" dt="2023-09-11T10:56:02.376" v="759" actId="478"/>
          <ac:spMkLst>
            <pc:docMk/>
            <pc:sldMk cId="0" sldId="285"/>
            <ac:spMk id="13123" creationId="{00000000-0000-0000-0000-000000000000}"/>
          </ac:spMkLst>
        </pc:spChg>
        <pc:spChg chg="del">
          <ac:chgData name="Hải Ngân Đinh" userId="b56d41eb1ff6fed2" providerId="LiveId" clId="{A37D262E-A862-BF4B-956C-F0F9BC81265F}" dt="2023-09-11T10:56:02.376" v="759" actId="478"/>
          <ac:spMkLst>
            <pc:docMk/>
            <pc:sldMk cId="0" sldId="285"/>
            <ac:spMk id="13124" creationId="{00000000-0000-0000-0000-000000000000}"/>
          </ac:spMkLst>
        </pc:spChg>
        <pc:spChg chg="del">
          <ac:chgData name="Hải Ngân Đinh" userId="b56d41eb1ff6fed2" providerId="LiveId" clId="{A37D262E-A862-BF4B-956C-F0F9BC81265F}" dt="2023-09-11T10:56:02.376" v="759" actId="478"/>
          <ac:spMkLst>
            <pc:docMk/>
            <pc:sldMk cId="0" sldId="285"/>
            <ac:spMk id="13125" creationId="{00000000-0000-0000-0000-000000000000}"/>
          </ac:spMkLst>
        </pc:spChg>
        <pc:spChg chg="del">
          <ac:chgData name="Hải Ngân Đinh" userId="b56d41eb1ff6fed2" providerId="LiveId" clId="{A37D262E-A862-BF4B-956C-F0F9BC81265F}" dt="2023-09-11T10:56:02.376" v="759" actId="478"/>
          <ac:spMkLst>
            <pc:docMk/>
            <pc:sldMk cId="0" sldId="285"/>
            <ac:spMk id="13126" creationId="{00000000-0000-0000-0000-000000000000}"/>
          </ac:spMkLst>
        </pc:spChg>
        <pc:spChg chg="del">
          <ac:chgData name="Hải Ngân Đinh" userId="b56d41eb1ff6fed2" providerId="LiveId" clId="{A37D262E-A862-BF4B-956C-F0F9BC81265F}" dt="2023-09-11T10:56:02.376" v="759" actId="478"/>
          <ac:spMkLst>
            <pc:docMk/>
            <pc:sldMk cId="0" sldId="285"/>
            <ac:spMk id="13127" creationId="{00000000-0000-0000-0000-000000000000}"/>
          </ac:spMkLst>
        </pc:spChg>
        <pc:spChg chg="del">
          <ac:chgData name="Hải Ngân Đinh" userId="b56d41eb1ff6fed2" providerId="LiveId" clId="{A37D262E-A862-BF4B-956C-F0F9BC81265F}" dt="2023-09-11T10:56:02.376" v="759" actId="478"/>
          <ac:spMkLst>
            <pc:docMk/>
            <pc:sldMk cId="0" sldId="285"/>
            <ac:spMk id="13128" creationId="{00000000-0000-0000-0000-000000000000}"/>
          </ac:spMkLst>
        </pc:spChg>
        <pc:spChg chg="del">
          <ac:chgData name="Hải Ngân Đinh" userId="b56d41eb1ff6fed2" providerId="LiveId" clId="{A37D262E-A862-BF4B-956C-F0F9BC81265F}" dt="2023-09-11T10:56:02.376" v="759" actId="478"/>
          <ac:spMkLst>
            <pc:docMk/>
            <pc:sldMk cId="0" sldId="285"/>
            <ac:spMk id="13129" creationId="{00000000-0000-0000-0000-000000000000}"/>
          </ac:spMkLst>
        </pc:spChg>
        <pc:spChg chg="del">
          <ac:chgData name="Hải Ngân Đinh" userId="b56d41eb1ff6fed2" providerId="LiveId" clId="{A37D262E-A862-BF4B-956C-F0F9BC81265F}" dt="2023-09-11T10:56:02.376" v="759" actId="478"/>
          <ac:spMkLst>
            <pc:docMk/>
            <pc:sldMk cId="0" sldId="285"/>
            <ac:spMk id="13130" creationId="{00000000-0000-0000-0000-000000000000}"/>
          </ac:spMkLst>
        </pc:spChg>
        <pc:spChg chg="del">
          <ac:chgData name="Hải Ngân Đinh" userId="b56d41eb1ff6fed2" providerId="LiveId" clId="{A37D262E-A862-BF4B-956C-F0F9BC81265F}" dt="2023-09-11T10:56:02.376" v="759" actId="478"/>
          <ac:spMkLst>
            <pc:docMk/>
            <pc:sldMk cId="0" sldId="285"/>
            <ac:spMk id="13131" creationId="{00000000-0000-0000-0000-000000000000}"/>
          </ac:spMkLst>
        </pc:spChg>
        <pc:spChg chg="del">
          <ac:chgData name="Hải Ngân Đinh" userId="b56d41eb1ff6fed2" providerId="LiveId" clId="{A37D262E-A862-BF4B-956C-F0F9BC81265F}" dt="2023-09-11T10:56:02.376" v="759" actId="478"/>
          <ac:spMkLst>
            <pc:docMk/>
            <pc:sldMk cId="0" sldId="285"/>
            <ac:spMk id="13132" creationId="{00000000-0000-0000-0000-000000000000}"/>
          </ac:spMkLst>
        </pc:spChg>
        <pc:spChg chg="del">
          <ac:chgData name="Hải Ngân Đinh" userId="b56d41eb1ff6fed2" providerId="LiveId" clId="{A37D262E-A862-BF4B-956C-F0F9BC81265F}" dt="2023-09-11T10:56:02.376" v="759" actId="478"/>
          <ac:spMkLst>
            <pc:docMk/>
            <pc:sldMk cId="0" sldId="285"/>
            <ac:spMk id="13133" creationId="{00000000-0000-0000-0000-000000000000}"/>
          </ac:spMkLst>
        </pc:spChg>
        <pc:spChg chg="del">
          <ac:chgData name="Hải Ngân Đinh" userId="b56d41eb1ff6fed2" providerId="LiveId" clId="{A37D262E-A862-BF4B-956C-F0F9BC81265F}" dt="2023-09-11T10:56:02.376" v="759" actId="478"/>
          <ac:spMkLst>
            <pc:docMk/>
            <pc:sldMk cId="0" sldId="285"/>
            <ac:spMk id="13134" creationId="{00000000-0000-0000-0000-000000000000}"/>
          </ac:spMkLst>
        </pc:spChg>
        <pc:spChg chg="del">
          <ac:chgData name="Hải Ngân Đinh" userId="b56d41eb1ff6fed2" providerId="LiveId" clId="{A37D262E-A862-BF4B-956C-F0F9BC81265F}" dt="2023-09-11T10:56:02.376" v="759" actId="478"/>
          <ac:spMkLst>
            <pc:docMk/>
            <pc:sldMk cId="0" sldId="285"/>
            <ac:spMk id="13135" creationId="{00000000-0000-0000-0000-000000000000}"/>
          </ac:spMkLst>
        </pc:spChg>
        <pc:grpChg chg="del">
          <ac:chgData name="Hải Ngân Đinh" userId="b56d41eb1ff6fed2" providerId="LiveId" clId="{A37D262E-A862-BF4B-956C-F0F9BC81265F}" dt="2023-09-11T10:56:02.376" v="759" actId="478"/>
          <ac:grpSpMkLst>
            <pc:docMk/>
            <pc:sldMk cId="0" sldId="285"/>
            <ac:grpSpMk id="13139" creationId="{00000000-0000-0000-0000-000000000000}"/>
          </ac:grpSpMkLst>
        </pc:grpChg>
        <pc:grpChg chg="del">
          <ac:chgData name="Hải Ngân Đinh" userId="b56d41eb1ff6fed2" providerId="LiveId" clId="{A37D262E-A862-BF4B-956C-F0F9BC81265F}" dt="2023-09-11T10:56:02.376" v="759" actId="478"/>
          <ac:grpSpMkLst>
            <pc:docMk/>
            <pc:sldMk cId="0" sldId="285"/>
            <ac:grpSpMk id="13142" creationId="{00000000-0000-0000-0000-000000000000}"/>
          </ac:grpSpMkLst>
        </pc:grpChg>
        <pc:grpChg chg="del">
          <ac:chgData name="Hải Ngân Đinh" userId="b56d41eb1ff6fed2" providerId="LiveId" clId="{A37D262E-A862-BF4B-956C-F0F9BC81265F}" dt="2023-09-11T10:56:02.376" v="759" actId="478"/>
          <ac:grpSpMkLst>
            <pc:docMk/>
            <pc:sldMk cId="0" sldId="285"/>
            <ac:grpSpMk id="13146" creationId="{00000000-0000-0000-0000-000000000000}"/>
          </ac:grpSpMkLst>
        </pc:grpChg>
        <pc:grpChg chg="del">
          <ac:chgData name="Hải Ngân Đinh" userId="b56d41eb1ff6fed2" providerId="LiveId" clId="{A37D262E-A862-BF4B-956C-F0F9BC81265F}" dt="2023-09-11T10:56:02.376" v="759" actId="478"/>
          <ac:grpSpMkLst>
            <pc:docMk/>
            <pc:sldMk cId="0" sldId="285"/>
            <ac:grpSpMk id="13161" creationId="{00000000-0000-0000-0000-000000000000}"/>
          </ac:grpSpMkLst>
        </pc:grpChg>
        <pc:picChg chg="add del mod">
          <ac:chgData name="Hải Ngân Đinh" userId="b56d41eb1ff6fed2" providerId="LiveId" clId="{A37D262E-A862-BF4B-956C-F0F9BC81265F}" dt="2023-10-03T14:28:08.623" v="848" actId="478"/>
          <ac:picMkLst>
            <pc:docMk/>
            <pc:sldMk cId="0" sldId="285"/>
            <ac:picMk id="2" creationId="{58A0B66A-9872-D2E1-9038-E69F9E3A61B0}"/>
          </ac:picMkLst>
        </pc:picChg>
        <pc:picChg chg="add mod">
          <ac:chgData name="Hải Ngân Đinh" userId="b56d41eb1ff6fed2" providerId="LiveId" clId="{A37D262E-A862-BF4B-956C-F0F9BC81265F}" dt="2023-10-03T14:37:09.507" v="1109" actId="1076"/>
          <ac:picMkLst>
            <pc:docMk/>
            <pc:sldMk cId="0" sldId="285"/>
            <ac:picMk id="3" creationId="{C3E5F2E1-6670-70A1-A76A-11B217E75272}"/>
          </ac:picMkLst>
        </pc:picChg>
        <pc:picChg chg="add del mod">
          <ac:chgData name="Hải Ngân Đinh" userId="b56d41eb1ff6fed2" providerId="LiveId" clId="{A37D262E-A862-BF4B-956C-F0F9BC81265F}" dt="2023-09-24T06:22:41.120" v="843" actId="478"/>
          <ac:picMkLst>
            <pc:docMk/>
            <pc:sldMk cId="0" sldId="285"/>
            <ac:picMk id="4" creationId="{B803C994-BB78-2378-0C1B-13F86DACEFEF}"/>
          </ac:picMkLst>
        </pc:picChg>
        <pc:cxnChg chg="del mod">
          <ac:chgData name="Hải Ngân Đinh" userId="b56d41eb1ff6fed2" providerId="LiveId" clId="{A37D262E-A862-BF4B-956C-F0F9BC81265F}" dt="2023-09-11T10:56:02.376" v="759" actId="478"/>
          <ac:cxnSpMkLst>
            <pc:docMk/>
            <pc:sldMk cId="0" sldId="285"/>
            <ac:cxnSpMk id="13136" creationId="{00000000-0000-0000-0000-000000000000}"/>
          </ac:cxnSpMkLst>
        </pc:cxnChg>
        <pc:cxnChg chg="del mod">
          <ac:chgData name="Hải Ngân Đinh" userId="b56d41eb1ff6fed2" providerId="LiveId" clId="{A37D262E-A862-BF4B-956C-F0F9BC81265F}" dt="2023-09-11T10:56:02.376" v="759" actId="478"/>
          <ac:cxnSpMkLst>
            <pc:docMk/>
            <pc:sldMk cId="0" sldId="285"/>
            <ac:cxnSpMk id="13137" creationId="{00000000-0000-0000-0000-000000000000}"/>
          </ac:cxnSpMkLst>
        </pc:cxnChg>
        <pc:cxnChg chg="del mod">
          <ac:chgData name="Hải Ngân Đinh" userId="b56d41eb1ff6fed2" providerId="LiveId" clId="{A37D262E-A862-BF4B-956C-F0F9BC81265F}" dt="2023-09-11T10:56:02.376" v="759" actId="478"/>
          <ac:cxnSpMkLst>
            <pc:docMk/>
            <pc:sldMk cId="0" sldId="285"/>
            <ac:cxnSpMk id="13138" creationId="{00000000-0000-0000-0000-000000000000}"/>
          </ac:cxnSpMkLst>
        </pc:cxnChg>
      </pc:sldChg>
      <pc:sldChg chg="del modTransition modNotes">
        <pc:chgData name="Hải Ngân Đinh" userId="b56d41eb1ff6fed2" providerId="LiveId" clId="{A37D262E-A862-BF4B-956C-F0F9BC81265F}" dt="2023-10-08T07:05:41.882" v="1566"/>
        <pc:sldMkLst>
          <pc:docMk/>
          <pc:sldMk cId="0" sldId="286"/>
        </pc:sldMkLst>
      </pc:sldChg>
      <pc:sldChg chg="modSp del modTransition modNotes">
        <pc:chgData name="Hải Ngân Đinh" userId="b56d41eb1ff6fed2" providerId="LiveId" clId="{A37D262E-A862-BF4B-956C-F0F9BC81265F}" dt="2023-10-08T07:05:41.882" v="1566"/>
        <pc:sldMkLst>
          <pc:docMk/>
          <pc:sldMk cId="0" sldId="287"/>
        </pc:sldMkLst>
        <pc:graphicFrameChg chg="mod">
          <ac:chgData name="Hải Ngân Đinh" userId="b56d41eb1ff6fed2" providerId="LiveId" clId="{A37D262E-A862-BF4B-956C-F0F9BC81265F}" dt="2023-10-08T07:05:41.882" v="1566"/>
          <ac:graphicFrameMkLst>
            <pc:docMk/>
            <pc:sldMk cId="0" sldId="287"/>
            <ac:graphicFrameMk id="13197" creationId="{00000000-0000-0000-0000-000000000000}"/>
          </ac:graphicFrameMkLst>
        </pc:graphicFrameChg>
      </pc:sldChg>
      <pc:sldChg chg="del modTransition modNotes">
        <pc:chgData name="Hải Ngân Đinh" userId="b56d41eb1ff6fed2" providerId="LiveId" clId="{A37D262E-A862-BF4B-956C-F0F9BC81265F}" dt="2023-10-08T07:05:41.882" v="1566"/>
        <pc:sldMkLst>
          <pc:docMk/>
          <pc:sldMk cId="0" sldId="288"/>
        </pc:sldMkLst>
      </pc:sldChg>
      <pc:sldChg chg="del modTransition modNotes">
        <pc:chgData name="Hải Ngân Đinh" userId="b56d41eb1ff6fed2" providerId="LiveId" clId="{A37D262E-A862-BF4B-956C-F0F9BC81265F}" dt="2023-10-08T07:05:41.882" v="1566"/>
        <pc:sldMkLst>
          <pc:docMk/>
          <pc:sldMk cId="0" sldId="289"/>
        </pc:sldMkLst>
      </pc:sldChg>
      <pc:sldChg chg="del modTransition modNotes">
        <pc:chgData name="Hải Ngân Đinh" userId="b56d41eb1ff6fed2" providerId="LiveId" clId="{A37D262E-A862-BF4B-956C-F0F9BC81265F}" dt="2023-10-08T07:05:41.882" v="1566"/>
        <pc:sldMkLst>
          <pc:docMk/>
          <pc:sldMk cId="0" sldId="290"/>
        </pc:sldMkLst>
      </pc:sldChg>
      <pc:sldChg chg="del modTransition modNotes">
        <pc:chgData name="Hải Ngân Đinh" userId="b56d41eb1ff6fed2" providerId="LiveId" clId="{A37D262E-A862-BF4B-956C-F0F9BC81265F}" dt="2023-10-08T07:05:41.882" v="1566"/>
        <pc:sldMkLst>
          <pc:docMk/>
          <pc:sldMk cId="0" sldId="291"/>
        </pc:sldMkLst>
      </pc:sldChg>
      <pc:sldChg chg="del modTransition modNotes">
        <pc:chgData name="Hải Ngân Đinh" userId="b56d41eb1ff6fed2" providerId="LiveId" clId="{A37D262E-A862-BF4B-956C-F0F9BC81265F}" dt="2023-10-08T07:05:41.882" v="1566"/>
        <pc:sldMkLst>
          <pc:docMk/>
          <pc:sldMk cId="0" sldId="292"/>
        </pc:sldMkLst>
      </pc:sldChg>
      <pc:sldChg chg="del modTransition modNotes">
        <pc:chgData name="Hải Ngân Đinh" userId="b56d41eb1ff6fed2" providerId="LiveId" clId="{A37D262E-A862-BF4B-956C-F0F9BC81265F}" dt="2023-10-08T07:05:41.882" v="1566"/>
        <pc:sldMkLst>
          <pc:docMk/>
          <pc:sldMk cId="0" sldId="293"/>
        </pc:sldMkLst>
      </pc:sldChg>
      <pc:sldChg chg="del">
        <pc:chgData name="Hải Ngân Đinh" userId="b56d41eb1ff6fed2" providerId="LiveId" clId="{A37D262E-A862-BF4B-956C-F0F9BC81265F}" dt="2023-09-02T14:01:30.478" v="70" actId="2696"/>
        <pc:sldMkLst>
          <pc:docMk/>
          <pc:sldMk cId="0" sldId="294"/>
        </pc:sldMkLst>
      </pc:sldChg>
      <pc:sldChg chg="del">
        <pc:chgData name="Hải Ngân Đinh" userId="b56d41eb1ff6fed2" providerId="LiveId" clId="{A37D262E-A862-BF4B-956C-F0F9BC81265F}" dt="2023-09-02T14:01:30.496" v="71" actId="2696"/>
        <pc:sldMkLst>
          <pc:docMk/>
          <pc:sldMk cId="0" sldId="295"/>
        </pc:sldMkLst>
      </pc:sldChg>
      <pc:sldChg chg="modSp del mod">
        <pc:chgData name="Hải Ngân Đinh" userId="b56d41eb1ff6fed2" providerId="LiveId" clId="{A37D262E-A862-BF4B-956C-F0F9BC81265F}" dt="2023-09-02T14:01:30.511" v="72" actId="2696"/>
        <pc:sldMkLst>
          <pc:docMk/>
          <pc:sldMk cId="0" sldId="296"/>
        </pc:sldMkLst>
        <pc:spChg chg="mod">
          <ac:chgData name="Hải Ngân Đinh" userId="b56d41eb1ff6fed2" providerId="LiveId" clId="{A37D262E-A862-BF4B-956C-F0F9BC81265F}" dt="2023-09-02T14:01:25.533" v="69" actId="207"/>
          <ac:spMkLst>
            <pc:docMk/>
            <pc:sldMk cId="0" sldId="296"/>
            <ac:spMk id="13748" creationId="{00000000-0000-0000-0000-000000000000}"/>
          </ac:spMkLst>
        </pc:spChg>
      </pc:sldChg>
      <pc:sldChg chg="del">
        <pc:chgData name="Hải Ngân Đinh" userId="b56d41eb1ff6fed2" providerId="LiveId" clId="{A37D262E-A862-BF4B-956C-F0F9BC81265F}" dt="2023-09-02T14:01:30.535" v="73" actId="2696"/>
        <pc:sldMkLst>
          <pc:docMk/>
          <pc:sldMk cId="0" sldId="297"/>
        </pc:sldMkLst>
      </pc:sldChg>
      <pc:sldChg chg="del">
        <pc:chgData name="Hải Ngân Đinh" userId="b56d41eb1ff6fed2" providerId="LiveId" clId="{A37D262E-A862-BF4B-956C-F0F9BC81265F}" dt="2023-09-02T14:01:30.671" v="74" actId="2696"/>
        <pc:sldMkLst>
          <pc:docMk/>
          <pc:sldMk cId="0" sldId="298"/>
        </pc:sldMkLst>
      </pc:sldChg>
      <pc:sldChg chg="del">
        <pc:chgData name="Hải Ngân Đinh" userId="b56d41eb1ff6fed2" providerId="LiveId" clId="{A37D262E-A862-BF4B-956C-F0F9BC81265F}" dt="2023-09-02T14:01:30.893" v="75" actId="2696"/>
        <pc:sldMkLst>
          <pc:docMk/>
          <pc:sldMk cId="0" sldId="299"/>
        </pc:sldMkLst>
      </pc:sldChg>
      <pc:sldChg chg="del">
        <pc:chgData name="Hải Ngân Đinh" userId="b56d41eb1ff6fed2" providerId="LiveId" clId="{A37D262E-A862-BF4B-956C-F0F9BC81265F}" dt="2023-09-02T14:01:30.967" v="76" actId="2696"/>
        <pc:sldMkLst>
          <pc:docMk/>
          <pc:sldMk cId="0" sldId="300"/>
        </pc:sldMkLst>
      </pc:sldChg>
      <pc:sldChg chg="modSp del modNotes">
        <pc:chgData name="Hải Ngân Đinh" userId="b56d41eb1ff6fed2" providerId="LiveId" clId="{A37D262E-A862-BF4B-956C-F0F9BC81265F}" dt="2023-09-02T14:01:31.535" v="91"/>
        <pc:sldMkLst>
          <pc:docMk/>
          <pc:sldMk cId="0" sldId="301"/>
        </pc:sldMkLst>
        <pc:graphicFrameChg chg="mod">
          <ac:chgData name="Hải Ngân Đinh" userId="b56d41eb1ff6fed2" providerId="LiveId" clId="{A37D262E-A862-BF4B-956C-F0F9BC81265F}" dt="2023-09-02T14:01:31.535" v="91"/>
          <ac:graphicFrameMkLst>
            <pc:docMk/>
            <pc:sldMk cId="0" sldId="301"/>
            <ac:graphicFrameMk id="16758" creationId="{00000000-0000-0000-0000-000000000000}"/>
          </ac:graphicFrameMkLst>
        </pc:graphicFrameChg>
        <pc:graphicFrameChg chg="mod">
          <ac:chgData name="Hải Ngân Đinh" userId="b56d41eb1ff6fed2" providerId="LiveId" clId="{A37D262E-A862-BF4B-956C-F0F9BC81265F}" dt="2023-09-02T14:01:31.535" v="91"/>
          <ac:graphicFrameMkLst>
            <pc:docMk/>
            <pc:sldMk cId="0" sldId="301"/>
            <ac:graphicFrameMk id="16810" creationId="{00000000-0000-0000-0000-000000000000}"/>
          </ac:graphicFrameMkLst>
        </pc:graphicFrameChg>
        <pc:graphicFrameChg chg="mod">
          <ac:chgData name="Hải Ngân Đinh" userId="b56d41eb1ff6fed2" providerId="LiveId" clId="{A37D262E-A862-BF4B-956C-F0F9BC81265F}" dt="2023-09-02T14:01:31.535" v="91"/>
          <ac:graphicFrameMkLst>
            <pc:docMk/>
            <pc:sldMk cId="0" sldId="301"/>
            <ac:graphicFrameMk id="16811" creationId="{00000000-0000-0000-0000-000000000000}"/>
          </ac:graphicFrameMkLst>
        </pc:graphicFrameChg>
        <pc:graphicFrameChg chg="mod">
          <ac:chgData name="Hải Ngân Đinh" userId="b56d41eb1ff6fed2" providerId="LiveId" clId="{A37D262E-A862-BF4B-956C-F0F9BC81265F}" dt="2023-09-02T14:01:31.535" v="91"/>
          <ac:graphicFrameMkLst>
            <pc:docMk/>
            <pc:sldMk cId="0" sldId="301"/>
            <ac:graphicFrameMk id="16854" creationId="{00000000-0000-0000-0000-000000000000}"/>
          </ac:graphicFrameMkLst>
        </pc:graphicFrameChg>
      </pc:sldChg>
      <pc:sldChg chg="del">
        <pc:chgData name="Hải Ngân Đinh" userId="b56d41eb1ff6fed2" providerId="LiveId" clId="{A37D262E-A862-BF4B-956C-F0F9BC81265F}" dt="2023-09-02T14:01:31.039" v="78" actId="2696"/>
        <pc:sldMkLst>
          <pc:docMk/>
          <pc:sldMk cId="0" sldId="302"/>
        </pc:sldMkLst>
      </pc:sldChg>
      <pc:sldChg chg="del">
        <pc:chgData name="Hải Ngân Đinh" userId="b56d41eb1ff6fed2" providerId="LiveId" clId="{A37D262E-A862-BF4B-956C-F0F9BC81265F}" dt="2023-09-02T14:01:31.078" v="79" actId="2696"/>
        <pc:sldMkLst>
          <pc:docMk/>
          <pc:sldMk cId="0" sldId="303"/>
        </pc:sldMkLst>
      </pc:sldChg>
      <pc:sldChg chg="del">
        <pc:chgData name="Hải Ngân Đinh" userId="b56d41eb1ff6fed2" providerId="LiveId" clId="{A37D262E-A862-BF4B-956C-F0F9BC81265F}" dt="2023-09-02T14:01:31.126" v="80" actId="2696"/>
        <pc:sldMkLst>
          <pc:docMk/>
          <pc:sldMk cId="0" sldId="304"/>
        </pc:sldMkLst>
      </pc:sldChg>
      <pc:sldChg chg="del">
        <pc:chgData name="Hải Ngân Đinh" userId="b56d41eb1ff6fed2" providerId="LiveId" clId="{A37D262E-A862-BF4B-956C-F0F9BC81265F}" dt="2023-09-02T14:01:31.176" v="81" actId="2696"/>
        <pc:sldMkLst>
          <pc:docMk/>
          <pc:sldMk cId="0" sldId="305"/>
        </pc:sldMkLst>
      </pc:sldChg>
      <pc:sldChg chg="del">
        <pc:chgData name="Hải Ngân Đinh" userId="b56d41eb1ff6fed2" providerId="LiveId" clId="{A37D262E-A862-BF4B-956C-F0F9BC81265F}" dt="2023-09-02T14:01:31.235" v="82" actId="2696"/>
        <pc:sldMkLst>
          <pc:docMk/>
          <pc:sldMk cId="0" sldId="306"/>
        </pc:sldMkLst>
      </pc:sldChg>
      <pc:sldChg chg="del">
        <pc:chgData name="Hải Ngân Đinh" userId="b56d41eb1ff6fed2" providerId="LiveId" clId="{A37D262E-A862-BF4B-956C-F0F9BC81265F}" dt="2023-09-02T14:01:31.298" v="83" actId="2696"/>
        <pc:sldMkLst>
          <pc:docMk/>
          <pc:sldMk cId="0" sldId="307"/>
        </pc:sldMkLst>
      </pc:sldChg>
      <pc:sldChg chg="del">
        <pc:chgData name="Hải Ngân Đinh" userId="b56d41eb1ff6fed2" providerId="LiveId" clId="{A37D262E-A862-BF4B-956C-F0F9BC81265F}" dt="2023-09-02T14:01:31.348" v="84" actId="2696"/>
        <pc:sldMkLst>
          <pc:docMk/>
          <pc:sldMk cId="0" sldId="308"/>
        </pc:sldMkLst>
      </pc:sldChg>
      <pc:sldChg chg="del">
        <pc:chgData name="Hải Ngân Đinh" userId="b56d41eb1ff6fed2" providerId="LiveId" clId="{A37D262E-A862-BF4B-956C-F0F9BC81265F}" dt="2023-09-02T14:01:31.386" v="85" actId="2696"/>
        <pc:sldMkLst>
          <pc:docMk/>
          <pc:sldMk cId="0" sldId="309"/>
        </pc:sldMkLst>
      </pc:sldChg>
      <pc:sldChg chg="del">
        <pc:chgData name="Hải Ngân Đinh" userId="b56d41eb1ff6fed2" providerId="LiveId" clId="{A37D262E-A862-BF4B-956C-F0F9BC81265F}" dt="2023-09-02T14:01:31.411" v="86" actId="2696"/>
        <pc:sldMkLst>
          <pc:docMk/>
          <pc:sldMk cId="0" sldId="310"/>
        </pc:sldMkLst>
      </pc:sldChg>
      <pc:sldChg chg="del modNotes">
        <pc:chgData name="Hải Ngân Đinh" userId="b56d41eb1ff6fed2" providerId="LiveId" clId="{A37D262E-A862-BF4B-956C-F0F9BC81265F}" dt="2023-09-02T14:01:31.535" v="91"/>
        <pc:sldMkLst>
          <pc:docMk/>
          <pc:sldMk cId="0" sldId="311"/>
        </pc:sldMkLst>
      </pc:sldChg>
      <pc:sldMasterChg chg="modTransition delSldLayout modSldLayout">
        <pc:chgData name="Hải Ngân Đinh" userId="b56d41eb1ff6fed2" providerId="LiveId" clId="{A37D262E-A862-BF4B-956C-F0F9BC81265F}" dt="2023-10-08T07:05:41.882" v="1565" actId="2696"/>
        <pc:sldMasterMkLst>
          <pc:docMk/>
          <pc:sldMasterMk cId="0" sldId="2147483685"/>
        </pc:sldMasterMkLst>
        <pc:sldLayoutChg chg="modTransition">
          <pc:chgData name="Hải Ngân Đinh" userId="b56d41eb1ff6fed2" providerId="LiveId" clId="{A37D262E-A862-BF4B-956C-F0F9BC81265F}" dt="2023-09-24T06:05:52.512" v="840"/>
          <pc:sldLayoutMkLst>
            <pc:docMk/>
            <pc:sldMasterMk cId="0" sldId="2147483685"/>
            <pc:sldLayoutMk cId="0" sldId="2147483648"/>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49"/>
          </pc:sldLayoutMkLst>
        </pc:sldLayoutChg>
        <pc:sldLayoutChg chg="del modTransition">
          <pc:chgData name="Hải Ngân Đinh" userId="b56d41eb1ff6fed2" providerId="LiveId" clId="{A37D262E-A862-BF4B-956C-F0F9BC81265F}" dt="2023-10-08T07:05:41.808" v="1563" actId="2696"/>
          <pc:sldLayoutMkLst>
            <pc:docMk/>
            <pc:sldMasterMk cId="0" sldId="2147483685"/>
            <pc:sldLayoutMk cId="0" sldId="2147483650"/>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51"/>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52"/>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53"/>
          </pc:sldLayoutMkLst>
        </pc:sldLayoutChg>
        <pc:sldLayoutChg chg="del modTransition">
          <pc:chgData name="Hải Ngân Đinh" userId="b56d41eb1ff6fed2" providerId="LiveId" clId="{A37D262E-A862-BF4B-956C-F0F9BC81265F}" dt="2023-10-08T07:05:40.201" v="1526" actId="2696"/>
          <pc:sldLayoutMkLst>
            <pc:docMk/>
            <pc:sldMasterMk cId="0" sldId="2147483685"/>
            <pc:sldLayoutMk cId="0" sldId="2147483654"/>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55"/>
          </pc:sldLayoutMkLst>
        </pc:sldLayoutChg>
        <pc:sldLayoutChg chg="del modTransition">
          <pc:chgData name="Hải Ngân Đinh" userId="b56d41eb1ff6fed2" providerId="LiveId" clId="{A37D262E-A862-BF4B-956C-F0F9BC81265F}" dt="2023-10-08T07:05:40.337" v="1530" actId="2696"/>
          <pc:sldLayoutMkLst>
            <pc:docMk/>
            <pc:sldMasterMk cId="0" sldId="2147483685"/>
            <pc:sldLayoutMk cId="0" sldId="2147483656"/>
          </pc:sldLayoutMkLst>
        </pc:sldLayoutChg>
        <pc:sldLayoutChg chg="del modTransition">
          <pc:chgData name="Hải Ngân Đinh" userId="b56d41eb1ff6fed2" providerId="LiveId" clId="{A37D262E-A862-BF4B-956C-F0F9BC81265F}" dt="2023-10-08T07:05:40.591" v="1536" actId="2696"/>
          <pc:sldLayoutMkLst>
            <pc:docMk/>
            <pc:sldMasterMk cId="0" sldId="2147483685"/>
            <pc:sldLayoutMk cId="0" sldId="2147483657"/>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58"/>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59"/>
          </pc:sldLayoutMkLst>
        </pc:sldLayoutChg>
        <pc:sldLayoutChg chg="del modTransition">
          <pc:chgData name="Hải Ngân Đinh" userId="b56d41eb1ff6fed2" providerId="LiveId" clId="{A37D262E-A862-BF4B-956C-F0F9BC81265F}" dt="2023-10-08T07:05:40.270" v="1528" actId="2696"/>
          <pc:sldLayoutMkLst>
            <pc:docMk/>
            <pc:sldMasterMk cId="0" sldId="2147483685"/>
            <pc:sldLayoutMk cId="0" sldId="2147483660"/>
          </pc:sldLayoutMkLst>
        </pc:sldLayoutChg>
        <pc:sldLayoutChg chg="del modTransition">
          <pc:chgData name="Hải Ngân Đinh" userId="b56d41eb1ff6fed2" providerId="LiveId" clId="{A37D262E-A862-BF4B-956C-F0F9BC81265F}" dt="2023-10-08T07:05:40.515" v="1534" actId="2696"/>
          <pc:sldLayoutMkLst>
            <pc:docMk/>
            <pc:sldMasterMk cId="0" sldId="2147483685"/>
            <pc:sldLayoutMk cId="0" sldId="2147483661"/>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62"/>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63"/>
          </pc:sldLayoutMkLst>
        </pc:sldLayoutChg>
        <pc:sldLayoutChg chg="del modTransition">
          <pc:chgData name="Hải Ngân Đinh" userId="b56d41eb1ff6fed2" providerId="LiveId" clId="{A37D262E-A862-BF4B-956C-F0F9BC81265F}" dt="2023-10-08T07:05:40.423" v="1532" actId="2696"/>
          <pc:sldLayoutMkLst>
            <pc:docMk/>
            <pc:sldMasterMk cId="0" sldId="2147483685"/>
            <pc:sldLayoutMk cId="0" sldId="2147483664"/>
          </pc:sldLayoutMkLst>
        </pc:sldLayoutChg>
        <pc:sldLayoutChg chg="del modTransition">
          <pc:chgData name="Hải Ngân Đinh" userId="b56d41eb1ff6fed2" providerId="LiveId" clId="{A37D262E-A862-BF4B-956C-F0F9BC81265F}" dt="2023-10-08T07:05:40.819" v="1542" actId="2696"/>
          <pc:sldLayoutMkLst>
            <pc:docMk/>
            <pc:sldMasterMk cId="0" sldId="2147483685"/>
            <pc:sldLayoutMk cId="0" sldId="2147483665"/>
          </pc:sldLayoutMkLst>
        </pc:sldLayoutChg>
        <pc:sldLayoutChg chg="del modTransition">
          <pc:chgData name="Hải Ngân Đinh" userId="b56d41eb1ff6fed2" providerId="LiveId" clId="{A37D262E-A862-BF4B-956C-F0F9BC81265F}" dt="2023-10-08T07:05:40.896" v="1544" actId="2696"/>
          <pc:sldLayoutMkLst>
            <pc:docMk/>
            <pc:sldMasterMk cId="0" sldId="2147483685"/>
            <pc:sldLayoutMk cId="0" sldId="2147483666"/>
          </pc:sldLayoutMkLst>
        </pc:sldLayoutChg>
        <pc:sldLayoutChg chg="del modTransition">
          <pc:chgData name="Hải Ngân Đinh" userId="b56d41eb1ff6fed2" providerId="LiveId" clId="{A37D262E-A862-BF4B-956C-F0F9BC81265F}" dt="2023-10-08T07:05:40.972" v="1546" actId="2696"/>
          <pc:sldLayoutMkLst>
            <pc:docMk/>
            <pc:sldMasterMk cId="0" sldId="2147483685"/>
            <pc:sldLayoutMk cId="0" sldId="2147483667"/>
          </pc:sldLayoutMkLst>
        </pc:sldLayoutChg>
        <pc:sldLayoutChg chg="del modTransition">
          <pc:chgData name="Hải Ngân Đinh" userId="b56d41eb1ff6fed2" providerId="LiveId" clId="{A37D262E-A862-BF4B-956C-F0F9BC81265F}" dt="2023-10-08T07:05:39.964" v="1520" actId="2696"/>
          <pc:sldLayoutMkLst>
            <pc:docMk/>
            <pc:sldMasterMk cId="0" sldId="2147483685"/>
            <pc:sldLayoutMk cId="0" sldId="2147483668"/>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69"/>
          </pc:sldLayoutMkLst>
        </pc:sldLayoutChg>
        <pc:sldLayoutChg chg="del modTransition">
          <pc:chgData name="Hải Ngân Đinh" userId="b56d41eb1ff6fed2" providerId="LiveId" clId="{A37D262E-A862-BF4B-956C-F0F9BC81265F}" dt="2023-10-08T07:05:41.882" v="1565" actId="2696"/>
          <pc:sldLayoutMkLst>
            <pc:docMk/>
            <pc:sldMasterMk cId="0" sldId="2147483685"/>
            <pc:sldLayoutMk cId="0" sldId="2147483670"/>
          </pc:sldLayoutMkLst>
        </pc:sldLayoutChg>
        <pc:sldLayoutChg chg="del modTransition">
          <pc:chgData name="Hải Ngân Đinh" userId="b56d41eb1ff6fed2" providerId="LiveId" clId="{A37D262E-A862-BF4B-956C-F0F9BC81265F}" dt="2023-10-08T07:05:41.473" v="1557" actId="2696"/>
          <pc:sldLayoutMkLst>
            <pc:docMk/>
            <pc:sldMasterMk cId="0" sldId="2147483685"/>
            <pc:sldLayoutMk cId="0" sldId="2147483671"/>
          </pc:sldLayoutMkLst>
        </pc:sldLayoutChg>
        <pc:sldLayoutChg chg="del modTransition">
          <pc:chgData name="Hải Ngân Đinh" userId="b56d41eb1ff6fed2" providerId="LiveId" clId="{A37D262E-A862-BF4B-956C-F0F9BC81265F}" dt="2023-10-08T07:05:40.052" v="1522" actId="2696"/>
          <pc:sldLayoutMkLst>
            <pc:docMk/>
            <pc:sldMasterMk cId="0" sldId="2147483685"/>
            <pc:sldLayoutMk cId="0" sldId="2147483672"/>
          </pc:sldLayoutMkLst>
        </pc:sldLayoutChg>
        <pc:sldLayoutChg chg="del modTransition">
          <pc:chgData name="Hải Ngân Đinh" userId="b56d41eb1ff6fed2" providerId="LiveId" clId="{A37D262E-A862-BF4B-956C-F0F9BC81265F}" dt="2023-10-08T07:05:41.272" v="1552" actId="2696"/>
          <pc:sldLayoutMkLst>
            <pc:docMk/>
            <pc:sldMasterMk cId="0" sldId="2147483685"/>
            <pc:sldLayoutMk cId="0" sldId="2147483673"/>
          </pc:sldLayoutMkLst>
        </pc:sldLayoutChg>
        <pc:sldLayoutChg chg="del modTransition">
          <pc:chgData name="Hải Ngân Đinh" userId="b56d41eb1ff6fed2" providerId="LiveId" clId="{A37D262E-A862-BF4B-956C-F0F9BC81265F}" dt="2023-10-08T07:05:40.123" v="1524" actId="2696"/>
          <pc:sldLayoutMkLst>
            <pc:docMk/>
            <pc:sldMasterMk cId="0" sldId="2147483685"/>
            <pc:sldLayoutMk cId="0" sldId="2147483674"/>
          </pc:sldLayoutMkLst>
        </pc:sldLayoutChg>
        <pc:sldLayoutChg chg="del modTransition">
          <pc:chgData name="Hải Ngân Đinh" userId="b56d41eb1ff6fed2" providerId="LiveId" clId="{A37D262E-A862-BF4B-956C-F0F9BC81265F}" dt="2023-10-08T07:05:40.678" v="1538" actId="2696"/>
          <pc:sldLayoutMkLst>
            <pc:docMk/>
            <pc:sldMasterMk cId="0" sldId="2147483685"/>
            <pc:sldLayoutMk cId="0" sldId="2147483675"/>
          </pc:sldLayoutMkLst>
        </pc:sldLayoutChg>
        <pc:sldLayoutChg chg="del modTransition">
          <pc:chgData name="Hải Ngân Đinh" userId="b56d41eb1ff6fed2" providerId="LiveId" clId="{A37D262E-A862-BF4B-956C-F0F9BC81265F}" dt="2023-10-08T07:05:40.745" v="1540" actId="2696"/>
          <pc:sldLayoutMkLst>
            <pc:docMk/>
            <pc:sldMasterMk cId="0" sldId="2147483685"/>
            <pc:sldLayoutMk cId="0" sldId="2147483676"/>
          </pc:sldLayoutMkLst>
        </pc:sldLayoutChg>
        <pc:sldLayoutChg chg="del modTransition">
          <pc:chgData name="Hải Ngân Đinh" userId="b56d41eb1ff6fed2" providerId="LiveId" clId="{A37D262E-A862-BF4B-956C-F0F9BC81265F}" dt="2023-10-08T07:05:41.664" v="1561" actId="2696"/>
          <pc:sldLayoutMkLst>
            <pc:docMk/>
            <pc:sldMasterMk cId="0" sldId="2147483685"/>
            <pc:sldLayoutMk cId="0" sldId="2147483677"/>
          </pc:sldLayoutMkLst>
        </pc:sldLayoutChg>
        <pc:sldLayoutChg chg="del modTransition">
          <pc:chgData name="Hải Ngân Đinh" userId="b56d41eb1ff6fed2" providerId="LiveId" clId="{A37D262E-A862-BF4B-956C-F0F9BC81265F}" dt="2023-10-08T07:05:41.353" v="1554" actId="2696"/>
          <pc:sldLayoutMkLst>
            <pc:docMk/>
            <pc:sldMasterMk cId="0" sldId="2147483685"/>
            <pc:sldLayoutMk cId="0" sldId="2147483678"/>
          </pc:sldLayoutMkLst>
        </pc:sldLayoutChg>
        <pc:sldLayoutChg chg="del modTransition">
          <pc:chgData name="Hải Ngân Đinh" userId="b56d41eb1ff6fed2" providerId="LiveId" clId="{A37D262E-A862-BF4B-956C-F0F9BC81265F}" dt="2023-10-08T07:05:41.563" v="1559" actId="2696"/>
          <pc:sldLayoutMkLst>
            <pc:docMk/>
            <pc:sldMasterMk cId="0" sldId="2147483685"/>
            <pc:sldLayoutMk cId="0" sldId="2147483679"/>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80"/>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81"/>
          </pc:sldLayoutMkLst>
        </pc:sldLayoutChg>
        <pc:sldLayoutChg chg="modTransition">
          <pc:chgData name="Hải Ngân Đinh" userId="b56d41eb1ff6fed2" providerId="LiveId" clId="{A37D262E-A862-BF4B-956C-F0F9BC81265F}" dt="2023-09-24T06:05:52.512" v="840"/>
          <pc:sldLayoutMkLst>
            <pc:docMk/>
            <pc:sldMasterMk cId="0" sldId="2147483685"/>
            <pc:sldLayoutMk cId="0" sldId="2147483682"/>
          </pc:sldLayoutMkLst>
        </pc:sldLayoutChg>
      </pc:sldMasterChg>
      <pc:sldMasterChg chg="del delSldLayout">
        <pc:chgData name="Hải Ngân Đinh" userId="b56d41eb1ff6fed2" providerId="LiveId" clId="{A37D262E-A862-BF4B-956C-F0F9BC81265F}" dt="2023-09-02T14:01:31.535" v="90" actId="2696"/>
        <pc:sldMasterMkLst>
          <pc:docMk/>
          <pc:sldMasterMk cId="0" sldId="2147483686"/>
        </pc:sldMasterMkLst>
        <pc:sldLayoutChg chg="del">
          <pc:chgData name="Hải Ngân Đinh" userId="b56d41eb1ff6fed2" providerId="LiveId" clId="{A37D262E-A862-BF4B-956C-F0F9BC81265F}" dt="2023-09-02T14:01:31.532" v="89" actId="2696"/>
          <pc:sldLayoutMkLst>
            <pc:docMk/>
            <pc:sldMasterMk cId="0" sldId="2147483686"/>
            <pc:sldLayoutMk cId="0" sldId="2147483683"/>
          </pc:sldLayoutMkLst>
        </pc:sldLayoutChg>
        <pc:sldLayoutChg chg="del">
          <pc:chgData name="Hải Ngân Đinh" userId="b56d41eb1ff6fed2" providerId="LiveId" clId="{A37D262E-A862-BF4B-956C-F0F9BC81265F}" dt="2023-09-02T14:01:31.414" v="87" actId="2696"/>
          <pc:sldLayoutMkLst>
            <pc:docMk/>
            <pc:sldMasterMk cId="0" sldId="2147483686"/>
            <pc:sldLayoutMk cId="0" sldId="2147483684"/>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60"/>
        <p:cNvGrpSpPr/>
        <p:nvPr/>
      </p:nvGrpSpPr>
      <p:grpSpPr>
        <a:xfrm>
          <a:off x="0" y="0"/>
          <a:ext cx="0" cy="0"/>
          <a:chOff x="0" y="0"/>
          <a:chExt cx="0" cy="0"/>
        </a:xfrm>
      </p:grpSpPr>
      <p:sp>
        <p:nvSpPr>
          <p:cNvPr id="12361" name="Google Shape;1236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2" name="Google Shape;1236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30"/>
        <p:cNvGrpSpPr/>
        <p:nvPr/>
      </p:nvGrpSpPr>
      <p:grpSpPr>
        <a:xfrm>
          <a:off x="0" y="0"/>
          <a:ext cx="0" cy="0"/>
          <a:chOff x="0" y="0"/>
          <a:chExt cx="0" cy="0"/>
        </a:xfrm>
      </p:grpSpPr>
      <p:sp>
        <p:nvSpPr>
          <p:cNvPr id="12931" name="Google Shape;12931;gf8cf4f0f69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32" name="Google Shape;12932;gf8cf4f0f69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89"/>
        <p:cNvGrpSpPr/>
        <p:nvPr/>
      </p:nvGrpSpPr>
      <p:grpSpPr>
        <a:xfrm>
          <a:off x="0" y="0"/>
          <a:ext cx="0" cy="0"/>
          <a:chOff x="0" y="0"/>
          <a:chExt cx="0" cy="0"/>
        </a:xfrm>
      </p:grpSpPr>
      <p:sp>
        <p:nvSpPr>
          <p:cNvPr id="12390" name="Google Shape;12390;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91" name="Google Shape;12391;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2"/>
        <p:cNvGrpSpPr/>
        <p:nvPr/>
      </p:nvGrpSpPr>
      <p:grpSpPr>
        <a:xfrm>
          <a:off x="0" y="0"/>
          <a:ext cx="0" cy="0"/>
          <a:chOff x="0" y="0"/>
          <a:chExt cx="0" cy="0"/>
        </a:xfrm>
      </p:grpSpPr>
      <p:sp>
        <p:nvSpPr>
          <p:cNvPr id="12403" name="Google Shape;12403;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4" name="Google Shape;12404;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8"/>
        <p:cNvGrpSpPr/>
        <p:nvPr/>
      </p:nvGrpSpPr>
      <p:grpSpPr>
        <a:xfrm>
          <a:off x="0" y="0"/>
          <a:ext cx="0" cy="0"/>
          <a:chOff x="0" y="0"/>
          <a:chExt cx="0" cy="0"/>
        </a:xfrm>
      </p:grpSpPr>
      <p:sp>
        <p:nvSpPr>
          <p:cNvPr id="12409" name="Google Shape;12409;g146afa814b9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10" name="Google Shape;12410;g146afa814b9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95"/>
        <p:cNvGrpSpPr/>
        <p:nvPr/>
      </p:nvGrpSpPr>
      <p:grpSpPr>
        <a:xfrm>
          <a:off x="0" y="0"/>
          <a:ext cx="0" cy="0"/>
          <a:chOff x="0" y="0"/>
          <a:chExt cx="0" cy="0"/>
        </a:xfrm>
      </p:grpSpPr>
      <p:sp>
        <p:nvSpPr>
          <p:cNvPr id="12396" name="Google Shape;12396;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97" name="Google Shape;12397;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5"/>
        <p:cNvGrpSpPr/>
        <p:nvPr/>
      </p:nvGrpSpPr>
      <p:grpSpPr>
        <a:xfrm>
          <a:off x="0" y="0"/>
          <a:ext cx="0" cy="0"/>
          <a:chOff x="0" y="0"/>
          <a:chExt cx="0" cy="0"/>
        </a:xfrm>
      </p:grpSpPr>
      <p:sp>
        <p:nvSpPr>
          <p:cNvPr id="12416" name="Google Shape;12416;g99f2f57a71_0_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17" name="Google Shape;12417;g99f2f57a71_0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75"/>
        <p:cNvGrpSpPr/>
        <p:nvPr/>
      </p:nvGrpSpPr>
      <p:grpSpPr>
        <a:xfrm>
          <a:off x="0" y="0"/>
          <a:ext cx="0" cy="0"/>
          <a:chOff x="0" y="0"/>
          <a:chExt cx="0" cy="0"/>
        </a:xfrm>
      </p:grpSpPr>
      <p:sp>
        <p:nvSpPr>
          <p:cNvPr id="12376" name="Google Shape;12376;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77" name="Google Shape;12377;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19"/>
        <p:cNvGrpSpPr/>
        <p:nvPr/>
      </p:nvGrpSpPr>
      <p:grpSpPr>
        <a:xfrm>
          <a:off x="0" y="0"/>
          <a:ext cx="0" cy="0"/>
          <a:chOff x="0" y="0"/>
          <a:chExt cx="0" cy="0"/>
        </a:xfrm>
      </p:grpSpPr>
      <p:sp>
        <p:nvSpPr>
          <p:cNvPr id="13120" name="Google Shape;13120;g217a761acf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21" name="Google Shape;13121;g217a761acf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46"/>
        <p:cNvGrpSpPr/>
        <p:nvPr/>
      </p:nvGrpSpPr>
      <p:grpSpPr>
        <a:xfrm>
          <a:off x="0" y="0"/>
          <a:ext cx="0" cy="0"/>
          <a:chOff x="0" y="0"/>
          <a:chExt cx="0" cy="0"/>
        </a:xfrm>
      </p:grpSpPr>
      <p:sp>
        <p:nvSpPr>
          <p:cNvPr id="13047" name="Google Shape;13047;gf8cf4f0f69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48" name="Google Shape;13048;gf8cf4f0f69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2"/>
        <p:cNvGrpSpPr/>
        <p:nvPr/>
      </p:nvGrpSpPr>
      <p:grpSpPr>
        <a:xfrm>
          <a:off x="0" y="0"/>
          <a:ext cx="0" cy="0"/>
          <a:chOff x="0" y="0"/>
          <a:chExt cx="0" cy="0"/>
        </a:xfrm>
      </p:grpSpPr>
      <p:sp>
        <p:nvSpPr>
          <p:cNvPr id="12423" name="Google Shape;12423;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4" name="Google Shape;12424;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a:off x="-1611546" y="3403209"/>
            <a:ext cx="12548721" cy="2719499"/>
            <a:chOff x="-1951296" y="3403209"/>
            <a:chExt cx="12548721" cy="2719499"/>
          </a:xfrm>
        </p:grpSpPr>
        <p:sp>
          <p:nvSpPr>
            <p:cNvPr id="11" name="Google Shape;11;p2"/>
            <p:cNvSpPr/>
            <p:nvPr/>
          </p:nvSpPr>
          <p:spPr>
            <a:xfrm>
              <a:off x="-1680625" y="3628375"/>
              <a:ext cx="12278050" cy="2143475"/>
            </a:xfrm>
            <a:custGeom>
              <a:avLst/>
              <a:gdLst/>
              <a:ahLst/>
              <a:cxnLst/>
              <a:rect l="l" t="t" r="r" b="b"/>
              <a:pathLst>
                <a:path w="491122" h="85739" extrusionOk="0">
                  <a:moveTo>
                    <a:pt x="0" y="20226"/>
                  </a:moveTo>
                  <a:lnTo>
                    <a:pt x="89439" y="12641"/>
                  </a:lnTo>
                  <a:lnTo>
                    <a:pt x="117566" y="10113"/>
                  </a:lnTo>
                  <a:lnTo>
                    <a:pt x="143797" y="0"/>
                  </a:lnTo>
                  <a:lnTo>
                    <a:pt x="158019" y="2844"/>
                  </a:lnTo>
                  <a:lnTo>
                    <a:pt x="170660" y="6952"/>
                  </a:lnTo>
                  <a:lnTo>
                    <a:pt x="188674" y="25599"/>
                  </a:lnTo>
                  <a:lnTo>
                    <a:pt x="209533" y="16117"/>
                  </a:lnTo>
                  <a:lnTo>
                    <a:pt x="226915" y="13273"/>
                  </a:lnTo>
                  <a:lnTo>
                    <a:pt x="237660" y="14537"/>
                  </a:lnTo>
                  <a:lnTo>
                    <a:pt x="247457" y="19278"/>
                  </a:lnTo>
                  <a:lnTo>
                    <a:pt x="265471" y="23070"/>
                  </a:lnTo>
                  <a:lnTo>
                    <a:pt x="288858" y="17066"/>
                  </a:lnTo>
                  <a:lnTo>
                    <a:pt x="306240" y="13905"/>
                  </a:lnTo>
                  <a:lnTo>
                    <a:pt x="313825" y="13589"/>
                  </a:lnTo>
                  <a:lnTo>
                    <a:pt x="321726" y="16750"/>
                  </a:lnTo>
                  <a:lnTo>
                    <a:pt x="331207" y="16750"/>
                  </a:lnTo>
                  <a:lnTo>
                    <a:pt x="339108" y="11377"/>
                  </a:lnTo>
                  <a:lnTo>
                    <a:pt x="352697" y="10113"/>
                  </a:lnTo>
                  <a:lnTo>
                    <a:pt x="361230" y="9481"/>
                  </a:lnTo>
                  <a:lnTo>
                    <a:pt x="374504" y="14853"/>
                  </a:lnTo>
                  <a:lnTo>
                    <a:pt x="384617" y="17698"/>
                  </a:lnTo>
                  <a:lnTo>
                    <a:pt x="418117" y="16117"/>
                  </a:lnTo>
                  <a:lnTo>
                    <a:pt x="435183" y="12325"/>
                  </a:lnTo>
                  <a:lnTo>
                    <a:pt x="464890" y="6952"/>
                  </a:lnTo>
                  <a:lnTo>
                    <a:pt x="482905" y="15485"/>
                  </a:lnTo>
                  <a:lnTo>
                    <a:pt x="491122" y="60995"/>
                  </a:lnTo>
                  <a:lnTo>
                    <a:pt x="464258" y="80683"/>
                  </a:lnTo>
                  <a:lnTo>
                    <a:pt x="403579" y="84159"/>
                  </a:lnTo>
                  <a:lnTo>
                    <a:pt x="300867" y="79735"/>
                  </a:lnTo>
                  <a:lnTo>
                    <a:pt x="253462" y="85107"/>
                  </a:lnTo>
                  <a:lnTo>
                    <a:pt x="202264" y="85739"/>
                  </a:lnTo>
                  <a:lnTo>
                    <a:pt x="149170" y="83843"/>
                  </a:lnTo>
                  <a:lnTo>
                    <a:pt x="131156" y="80051"/>
                  </a:lnTo>
                  <a:lnTo>
                    <a:pt x="102396" y="76574"/>
                  </a:lnTo>
                  <a:lnTo>
                    <a:pt x="68264" y="80683"/>
                  </a:lnTo>
                  <a:lnTo>
                    <a:pt x="50566" y="80683"/>
                  </a:lnTo>
                  <a:lnTo>
                    <a:pt x="31604" y="73730"/>
                  </a:lnTo>
                  <a:lnTo>
                    <a:pt x="21807" y="63933"/>
                  </a:lnTo>
                  <a:close/>
                </a:path>
              </a:pathLst>
            </a:custGeom>
            <a:solidFill>
              <a:schemeClr val="accent2"/>
            </a:solidFill>
            <a:ln>
              <a:noFill/>
            </a:ln>
          </p:spPr>
        </p:sp>
        <p:grpSp>
          <p:nvGrpSpPr>
            <p:cNvPr id="12" name="Google Shape;12;p2"/>
            <p:cNvGrpSpPr/>
            <p:nvPr/>
          </p:nvGrpSpPr>
          <p:grpSpPr>
            <a:xfrm>
              <a:off x="-1951296" y="3403209"/>
              <a:ext cx="12277742" cy="2719499"/>
              <a:chOff x="-1951296" y="3403209"/>
              <a:chExt cx="12277742" cy="2719499"/>
            </a:xfrm>
          </p:grpSpPr>
          <p:grpSp>
            <p:nvGrpSpPr>
              <p:cNvPr id="13" name="Google Shape;13;p2"/>
              <p:cNvGrpSpPr/>
              <p:nvPr/>
            </p:nvGrpSpPr>
            <p:grpSpPr>
              <a:xfrm>
                <a:off x="2366597" y="4123544"/>
                <a:ext cx="3902689" cy="1999163"/>
                <a:chOff x="2266783" y="4027842"/>
                <a:chExt cx="4275982" cy="2190383"/>
              </a:xfrm>
            </p:grpSpPr>
            <p:grpSp>
              <p:nvGrpSpPr>
                <p:cNvPr id="14" name="Google Shape;14;p2"/>
                <p:cNvGrpSpPr/>
                <p:nvPr/>
              </p:nvGrpSpPr>
              <p:grpSpPr>
                <a:xfrm>
                  <a:off x="4212859" y="5537808"/>
                  <a:ext cx="1250617" cy="366645"/>
                  <a:chOff x="6597922" y="2714372"/>
                  <a:chExt cx="1091289" cy="319934"/>
                </a:xfrm>
              </p:grpSpPr>
              <p:sp>
                <p:nvSpPr>
                  <p:cNvPr id="15" name="Google Shape;15;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2"/>
                <p:cNvGrpSpPr/>
                <p:nvPr/>
              </p:nvGrpSpPr>
              <p:grpSpPr>
                <a:xfrm>
                  <a:off x="2622547" y="4258722"/>
                  <a:ext cx="806391" cy="384376"/>
                  <a:chOff x="5210215" y="1598241"/>
                  <a:chExt cx="703657" cy="335407"/>
                </a:xfrm>
              </p:grpSpPr>
              <p:sp>
                <p:nvSpPr>
                  <p:cNvPr id="27" name="Google Shape;27;p2"/>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35;p2"/>
                <p:cNvGrpSpPr/>
                <p:nvPr/>
              </p:nvGrpSpPr>
              <p:grpSpPr>
                <a:xfrm>
                  <a:off x="3431689" y="4040004"/>
                  <a:ext cx="2315607" cy="784112"/>
                  <a:chOff x="5916272" y="1407387"/>
                  <a:chExt cx="2020600" cy="684216"/>
                </a:xfrm>
              </p:grpSpPr>
              <p:sp>
                <p:nvSpPr>
                  <p:cNvPr id="36" name="Google Shape;36;p2"/>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2"/>
                <p:cNvSpPr/>
                <p:nvPr/>
              </p:nvSpPr>
              <p:spPr>
                <a:xfrm>
                  <a:off x="4287110" y="4994182"/>
                  <a:ext cx="182813" cy="178844"/>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726790" y="5143835"/>
                  <a:ext cx="74892" cy="70859"/>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989018" y="5027339"/>
                  <a:ext cx="406656" cy="18562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855431" y="5184928"/>
                  <a:ext cx="337525" cy="16508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120365" y="5078738"/>
                  <a:ext cx="454599" cy="257000"/>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530921" y="5083858"/>
                  <a:ext cx="101712" cy="142806"/>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572079" y="5094164"/>
                  <a:ext cx="175323" cy="133077"/>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60156" y="5246633"/>
                  <a:ext cx="470602" cy="136533"/>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836548" y="5218597"/>
                  <a:ext cx="282156" cy="145687"/>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86464" y="5163805"/>
                  <a:ext cx="241574" cy="73740"/>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106201" y="5102677"/>
                  <a:ext cx="218786" cy="111441"/>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663531" y="5194657"/>
                  <a:ext cx="45767" cy="4685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445963" y="5175775"/>
                  <a:ext cx="235941" cy="9371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806272" y="5336245"/>
                  <a:ext cx="103440" cy="135957"/>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270641" y="5104405"/>
                  <a:ext cx="117138" cy="80013"/>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4365" y="5131225"/>
                  <a:ext cx="321522" cy="137173"/>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146207" y="5190625"/>
                  <a:ext cx="434628" cy="147415"/>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741174" y="5315122"/>
                  <a:ext cx="114322" cy="156504"/>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414598" y="5300272"/>
                  <a:ext cx="384316" cy="16450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 name="Google Shape;68;p2"/>
                <p:cNvGrpSpPr/>
                <p:nvPr/>
              </p:nvGrpSpPr>
              <p:grpSpPr>
                <a:xfrm>
                  <a:off x="2266783" y="4027842"/>
                  <a:ext cx="4275982" cy="2190383"/>
                  <a:chOff x="4899775" y="1396775"/>
                  <a:chExt cx="3731223" cy="1911329"/>
                </a:xfrm>
              </p:grpSpPr>
              <p:sp>
                <p:nvSpPr>
                  <p:cNvPr id="69" name="Google Shape;69;p2"/>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 name="Google Shape;138;p2"/>
              <p:cNvGrpSpPr/>
              <p:nvPr/>
            </p:nvGrpSpPr>
            <p:grpSpPr>
              <a:xfrm>
                <a:off x="5683524" y="3609799"/>
                <a:ext cx="4642922" cy="2487218"/>
                <a:chOff x="5683524" y="3609799"/>
                <a:chExt cx="4642922" cy="2487218"/>
              </a:xfrm>
            </p:grpSpPr>
            <p:grpSp>
              <p:nvGrpSpPr>
                <p:cNvPr id="139" name="Google Shape;139;p2"/>
                <p:cNvGrpSpPr/>
                <p:nvPr/>
              </p:nvGrpSpPr>
              <p:grpSpPr>
                <a:xfrm>
                  <a:off x="6411213" y="3650537"/>
                  <a:ext cx="3102041" cy="1858991"/>
                  <a:chOff x="1998987" y="1205534"/>
                  <a:chExt cx="2649280" cy="1587660"/>
                </a:xfrm>
              </p:grpSpPr>
              <p:sp>
                <p:nvSpPr>
                  <p:cNvPr id="140" name="Google Shape;140;p2"/>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 name="Google Shape;160;p2"/>
                <p:cNvGrpSpPr/>
                <p:nvPr/>
              </p:nvGrpSpPr>
              <p:grpSpPr>
                <a:xfrm>
                  <a:off x="6934600" y="3663268"/>
                  <a:ext cx="1627295" cy="608831"/>
                  <a:chOff x="2445982" y="1216407"/>
                  <a:chExt cx="1389782" cy="519968"/>
                </a:xfrm>
              </p:grpSpPr>
              <p:sp>
                <p:nvSpPr>
                  <p:cNvPr id="161" name="Google Shape;161;p2"/>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 name="Google Shape;174;p2"/>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 name="Google Shape;175;p2"/>
                <p:cNvGrpSpPr/>
                <p:nvPr/>
              </p:nvGrpSpPr>
              <p:grpSpPr>
                <a:xfrm>
                  <a:off x="5687088" y="3626705"/>
                  <a:ext cx="3810685" cy="1880070"/>
                  <a:chOff x="1380553" y="1185181"/>
                  <a:chExt cx="3254492" cy="1605662"/>
                </a:xfrm>
              </p:grpSpPr>
              <p:sp>
                <p:nvSpPr>
                  <p:cNvPr id="176" name="Google Shape;176;p2"/>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 name="Google Shape;203;p2"/>
                  <p:cNvGrpSpPr/>
                  <p:nvPr/>
                </p:nvGrpSpPr>
                <p:grpSpPr>
                  <a:xfrm>
                    <a:off x="2145637" y="2189368"/>
                    <a:ext cx="1166414" cy="523100"/>
                    <a:chOff x="2145637" y="2189368"/>
                    <a:chExt cx="1166414" cy="523100"/>
                  </a:xfrm>
                </p:grpSpPr>
                <p:sp>
                  <p:nvSpPr>
                    <p:cNvPr id="204" name="Google Shape;204;p2"/>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15" name="Google Shape;215;p2"/>
              <p:cNvGrpSpPr/>
              <p:nvPr/>
            </p:nvGrpSpPr>
            <p:grpSpPr>
              <a:xfrm>
                <a:off x="-1951296" y="3403209"/>
                <a:ext cx="4642922" cy="2487218"/>
                <a:chOff x="-1951296" y="3403209"/>
                <a:chExt cx="4642922" cy="2487218"/>
              </a:xfrm>
            </p:grpSpPr>
            <p:grpSp>
              <p:nvGrpSpPr>
                <p:cNvPr id="216" name="Google Shape;216;p2"/>
                <p:cNvGrpSpPr/>
                <p:nvPr/>
              </p:nvGrpSpPr>
              <p:grpSpPr>
                <a:xfrm flipH="1">
                  <a:off x="-1138105" y="3443947"/>
                  <a:ext cx="3102041" cy="1858991"/>
                  <a:chOff x="1998987" y="1205534"/>
                  <a:chExt cx="2649280" cy="1587660"/>
                </a:xfrm>
              </p:grpSpPr>
              <p:sp>
                <p:nvSpPr>
                  <p:cNvPr id="217" name="Google Shape;217;p2"/>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 name="Google Shape;237;p2"/>
                <p:cNvGrpSpPr/>
                <p:nvPr/>
              </p:nvGrpSpPr>
              <p:grpSpPr>
                <a:xfrm flipH="1">
                  <a:off x="-186745" y="3456677"/>
                  <a:ext cx="1627295" cy="608831"/>
                  <a:chOff x="2445982" y="1216407"/>
                  <a:chExt cx="1389782" cy="519968"/>
                </a:xfrm>
              </p:grpSpPr>
              <p:sp>
                <p:nvSpPr>
                  <p:cNvPr id="238" name="Google Shape;238;p2"/>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 name="Google Shape;251;p2"/>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2"/>
                <p:cNvGrpSpPr/>
                <p:nvPr/>
              </p:nvGrpSpPr>
              <p:grpSpPr>
                <a:xfrm flipH="1">
                  <a:off x="-1122624" y="3420115"/>
                  <a:ext cx="3810685" cy="1880070"/>
                  <a:chOff x="1380553" y="1185181"/>
                  <a:chExt cx="3254492" cy="1605662"/>
                </a:xfrm>
              </p:grpSpPr>
              <p:sp>
                <p:nvSpPr>
                  <p:cNvPr id="253" name="Google Shape;253;p2"/>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 name="Google Shape;280;p2"/>
                  <p:cNvGrpSpPr/>
                  <p:nvPr/>
                </p:nvGrpSpPr>
                <p:grpSpPr>
                  <a:xfrm>
                    <a:off x="2145637" y="2189368"/>
                    <a:ext cx="1166414" cy="523100"/>
                    <a:chOff x="2145637" y="2189368"/>
                    <a:chExt cx="1166414" cy="523100"/>
                  </a:xfrm>
                </p:grpSpPr>
                <p:sp>
                  <p:nvSpPr>
                    <p:cNvPr id="281" name="Google Shape;281;p2"/>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292" name="Google Shape;292;p2"/>
          <p:cNvSpPr txBox="1">
            <a:spLocks noGrp="1"/>
          </p:cNvSpPr>
          <p:nvPr>
            <p:ph type="ctrTitle"/>
          </p:nvPr>
        </p:nvSpPr>
        <p:spPr>
          <a:xfrm>
            <a:off x="932400" y="656900"/>
            <a:ext cx="7279200" cy="17766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rgbClr val="191919"/>
              </a:buClr>
              <a:buSzPts val="5200"/>
              <a:buNone/>
              <a:defRPr sz="6000">
                <a:solidFill>
                  <a:srgbClr val="191919"/>
                </a:solidFill>
                <a:latin typeface="Domine"/>
                <a:ea typeface="Domine"/>
                <a:cs typeface="Domine"/>
                <a:sym typeface="Domine"/>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293" name="Google Shape;293;p2"/>
          <p:cNvSpPr txBox="1">
            <a:spLocks noGrp="1"/>
          </p:cNvSpPr>
          <p:nvPr>
            <p:ph type="subTitle" idx="1"/>
          </p:nvPr>
        </p:nvSpPr>
        <p:spPr>
          <a:xfrm>
            <a:off x="2300700" y="2604550"/>
            <a:ext cx="4542600" cy="4431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a:spcBef>
                <a:spcPts val="0"/>
              </a:spcBef>
              <a:spcAft>
                <a:spcPts val="0"/>
              </a:spcAft>
              <a:buClr>
                <a:schemeClr val="accent5"/>
              </a:buClr>
              <a:buSzPts val="1400"/>
              <a:buNone/>
              <a:defRPr sz="1600"/>
            </a:lvl1pPr>
            <a:lvl2pPr lvl="1" algn="ctr">
              <a:lnSpc>
                <a:spcPct val="100000"/>
              </a:lnSpc>
              <a:spcBef>
                <a:spcPts val="0"/>
              </a:spcBef>
              <a:spcAft>
                <a:spcPts val="0"/>
              </a:spcAft>
              <a:buClr>
                <a:schemeClr val="accent5"/>
              </a:buClr>
              <a:buSzPts val="1800"/>
              <a:buNone/>
              <a:defRPr sz="1800">
                <a:solidFill>
                  <a:schemeClr val="accent5"/>
                </a:solidFill>
              </a:defRPr>
            </a:lvl2pPr>
            <a:lvl3pPr lvl="2" algn="ctr">
              <a:lnSpc>
                <a:spcPct val="100000"/>
              </a:lnSpc>
              <a:spcBef>
                <a:spcPts val="0"/>
              </a:spcBef>
              <a:spcAft>
                <a:spcPts val="0"/>
              </a:spcAft>
              <a:buClr>
                <a:schemeClr val="accent5"/>
              </a:buClr>
              <a:buSzPts val="1800"/>
              <a:buNone/>
              <a:defRPr sz="1800">
                <a:solidFill>
                  <a:schemeClr val="accent5"/>
                </a:solidFill>
              </a:defRPr>
            </a:lvl3pPr>
            <a:lvl4pPr lvl="3" algn="ctr">
              <a:lnSpc>
                <a:spcPct val="100000"/>
              </a:lnSpc>
              <a:spcBef>
                <a:spcPts val="0"/>
              </a:spcBef>
              <a:spcAft>
                <a:spcPts val="0"/>
              </a:spcAft>
              <a:buClr>
                <a:schemeClr val="accent5"/>
              </a:buClr>
              <a:buSzPts val="1800"/>
              <a:buNone/>
              <a:defRPr sz="1800">
                <a:solidFill>
                  <a:schemeClr val="accent5"/>
                </a:solidFill>
              </a:defRPr>
            </a:lvl4pPr>
            <a:lvl5pPr lvl="4" algn="ctr">
              <a:lnSpc>
                <a:spcPct val="100000"/>
              </a:lnSpc>
              <a:spcBef>
                <a:spcPts val="0"/>
              </a:spcBef>
              <a:spcAft>
                <a:spcPts val="0"/>
              </a:spcAft>
              <a:buClr>
                <a:schemeClr val="accent5"/>
              </a:buClr>
              <a:buSzPts val="1800"/>
              <a:buNone/>
              <a:defRPr sz="1800">
                <a:solidFill>
                  <a:schemeClr val="accent5"/>
                </a:solidFill>
              </a:defRPr>
            </a:lvl5pPr>
            <a:lvl6pPr lvl="5" algn="ctr">
              <a:lnSpc>
                <a:spcPct val="100000"/>
              </a:lnSpc>
              <a:spcBef>
                <a:spcPts val="0"/>
              </a:spcBef>
              <a:spcAft>
                <a:spcPts val="0"/>
              </a:spcAft>
              <a:buClr>
                <a:schemeClr val="accent5"/>
              </a:buClr>
              <a:buSzPts val="1800"/>
              <a:buNone/>
              <a:defRPr sz="1800">
                <a:solidFill>
                  <a:schemeClr val="accent5"/>
                </a:solidFill>
              </a:defRPr>
            </a:lvl6pPr>
            <a:lvl7pPr lvl="6" algn="ctr">
              <a:lnSpc>
                <a:spcPct val="100000"/>
              </a:lnSpc>
              <a:spcBef>
                <a:spcPts val="0"/>
              </a:spcBef>
              <a:spcAft>
                <a:spcPts val="0"/>
              </a:spcAft>
              <a:buClr>
                <a:schemeClr val="accent5"/>
              </a:buClr>
              <a:buSzPts val="1800"/>
              <a:buNone/>
              <a:defRPr sz="1800">
                <a:solidFill>
                  <a:schemeClr val="accent5"/>
                </a:solidFill>
              </a:defRPr>
            </a:lvl7pPr>
            <a:lvl8pPr lvl="7" algn="ctr">
              <a:lnSpc>
                <a:spcPct val="100000"/>
              </a:lnSpc>
              <a:spcBef>
                <a:spcPts val="0"/>
              </a:spcBef>
              <a:spcAft>
                <a:spcPts val="0"/>
              </a:spcAft>
              <a:buClr>
                <a:schemeClr val="accent5"/>
              </a:buClr>
              <a:buSzPts val="1800"/>
              <a:buNone/>
              <a:defRPr sz="1800">
                <a:solidFill>
                  <a:schemeClr val="accent5"/>
                </a:solidFill>
              </a:defRPr>
            </a:lvl8pPr>
            <a:lvl9pPr lvl="8" algn="ctr">
              <a:lnSpc>
                <a:spcPct val="100000"/>
              </a:lnSpc>
              <a:spcBef>
                <a:spcPts val="0"/>
              </a:spcBef>
              <a:spcAft>
                <a:spcPts val="0"/>
              </a:spcAft>
              <a:buClr>
                <a:schemeClr val="accent5"/>
              </a:buClr>
              <a:buSzPts val="1800"/>
              <a:buNone/>
              <a:defRPr sz="1800">
                <a:solidFill>
                  <a:schemeClr val="accent5"/>
                </a:solidFill>
              </a:defRPr>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
  <p:cSld name="CUSTOM">
    <p:spTree>
      <p:nvGrpSpPr>
        <p:cNvPr id="1" name="Shape 5153"/>
        <p:cNvGrpSpPr/>
        <p:nvPr/>
      </p:nvGrpSpPr>
      <p:grpSpPr>
        <a:xfrm>
          <a:off x="0" y="0"/>
          <a:ext cx="0" cy="0"/>
          <a:chOff x="0" y="0"/>
          <a:chExt cx="0" cy="0"/>
        </a:xfrm>
      </p:grpSpPr>
      <p:sp>
        <p:nvSpPr>
          <p:cNvPr id="5154" name="Google Shape;5154;p17"/>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5" name="Google Shape;5155;p17"/>
          <p:cNvGrpSpPr/>
          <p:nvPr/>
        </p:nvGrpSpPr>
        <p:grpSpPr>
          <a:xfrm>
            <a:off x="-3010215" y="2575775"/>
            <a:ext cx="15030187" cy="4355569"/>
            <a:chOff x="-3010215" y="2575775"/>
            <a:chExt cx="15030187" cy="4355569"/>
          </a:xfrm>
        </p:grpSpPr>
        <p:sp>
          <p:nvSpPr>
            <p:cNvPr id="5156" name="Google Shape;5156;p17"/>
            <p:cNvSpPr/>
            <p:nvPr/>
          </p:nvSpPr>
          <p:spPr>
            <a:xfrm>
              <a:off x="-1399750" y="2575775"/>
              <a:ext cx="12278050" cy="3602025"/>
            </a:xfrm>
            <a:custGeom>
              <a:avLst/>
              <a:gdLst/>
              <a:ahLst/>
              <a:cxnLst/>
              <a:rect l="l" t="t" r="r" b="b"/>
              <a:pathLst>
                <a:path w="491122" h="144081" extrusionOk="0">
                  <a:moveTo>
                    <a:pt x="0" y="78568"/>
                  </a:moveTo>
                  <a:lnTo>
                    <a:pt x="49719" y="0"/>
                  </a:lnTo>
                  <a:lnTo>
                    <a:pt x="77386" y="13539"/>
                  </a:lnTo>
                  <a:lnTo>
                    <a:pt x="94752" y="30905"/>
                  </a:lnTo>
                  <a:lnTo>
                    <a:pt x="117122" y="31199"/>
                  </a:lnTo>
                  <a:lnTo>
                    <a:pt x="135665" y="43561"/>
                  </a:lnTo>
                  <a:lnTo>
                    <a:pt x="154797" y="56512"/>
                  </a:lnTo>
                  <a:lnTo>
                    <a:pt x="172457" y="61516"/>
                  </a:lnTo>
                  <a:lnTo>
                    <a:pt x="200124" y="65342"/>
                  </a:lnTo>
                  <a:lnTo>
                    <a:pt x="223965" y="75644"/>
                  </a:lnTo>
                  <a:lnTo>
                    <a:pt x="242803" y="83297"/>
                  </a:lnTo>
                  <a:lnTo>
                    <a:pt x="263112" y="77410"/>
                  </a:lnTo>
                  <a:lnTo>
                    <a:pt x="290540" y="61798"/>
                  </a:lnTo>
                  <a:lnTo>
                    <a:pt x="311438" y="68568"/>
                  </a:lnTo>
                  <a:lnTo>
                    <a:pt x="319177" y="62591"/>
                  </a:lnTo>
                  <a:lnTo>
                    <a:pt x="328302" y="60825"/>
                  </a:lnTo>
                  <a:lnTo>
                    <a:pt x="340522" y="41795"/>
                  </a:lnTo>
                  <a:lnTo>
                    <a:pt x="360537" y="41795"/>
                  </a:lnTo>
                  <a:lnTo>
                    <a:pt x="370838" y="34437"/>
                  </a:lnTo>
                  <a:lnTo>
                    <a:pt x="385555" y="27667"/>
                  </a:lnTo>
                  <a:lnTo>
                    <a:pt x="397034" y="15600"/>
                  </a:lnTo>
                  <a:lnTo>
                    <a:pt x="440890" y="14128"/>
                  </a:lnTo>
                  <a:lnTo>
                    <a:pt x="441326" y="58176"/>
                  </a:lnTo>
                  <a:lnTo>
                    <a:pt x="453525" y="63474"/>
                  </a:lnTo>
                  <a:lnTo>
                    <a:pt x="464890" y="65294"/>
                  </a:lnTo>
                  <a:lnTo>
                    <a:pt x="482905" y="73827"/>
                  </a:lnTo>
                  <a:lnTo>
                    <a:pt x="491122" y="119337"/>
                  </a:lnTo>
                  <a:lnTo>
                    <a:pt x="464258" y="139025"/>
                  </a:lnTo>
                  <a:lnTo>
                    <a:pt x="403579" y="142501"/>
                  </a:lnTo>
                  <a:lnTo>
                    <a:pt x="300867" y="138077"/>
                  </a:lnTo>
                  <a:lnTo>
                    <a:pt x="253462" y="143449"/>
                  </a:lnTo>
                  <a:lnTo>
                    <a:pt x="202264" y="144081"/>
                  </a:lnTo>
                  <a:lnTo>
                    <a:pt x="149170" y="142185"/>
                  </a:lnTo>
                  <a:lnTo>
                    <a:pt x="131156" y="138393"/>
                  </a:lnTo>
                  <a:lnTo>
                    <a:pt x="102396" y="134916"/>
                  </a:lnTo>
                  <a:lnTo>
                    <a:pt x="68264" y="139025"/>
                  </a:lnTo>
                  <a:lnTo>
                    <a:pt x="50566" y="139025"/>
                  </a:lnTo>
                  <a:lnTo>
                    <a:pt x="31604" y="132072"/>
                  </a:lnTo>
                  <a:lnTo>
                    <a:pt x="21807" y="122275"/>
                  </a:lnTo>
                  <a:close/>
                </a:path>
              </a:pathLst>
            </a:custGeom>
            <a:solidFill>
              <a:schemeClr val="accent2"/>
            </a:solidFill>
            <a:ln>
              <a:noFill/>
            </a:ln>
          </p:spPr>
        </p:sp>
        <p:grpSp>
          <p:nvGrpSpPr>
            <p:cNvPr id="5157" name="Google Shape;5157;p17"/>
            <p:cNvGrpSpPr/>
            <p:nvPr/>
          </p:nvGrpSpPr>
          <p:grpSpPr>
            <a:xfrm>
              <a:off x="-3010215" y="2634571"/>
              <a:ext cx="15030187" cy="4296773"/>
              <a:chOff x="-3010215" y="2634571"/>
              <a:chExt cx="15030187" cy="4296773"/>
            </a:xfrm>
          </p:grpSpPr>
          <p:grpSp>
            <p:nvGrpSpPr>
              <p:cNvPr id="5158" name="Google Shape;5158;p17"/>
              <p:cNvGrpSpPr/>
              <p:nvPr/>
            </p:nvGrpSpPr>
            <p:grpSpPr>
              <a:xfrm>
                <a:off x="6790185" y="2770817"/>
                <a:ext cx="5229787" cy="2801602"/>
                <a:chOff x="5683524" y="3609799"/>
                <a:chExt cx="4642922" cy="2487218"/>
              </a:xfrm>
            </p:grpSpPr>
            <p:grpSp>
              <p:nvGrpSpPr>
                <p:cNvPr id="5159" name="Google Shape;5159;p17"/>
                <p:cNvGrpSpPr/>
                <p:nvPr/>
              </p:nvGrpSpPr>
              <p:grpSpPr>
                <a:xfrm>
                  <a:off x="6411213" y="3650537"/>
                  <a:ext cx="3102041" cy="1858991"/>
                  <a:chOff x="1998987" y="1205534"/>
                  <a:chExt cx="2649280" cy="1587660"/>
                </a:xfrm>
              </p:grpSpPr>
              <p:sp>
                <p:nvSpPr>
                  <p:cNvPr id="5160" name="Google Shape;5160;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17"/>
                <p:cNvGrpSpPr/>
                <p:nvPr/>
              </p:nvGrpSpPr>
              <p:grpSpPr>
                <a:xfrm>
                  <a:off x="6934600" y="3663268"/>
                  <a:ext cx="1627295" cy="608831"/>
                  <a:chOff x="2445982" y="1216407"/>
                  <a:chExt cx="1389782" cy="519968"/>
                </a:xfrm>
              </p:grpSpPr>
              <p:sp>
                <p:nvSpPr>
                  <p:cNvPr id="5181" name="Google Shape;5181;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4" name="Google Shape;5194;p17"/>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5" name="Google Shape;5195;p17"/>
                <p:cNvGrpSpPr/>
                <p:nvPr/>
              </p:nvGrpSpPr>
              <p:grpSpPr>
                <a:xfrm>
                  <a:off x="5687088" y="3626705"/>
                  <a:ext cx="3810685" cy="1880070"/>
                  <a:chOff x="1380553" y="1185181"/>
                  <a:chExt cx="3254492" cy="1605662"/>
                </a:xfrm>
              </p:grpSpPr>
              <p:sp>
                <p:nvSpPr>
                  <p:cNvPr id="5196" name="Google Shape;5196;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3" name="Google Shape;5223;p17"/>
                  <p:cNvGrpSpPr/>
                  <p:nvPr/>
                </p:nvGrpSpPr>
                <p:grpSpPr>
                  <a:xfrm>
                    <a:off x="2145637" y="2189368"/>
                    <a:ext cx="1166414" cy="523100"/>
                    <a:chOff x="2145637" y="2189368"/>
                    <a:chExt cx="1166414" cy="523100"/>
                  </a:xfrm>
                </p:grpSpPr>
                <p:sp>
                  <p:nvSpPr>
                    <p:cNvPr id="5224" name="Google Shape;5224;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35" name="Google Shape;5235;p17"/>
              <p:cNvGrpSpPr/>
              <p:nvPr/>
            </p:nvGrpSpPr>
            <p:grpSpPr>
              <a:xfrm>
                <a:off x="-3010215" y="2634571"/>
                <a:ext cx="5229787" cy="2801602"/>
                <a:chOff x="-1951296" y="3403209"/>
                <a:chExt cx="4642922" cy="2487218"/>
              </a:xfrm>
            </p:grpSpPr>
            <p:grpSp>
              <p:nvGrpSpPr>
                <p:cNvPr id="5236" name="Google Shape;5236;p17"/>
                <p:cNvGrpSpPr/>
                <p:nvPr/>
              </p:nvGrpSpPr>
              <p:grpSpPr>
                <a:xfrm flipH="1">
                  <a:off x="-1138105" y="3443947"/>
                  <a:ext cx="3102041" cy="1858991"/>
                  <a:chOff x="1998987" y="1205534"/>
                  <a:chExt cx="2649280" cy="1587660"/>
                </a:xfrm>
              </p:grpSpPr>
              <p:sp>
                <p:nvSpPr>
                  <p:cNvPr id="5237" name="Google Shape;5237;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17"/>
                <p:cNvGrpSpPr/>
                <p:nvPr/>
              </p:nvGrpSpPr>
              <p:grpSpPr>
                <a:xfrm flipH="1">
                  <a:off x="-186745" y="3456677"/>
                  <a:ext cx="1627295" cy="608831"/>
                  <a:chOff x="2445982" y="1216407"/>
                  <a:chExt cx="1389782" cy="519968"/>
                </a:xfrm>
              </p:grpSpPr>
              <p:sp>
                <p:nvSpPr>
                  <p:cNvPr id="5258" name="Google Shape;5258;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1" name="Google Shape;5271;p1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2" name="Google Shape;5272;p17"/>
                <p:cNvGrpSpPr/>
                <p:nvPr/>
              </p:nvGrpSpPr>
              <p:grpSpPr>
                <a:xfrm flipH="1">
                  <a:off x="-1122624" y="3420115"/>
                  <a:ext cx="3810685" cy="1880070"/>
                  <a:chOff x="1380553" y="1185181"/>
                  <a:chExt cx="3254492" cy="1605662"/>
                </a:xfrm>
              </p:grpSpPr>
              <p:sp>
                <p:nvSpPr>
                  <p:cNvPr id="5273" name="Google Shape;5273;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0" name="Google Shape;5300;p17"/>
                  <p:cNvGrpSpPr/>
                  <p:nvPr/>
                </p:nvGrpSpPr>
                <p:grpSpPr>
                  <a:xfrm>
                    <a:off x="2145637" y="2189368"/>
                    <a:ext cx="1166414" cy="523100"/>
                    <a:chOff x="2145637" y="2189368"/>
                    <a:chExt cx="1166414" cy="523100"/>
                  </a:xfrm>
                </p:grpSpPr>
                <p:sp>
                  <p:nvSpPr>
                    <p:cNvPr id="5301" name="Google Shape;5301;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12" name="Google Shape;5312;p17"/>
              <p:cNvGrpSpPr/>
              <p:nvPr/>
            </p:nvGrpSpPr>
            <p:grpSpPr>
              <a:xfrm>
                <a:off x="3555235" y="4129742"/>
                <a:ext cx="5229787" cy="2801602"/>
                <a:chOff x="5683524" y="3609799"/>
                <a:chExt cx="4642922" cy="2487218"/>
              </a:xfrm>
            </p:grpSpPr>
            <p:grpSp>
              <p:nvGrpSpPr>
                <p:cNvPr id="5313" name="Google Shape;5313;p17"/>
                <p:cNvGrpSpPr/>
                <p:nvPr/>
              </p:nvGrpSpPr>
              <p:grpSpPr>
                <a:xfrm>
                  <a:off x="6411213" y="3650537"/>
                  <a:ext cx="3102041" cy="1858991"/>
                  <a:chOff x="1998987" y="1205534"/>
                  <a:chExt cx="2649280" cy="1587660"/>
                </a:xfrm>
              </p:grpSpPr>
              <p:sp>
                <p:nvSpPr>
                  <p:cNvPr id="5314" name="Google Shape;5314;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7"/>
                <p:cNvGrpSpPr/>
                <p:nvPr/>
              </p:nvGrpSpPr>
              <p:grpSpPr>
                <a:xfrm>
                  <a:off x="6934600" y="3663268"/>
                  <a:ext cx="1627295" cy="608831"/>
                  <a:chOff x="2445982" y="1216407"/>
                  <a:chExt cx="1389782" cy="519968"/>
                </a:xfrm>
              </p:grpSpPr>
              <p:sp>
                <p:nvSpPr>
                  <p:cNvPr id="5335" name="Google Shape;5335;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8" name="Google Shape;5348;p17"/>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9" name="Google Shape;5349;p17"/>
                <p:cNvGrpSpPr/>
                <p:nvPr/>
              </p:nvGrpSpPr>
              <p:grpSpPr>
                <a:xfrm>
                  <a:off x="5687088" y="3626705"/>
                  <a:ext cx="3810685" cy="1880070"/>
                  <a:chOff x="1380553" y="1185181"/>
                  <a:chExt cx="3254492" cy="1605662"/>
                </a:xfrm>
              </p:grpSpPr>
              <p:sp>
                <p:nvSpPr>
                  <p:cNvPr id="5350" name="Google Shape;5350;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7" name="Google Shape;5377;p17"/>
                  <p:cNvGrpSpPr/>
                  <p:nvPr/>
                </p:nvGrpSpPr>
                <p:grpSpPr>
                  <a:xfrm>
                    <a:off x="2145637" y="2189368"/>
                    <a:ext cx="1166414" cy="523100"/>
                    <a:chOff x="2145637" y="2189368"/>
                    <a:chExt cx="1166414" cy="523100"/>
                  </a:xfrm>
                </p:grpSpPr>
                <p:sp>
                  <p:nvSpPr>
                    <p:cNvPr id="5378" name="Google Shape;5378;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89" name="Google Shape;5389;p17"/>
              <p:cNvGrpSpPr/>
              <p:nvPr/>
            </p:nvGrpSpPr>
            <p:grpSpPr>
              <a:xfrm>
                <a:off x="-205415" y="4080446"/>
                <a:ext cx="5229787" cy="2801602"/>
                <a:chOff x="-1951296" y="3403209"/>
                <a:chExt cx="4642922" cy="2487218"/>
              </a:xfrm>
            </p:grpSpPr>
            <p:grpSp>
              <p:nvGrpSpPr>
                <p:cNvPr id="5390" name="Google Shape;5390;p17"/>
                <p:cNvGrpSpPr/>
                <p:nvPr/>
              </p:nvGrpSpPr>
              <p:grpSpPr>
                <a:xfrm flipH="1">
                  <a:off x="-1138105" y="3443947"/>
                  <a:ext cx="3102041" cy="1858991"/>
                  <a:chOff x="1998987" y="1205534"/>
                  <a:chExt cx="2649280" cy="1587660"/>
                </a:xfrm>
              </p:grpSpPr>
              <p:sp>
                <p:nvSpPr>
                  <p:cNvPr id="5391" name="Google Shape;5391;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17"/>
                <p:cNvGrpSpPr/>
                <p:nvPr/>
              </p:nvGrpSpPr>
              <p:grpSpPr>
                <a:xfrm flipH="1">
                  <a:off x="-186745" y="3456677"/>
                  <a:ext cx="1627295" cy="608831"/>
                  <a:chOff x="2445982" y="1216407"/>
                  <a:chExt cx="1389782" cy="519968"/>
                </a:xfrm>
              </p:grpSpPr>
              <p:sp>
                <p:nvSpPr>
                  <p:cNvPr id="5412" name="Google Shape;5412;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5" name="Google Shape;5425;p1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6" name="Google Shape;5426;p17"/>
                <p:cNvGrpSpPr/>
                <p:nvPr/>
              </p:nvGrpSpPr>
              <p:grpSpPr>
                <a:xfrm flipH="1">
                  <a:off x="-1122624" y="3420115"/>
                  <a:ext cx="3810685" cy="1880070"/>
                  <a:chOff x="1380553" y="1185181"/>
                  <a:chExt cx="3254492" cy="1605662"/>
                </a:xfrm>
              </p:grpSpPr>
              <p:sp>
                <p:nvSpPr>
                  <p:cNvPr id="5427" name="Google Shape;5427;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4" name="Google Shape;5454;p17"/>
                  <p:cNvGrpSpPr/>
                  <p:nvPr/>
                </p:nvGrpSpPr>
                <p:grpSpPr>
                  <a:xfrm>
                    <a:off x="2145637" y="2189368"/>
                    <a:ext cx="1166414" cy="523100"/>
                    <a:chOff x="2145637" y="2189368"/>
                    <a:chExt cx="1166414" cy="523100"/>
                  </a:xfrm>
                </p:grpSpPr>
                <p:sp>
                  <p:nvSpPr>
                    <p:cNvPr id="5455" name="Google Shape;5455;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5466" name="Google Shape;5466;p17"/>
          <p:cNvSpPr txBox="1">
            <a:spLocks noGrp="1"/>
          </p:cNvSpPr>
          <p:nvPr>
            <p:ph type="title"/>
          </p:nvPr>
        </p:nvSpPr>
        <p:spPr>
          <a:xfrm>
            <a:off x="2266975" y="1002775"/>
            <a:ext cx="4610100" cy="11628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000"/>
              <a:buNone/>
              <a:defRPr sz="6000"/>
            </a:lvl1pPr>
            <a:lvl2pPr lvl="1" algn="ctr" rtl="0">
              <a:lnSpc>
                <a:spcPct val="115000"/>
              </a:lnSpc>
              <a:spcBef>
                <a:spcPts val="0"/>
              </a:spcBef>
              <a:spcAft>
                <a:spcPts val="0"/>
              </a:spcAft>
              <a:buSzPts val="3000"/>
              <a:buNone/>
              <a:defRPr/>
            </a:lvl2pPr>
            <a:lvl3pPr lvl="2" algn="ctr" rtl="0">
              <a:lnSpc>
                <a:spcPct val="115000"/>
              </a:lnSpc>
              <a:spcBef>
                <a:spcPts val="0"/>
              </a:spcBef>
              <a:spcAft>
                <a:spcPts val="0"/>
              </a:spcAft>
              <a:buSzPts val="3000"/>
              <a:buNone/>
              <a:defRPr/>
            </a:lvl3pPr>
            <a:lvl4pPr lvl="3" algn="ctr" rtl="0">
              <a:lnSpc>
                <a:spcPct val="115000"/>
              </a:lnSpc>
              <a:spcBef>
                <a:spcPts val="0"/>
              </a:spcBef>
              <a:spcAft>
                <a:spcPts val="0"/>
              </a:spcAft>
              <a:buSzPts val="3000"/>
              <a:buNone/>
              <a:defRPr/>
            </a:lvl4pPr>
            <a:lvl5pPr lvl="4" algn="ctr" rtl="0">
              <a:lnSpc>
                <a:spcPct val="115000"/>
              </a:lnSpc>
              <a:spcBef>
                <a:spcPts val="0"/>
              </a:spcBef>
              <a:spcAft>
                <a:spcPts val="0"/>
              </a:spcAft>
              <a:buSzPts val="3000"/>
              <a:buNone/>
              <a:defRPr/>
            </a:lvl5pPr>
            <a:lvl6pPr lvl="5" algn="ctr" rtl="0">
              <a:lnSpc>
                <a:spcPct val="115000"/>
              </a:lnSpc>
              <a:spcBef>
                <a:spcPts val="0"/>
              </a:spcBef>
              <a:spcAft>
                <a:spcPts val="0"/>
              </a:spcAft>
              <a:buSzPts val="3000"/>
              <a:buNone/>
              <a:defRPr/>
            </a:lvl6pPr>
            <a:lvl7pPr lvl="6" algn="ctr" rtl="0">
              <a:lnSpc>
                <a:spcPct val="115000"/>
              </a:lnSpc>
              <a:spcBef>
                <a:spcPts val="0"/>
              </a:spcBef>
              <a:spcAft>
                <a:spcPts val="0"/>
              </a:spcAft>
              <a:buSzPts val="3000"/>
              <a:buNone/>
              <a:defRPr/>
            </a:lvl7pPr>
            <a:lvl8pPr lvl="7" algn="ctr" rtl="0">
              <a:lnSpc>
                <a:spcPct val="115000"/>
              </a:lnSpc>
              <a:spcBef>
                <a:spcPts val="0"/>
              </a:spcBef>
              <a:spcAft>
                <a:spcPts val="0"/>
              </a:spcAft>
              <a:buSzPts val="3000"/>
              <a:buNone/>
              <a:defRPr/>
            </a:lvl8pPr>
            <a:lvl9pPr lvl="8" algn="ctr" rtl="0">
              <a:lnSpc>
                <a:spcPct val="115000"/>
              </a:lnSpc>
              <a:spcBef>
                <a:spcPts val="0"/>
              </a:spcBef>
              <a:spcAft>
                <a:spcPts val="0"/>
              </a:spcAft>
              <a:buSzPts val="3000"/>
              <a:buNone/>
              <a:defRPr/>
            </a:lvl9pPr>
          </a:lstStyle>
          <a:p>
            <a:endParaRPr/>
          </a:p>
        </p:txBody>
      </p:sp>
      <p:sp>
        <p:nvSpPr>
          <p:cNvPr id="5467" name="Google Shape;5467;p17"/>
          <p:cNvSpPr txBox="1">
            <a:spLocks noGrp="1"/>
          </p:cNvSpPr>
          <p:nvPr>
            <p:ph type="subTitle" idx="1"/>
          </p:nvPr>
        </p:nvSpPr>
        <p:spPr>
          <a:xfrm>
            <a:off x="2266975" y="2165650"/>
            <a:ext cx="4610100" cy="7374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1600">
                <a:solidFill>
                  <a:schemeClr val="dk1"/>
                </a:solidFill>
              </a:defRPr>
            </a:lvl1pPr>
            <a:lvl2pPr lvl="1" algn="ctr" rtl="0">
              <a:lnSpc>
                <a:spcPct val="115000"/>
              </a:lnSpc>
              <a:spcBef>
                <a:spcPts val="0"/>
              </a:spcBef>
              <a:spcAft>
                <a:spcPts val="0"/>
              </a:spcAft>
              <a:buSzPts val="1600"/>
              <a:buNone/>
              <a:defRPr sz="1600"/>
            </a:lvl2pPr>
            <a:lvl3pPr lvl="2" algn="ctr" rtl="0">
              <a:lnSpc>
                <a:spcPct val="115000"/>
              </a:lnSpc>
              <a:spcBef>
                <a:spcPts val="1600"/>
              </a:spcBef>
              <a:spcAft>
                <a:spcPts val="0"/>
              </a:spcAft>
              <a:buSzPts val="1600"/>
              <a:buNone/>
              <a:defRPr sz="1600"/>
            </a:lvl3pPr>
            <a:lvl4pPr lvl="3" algn="ctr" rtl="0">
              <a:lnSpc>
                <a:spcPct val="115000"/>
              </a:lnSpc>
              <a:spcBef>
                <a:spcPts val="1600"/>
              </a:spcBef>
              <a:spcAft>
                <a:spcPts val="0"/>
              </a:spcAft>
              <a:buSzPts val="1600"/>
              <a:buNone/>
              <a:defRPr sz="1600"/>
            </a:lvl4pPr>
            <a:lvl5pPr lvl="4" algn="ctr" rtl="0">
              <a:lnSpc>
                <a:spcPct val="115000"/>
              </a:lnSpc>
              <a:spcBef>
                <a:spcPts val="1600"/>
              </a:spcBef>
              <a:spcAft>
                <a:spcPts val="0"/>
              </a:spcAft>
              <a:buSzPts val="1600"/>
              <a:buNone/>
              <a:defRPr sz="1600"/>
            </a:lvl5pPr>
            <a:lvl6pPr lvl="5" algn="ctr" rtl="0">
              <a:lnSpc>
                <a:spcPct val="115000"/>
              </a:lnSpc>
              <a:spcBef>
                <a:spcPts val="1600"/>
              </a:spcBef>
              <a:spcAft>
                <a:spcPts val="0"/>
              </a:spcAft>
              <a:buSzPts val="1600"/>
              <a:buNone/>
              <a:defRPr sz="1600"/>
            </a:lvl6pPr>
            <a:lvl7pPr lvl="6" algn="ctr" rtl="0">
              <a:lnSpc>
                <a:spcPct val="115000"/>
              </a:lnSpc>
              <a:spcBef>
                <a:spcPts val="1600"/>
              </a:spcBef>
              <a:spcAft>
                <a:spcPts val="0"/>
              </a:spcAft>
              <a:buSzPts val="1600"/>
              <a:buNone/>
              <a:defRPr sz="1600"/>
            </a:lvl7pPr>
            <a:lvl8pPr lvl="7" algn="ctr" rtl="0">
              <a:lnSpc>
                <a:spcPct val="115000"/>
              </a:lnSpc>
              <a:spcBef>
                <a:spcPts val="1600"/>
              </a:spcBef>
              <a:spcAft>
                <a:spcPts val="0"/>
              </a:spcAft>
              <a:buSzPts val="1600"/>
              <a:buNone/>
              <a:defRPr sz="1600"/>
            </a:lvl8pPr>
            <a:lvl9pPr lvl="8" algn="ctr" rtl="0">
              <a:lnSpc>
                <a:spcPct val="115000"/>
              </a:lnSpc>
              <a:spcBef>
                <a:spcPts val="1600"/>
              </a:spcBef>
              <a:spcAft>
                <a:spcPts val="1600"/>
              </a:spcAft>
              <a:buSzPts val="1600"/>
              <a:buNone/>
              <a:defRPr sz="1600"/>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_1">
    <p:spTree>
      <p:nvGrpSpPr>
        <p:cNvPr id="1" name="Shape 7310"/>
        <p:cNvGrpSpPr/>
        <p:nvPr/>
      </p:nvGrpSpPr>
      <p:grpSpPr>
        <a:xfrm>
          <a:off x="0" y="0"/>
          <a:ext cx="0" cy="0"/>
          <a:chOff x="0" y="0"/>
          <a:chExt cx="0" cy="0"/>
        </a:xfrm>
      </p:grpSpPr>
      <p:sp>
        <p:nvSpPr>
          <p:cNvPr id="7311" name="Google Shape;7311;p23"/>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2" name="Google Shape;7312;p23"/>
          <p:cNvGrpSpPr/>
          <p:nvPr/>
        </p:nvGrpSpPr>
        <p:grpSpPr>
          <a:xfrm>
            <a:off x="-2962790" y="4059894"/>
            <a:ext cx="15053887" cy="3354731"/>
            <a:chOff x="-2962790" y="4088292"/>
            <a:chExt cx="15053887" cy="3354731"/>
          </a:xfrm>
        </p:grpSpPr>
        <p:sp>
          <p:nvSpPr>
            <p:cNvPr id="7313" name="Google Shape;7313;p23"/>
            <p:cNvSpPr/>
            <p:nvPr/>
          </p:nvSpPr>
          <p:spPr>
            <a:xfrm>
              <a:off x="-1399750" y="4291350"/>
              <a:ext cx="12278050" cy="2497200"/>
            </a:xfrm>
            <a:custGeom>
              <a:avLst/>
              <a:gdLst/>
              <a:ahLst/>
              <a:cxnLst/>
              <a:rect l="l" t="t" r="r" b="b"/>
              <a:pathLst>
                <a:path w="491122" h="99888" extrusionOk="0">
                  <a:moveTo>
                    <a:pt x="0" y="34375"/>
                  </a:moveTo>
                  <a:lnTo>
                    <a:pt x="44771" y="5243"/>
                  </a:lnTo>
                  <a:lnTo>
                    <a:pt x="76602" y="15306"/>
                  </a:lnTo>
                  <a:lnTo>
                    <a:pt x="114909" y="15454"/>
                  </a:lnTo>
                  <a:lnTo>
                    <a:pt x="145477" y="21193"/>
                  </a:lnTo>
                  <a:lnTo>
                    <a:pt x="169612" y="20310"/>
                  </a:lnTo>
                  <a:lnTo>
                    <a:pt x="196734" y="13688"/>
                  </a:lnTo>
                  <a:lnTo>
                    <a:pt x="210274" y="14866"/>
                  </a:lnTo>
                  <a:lnTo>
                    <a:pt x="216749" y="18986"/>
                  </a:lnTo>
                  <a:lnTo>
                    <a:pt x="228730" y="22020"/>
                  </a:lnTo>
                  <a:lnTo>
                    <a:pt x="240209" y="24081"/>
                  </a:lnTo>
                  <a:lnTo>
                    <a:pt x="262959" y="20752"/>
                  </a:lnTo>
                  <a:lnTo>
                    <a:pt x="290540" y="17605"/>
                  </a:lnTo>
                  <a:lnTo>
                    <a:pt x="311438" y="24375"/>
                  </a:lnTo>
                  <a:lnTo>
                    <a:pt x="319177" y="18398"/>
                  </a:lnTo>
                  <a:lnTo>
                    <a:pt x="328302" y="16632"/>
                  </a:lnTo>
                  <a:lnTo>
                    <a:pt x="349407" y="23197"/>
                  </a:lnTo>
                  <a:lnTo>
                    <a:pt x="362990" y="17366"/>
                  </a:lnTo>
                  <a:lnTo>
                    <a:pt x="374469" y="13540"/>
                  </a:lnTo>
                  <a:lnTo>
                    <a:pt x="398605" y="11774"/>
                  </a:lnTo>
                  <a:lnTo>
                    <a:pt x="413910" y="1766"/>
                  </a:lnTo>
                  <a:lnTo>
                    <a:pt x="434513" y="0"/>
                  </a:lnTo>
                  <a:lnTo>
                    <a:pt x="441326" y="13983"/>
                  </a:lnTo>
                  <a:lnTo>
                    <a:pt x="453525" y="19281"/>
                  </a:lnTo>
                  <a:lnTo>
                    <a:pt x="464890" y="21101"/>
                  </a:lnTo>
                  <a:lnTo>
                    <a:pt x="482905" y="29634"/>
                  </a:lnTo>
                  <a:lnTo>
                    <a:pt x="491122" y="75144"/>
                  </a:lnTo>
                  <a:lnTo>
                    <a:pt x="464258" y="94832"/>
                  </a:lnTo>
                  <a:lnTo>
                    <a:pt x="403579" y="98308"/>
                  </a:lnTo>
                  <a:lnTo>
                    <a:pt x="300867" y="93884"/>
                  </a:lnTo>
                  <a:lnTo>
                    <a:pt x="253462" y="99256"/>
                  </a:lnTo>
                  <a:lnTo>
                    <a:pt x="202264" y="99888"/>
                  </a:lnTo>
                  <a:lnTo>
                    <a:pt x="149170" y="97992"/>
                  </a:lnTo>
                  <a:lnTo>
                    <a:pt x="131156" y="94200"/>
                  </a:lnTo>
                  <a:lnTo>
                    <a:pt x="102396" y="90723"/>
                  </a:lnTo>
                  <a:lnTo>
                    <a:pt x="68264" y="94832"/>
                  </a:lnTo>
                  <a:lnTo>
                    <a:pt x="50566" y="94832"/>
                  </a:lnTo>
                  <a:lnTo>
                    <a:pt x="31604" y="87879"/>
                  </a:lnTo>
                  <a:lnTo>
                    <a:pt x="21807" y="78082"/>
                  </a:lnTo>
                  <a:close/>
                </a:path>
              </a:pathLst>
            </a:custGeom>
            <a:solidFill>
              <a:schemeClr val="accent2"/>
            </a:solidFill>
            <a:ln>
              <a:noFill/>
            </a:ln>
          </p:spPr>
        </p:sp>
        <p:grpSp>
          <p:nvGrpSpPr>
            <p:cNvPr id="7314" name="Google Shape;7314;p23"/>
            <p:cNvGrpSpPr/>
            <p:nvPr/>
          </p:nvGrpSpPr>
          <p:grpSpPr>
            <a:xfrm>
              <a:off x="-2962790" y="4088292"/>
              <a:ext cx="15053887" cy="3354731"/>
              <a:chOff x="-2962790" y="4088292"/>
              <a:chExt cx="15053887" cy="3354731"/>
            </a:xfrm>
          </p:grpSpPr>
          <p:grpSp>
            <p:nvGrpSpPr>
              <p:cNvPr id="7315" name="Google Shape;7315;p23"/>
              <p:cNvGrpSpPr/>
              <p:nvPr/>
            </p:nvGrpSpPr>
            <p:grpSpPr>
              <a:xfrm>
                <a:off x="6861310" y="4088292"/>
                <a:ext cx="5229787" cy="2801602"/>
                <a:chOff x="5683524" y="3609799"/>
                <a:chExt cx="4642922" cy="2487218"/>
              </a:xfrm>
            </p:grpSpPr>
            <p:grpSp>
              <p:nvGrpSpPr>
                <p:cNvPr id="7316" name="Google Shape;7316;p23"/>
                <p:cNvGrpSpPr/>
                <p:nvPr/>
              </p:nvGrpSpPr>
              <p:grpSpPr>
                <a:xfrm>
                  <a:off x="6411213" y="3650537"/>
                  <a:ext cx="3102041" cy="1858991"/>
                  <a:chOff x="1998987" y="1205534"/>
                  <a:chExt cx="2649280" cy="1587660"/>
                </a:xfrm>
              </p:grpSpPr>
              <p:sp>
                <p:nvSpPr>
                  <p:cNvPr id="7317" name="Google Shape;7317;p2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23"/>
                <p:cNvGrpSpPr/>
                <p:nvPr/>
              </p:nvGrpSpPr>
              <p:grpSpPr>
                <a:xfrm>
                  <a:off x="7122709" y="3663268"/>
                  <a:ext cx="1439186" cy="608831"/>
                  <a:chOff x="2606636" y="1216407"/>
                  <a:chExt cx="1229128" cy="519968"/>
                </a:xfrm>
              </p:grpSpPr>
              <p:sp>
                <p:nvSpPr>
                  <p:cNvPr id="7338" name="Google Shape;7338;p2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0" name="Google Shape;7350;p23"/>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1" name="Google Shape;7351;p23"/>
                <p:cNvGrpSpPr/>
                <p:nvPr/>
              </p:nvGrpSpPr>
              <p:grpSpPr>
                <a:xfrm>
                  <a:off x="5687088" y="3626705"/>
                  <a:ext cx="3810685" cy="1880070"/>
                  <a:chOff x="1380553" y="1185181"/>
                  <a:chExt cx="3254492" cy="1605662"/>
                </a:xfrm>
              </p:grpSpPr>
              <p:sp>
                <p:nvSpPr>
                  <p:cNvPr id="7352" name="Google Shape;7352;p2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9" name="Google Shape;7379;p23"/>
                  <p:cNvGrpSpPr/>
                  <p:nvPr/>
                </p:nvGrpSpPr>
                <p:grpSpPr>
                  <a:xfrm>
                    <a:off x="2145637" y="2189368"/>
                    <a:ext cx="1166414" cy="523100"/>
                    <a:chOff x="2145637" y="2189368"/>
                    <a:chExt cx="1166414" cy="523100"/>
                  </a:xfrm>
                </p:grpSpPr>
                <p:sp>
                  <p:nvSpPr>
                    <p:cNvPr id="7380" name="Google Shape;7380;p2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91" name="Google Shape;7391;p23"/>
              <p:cNvGrpSpPr/>
              <p:nvPr/>
            </p:nvGrpSpPr>
            <p:grpSpPr>
              <a:xfrm>
                <a:off x="-2962790" y="4088296"/>
                <a:ext cx="5229787" cy="2801602"/>
                <a:chOff x="-1951296" y="3403209"/>
                <a:chExt cx="4642922" cy="2487218"/>
              </a:xfrm>
            </p:grpSpPr>
            <p:grpSp>
              <p:nvGrpSpPr>
                <p:cNvPr id="7392" name="Google Shape;7392;p23"/>
                <p:cNvGrpSpPr/>
                <p:nvPr/>
              </p:nvGrpSpPr>
              <p:grpSpPr>
                <a:xfrm flipH="1">
                  <a:off x="-1138105" y="3443947"/>
                  <a:ext cx="3102041" cy="1858991"/>
                  <a:chOff x="1998987" y="1205534"/>
                  <a:chExt cx="2649280" cy="1587660"/>
                </a:xfrm>
              </p:grpSpPr>
              <p:sp>
                <p:nvSpPr>
                  <p:cNvPr id="7393" name="Google Shape;7393;p2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23"/>
                <p:cNvGrpSpPr/>
                <p:nvPr/>
              </p:nvGrpSpPr>
              <p:grpSpPr>
                <a:xfrm flipH="1">
                  <a:off x="-186745" y="3456677"/>
                  <a:ext cx="1439186" cy="608831"/>
                  <a:chOff x="2606636" y="1216407"/>
                  <a:chExt cx="1229128" cy="519968"/>
                </a:xfrm>
              </p:grpSpPr>
              <p:sp>
                <p:nvSpPr>
                  <p:cNvPr id="7414" name="Google Shape;7414;p2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3"/>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7" name="Google Shape;7427;p2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8" name="Google Shape;7428;p23"/>
                <p:cNvGrpSpPr/>
                <p:nvPr/>
              </p:nvGrpSpPr>
              <p:grpSpPr>
                <a:xfrm flipH="1">
                  <a:off x="-1122624" y="3420115"/>
                  <a:ext cx="3810685" cy="1880070"/>
                  <a:chOff x="1380553" y="1185181"/>
                  <a:chExt cx="3254492" cy="1605662"/>
                </a:xfrm>
              </p:grpSpPr>
              <p:sp>
                <p:nvSpPr>
                  <p:cNvPr id="7429" name="Google Shape;7429;p2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6" name="Google Shape;7456;p23"/>
                  <p:cNvGrpSpPr/>
                  <p:nvPr/>
                </p:nvGrpSpPr>
                <p:grpSpPr>
                  <a:xfrm>
                    <a:off x="2145637" y="2189368"/>
                    <a:ext cx="1166414" cy="523100"/>
                    <a:chOff x="2145637" y="2189368"/>
                    <a:chExt cx="1166414" cy="523100"/>
                  </a:xfrm>
                </p:grpSpPr>
                <p:sp>
                  <p:nvSpPr>
                    <p:cNvPr id="7457" name="Google Shape;7457;p2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68" name="Google Shape;7468;p23"/>
              <p:cNvGrpSpPr/>
              <p:nvPr/>
            </p:nvGrpSpPr>
            <p:grpSpPr>
              <a:xfrm>
                <a:off x="3160185" y="4641417"/>
                <a:ext cx="5229787" cy="2801602"/>
                <a:chOff x="5683524" y="3609799"/>
                <a:chExt cx="4642922" cy="2487218"/>
              </a:xfrm>
            </p:grpSpPr>
            <p:grpSp>
              <p:nvGrpSpPr>
                <p:cNvPr id="7469" name="Google Shape;7469;p23"/>
                <p:cNvGrpSpPr/>
                <p:nvPr/>
              </p:nvGrpSpPr>
              <p:grpSpPr>
                <a:xfrm>
                  <a:off x="6411213" y="3650537"/>
                  <a:ext cx="3102041" cy="1858991"/>
                  <a:chOff x="1998987" y="1205534"/>
                  <a:chExt cx="2649280" cy="1587660"/>
                </a:xfrm>
              </p:grpSpPr>
              <p:sp>
                <p:nvSpPr>
                  <p:cNvPr id="7470" name="Google Shape;7470;p2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23"/>
                <p:cNvGrpSpPr/>
                <p:nvPr/>
              </p:nvGrpSpPr>
              <p:grpSpPr>
                <a:xfrm>
                  <a:off x="6934600" y="3663268"/>
                  <a:ext cx="1627295" cy="608831"/>
                  <a:chOff x="2445982" y="1216407"/>
                  <a:chExt cx="1389782" cy="519968"/>
                </a:xfrm>
              </p:grpSpPr>
              <p:sp>
                <p:nvSpPr>
                  <p:cNvPr id="7491" name="Google Shape;7491;p2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4" name="Google Shape;7504;p23"/>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5" name="Google Shape;7505;p23"/>
                <p:cNvGrpSpPr/>
                <p:nvPr/>
              </p:nvGrpSpPr>
              <p:grpSpPr>
                <a:xfrm>
                  <a:off x="5687088" y="3626705"/>
                  <a:ext cx="3810685" cy="1880070"/>
                  <a:chOff x="1380553" y="1185181"/>
                  <a:chExt cx="3254492" cy="1605662"/>
                </a:xfrm>
              </p:grpSpPr>
              <p:sp>
                <p:nvSpPr>
                  <p:cNvPr id="7506" name="Google Shape;7506;p2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3" name="Google Shape;7533;p23"/>
                  <p:cNvGrpSpPr/>
                  <p:nvPr/>
                </p:nvGrpSpPr>
                <p:grpSpPr>
                  <a:xfrm>
                    <a:off x="2145637" y="2189368"/>
                    <a:ext cx="1166414" cy="523100"/>
                    <a:chOff x="2145637" y="2189368"/>
                    <a:chExt cx="1166414" cy="523100"/>
                  </a:xfrm>
                </p:grpSpPr>
                <p:sp>
                  <p:nvSpPr>
                    <p:cNvPr id="7534" name="Google Shape;7534;p2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45" name="Google Shape;7545;p23"/>
              <p:cNvGrpSpPr/>
              <p:nvPr/>
            </p:nvGrpSpPr>
            <p:grpSpPr>
              <a:xfrm>
                <a:off x="655785" y="4641421"/>
                <a:ext cx="5229787" cy="2801602"/>
                <a:chOff x="-1951296" y="3403209"/>
                <a:chExt cx="4642922" cy="2487218"/>
              </a:xfrm>
            </p:grpSpPr>
            <p:grpSp>
              <p:nvGrpSpPr>
                <p:cNvPr id="7546" name="Google Shape;7546;p23"/>
                <p:cNvGrpSpPr/>
                <p:nvPr/>
              </p:nvGrpSpPr>
              <p:grpSpPr>
                <a:xfrm flipH="1">
                  <a:off x="-1138105" y="3443947"/>
                  <a:ext cx="3102041" cy="1858991"/>
                  <a:chOff x="1998987" y="1205534"/>
                  <a:chExt cx="2649280" cy="1587660"/>
                </a:xfrm>
              </p:grpSpPr>
              <p:sp>
                <p:nvSpPr>
                  <p:cNvPr id="7547" name="Google Shape;7547;p2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23"/>
                <p:cNvGrpSpPr/>
                <p:nvPr/>
              </p:nvGrpSpPr>
              <p:grpSpPr>
                <a:xfrm flipH="1">
                  <a:off x="-186745" y="3456677"/>
                  <a:ext cx="1627295" cy="608831"/>
                  <a:chOff x="2445982" y="1216407"/>
                  <a:chExt cx="1389782" cy="519968"/>
                </a:xfrm>
              </p:grpSpPr>
              <p:sp>
                <p:nvSpPr>
                  <p:cNvPr id="7568" name="Google Shape;7568;p2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2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1" name="Google Shape;7581;p2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2" name="Google Shape;7582;p23"/>
                <p:cNvGrpSpPr/>
                <p:nvPr/>
              </p:nvGrpSpPr>
              <p:grpSpPr>
                <a:xfrm flipH="1">
                  <a:off x="-1122624" y="3420115"/>
                  <a:ext cx="3810685" cy="1880070"/>
                  <a:chOff x="1380553" y="1185181"/>
                  <a:chExt cx="3254492" cy="1605662"/>
                </a:xfrm>
              </p:grpSpPr>
              <p:sp>
                <p:nvSpPr>
                  <p:cNvPr id="7583" name="Google Shape;7583;p2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0" name="Google Shape;7610;p23"/>
                  <p:cNvGrpSpPr/>
                  <p:nvPr/>
                </p:nvGrpSpPr>
                <p:grpSpPr>
                  <a:xfrm>
                    <a:off x="2145637" y="2189368"/>
                    <a:ext cx="1166414" cy="523100"/>
                    <a:chOff x="2145637" y="2189368"/>
                    <a:chExt cx="1166414" cy="523100"/>
                  </a:xfrm>
                </p:grpSpPr>
                <p:sp>
                  <p:nvSpPr>
                    <p:cNvPr id="7611" name="Google Shape;7611;p2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7622" name="Google Shape;7622;p2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623" name="Google Shape;7623;p23"/>
          <p:cNvSpPr txBox="1">
            <a:spLocks noGrp="1"/>
          </p:cNvSpPr>
          <p:nvPr>
            <p:ph type="subTitle" idx="1"/>
          </p:nvPr>
        </p:nvSpPr>
        <p:spPr>
          <a:xfrm>
            <a:off x="712950" y="1446300"/>
            <a:ext cx="3858900" cy="2678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Char char="●"/>
              <a:defRPr b="0"/>
            </a:lvl1pPr>
            <a:lvl2pPr lvl="1" algn="ctr" rtl="0">
              <a:lnSpc>
                <a:spcPct val="115000"/>
              </a:lnSpc>
              <a:spcBef>
                <a:spcPts val="1000"/>
              </a:spcBef>
              <a:spcAft>
                <a:spcPts val="0"/>
              </a:spcAft>
              <a:buSzPts val="1400"/>
              <a:buChar char="○"/>
              <a:defRPr/>
            </a:lvl2pPr>
            <a:lvl3pPr lvl="2" algn="ctr" rtl="0">
              <a:lnSpc>
                <a:spcPct val="115000"/>
              </a:lnSpc>
              <a:spcBef>
                <a:spcPts val="0"/>
              </a:spcBef>
              <a:spcAft>
                <a:spcPts val="0"/>
              </a:spcAft>
              <a:buSzPts val="1400"/>
              <a:buChar char="■"/>
              <a:defRPr/>
            </a:lvl3pPr>
            <a:lvl4pPr lvl="3" algn="ctr" rtl="0">
              <a:lnSpc>
                <a:spcPct val="115000"/>
              </a:lnSpc>
              <a:spcBef>
                <a:spcPts val="0"/>
              </a:spcBef>
              <a:spcAft>
                <a:spcPts val="0"/>
              </a:spcAft>
              <a:buSzPts val="1400"/>
              <a:buChar char="●"/>
              <a:defRPr/>
            </a:lvl4pPr>
            <a:lvl5pPr lvl="4" algn="ctr" rtl="0">
              <a:lnSpc>
                <a:spcPct val="115000"/>
              </a:lnSpc>
              <a:spcBef>
                <a:spcPts val="0"/>
              </a:spcBef>
              <a:spcAft>
                <a:spcPts val="0"/>
              </a:spcAft>
              <a:buSzPts val="1400"/>
              <a:buChar char="○"/>
              <a:defRPr/>
            </a:lvl5pPr>
            <a:lvl6pPr lvl="5" algn="ctr" rtl="0">
              <a:lnSpc>
                <a:spcPct val="115000"/>
              </a:lnSpc>
              <a:spcBef>
                <a:spcPts val="0"/>
              </a:spcBef>
              <a:spcAft>
                <a:spcPts val="0"/>
              </a:spcAft>
              <a:buSzPts val="1400"/>
              <a:buChar char="■"/>
              <a:defRPr/>
            </a:lvl6pPr>
            <a:lvl7pPr lvl="6" algn="ctr" rtl="0">
              <a:lnSpc>
                <a:spcPct val="115000"/>
              </a:lnSpc>
              <a:spcBef>
                <a:spcPts val="0"/>
              </a:spcBef>
              <a:spcAft>
                <a:spcPts val="0"/>
              </a:spcAft>
              <a:buSzPts val="1400"/>
              <a:buChar char="●"/>
              <a:defRPr/>
            </a:lvl7pPr>
            <a:lvl8pPr lvl="7" algn="ctr" rtl="0">
              <a:lnSpc>
                <a:spcPct val="115000"/>
              </a:lnSpc>
              <a:spcBef>
                <a:spcPts val="0"/>
              </a:spcBef>
              <a:spcAft>
                <a:spcPts val="0"/>
              </a:spcAft>
              <a:buSzPts val="1400"/>
              <a:buChar char="○"/>
              <a:defRPr/>
            </a:lvl8pPr>
            <a:lvl9pPr lvl="8" algn="ctr" rtl="0">
              <a:lnSpc>
                <a:spcPct val="115000"/>
              </a:lnSpc>
              <a:spcBef>
                <a:spcPts val="0"/>
              </a:spcBef>
              <a:spcAft>
                <a:spcPts val="0"/>
              </a:spcAft>
              <a:buSzPts val="1400"/>
              <a:buChar char="■"/>
              <a:defRPr/>
            </a:lvl9pPr>
          </a:lstStyle>
          <a:p>
            <a:endParaRPr/>
          </a:p>
        </p:txBody>
      </p:sp>
      <p:sp>
        <p:nvSpPr>
          <p:cNvPr id="7624" name="Google Shape;7624;p23"/>
          <p:cNvSpPr txBox="1">
            <a:spLocks noGrp="1"/>
          </p:cNvSpPr>
          <p:nvPr>
            <p:ph type="subTitle" idx="2"/>
          </p:nvPr>
        </p:nvSpPr>
        <p:spPr>
          <a:xfrm>
            <a:off x="4572000" y="1446300"/>
            <a:ext cx="3858900" cy="2678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Char char="●"/>
              <a:defRPr b="0"/>
            </a:lvl1pPr>
            <a:lvl2pPr lvl="1" algn="ctr" rtl="0">
              <a:lnSpc>
                <a:spcPct val="115000"/>
              </a:lnSpc>
              <a:spcBef>
                <a:spcPts val="0"/>
              </a:spcBef>
              <a:spcAft>
                <a:spcPts val="0"/>
              </a:spcAft>
              <a:buSzPts val="1400"/>
              <a:buChar char="○"/>
              <a:defRPr/>
            </a:lvl2pPr>
            <a:lvl3pPr lvl="2" algn="ctr" rtl="0">
              <a:lnSpc>
                <a:spcPct val="115000"/>
              </a:lnSpc>
              <a:spcBef>
                <a:spcPts val="0"/>
              </a:spcBef>
              <a:spcAft>
                <a:spcPts val="0"/>
              </a:spcAft>
              <a:buSzPts val="1400"/>
              <a:buChar char="■"/>
              <a:defRPr/>
            </a:lvl3pPr>
            <a:lvl4pPr lvl="3" algn="ctr" rtl="0">
              <a:lnSpc>
                <a:spcPct val="115000"/>
              </a:lnSpc>
              <a:spcBef>
                <a:spcPts val="0"/>
              </a:spcBef>
              <a:spcAft>
                <a:spcPts val="0"/>
              </a:spcAft>
              <a:buSzPts val="1400"/>
              <a:buChar char="●"/>
              <a:defRPr/>
            </a:lvl4pPr>
            <a:lvl5pPr lvl="4" algn="ctr" rtl="0">
              <a:lnSpc>
                <a:spcPct val="115000"/>
              </a:lnSpc>
              <a:spcBef>
                <a:spcPts val="0"/>
              </a:spcBef>
              <a:spcAft>
                <a:spcPts val="0"/>
              </a:spcAft>
              <a:buSzPts val="1400"/>
              <a:buChar char="○"/>
              <a:defRPr/>
            </a:lvl5pPr>
            <a:lvl6pPr lvl="5" algn="ctr" rtl="0">
              <a:lnSpc>
                <a:spcPct val="115000"/>
              </a:lnSpc>
              <a:spcBef>
                <a:spcPts val="0"/>
              </a:spcBef>
              <a:spcAft>
                <a:spcPts val="0"/>
              </a:spcAft>
              <a:buSzPts val="1400"/>
              <a:buChar char="■"/>
              <a:defRPr/>
            </a:lvl6pPr>
            <a:lvl7pPr lvl="6" algn="ctr" rtl="0">
              <a:lnSpc>
                <a:spcPct val="115000"/>
              </a:lnSpc>
              <a:spcBef>
                <a:spcPts val="0"/>
              </a:spcBef>
              <a:spcAft>
                <a:spcPts val="0"/>
              </a:spcAft>
              <a:buSzPts val="1400"/>
              <a:buChar char="●"/>
              <a:defRPr/>
            </a:lvl7pPr>
            <a:lvl8pPr lvl="7" algn="ctr" rtl="0">
              <a:lnSpc>
                <a:spcPct val="115000"/>
              </a:lnSpc>
              <a:spcBef>
                <a:spcPts val="0"/>
              </a:spcBef>
              <a:spcAft>
                <a:spcPts val="0"/>
              </a:spcAft>
              <a:buSzPts val="1400"/>
              <a:buChar char="○"/>
              <a:defRPr/>
            </a:lvl8pPr>
            <a:lvl9pPr lvl="8" algn="ctr" rtl="0">
              <a:lnSpc>
                <a:spcPct val="115000"/>
              </a:lnSpc>
              <a:spcBef>
                <a:spcPts val="0"/>
              </a:spcBef>
              <a:spcAft>
                <a:spcPts val="0"/>
              </a:spcAft>
              <a:buSzPts val="1400"/>
              <a:buChar char="■"/>
              <a:defRPr/>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1296"/>
        <p:cNvGrpSpPr/>
        <p:nvPr/>
      </p:nvGrpSpPr>
      <p:grpSpPr>
        <a:xfrm>
          <a:off x="0" y="0"/>
          <a:ext cx="0" cy="0"/>
          <a:chOff x="0" y="0"/>
          <a:chExt cx="0" cy="0"/>
        </a:xfrm>
      </p:grpSpPr>
      <p:sp>
        <p:nvSpPr>
          <p:cNvPr id="11297" name="Google Shape;11297;p34"/>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8" name="Google Shape;11298;p34"/>
          <p:cNvGrpSpPr/>
          <p:nvPr/>
        </p:nvGrpSpPr>
        <p:grpSpPr>
          <a:xfrm>
            <a:off x="-3049069" y="1144240"/>
            <a:ext cx="15346786" cy="5655885"/>
            <a:chOff x="-3049069" y="1144240"/>
            <a:chExt cx="15346786" cy="5655885"/>
          </a:xfrm>
        </p:grpSpPr>
        <p:sp>
          <p:nvSpPr>
            <p:cNvPr id="11299" name="Google Shape;11299;p34"/>
            <p:cNvSpPr/>
            <p:nvPr/>
          </p:nvSpPr>
          <p:spPr>
            <a:xfrm>
              <a:off x="-832500" y="2485350"/>
              <a:ext cx="11732875" cy="4314775"/>
            </a:xfrm>
            <a:custGeom>
              <a:avLst/>
              <a:gdLst/>
              <a:ahLst/>
              <a:cxnLst/>
              <a:rect l="l" t="t" r="r" b="b"/>
              <a:pathLst>
                <a:path w="469315" h="172591" extrusionOk="0">
                  <a:moveTo>
                    <a:pt x="13970" y="0"/>
                  </a:moveTo>
                  <a:lnTo>
                    <a:pt x="52985" y="30532"/>
                  </a:lnTo>
                  <a:lnTo>
                    <a:pt x="55634" y="50920"/>
                  </a:lnTo>
                  <a:lnTo>
                    <a:pt x="64170" y="64086"/>
                  </a:lnTo>
                  <a:lnTo>
                    <a:pt x="79181" y="63203"/>
                  </a:lnTo>
                  <a:lnTo>
                    <a:pt x="102139" y="51724"/>
                  </a:lnTo>
                  <a:lnTo>
                    <a:pt x="144229" y="62026"/>
                  </a:lnTo>
                  <a:lnTo>
                    <a:pt x="160712" y="76743"/>
                  </a:lnTo>
                  <a:lnTo>
                    <a:pt x="183670" y="83218"/>
                  </a:lnTo>
                  <a:lnTo>
                    <a:pt x="209953" y="86391"/>
                  </a:lnTo>
                  <a:lnTo>
                    <a:pt x="226141" y="86980"/>
                  </a:lnTo>
                  <a:lnTo>
                    <a:pt x="237533" y="81158"/>
                  </a:lnTo>
                  <a:lnTo>
                    <a:pt x="263729" y="89399"/>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11300" name="Google Shape;11300;p34"/>
            <p:cNvGrpSpPr/>
            <p:nvPr/>
          </p:nvGrpSpPr>
          <p:grpSpPr>
            <a:xfrm>
              <a:off x="-3049069" y="1144240"/>
              <a:ext cx="15346786" cy="5258873"/>
              <a:chOff x="-3049069" y="1144240"/>
              <a:chExt cx="15346786" cy="5258873"/>
            </a:xfrm>
          </p:grpSpPr>
          <p:grpSp>
            <p:nvGrpSpPr>
              <p:cNvPr id="11301" name="Google Shape;11301;p34"/>
              <p:cNvGrpSpPr/>
              <p:nvPr/>
            </p:nvGrpSpPr>
            <p:grpSpPr>
              <a:xfrm rot="3519946">
                <a:off x="-3101073" y="2530138"/>
                <a:ext cx="4642659" cy="2487077"/>
                <a:chOff x="-1951296" y="3403209"/>
                <a:chExt cx="4642922" cy="2487218"/>
              </a:xfrm>
            </p:grpSpPr>
            <p:grpSp>
              <p:nvGrpSpPr>
                <p:cNvPr id="11302" name="Google Shape;11302;p34"/>
                <p:cNvGrpSpPr/>
                <p:nvPr/>
              </p:nvGrpSpPr>
              <p:grpSpPr>
                <a:xfrm flipH="1">
                  <a:off x="-1138105" y="3443947"/>
                  <a:ext cx="3102041" cy="1858991"/>
                  <a:chOff x="1998987" y="1205534"/>
                  <a:chExt cx="2649280" cy="1587660"/>
                </a:xfrm>
              </p:grpSpPr>
              <p:sp>
                <p:nvSpPr>
                  <p:cNvPr id="11303" name="Google Shape;11303;p3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3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3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3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3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3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3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3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3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3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3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3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3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3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3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3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3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3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3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3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34"/>
                <p:cNvGrpSpPr/>
                <p:nvPr/>
              </p:nvGrpSpPr>
              <p:grpSpPr>
                <a:xfrm flipH="1">
                  <a:off x="-186745" y="3456677"/>
                  <a:ext cx="1627295" cy="608831"/>
                  <a:chOff x="2445982" y="1216407"/>
                  <a:chExt cx="1389782" cy="519968"/>
                </a:xfrm>
              </p:grpSpPr>
              <p:sp>
                <p:nvSpPr>
                  <p:cNvPr id="11324" name="Google Shape;11324;p3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3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3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3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3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3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3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3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3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3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3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3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3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7" name="Google Shape;11337;p3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8" name="Google Shape;11338;p34"/>
                <p:cNvGrpSpPr/>
                <p:nvPr/>
              </p:nvGrpSpPr>
              <p:grpSpPr>
                <a:xfrm flipH="1">
                  <a:off x="-1122624" y="3420115"/>
                  <a:ext cx="3810685" cy="1880070"/>
                  <a:chOff x="1380553" y="1185181"/>
                  <a:chExt cx="3254492" cy="1605662"/>
                </a:xfrm>
              </p:grpSpPr>
              <p:sp>
                <p:nvSpPr>
                  <p:cNvPr id="11339" name="Google Shape;11339;p3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3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3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3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3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3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3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3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3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3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3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3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3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3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3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3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3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3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3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3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3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3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3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3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3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3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3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6" name="Google Shape;11366;p34"/>
                  <p:cNvGrpSpPr/>
                  <p:nvPr/>
                </p:nvGrpSpPr>
                <p:grpSpPr>
                  <a:xfrm>
                    <a:off x="2145637" y="2189368"/>
                    <a:ext cx="1166414" cy="523100"/>
                    <a:chOff x="2145637" y="2189368"/>
                    <a:chExt cx="1166414" cy="523100"/>
                  </a:xfrm>
                </p:grpSpPr>
                <p:sp>
                  <p:nvSpPr>
                    <p:cNvPr id="11367" name="Google Shape;11367;p3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3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3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3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3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3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3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3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3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3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3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378" name="Google Shape;11378;p34"/>
              <p:cNvGrpSpPr/>
              <p:nvPr/>
            </p:nvGrpSpPr>
            <p:grpSpPr>
              <a:xfrm>
                <a:off x="5306004" y="4669996"/>
                <a:ext cx="3518472" cy="819002"/>
                <a:chOff x="4795000" y="4018475"/>
                <a:chExt cx="3518472" cy="819002"/>
              </a:xfrm>
            </p:grpSpPr>
            <p:grpSp>
              <p:nvGrpSpPr>
                <p:cNvPr id="11379" name="Google Shape;11379;p34"/>
                <p:cNvGrpSpPr/>
                <p:nvPr/>
              </p:nvGrpSpPr>
              <p:grpSpPr>
                <a:xfrm>
                  <a:off x="5105440" y="4219941"/>
                  <a:ext cx="703657" cy="335407"/>
                  <a:chOff x="5210215" y="1598241"/>
                  <a:chExt cx="703657" cy="335407"/>
                </a:xfrm>
              </p:grpSpPr>
              <p:sp>
                <p:nvSpPr>
                  <p:cNvPr id="11380" name="Google Shape;11380;p34"/>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34"/>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34"/>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34"/>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34"/>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34"/>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34"/>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34"/>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34"/>
                <p:cNvGrpSpPr/>
                <p:nvPr/>
              </p:nvGrpSpPr>
              <p:grpSpPr>
                <a:xfrm>
                  <a:off x="5811497" y="4029087"/>
                  <a:ext cx="2020600" cy="684216"/>
                  <a:chOff x="5916272" y="1407387"/>
                  <a:chExt cx="2020600" cy="684216"/>
                </a:xfrm>
              </p:grpSpPr>
              <p:sp>
                <p:nvSpPr>
                  <p:cNvPr id="11389" name="Google Shape;11389;p34"/>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34"/>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34"/>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34"/>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34"/>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34"/>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34"/>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34"/>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34"/>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34"/>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34"/>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34"/>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34"/>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2" name="Google Shape;11402;p34"/>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34"/>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34"/>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34"/>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34"/>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34"/>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34"/>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34"/>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34"/>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34"/>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34"/>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34"/>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34"/>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34"/>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34"/>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34"/>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34"/>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34"/>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34"/>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34"/>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34"/>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34"/>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34"/>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34"/>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34"/>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34"/>
              <p:cNvGrpSpPr/>
              <p:nvPr/>
            </p:nvGrpSpPr>
            <p:grpSpPr>
              <a:xfrm rot="-3383172">
                <a:off x="7655384" y="2530044"/>
                <a:ext cx="4642989" cy="2487254"/>
                <a:chOff x="5683524" y="3609799"/>
                <a:chExt cx="4642922" cy="2487218"/>
              </a:xfrm>
            </p:grpSpPr>
            <p:grpSp>
              <p:nvGrpSpPr>
                <p:cNvPr id="11428" name="Google Shape;11428;p34"/>
                <p:cNvGrpSpPr/>
                <p:nvPr/>
              </p:nvGrpSpPr>
              <p:grpSpPr>
                <a:xfrm>
                  <a:off x="6411213" y="3650537"/>
                  <a:ext cx="3102041" cy="1858991"/>
                  <a:chOff x="1998987" y="1205534"/>
                  <a:chExt cx="2649280" cy="1587660"/>
                </a:xfrm>
              </p:grpSpPr>
              <p:sp>
                <p:nvSpPr>
                  <p:cNvPr id="11429" name="Google Shape;11429;p3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3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3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3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3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3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3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3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3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3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3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3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3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3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3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3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3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3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3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3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34"/>
                <p:cNvGrpSpPr/>
                <p:nvPr/>
              </p:nvGrpSpPr>
              <p:grpSpPr>
                <a:xfrm>
                  <a:off x="6934600" y="3663268"/>
                  <a:ext cx="1627295" cy="608831"/>
                  <a:chOff x="2445982" y="1216407"/>
                  <a:chExt cx="1389782" cy="519968"/>
                </a:xfrm>
              </p:grpSpPr>
              <p:sp>
                <p:nvSpPr>
                  <p:cNvPr id="11450" name="Google Shape;11450;p3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3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3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3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3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3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3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3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3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3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3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3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3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3" name="Google Shape;11463;p34"/>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4" name="Google Shape;11464;p34"/>
                <p:cNvGrpSpPr/>
                <p:nvPr/>
              </p:nvGrpSpPr>
              <p:grpSpPr>
                <a:xfrm>
                  <a:off x="5687088" y="3626705"/>
                  <a:ext cx="3810685" cy="1880070"/>
                  <a:chOff x="1380553" y="1185181"/>
                  <a:chExt cx="3254492" cy="1605662"/>
                </a:xfrm>
              </p:grpSpPr>
              <p:sp>
                <p:nvSpPr>
                  <p:cNvPr id="11465" name="Google Shape;11465;p3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3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3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3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3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3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3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3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3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3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3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3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3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3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3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3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3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3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3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3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3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3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3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3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3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3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3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2" name="Google Shape;11492;p34"/>
                  <p:cNvGrpSpPr/>
                  <p:nvPr/>
                </p:nvGrpSpPr>
                <p:grpSpPr>
                  <a:xfrm>
                    <a:off x="2145637" y="2189368"/>
                    <a:ext cx="1166414" cy="523100"/>
                    <a:chOff x="2145637" y="2189368"/>
                    <a:chExt cx="1166414" cy="523100"/>
                  </a:xfrm>
                </p:grpSpPr>
                <p:sp>
                  <p:nvSpPr>
                    <p:cNvPr id="11493" name="Google Shape;11493;p3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3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3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3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3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3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3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3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3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3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3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504" name="Google Shape;11504;p34"/>
              <p:cNvGrpSpPr/>
              <p:nvPr/>
            </p:nvGrpSpPr>
            <p:grpSpPr>
              <a:xfrm>
                <a:off x="3150817" y="4669998"/>
                <a:ext cx="3518472" cy="819002"/>
                <a:chOff x="4795000" y="4018475"/>
                <a:chExt cx="3518472" cy="819002"/>
              </a:xfrm>
            </p:grpSpPr>
            <p:grpSp>
              <p:nvGrpSpPr>
                <p:cNvPr id="11505" name="Google Shape;11505;p34"/>
                <p:cNvGrpSpPr/>
                <p:nvPr/>
              </p:nvGrpSpPr>
              <p:grpSpPr>
                <a:xfrm>
                  <a:off x="5105440" y="4219941"/>
                  <a:ext cx="703657" cy="335407"/>
                  <a:chOff x="5210215" y="1598241"/>
                  <a:chExt cx="703657" cy="335407"/>
                </a:xfrm>
              </p:grpSpPr>
              <p:sp>
                <p:nvSpPr>
                  <p:cNvPr id="11506" name="Google Shape;11506;p34"/>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34"/>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34"/>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34"/>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34"/>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34"/>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34"/>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34"/>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34"/>
                <p:cNvGrpSpPr/>
                <p:nvPr/>
              </p:nvGrpSpPr>
              <p:grpSpPr>
                <a:xfrm>
                  <a:off x="5811497" y="4029087"/>
                  <a:ext cx="2020600" cy="684216"/>
                  <a:chOff x="5916272" y="1407387"/>
                  <a:chExt cx="2020600" cy="684216"/>
                </a:xfrm>
              </p:grpSpPr>
              <p:sp>
                <p:nvSpPr>
                  <p:cNvPr id="11515" name="Google Shape;11515;p34"/>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34"/>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34"/>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34"/>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34"/>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34"/>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34"/>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34"/>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34"/>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34"/>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34"/>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34"/>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34"/>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8" name="Google Shape;11528;p34"/>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34"/>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34"/>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34"/>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34"/>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34"/>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34"/>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34"/>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34"/>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34"/>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34"/>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34"/>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34"/>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34"/>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34"/>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34"/>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34"/>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34"/>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34"/>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34"/>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34"/>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34"/>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34"/>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34"/>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34"/>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34"/>
              <p:cNvGrpSpPr/>
              <p:nvPr/>
            </p:nvGrpSpPr>
            <p:grpSpPr>
              <a:xfrm>
                <a:off x="-685800" y="3836015"/>
                <a:ext cx="4642458" cy="2486969"/>
                <a:chOff x="-1951296" y="3403209"/>
                <a:chExt cx="4642922" cy="2487218"/>
              </a:xfrm>
            </p:grpSpPr>
            <p:grpSp>
              <p:nvGrpSpPr>
                <p:cNvPr id="11554" name="Google Shape;11554;p34"/>
                <p:cNvGrpSpPr/>
                <p:nvPr/>
              </p:nvGrpSpPr>
              <p:grpSpPr>
                <a:xfrm flipH="1">
                  <a:off x="-1138105" y="3443947"/>
                  <a:ext cx="3102041" cy="1858991"/>
                  <a:chOff x="1998987" y="1205534"/>
                  <a:chExt cx="2649280" cy="1587660"/>
                </a:xfrm>
              </p:grpSpPr>
              <p:sp>
                <p:nvSpPr>
                  <p:cNvPr id="11555" name="Google Shape;11555;p3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3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3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3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3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3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3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3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3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3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3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3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3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3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3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3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3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3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3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3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34"/>
                <p:cNvGrpSpPr/>
                <p:nvPr/>
              </p:nvGrpSpPr>
              <p:grpSpPr>
                <a:xfrm flipH="1">
                  <a:off x="-186745" y="3456677"/>
                  <a:ext cx="1627295" cy="608831"/>
                  <a:chOff x="2445982" y="1216407"/>
                  <a:chExt cx="1389782" cy="519968"/>
                </a:xfrm>
              </p:grpSpPr>
              <p:sp>
                <p:nvSpPr>
                  <p:cNvPr id="11576" name="Google Shape;11576;p3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3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3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3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3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3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3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3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3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3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3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3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3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9" name="Google Shape;11589;p3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0" name="Google Shape;11590;p34"/>
                <p:cNvGrpSpPr/>
                <p:nvPr/>
              </p:nvGrpSpPr>
              <p:grpSpPr>
                <a:xfrm flipH="1">
                  <a:off x="-1122624" y="3420115"/>
                  <a:ext cx="3810685" cy="1880070"/>
                  <a:chOff x="1380553" y="1185181"/>
                  <a:chExt cx="3254492" cy="1605662"/>
                </a:xfrm>
              </p:grpSpPr>
              <p:sp>
                <p:nvSpPr>
                  <p:cNvPr id="11591" name="Google Shape;11591;p3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3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3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3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3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3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3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3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3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3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3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3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3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3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3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3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3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3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3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3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3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3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3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3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3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3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3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8" name="Google Shape;11618;p34"/>
                  <p:cNvGrpSpPr/>
                  <p:nvPr/>
                </p:nvGrpSpPr>
                <p:grpSpPr>
                  <a:xfrm>
                    <a:off x="2145637" y="2189368"/>
                    <a:ext cx="1166414" cy="523100"/>
                    <a:chOff x="2145637" y="2189368"/>
                    <a:chExt cx="1166414" cy="523100"/>
                  </a:xfrm>
                </p:grpSpPr>
                <p:sp>
                  <p:nvSpPr>
                    <p:cNvPr id="11619" name="Google Shape;11619;p3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3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3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3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3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3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3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3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3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3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3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1630"/>
        <p:cNvGrpSpPr/>
        <p:nvPr/>
      </p:nvGrpSpPr>
      <p:grpSpPr>
        <a:xfrm>
          <a:off x="0" y="0"/>
          <a:ext cx="0" cy="0"/>
          <a:chOff x="0" y="0"/>
          <a:chExt cx="0" cy="0"/>
        </a:xfrm>
      </p:grpSpPr>
      <p:sp>
        <p:nvSpPr>
          <p:cNvPr id="11631" name="Google Shape;11631;p35"/>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2" name="Google Shape;11632;p35"/>
          <p:cNvGrpSpPr/>
          <p:nvPr/>
        </p:nvGrpSpPr>
        <p:grpSpPr>
          <a:xfrm>
            <a:off x="-2705359" y="2428875"/>
            <a:ext cx="14324327" cy="2998116"/>
            <a:chOff x="-2705359" y="2428875"/>
            <a:chExt cx="14324327" cy="2998116"/>
          </a:xfrm>
        </p:grpSpPr>
        <p:sp>
          <p:nvSpPr>
            <p:cNvPr id="11633" name="Google Shape;11633;p35"/>
            <p:cNvSpPr/>
            <p:nvPr/>
          </p:nvSpPr>
          <p:spPr>
            <a:xfrm>
              <a:off x="-1399750" y="2428875"/>
              <a:ext cx="12278050" cy="2910075"/>
            </a:xfrm>
            <a:custGeom>
              <a:avLst/>
              <a:gdLst/>
              <a:ahLst/>
              <a:cxnLst/>
              <a:rect l="l" t="t" r="r" b="b"/>
              <a:pathLst>
                <a:path w="491122" h="116403" extrusionOk="0">
                  <a:moveTo>
                    <a:pt x="0" y="50890"/>
                  </a:moveTo>
                  <a:lnTo>
                    <a:pt x="38099" y="5004"/>
                  </a:lnTo>
                  <a:lnTo>
                    <a:pt x="82543" y="14128"/>
                  </a:lnTo>
                  <a:lnTo>
                    <a:pt x="107856" y="28550"/>
                  </a:lnTo>
                  <a:lnTo>
                    <a:pt x="153173" y="32264"/>
                  </a:lnTo>
                  <a:lnTo>
                    <a:pt x="171127" y="29615"/>
                  </a:lnTo>
                  <a:lnTo>
                    <a:pt x="196734" y="30203"/>
                  </a:lnTo>
                  <a:lnTo>
                    <a:pt x="210274" y="31381"/>
                  </a:lnTo>
                  <a:lnTo>
                    <a:pt x="216749" y="35501"/>
                  </a:lnTo>
                  <a:lnTo>
                    <a:pt x="228730" y="38535"/>
                  </a:lnTo>
                  <a:lnTo>
                    <a:pt x="240209" y="40596"/>
                  </a:lnTo>
                  <a:lnTo>
                    <a:pt x="262959" y="37267"/>
                  </a:lnTo>
                  <a:lnTo>
                    <a:pt x="290540" y="34120"/>
                  </a:lnTo>
                  <a:lnTo>
                    <a:pt x="311438" y="40890"/>
                  </a:lnTo>
                  <a:lnTo>
                    <a:pt x="319177" y="34913"/>
                  </a:lnTo>
                  <a:lnTo>
                    <a:pt x="328302" y="33147"/>
                  </a:lnTo>
                  <a:lnTo>
                    <a:pt x="341852" y="28550"/>
                  </a:lnTo>
                  <a:lnTo>
                    <a:pt x="352154" y="27079"/>
                  </a:lnTo>
                  <a:lnTo>
                    <a:pt x="360984" y="22369"/>
                  </a:lnTo>
                  <a:lnTo>
                    <a:pt x="377173" y="17954"/>
                  </a:lnTo>
                  <a:lnTo>
                    <a:pt x="407489" y="1177"/>
                  </a:lnTo>
                  <a:lnTo>
                    <a:pt x="433685" y="0"/>
                  </a:lnTo>
                  <a:lnTo>
                    <a:pt x="441326" y="30498"/>
                  </a:lnTo>
                  <a:lnTo>
                    <a:pt x="453525" y="35796"/>
                  </a:lnTo>
                  <a:lnTo>
                    <a:pt x="464890" y="37616"/>
                  </a:lnTo>
                  <a:lnTo>
                    <a:pt x="482905" y="46149"/>
                  </a:lnTo>
                  <a:lnTo>
                    <a:pt x="491122" y="91659"/>
                  </a:lnTo>
                  <a:lnTo>
                    <a:pt x="464258" y="111347"/>
                  </a:lnTo>
                  <a:lnTo>
                    <a:pt x="403579" y="114823"/>
                  </a:lnTo>
                  <a:lnTo>
                    <a:pt x="300867" y="110399"/>
                  </a:lnTo>
                  <a:lnTo>
                    <a:pt x="253462" y="115771"/>
                  </a:lnTo>
                  <a:lnTo>
                    <a:pt x="202264" y="116403"/>
                  </a:lnTo>
                  <a:lnTo>
                    <a:pt x="149170" y="114507"/>
                  </a:lnTo>
                  <a:lnTo>
                    <a:pt x="131156" y="110715"/>
                  </a:lnTo>
                  <a:lnTo>
                    <a:pt x="102396" y="107238"/>
                  </a:lnTo>
                  <a:lnTo>
                    <a:pt x="68264" y="111347"/>
                  </a:lnTo>
                  <a:lnTo>
                    <a:pt x="50566" y="111347"/>
                  </a:lnTo>
                  <a:lnTo>
                    <a:pt x="31604" y="104394"/>
                  </a:lnTo>
                  <a:lnTo>
                    <a:pt x="21807" y="94597"/>
                  </a:lnTo>
                  <a:close/>
                </a:path>
              </a:pathLst>
            </a:custGeom>
            <a:solidFill>
              <a:schemeClr val="accent2"/>
            </a:solidFill>
            <a:ln>
              <a:noFill/>
            </a:ln>
          </p:spPr>
        </p:sp>
        <p:grpSp>
          <p:nvGrpSpPr>
            <p:cNvPr id="11634" name="Google Shape;11634;p35"/>
            <p:cNvGrpSpPr/>
            <p:nvPr/>
          </p:nvGrpSpPr>
          <p:grpSpPr>
            <a:xfrm>
              <a:off x="-2705359" y="2654729"/>
              <a:ext cx="14324327" cy="2772263"/>
              <a:chOff x="-2705359" y="3054779"/>
              <a:chExt cx="14324327" cy="2772263"/>
            </a:xfrm>
          </p:grpSpPr>
          <p:grpSp>
            <p:nvGrpSpPr>
              <p:cNvPr id="11635" name="Google Shape;11635;p35"/>
              <p:cNvGrpSpPr/>
              <p:nvPr/>
            </p:nvGrpSpPr>
            <p:grpSpPr>
              <a:xfrm>
                <a:off x="1496927" y="3676476"/>
                <a:ext cx="4074869" cy="2087363"/>
                <a:chOff x="4899775" y="1396775"/>
                <a:chExt cx="3731223" cy="1911329"/>
              </a:xfrm>
            </p:grpSpPr>
            <p:grpSp>
              <p:nvGrpSpPr>
                <p:cNvPr id="11636" name="Google Shape;11636;p35"/>
                <p:cNvGrpSpPr/>
                <p:nvPr/>
              </p:nvGrpSpPr>
              <p:grpSpPr>
                <a:xfrm>
                  <a:off x="6597922" y="2714372"/>
                  <a:ext cx="1091289" cy="319934"/>
                  <a:chOff x="6597922" y="2714372"/>
                  <a:chExt cx="1091289" cy="319934"/>
                </a:xfrm>
              </p:grpSpPr>
              <p:sp>
                <p:nvSpPr>
                  <p:cNvPr id="11637" name="Google Shape;11637;p3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3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3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3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3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3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3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3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3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3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3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35"/>
                <p:cNvGrpSpPr/>
                <p:nvPr/>
              </p:nvGrpSpPr>
              <p:grpSpPr>
                <a:xfrm>
                  <a:off x="5210215" y="1598241"/>
                  <a:ext cx="703657" cy="335407"/>
                  <a:chOff x="5210215" y="1598241"/>
                  <a:chExt cx="703657" cy="335407"/>
                </a:xfrm>
              </p:grpSpPr>
              <p:sp>
                <p:nvSpPr>
                  <p:cNvPr id="11649" name="Google Shape;11649;p3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3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3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3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3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3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3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3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35"/>
                <p:cNvGrpSpPr/>
                <p:nvPr/>
              </p:nvGrpSpPr>
              <p:grpSpPr>
                <a:xfrm>
                  <a:off x="5916272" y="1407387"/>
                  <a:ext cx="2020600" cy="684216"/>
                  <a:chOff x="5916272" y="1407387"/>
                  <a:chExt cx="2020600" cy="684216"/>
                </a:xfrm>
              </p:grpSpPr>
              <p:sp>
                <p:nvSpPr>
                  <p:cNvPr id="11658" name="Google Shape;11658;p3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3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3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3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3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3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3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3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3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3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3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3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3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1" name="Google Shape;11671;p35"/>
                <p:cNvGrpSpPr/>
                <p:nvPr/>
              </p:nvGrpSpPr>
              <p:grpSpPr>
                <a:xfrm>
                  <a:off x="8149562" y="2680022"/>
                  <a:ext cx="392714" cy="128075"/>
                  <a:chOff x="8149562" y="2680022"/>
                  <a:chExt cx="392714" cy="128075"/>
                </a:xfrm>
              </p:grpSpPr>
              <p:sp>
                <p:nvSpPr>
                  <p:cNvPr id="11672" name="Google Shape;11672;p3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3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3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35"/>
                <p:cNvGrpSpPr/>
                <p:nvPr/>
              </p:nvGrpSpPr>
              <p:grpSpPr>
                <a:xfrm>
                  <a:off x="5464856" y="2240004"/>
                  <a:ext cx="1646873" cy="417120"/>
                  <a:chOff x="5464856" y="2240004"/>
                  <a:chExt cx="1646873" cy="417120"/>
                </a:xfrm>
              </p:grpSpPr>
              <p:sp>
                <p:nvSpPr>
                  <p:cNvPr id="11676" name="Google Shape;11676;p3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3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3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3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3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3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3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3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3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3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3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3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3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3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3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3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3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3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3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35"/>
                <p:cNvGrpSpPr/>
                <p:nvPr/>
              </p:nvGrpSpPr>
              <p:grpSpPr>
                <a:xfrm>
                  <a:off x="4899775" y="1396775"/>
                  <a:ext cx="3731223" cy="1911329"/>
                  <a:chOff x="4899775" y="1396775"/>
                  <a:chExt cx="3731223" cy="1911329"/>
                </a:xfrm>
              </p:grpSpPr>
              <p:sp>
                <p:nvSpPr>
                  <p:cNvPr id="11696" name="Google Shape;11696;p3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3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3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3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3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3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3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3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3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3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3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3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3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3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3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3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3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3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3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3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3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3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3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3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3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3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3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3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3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3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3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3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3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3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3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3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3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3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3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3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3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3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3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3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3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3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3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3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3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3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3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3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3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3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3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3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3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3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3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3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3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3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3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3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3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3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3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3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3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65" name="Google Shape;11765;p35"/>
              <p:cNvGrpSpPr/>
              <p:nvPr/>
            </p:nvGrpSpPr>
            <p:grpSpPr>
              <a:xfrm flipH="1">
                <a:off x="3572191" y="3739679"/>
                <a:ext cx="4074869" cy="2087363"/>
                <a:chOff x="4899775" y="1396775"/>
                <a:chExt cx="3731223" cy="1911329"/>
              </a:xfrm>
            </p:grpSpPr>
            <p:grpSp>
              <p:nvGrpSpPr>
                <p:cNvPr id="11766" name="Google Shape;11766;p35"/>
                <p:cNvGrpSpPr/>
                <p:nvPr/>
              </p:nvGrpSpPr>
              <p:grpSpPr>
                <a:xfrm>
                  <a:off x="6597922" y="2714372"/>
                  <a:ext cx="1091289" cy="319934"/>
                  <a:chOff x="6597922" y="2714372"/>
                  <a:chExt cx="1091289" cy="319934"/>
                </a:xfrm>
              </p:grpSpPr>
              <p:sp>
                <p:nvSpPr>
                  <p:cNvPr id="11767" name="Google Shape;11767;p3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3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3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3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3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3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3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3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3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3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3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35"/>
                <p:cNvGrpSpPr/>
                <p:nvPr/>
              </p:nvGrpSpPr>
              <p:grpSpPr>
                <a:xfrm>
                  <a:off x="5210215" y="1598241"/>
                  <a:ext cx="703657" cy="335407"/>
                  <a:chOff x="5210215" y="1598241"/>
                  <a:chExt cx="703657" cy="335407"/>
                </a:xfrm>
              </p:grpSpPr>
              <p:sp>
                <p:nvSpPr>
                  <p:cNvPr id="11779" name="Google Shape;11779;p3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3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3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3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3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3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3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3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35"/>
                <p:cNvGrpSpPr/>
                <p:nvPr/>
              </p:nvGrpSpPr>
              <p:grpSpPr>
                <a:xfrm>
                  <a:off x="5916272" y="1407387"/>
                  <a:ext cx="2020600" cy="684216"/>
                  <a:chOff x="5916272" y="1407387"/>
                  <a:chExt cx="2020600" cy="684216"/>
                </a:xfrm>
              </p:grpSpPr>
              <p:sp>
                <p:nvSpPr>
                  <p:cNvPr id="11788" name="Google Shape;11788;p3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3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3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3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3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3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3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3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3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3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3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3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3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35"/>
                <p:cNvGrpSpPr/>
                <p:nvPr/>
              </p:nvGrpSpPr>
              <p:grpSpPr>
                <a:xfrm>
                  <a:off x="8149562" y="2680022"/>
                  <a:ext cx="392714" cy="128075"/>
                  <a:chOff x="8149562" y="2680022"/>
                  <a:chExt cx="392714" cy="128075"/>
                </a:xfrm>
              </p:grpSpPr>
              <p:sp>
                <p:nvSpPr>
                  <p:cNvPr id="11802" name="Google Shape;11802;p3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3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3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35"/>
                <p:cNvGrpSpPr/>
                <p:nvPr/>
              </p:nvGrpSpPr>
              <p:grpSpPr>
                <a:xfrm>
                  <a:off x="5464856" y="2240004"/>
                  <a:ext cx="1646873" cy="417120"/>
                  <a:chOff x="5464856" y="2240004"/>
                  <a:chExt cx="1646873" cy="417120"/>
                </a:xfrm>
              </p:grpSpPr>
              <p:sp>
                <p:nvSpPr>
                  <p:cNvPr id="11806" name="Google Shape;11806;p3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3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3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3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3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3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3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3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3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3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3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3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3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3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3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3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3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3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3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35"/>
                <p:cNvGrpSpPr/>
                <p:nvPr/>
              </p:nvGrpSpPr>
              <p:grpSpPr>
                <a:xfrm>
                  <a:off x="4899775" y="1396775"/>
                  <a:ext cx="3731223" cy="1911329"/>
                  <a:chOff x="4899775" y="1396775"/>
                  <a:chExt cx="3731223" cy="1911329"/>
                </a:xfrm>
              </p:grpSpPr>
              <p:sp>
                <p:nvSpPr>
                  <p:cNvPr id="11826" name="Google Shape;11826;p3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3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3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3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3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3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3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3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3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3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3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3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3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3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3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3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3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3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3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3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3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3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3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3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3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3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3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3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3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3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3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3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3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3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3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3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3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3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3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3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3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3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3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3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3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3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3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3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3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3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3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3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3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3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3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3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3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3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3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3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3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3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3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3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3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3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3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3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3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95" name="Google Shape;11895;p35"/>
              <p:cNvGrpSpPr/>
              <p:nvPr/>
            </p:nvGrpSpPr>
            <p:grpSpPr>
              <a:xfrm>
                <a:off x="-2705359" y="3054779"/>
                <a:ext cx="5057071" cy="2709078"/>
                <a:chOff x="-1951296" y="3403209"/>
                <a:chExt cx="4642922" cy="2487218"/>
              </a:xfrm>
            </p:grpSpPr>
            <p:grpSp>
              <p:nvGrpSpPr>
                <p:cNvPr id="11896" name="Google Shape;11896;p35"/>
                <p:cNvGrpSpPr/>
                <p:nvPr/>
              </p:nvGrpSpPr>
              <p:grpSpPr>
                <a:xfrm flipH="1">
                  <a:off x="-1138105" y="3443947"/>
                  <a:ext cx="3102041" cy="1858991"/>
                  <a:chOff x="1998987" y="1205534"/>
                  <a:chExt cx="2649280" cy="1587660"/>
                </a:xfrm>
              </p:grpSpPr>
              <p:sp>
                <p:nvSpPr>
                  <p:cNvPr id="11897" name="Google Shape;11897;p3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3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3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3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3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3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3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3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3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3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3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3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3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3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3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3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3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3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3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3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35"/>
                <p:cNvGrpSpPr/>
                <p:nvPr/>
              </p:nvGrpSpPr>
              <p:grpSpPr>
                <a:xfrm flipH="1">
                  <a:off x="-186745" y="3456677"/>
                  <a:ext cx="1627295" cy="608831"/>
                  <a:chOff x="2445982" y="1216407"/>
                  <a:chExt cx="1389782" cy="519968"/>
                </a:xfrm>
              </p:grpSpPr>
              <p:sp>
                <p:nvSpPr>
                  <p:cNvPr id="11918" name="Google Shape;11918;p3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3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3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3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3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3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3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3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3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3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3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3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3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1" name="Google Shape;11931;p3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2" name="Google Shape;11932;p35"/>
                <p:cNvGrpSpPr/>
                <p:nvPr/>
              </p:nvGrpSpPr>
              <p:grpSpPr>
                <a:xfrm flipH="1">
                  <a:off x="-1122624" y="3420115"/>
                  <a:ext cx="3810685" cy="1880070"/>
                  <a:chOff x="1380553" y="1185181"/>
                  <a:chExt cx="3254492" cy="1605662"/>
                </a:xfrm>
              </p:grpSpPr>
              <p:sp>
                <p:nvSpPr>
                  <p:cNvPr id="11933" name="Google Shape;11933;p3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3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3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3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3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3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3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3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3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3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3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3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3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3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3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3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3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3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3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3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3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3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3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3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3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3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3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0" name="Google Shape;11960;p35"/>
                  <p:cNvGrpSpPr/>
                  <p:nvPr/>
                </p:nvGrpSpPr>
                <p:grpSpPr>
                  <a:xfrm>
                    <a:off x="2145637" y="2189368"/>
                    <a:ext cx="1166414" cy="523100"/>
                    <a:chOff x="2145637" y="2189368"/>
                    <a:chExt cx="1166414" cy="523100"/>
                  </a:xfrm>
                </p:grpSpPr>
                <p:sp>
                  <p:nvSpPr>
                    <p:cNvPr id="11961" name="Google Shape;11961;p3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3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3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3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3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3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3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3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3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3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3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972" name="Google Shape;11972;p35"/>
              <p:cNvGrpSpPr/>
              <p:nvPr/>
            </p:nvGrpSpPr>
            <p:grpSpPr>
              <a:xfrm flipH="1">
                <a:off x="6527540" y="3054779"/>
                <a:ext cx="5091428" cy="2709078"/>
                <a:chOff x="-1951296" y="3403209"/>
                <a:chExt cx="4642922" cy="2487218"/>
              </a:xfrm>
            </p:grpSpPr>
            <p:grpSp>
              <p:nvGrpSpPr>
                <p:cNvPr id="11973" name="Google Shape;11973;p35"/>
                <p:cNvGrpSpPr/>
                <p:nvPr/>
              </p:nvGrpSpPr>
              <p:grpSpPr>
                <a:xfrm flipH="1">
                  <a:off x="-1138105" y="3443947"/>
                  <a:ext cx="3102041" cy="1858991"/>
                  <a:chOff x="1998987" y="1205534"/>
                  <a:chExt cx="2649280" cy="1587660"/>
                </a:xfrm>
              </p:grpSpPr>
              <p:sp>
                <p:nvSpPr>
                  <p:cNvPr id="11974" name="Google Shape;11974;p3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3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3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3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3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3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3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3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3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3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3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3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3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3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3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3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3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3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3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3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35"/>
                <p:cNvGrpSpPr/>
                <p:nvPr/>
              </p:nvGrpSpPr>
              <p:grpSpPr>
                <a:xfrm flipH="1">
                  <a:off x="-186745" y="3456677"/>
                  <a:ext cx="1627295" cy="608831"/>
                  <a:chOff x="2445982" y="1216407"/>
                  <a:chExt cx="1389782" cy="519968"/>
                </a:xfrm>
              </p:grpSpPr>
              <p:sp>
                <p:nvSpPr>
                  <p:cNvPr id="11995" name="Google Shape;11995;p3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3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3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3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3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3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3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3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3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3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3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3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3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8" name="Google Shape;12008;p3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9" name="Google Shape;12009;p35"/>
                <p:cNvGrpSpPr/>
                <p:nvPr/>
              </p:nvGrpSpPr>
              <p:grpSpPr>
                <a:xfrm flipH="1">
                  <a:off x="-1122624" y="3420115"/>
                  <a:ext cx="3810685" cy="1880070"/>
                  <a:chOff x="1380553" y="1185181"/>
                  <a:chExt cx="3254492" cy="1605662"/>
                </a:xfrm>
              </p:grpSpPr>
              <p:sp>
                <p:nvSpPr>
                  <p:cNvPr id="12010" name="Google Shape;12010;p3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3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3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3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3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3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3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3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3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3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3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3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3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3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3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3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3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3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3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3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3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3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3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3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3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3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3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7" name="Google Shape;12037;p35"/>
                  <p:cNvGrpSpPr/>
                  <p:nvPr/>
                </p:nvGrpSpPr>
                <p:grpSpPr>
                  <a:xfrm>
                    <a:off x="2145637" y="2189368"/>
                    <a:ext cx="1166414" cy="523100"/>
                    <a:chOff x="2145637" y="2189368"/>
                    <a:chExt cx="1166414" cy="523100"/>
                  </a:xfrm>
                </p:grpSpPr>
                <p:sp>
                  <p:nvSpPr>
                    <p:cNvPr id="12038" name="Google Shape;12038;p3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3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3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3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3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3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3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3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3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3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3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12049"/>
        <p:cNvGrpSpPr/>
        <p:nvPr/>
      </p:nvGrpSpPr>
      <p:grpSpPr>
        <a:xfrm>
          <a:off x="0" y="0"/>
          <a:ext cx="0" cy="0"/>
          <a:chOff x="0" y="0"/>
          <a:chExt cx="0" cy="0"/>
        </a:xfrm>
      </p:grpSpPr>
      <p:sp>
        <p:nvSpPr>
          <p:cNvPr id="12050" name="Google Shape;12050;p36"/>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36"/>
          <p:cNvSpPr/>
          <p:nvPr/>
        </p:nvSpPr>
        <p:spPr>
          <a:xfrm>
            <a:off x="-832500" y="2509000"/>
            <a:ext cx="11732875"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12052" name="Google Shape;12052;p36"/>
          <p:cNvGrpSpPr/>
          <p:nvPr/>
        </p:nvGrpSpPr>
        <p:grpSpPr>
          <a:xfrm>
            <a:off x="-3049069" y="1144240"/>
            <a:ext cx="15346786" cy="5258873"/>
            <a:chOff x="-3049069" y="1144240"/>
            <a:chExt cx="15346786" cy="5258873"/>
          </a:xfrm>
        </p:grpSpPr>
        <p:grpSp>
          <p:nvGrpSpPr>
            <p:cNvPr id="12053" name="Google Shape;12053;p36"/>
            <p:cNvGrpSpPr/>
            <p:nvPr/>
          </p:nvGrpSpPr>
          <p:grpSpPr>
            <a:xfrm>
              <a:off x="259080" y="4669998"/>
              <a:ext cx="3518472" cy="819002"/>
              <a:chOff x="4795000" y="4018475"/>
              <a:chExt cx="3518472" cy="819002"/>
            </a:xfrm>
          </p:grpSpPr>
          <p:grpSp>
            <p:nvGrpSpPr>
              <p:cNvPr id="12054" name="Google Shape;12054;p36"/>
              <p:cNvGrpSpPr/>
              <p:nvPr/>
            </p:nvGrpSpPr>
            <p:grpSpPr>
              <a:xfrm>
                <a:off x="5105440" y="4219941"/>
                <a:ext cx="703657" cy="335407"/>
                <a:chOff x="5210215" y="1598241"/>
                <a:chExt cx="703657" cy="335407"/>
              </a:xfrm>
            </p:grpSpPr>
            <p:sp>
              <p:nvSpPr>
                <p:cNvPr id="12055" name="Google Shape;12055;p3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3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3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3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3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3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3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3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36"/>
              <p:cNvGrpSpPr/>
              <p:nvPr/>
            </p:nvGrpSpPr>
            <p:grpSpPr>
              <a:xfrm>
                <a:off x="5811497" y="4029087"/>
                <a:ext cx="2020600" cy="684216"/>
                <a:chOff x="5916272" y="1407387"/>
                <a:chExt cx="2020600" cy="684216"/>
              </a:xfrm>
            </p:grpSpPr>
            <p:sp>
              <p:nvSpPr>
                <p:cNvPr id="12064" name="Google Shape;12064;p3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3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3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3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3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3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3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3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3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3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3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3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3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7" name="Google Shape;12077;p36"/>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36"/>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36"/>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36"/>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36"/>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36"/>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36"/>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36"/>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36"/>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36"/>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36"/>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36"/>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36"/>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36"/>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36"/>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36"/>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36"/>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36"/>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36"/>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36"/>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36"/>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36"/>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36"/>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36"/>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36"/>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36"/>
            <p:cNvGrpSpPr/>
            <p:nvPr/>
          </p:nvGrpSpPr>
          <p:grpSpPr>
            <a:xfrm rot="3519946">
              <a:off x="-3101073" y="2530138"/>
              <a:ext cx="4642659" cy="2487077"/>
              <a:chOff x="-1951296" y="3403209"/>
              <a:chExt cx="4642922" cy="2487218"/>
            </a:xfrm>
          </p:grpSpPr>
          <p:grpSp>
            <p:nvGrpSpPr>
              <p:cNvPr id="12103" name="Google Shape;12103;p36"/>
              <p:cNvGrpSpPr/>
              <p:nvPr/>
            </p:nvGrpSpPr>
            <p:grpSpPr>
              <a:xfrm flipH="1">
                <a:off x="-1138105" y="3443947"/>
                <a:ext cx="3102041" cy="1858991"/>
                <a:chOff x="1998987" y="1205534"/>
                <a:chExt cx="2649280" cy="1587660"/>
              </a:xfrm>
            </p:grpSpPr>
            <p:sp>
              <p:nvSpPr>
                <p:cNvPr id="12104" name="Google Shape;12104;p3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3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3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3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3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3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3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3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3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3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3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3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3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3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3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3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3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3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3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3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36"/>
              <p:cNvGrpSpPr/>
              <p:nvPr/>
            </p:nvGrpSpPr>
            <p:grpSpPr>
              <a:xfrm flipH="1">
                <a:off x="-186745" y="3456677"/>
                <a:ext cx="1627295" cy="608831"/>
                <a:chOff x="2445982" y="1216407"/>
                <a:chExt cx="1389782" cy="519968"/>
              </a:xfrm>
            </p:grpSpPr>
            <p:sp>
              <p:nvSpPr>
                <p:cNvPr id="12125" name="Google Shape;12125;p3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3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3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3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3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3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3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3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3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3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3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3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3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8" name="Google Shape;12138;p36"/>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9" name="Google Shape;12139;p36"/>
              <p:cNvGrpSpPr/>
              <p:nvPr/>
            </p:nvGrpSpPr>
            <p:grpSpPr>
              <a:xfrm flipH="1">
                <a:off x="-1122624" y="3420115"/>
                <a:ext cx="3810685" cy="1880070"/>
                <a:chOff x="1380553" y="1185181"/>
                <a:chExt cx="3254492" cy="1605662"/>
              </a:xfrm>
            </p:grpSpPr>
            <p:sp>
              <p:nvSpPr>
                <p:cNvPr id="12140" name="Google Shape;12140;p3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3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3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3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3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3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3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3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3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3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3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3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3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3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3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3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3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3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3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3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3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3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3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3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3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3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3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7" name="Google Shape;12167;p36"/>
                <p:cNvGrpSpPr/>
                <p:nvPr/>
              </p:nvGrpSpPr>
              <p:grpSpPr>
                <a:xfrm>
                  <a:off x="2145637" y="2189368"/>
                  <a:ext cx="1166414" cy="523100"/>
                  <a:chOff x="2145637" y="2189368"/>
                  <a:chExt cx="1166414" cy="523100"/>
                </a:xfrm>
              </p:grpSpPr>
              <p:sp>
                <p:nvSpPr>
                  <p:cNvPr id="12168" name="Google Shape;12168;p3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3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3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3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3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3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3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3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3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3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3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179" name="Google Shape;12179;p36"/>
            <p:cNvGrpSpPr/>
            <p:nvPr/>
          </p:nvGrpSpPr>
          <p:grpSpPr>
            <a:xfrm>
              <a:off x="5306004" y="4669996"/>
              <a:ext cx="3518472" cy="819002"/>
              <a:chOff x="4795000" y="4018475"/>
              <a:chExt cx="3518472" cy="819002"/>
            </a:xfrm>
          </p:grpSpPr>
          <p:grpSp>
            <p:nvGrpSpPr>
              <p:cNvPr id="12180" name="Google Shape;12180;p36"/>
              <p:cNvGrpSpPr/>
              <p:nvPr/>
            </p:nvGrpSpPr>
            <p:grpSpPr>
              <a:xfrm>
                <a:off x="5105440" y="4219941"/>
                <a:ext cx="703657" cy="335407"/>
                <a:chOff x="5210215" y="1598241"/>
                <a:chExt cx="703657" cy="335407"/>
              </a:xfrm>
            </p:grpSpPr>
            <p:sp>
              <p:nvSpPr>
                <p:cNvPr id="12181" name="Google Shape;12181;p3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3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3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3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3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3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3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3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36"/>
              <p:cNvGrpSpPr/>
              <p:nvPr/>
            </p:nvGrpSpPr>
            <p:grpSpPr>
              <a:xfrm>
                <a:off x="5811497" y="4029087"/>
                <a:ext cx="2020600" cy="684216"/>
                <a:chOff x="5916272" y="1407387"/>
                <a:chExt cx="2020600" cy="684216"/>
              </a:xfrm>
            </p:grpSpPr>
            <p:sp>
              <p:nvSpPr>
                <p:cNvPr id="12190" name="Google Shape;12190;p3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3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3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3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3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3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3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3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3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3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3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3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3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3" name="Google Shape;12203;p36"/>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36"/>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36"/>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36"/>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36"/>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36"/>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36"/>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36"/>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36"/>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36"/>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36"/>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36"/>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36"/>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36"/>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36"/>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36"/>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36"/>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36"/>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36"/>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36"/>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36"/>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36"/>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36"/>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36"/>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36"/>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8" name="Google Shape;12228;p36"/>
            <p:cNvGrpSpPr/>
            <p:nvPr/>
          </p:nvGrpSpPr>
          <p:grpSpPr>
            <a:xfrm rot="-3383172">
              <a:off x="7655384" y="2530044"/>
              <a:ext cx="4642989" cy="2487254"/>
              <a:chOff x="5683524" y="3609799"/>
              <a:chExt cx="4642922" cy="2487218"/>
            </a:xfrm>
          </p:grpSpPr>
          <p:grpSp>
            <p:nvGrpSpPr>
              <p:cNvPr id="12229" name="Google Shape;12229;p36"/>
              <p:cNvGrpSpPr/>
              <p:nvPr/>
            </p:nvGrpSpPr>
            <p:grpSpPr>
              <a:xfrm>
                <a:off x="6411213" y="3650537"/>
                <a:ext cx="3102041" cy="1858991"/>
                <a:chOff x="1998987" y="1205534"/>
                <a:chExt cx="2649280" cy="1587660"/>
              </a:xfrm>
            </p:grpSpPr>
            <p:sp>
              <p:nvSpPr>
                <p:cNvPr id="12230" name="Google Shape;12230;p3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3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3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3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3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3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3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3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3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3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3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3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3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3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3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3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3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3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3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3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36"/>
              <p:cNvGrpSpPr/>
              <p:nvPr/>
            </p:nvGrpSpPr>
            <p:grpSpPr>
              <a:xfrm>
                <a:off x="6934600" y="3663268"/>
                <a:ext cx="1627295" cy="608831"/>
                <a:chOff x="2445982" y="1216407"/>
                <a:chExt cx="1389782" cy="519968"/>
              </a:xfrm>
            </p:grpSpPr>
            <p:sp>
              <p:nvSpPr>
                <p:cNvPr id="12251" name="Google Shape;12251;p3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3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3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3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3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3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3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3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3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3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3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3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3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4" name="Google Shape;12264;p36"/>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5" name="Google Shape;12265;p36"/>
              <p:cNvGrpSpPr/>
              <p:nvPr/>
            </p:nvGrpSpPr>
            <p:grpSpPr>
              <a:xfrm>
                <a:off x="5687088" y="3626705"/>
                <a:ext cx="3810685" cy="1880070"/>
                <a:chOff x="1380553" y="1185181"/>
                <a:chExt cx="3254492" cy="1605662"/>
              </a:xfrm>
            </p:grpSpPr>
            <p:sp>
              <p:nvSpPr>
                <p:cNvPr id="12266" name="Google Shape;12266;p3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3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3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3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3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3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3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3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3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3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3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3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3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3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3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3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3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3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3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3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3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3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3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3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3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3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3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3" name="Google Shape;12293;p36"/>
                <p:cNvGrpSpPr/>
                <p:nvPr/>
              </p:nvGrpSpPr>
              <p:grpSpPr>
                <a:xfrm>
                  <a:off x="2145637" y="2189368"/>
                  <a:ext cx="1166414" cy="523100"/>
                  <a:chOff x="2145637" y="2189368"/>
                  <a:chExt cx="1166414" cy="523100"/>
                </a:xfrm>
              </p:grpSpPr>
              <p:sp>
                <p:nvSpPr>
                  <p:cNvPr id="12294" name="Google Shape;12294;p3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3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3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3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3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3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3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3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3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3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3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305" name="Google Shape;12305;p36"/>
            <p:cNvGrpSpPr/>
            <p:nvPr/>
          </p:nvGrpSpPr>
          <p:grpSpPr>
            <a:xfrm>
              <a:off x="3150817" y="4669998"/>
              <a:ext cx="3518472" cy="819002"/>
              <a:chOff x="4795000" y="4018475"/>
              <a:chExt cx="3518472" cy="819002"/>
            </a:xfrm>
          </p:grpSpPr>
          <p:grpSp>
            <p:nvGrpSpPr>
              <p:cNvPr id="12306" name="Google Shape;12306;p36"/>
              <p:cNvGrpSpPr/>
              <p:nvPr/>
            </p:nvGrpSpPr>
            <p:grpSpPr>
              <a:xfrm>
                <a:off x="5105440" y="4219941"/>
                <a:ext cx="703657" cy="335407"/>
                <a:chOff x="5210215" y="1598241"/>
                <a:chExt cx="703657" cy="335407"/>
              </a:xfrm>
            </p:grpSpPr>
            <p:sp>
              <p:nvSpPr>
                <p:cNvPr id="12307" name="Google Shape;12307;p3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3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3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3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3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3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3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3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5" name="Google Shape;12315;p36"/>
              <p:cNvGrpSpPr/>
              <p:nvPr/>
            </p:nvGrpSpPr>
            <p:grpSpPr>
              <a:xfrm>
                <a:off x="5811497" y="4029087"/>
                <a:ext cx="2020600" cy="684216"/>
                <a:chOff x="5916272" y="1407387"/>
                <a:chExt cx="2020600" cy="684216"/>
              </a:xfrm>
            </p:grpSpPr>
            <p:sp>
              <p:nvSpPr>
                <p:cNvPr id="12316" name="Google Shape;12316;p3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3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3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3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3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3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3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3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3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3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3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3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3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9" name="Google Shape;12329;p36"/>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36"/>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36"/>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36"/>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36"/>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36"/>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36"/>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36"/>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36"/>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36"/>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36"/>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36"/>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36"/>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36"/>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36"/>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36"/>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36"/>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36"/>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36"/>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36"/>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36"/>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36"/>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36"/>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36"/>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36"/>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94"/>
        <p:cNvGrpSpPr/>
        <p:nvPr/>
      </p:nvGrpSpPr>
      <p:grpSpPr>
        <a:xfrm>
          <a:off x="0" y="0"/>
          <a:ext cx="0" cy="0"/>
          <a:chOff x="0" y="0"/>
          <a:chExt cx="0" cy="0"/>
        </a:xfrm>
      </p:grpSpPr>
      <p:sp>
        <p:nvSpPr>
          <p:cNvPr id="295" name="Google Shape;295;p3"/>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 name="Google Shape;296;p3"/>
          <p:cNvGrpSpPr/>
          <p:nvPr/>
        </p:nvGrpSpPr>
        <p:grpSpPr>
          <a:xfrm>
            <a:off x="-2661250" y="212575"/>
            <a:ext cx="14801750" cy="5992039"/>
            <a:chOff x="-2661250" y="212575"/>
            <a:chExt cx="14801750" cy="5992039"/>
          </a:xfrm>
        </p:grpSpPr>
        <p:sp>
          <p:nvSpPr>
            <p:cNvPr id="297" name="Google Shape;297;p3"/>
            <p:cNvSpPr/>
            <p:nvPr/>
          </p:nvSpPr>
          <p:spPr>
            <a:xfrm>
              <a:off x="-2661250" y="212575"/>
              <a:ext cx="14801750" cy="5988650"/>
            </a:xfrm>
            <a:custGeom>
              <a:avLst/>
              <a:gdLst/>
              <a:ahLst/>
              <a:cxnLst/>
              <a:rect l="l" t="t" r="r" b="b"/>
              <a:pathLst>
                <a:path w="592070" h="239546" extrusionOk="0">
                  <a:moveTo>
                    <a:pt x="0" y="174033"/>
                  </a:moveTo>
                  <a:lnTo>
                    <a:pt x="50321" y="118957"/>
                  </a:lnTo>
                  <a:lnTo>
                    <a:pt x="67160" y="0"/>
                  </a:lnTo>
                  <a:lnTo>
                    <a:pt x="92211" y="16764"/>
                  </a:lnTo>
                  <a:lnTo>
                    <a:pt x="104386" y="51557"/>
                  </a:lnTo>
                  <a:lnTo>
                    <a:pt x="124960" y="56129"/>
                  </a:lnTo>
                  <a:lnTo>
                    <a:pt x="160774" y="71369"/>
                  </a:lnTo>
                  <a:lnTo>
                    <a:pt x="187444" y="93467"/>
                  </a:lnTo>
                  <a:lnTo>
                    <a:pt x="223032" y="126492"/>
                  </a:lnTo>
                  <a:lnTo>
                    <a:pt x="246118" y="141276"/>
                  </a:lnTo>
                  <a:lnTo>
                    <a:pt x="296330" y="144018"/>
                  </a:lnTo>
                  <a:lnTo>
                    <a:pt x="319525" y="147828"/>
                  </a:lnTo>
                  <a:lnTo>
                    <a:pt x="351070" y="145542"/>
                  </a:lnTo>
                  <a:lnTo>
                    <a:pt x="371482" y="150114"/>
                  </a:lnTo>
                  <a:lnTo>
                    <a:pt x="396533" y="150114"/>
                  </a:lnTo>
                  <a:lnTo>
                    <a:pt x="425208" y="152882"/>
                  </a:lnTo>
                  <a:lnTo>
                    <a:pt x="441190" y="145283"/>
                  </a:lnTo>
                  <a:lnTo>
                    <a:pt x="454906" y="139187"/>
                  </a:lnTo>
                  <a:lnTo>
                    <a:pt x="471670" y="138425"/>
                  </a:lnTo>
                  <a:lnTo>
                    <a:pt x="483755" y="136988"/>
                  </a:lnTo>
                  <a:lnTo>
                    <a:pt x="506496" y="155053"/>
                  </a:lnTo>
                  <a:lnTo>
                    <a:pt x="541272" y="140970"/>
                  </a:lnTo>
                  <a:lnTo>
                    <a:pt x="532039" y="153641"/>
                  </a:lnTo>
                  <a:lnTo>
                    <a:pt x="546745" y="158939"/>
                  </a:lnTo>
                  <a:lnTo>
                    <a:pt x="560446" y="160759"/>
                  </a:lnTo>
                  <a:lnTo>
                    <a:pt x="582164" y="169292"/>
                  </a:lnTo>
                  <a:lnTo>
                    <a:pt x="592070" y="214802"/>
                  </a:lnTo>
                  <a:lnTo>
                    <a:pt x="559684" y="234490"/>
                  </a:lnTo>
                  <a:lnTo>
                    <a:pt x="486533" y="237966"/>
                  </a:lnTo>
                  <a:lnTo>
                    <a:pt x="362708" y="233542"/>
                  </a:lnTo>
                  <a:lnTo>
                    <a:pt x="305560" y="238914"/>
                  </a:lnTo>
                  <a:lnTo>
                    <a:pt x="243839" y="239546"/>
                  </a:lnTo>
                  <a:lnTo>
                    <a:pt x="179831" y="237650"/>
                  </a:lnTo>
                  <a:lnTo>
                    <a:pt x="158115" y="233858"/>
                  </a:lnTo>
                  <a:lnTo>
                    <a:pt x="123443" y="230381"/>
                  </a:lnTo>
                  <a:lnTo>
                    <a:pt x="82295" y="234490"/>
                  </a:lnTo>
                  <a:lnTo>
                    <a:pt x="60959" y="234490"/>
                  </a:lnTo>
                  <a:lnTo>
                    <a:pt x="38100" y="227537"/>
                  </a:lnTo>
                  <a:lnTo>
                    <a:pt x="26289" y="217740"/>
                  </a:lnTo>
                  <a:close/>
                </a:path>
              </a:pathLst>
            </a:custGeom>
            <a:solidFill>
              <a:schemeClr val="accent2"/>
            </a:solidFill>
            <a:ln>
              <a:noFill/>
            </a:ln>
          </p:spPr>
        </p:sp>
        <p:grpSp>
          <p:nvGrpSpPr>
            <p:cNvPr id="298" name="Google Shape;298;p3"/>
            <p:cNvGrpSpPr/>
            <p:nvPr/>
          </p:nvGrpSpPr>
          <p:grpSpPr>
            <a:xfrm>
              <a:off x="-538178" y="3818513"/>
              <a:ext cx="4676371" cy="1571180"/>
              <a:chOff x="5182448" y="4500764"/>
              <a:chExt cx="3648000" cy="1225665"/>
            </a:xfrm>
          </p:grpSpPr>
          <p:grpSp>
            <p:nvGrpSpPr>
              <p:cNvPr id="299" name="Google Shape;299;p3"/>
              <p:cNvGrpSpPr/>
              <p:nvPr/>
            </p:nvGrpSpPr>
            <p:grpSpPr>
              <a:xfrm>
                <a:off x="6797372" y="5132697"/>
                <a:ext cx="1091289" cy="319934"/>
                <a:chOff x="6597922" y="2714372"/>
                <a:chExt cx="1091289" cy="319934"/>
              </a:xfrm>
            </p:grpSpPr>
            <p:sp>
              <p:nvSpPr>
                <p:cNvPr id="300" name="Google Shape;300;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 name="Google Shape;311;p3"/>
              <p:cNvGrpSpPr/>
              <p:nvPr/>
            </p:nvGrpSpPr>
            <p:grpSpPr>
              <a:xfrm>
                <a:off x="8349012" y="5098347"/>
                <a:ext cx="392714" cy="128075"/>
                <a:chOff x="8149562" y="2680022"/>
                <a:chExt cx="392714" cy="128075"/>
              </a:xfrm>
            </p:grpSpPr>
            <p:sp>
              <p:nvSpPr>
                <p:cNvPr id="312" name="Google Shape;312;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 name="Google Shape;315;p3"/>
              <p:cNvGrpSpPr/>
              <p:nvPr/>
            </p:nvGrpSpPr>
            <p:grpSpPr>
              <a:xfrm>
                <a:off x="5664306" y="4658329"/>
                <a:ext cx="1646873" cy="417120"/>
                <a:chOff x="5464856" y="2240004"/>
                <a:chExt cx="1646873" cy="417120"/>
              </a:xfrm>
            </p:grpSpPr>
            <p:sp>
              <p:nvSpPr>
                <p:cNvPr id="316" name="Google Shape;316;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 name="Google Shape;335;p3"/>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3"/>
            <p:cNvGrpSpPr/>
            <p:nvPr/>
          </p:nvGrpSpPr>
          <p:grpSpPr>
            <a:xfrm flipH="1">
              <a:off x="-1458255" y="1963290"/>
              <a:ext cx="4642922" cy="2487218"/>
              <a:chOff x="-1951296" y="3403209"/>
              <a:chExt cx="4642922" cy="2487218"/>
            </a:xfrm>
          </p:grpSpPr>
          <p:grpSp>
            <p:nvGrpSpPr>
              <p:cNvPr id="380" name="Google Shape;380;p3"/>
              <p:cNvGrpSpPr/>
              <p:nvPr/>
            </p:nvGrpSpPr>
            <p:grpSpPr>
              <a:xfrm flipH="1">
                <a:off x="-1138105" y="3443947"/>
                <a:ext cx="3102041" cy="1858991"/>
                <a:chOff x="1998987" y="1205534"/>
                <a:chExt cx="2649280" cy="1587660"/>
              </a:xfrm>
            </p:grpSpPr>
            <p:sp>
              <p:nvSpPr>
                <p:cNvPr id="381" name="Google Shape;381;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01;p3"/>
              <p:cNvGrpSpPr/>
              <p:nvPr/>
            </p:nvGrpSpPr>
            <p:grpSpPr>
              <a:xfrm flipH="1">
                <a:off x="-186745" y="3456677"/>
                <a:ext cx="1627295" cy="608831"/>
                <a:chOff x="2445982" y="1216407"/>
                <a:chExt cx="1389782" cy="519968"/>
              </a:xfrm>
            </p:grpSpPr>
            <p:sp>
              <p:nvSpPr>
                <p:cNvPr id="402" name="Google Shape;402;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 name="Google Shape;415;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3"/>
              <p:cNvGrpSpPr/>
              <p:nvPr/>
            </p:nvGrpSpPr>
            <p:grpSpPr>
              <a:xfrm flipH="1">
                <a:off x="-1122624" y="3420115"/>
                <a:ext cx="3810685" cy="1880070"/>
                <a:chOff x="1380553" y="1185181"/>
                <a:chExt cx="3254492" cy="1605662"/>
              </a:xfrm>
            </p:grpSpPr>
            <p:sp>
              <p:nvSpPr>
                <p:cNvPr id="417" name="Google Shape;417;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3"/>
                <p:cNvGrpSpPr/>
                <p:nvPr/>
              </p:nvGrpSpPr>
              <p:grpSpPr>
                <a:xfrm>
                  <a:off x="2145637" y="2189368"/>
                  <a:ext cx="1166414" cy="523100"/>
                  <a:chOff x="2145637" y="2189368"/>
                  <a:chExt cx="1166414" cy="523100"/>
                </a:xfrm>
              </p:grpSpPr>
              <p:sp>
                <p:nvSpPr>
                  <p:cNvPr id="445" name="Google Shape;445;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56" name="Google Shape;456;p3"/>
            <p:cNvGrpSpPr/>
            <p:nvPr/>
          </p:nvGrpSpPr>
          <p:grpSpPr>
            <a:xfrm>
              <a:off x="6297254" y="3717396"/>
              <a:ext cx="4642922" cy="2487218"/>
              <a:chOff x="-1951296" y="3403209"/>
              <a:chExt cx="4642922" cy="2487218"/>
            </a:xfrm>
          </p:grpSpPr>
          <p:grpSp>
            <p:nvGrpSpPr>
              <p:cNvPr id="457" name="Google Shape;457;p3"/>
              <p:cNvGrpSpPr/>
              <p:nvPr/>
            </p:nvGrpSpPr>
            <p:grpSpPr>
              <a:xfrm flipH="1">
                <a:off x="-1138105" y="3443947"/>
                <a:ext cx="3102041" cy="1858991"/>
                <a:chOff x="1998987" y="1205534"/>
                <a:chExt cx="2649280" cy="1587660"/>
              </a:xfrm>
            </p:grpSpPr>
            <p:sp>
              <p:nvSpPr>
                <p:cNvPr id="458" name="Google Shape;458;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3"/>
              <p:cNvGrpSpPr/>
              <p:nvPr/>
            </p:nvGrpSpPr>
            <p:grpSpPr>
              <a:xfrm flipH="1">
                <a:off x="-186745" y="3456677"/>
                <a:ext cx="1627295" cy="608831"/>
                <a:chOff x="2445982" y="1216407"/>
                <a:chExt cx="1389782" cy="519968"/>
              </a:xfrm>
            </p:grpSpPr>
            <p:sp>
              <p:nvSpPr>
                <p:cNvPr id="479" name="Google Shape;479;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 name="Google Shape;492;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 name="Google Shape;493;p3"/>
              <p:cNvGrpSpPr/>
              <p:nvPr/>
            </p:nvGrpSpPr>
            <p:grpSpPr>
              <a:xfrm flipH="1">
                <a:off x="-1122624" y="3420115"/>
                <a:ext cx="3810685" cy="1880070"/>
                <a:chOff x="1380553" y="1185181"/>
                <a:chExt cx="3254492" cy="1605662"/>
              </a:xfrm>
            </p:grpSpPr>
            <p:sp>
              <p:nvSpPr>
                <p:cNvPr id="494" name="Google Shape;494;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 name="Google Shape;521;p3"/>
                <p:cNvGrpSpPr/>
                <p:nvPr/>
              </p:nvGrpSpPr>
              <p:grpSpPr>
                <a:xfrm>
                  <a:off x="2145637" y="2189368"/>
                  <a:ext cx="1166414" cy="523100"/>
                  <a:chOff x="2145637" y="2189368"/>
                  <a:chExt cx="1166414" cy="523100"/>
                </a:xfrm>
              </p:grpSpPr>
              <p:sp>
                <p:nvSpPr>
                  <p:cNvPr id="522" name="Google Shape;522;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3" name="Google Shape;533;p3"/>
            <p:cNvGrpSpPr/>
            <p:nvPr/>
          </p:nvGrpSpPr>
          <p:grpSpPr>
            <a:xfrm>
              <a:off x="3118278" y="3885224"/>
              <a:ext cx="4200238" cy="2151583"/>
              <a:chOff x="4899775" y="1396775"/>
              <a:chExt cx="3731223" cy="1911329"/>
            </a:xfrm>
          </p:grpSpPr>
          <p:grpSp>
            <p:nvGrpSpPr>
              <p:cNvPr id="534" name="Google Shape;534;p3"/>
              <p:cNvGrpSpPr/>
              <p:nvPr/>
            </p:nvGrpSpPr>
            <p:grpSpPr>
              <a:xfrm>
                <a:off x="6597922" y="2714372"/>
                <a:ext cx="1091289" cy="319934"/>
                <a:chOff x="6597922" y="2714372"/>
                <a:chExt cx="1091289" cy="319934"/>
              </a:xfrm>
            </p:grpSpPr>
            <p:sp>
              <p:nvSpPr>
                <p:cNvPr id="535" name="Google Shape;535;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3"/>
              <p:cNvGrpSpPr/>
              <p:nvPr/>
            </p:nvGrpSpPr>
            <p:grpSpPr>
              <a:xfrm>
                <a:off x="5210215" y="1598241"/>
                <a:ext cx="703657" cy="335407"/>
                <a:chOff x="5210215" y="1598241"/>
                <a:chExt cx="703657" cy="335407"/>
              </a:xfrm>
            </p:grpSpPr>
            <p:sp>
              <p:nvSpPr>
                <p:cNvPr id="547" name="Google Shape;547;p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3"/>
              <p:cNvGrpSpPr/>
              <p:nvPr/>
            </p:nvGrpSpPr>
            <p:grpSpPr>
              <a:xfrm>
                <a:off x="5916272" y="1407387"/>
                <a:ext cx="2020600" cy="684216"/>
                <a:chOff x="5916272" y="1407387"/>
                <a:chExt cx="2020600" cy="684216"/>
              </a:xfrm>
            </p:grpSpPr>
            <p:sp>
              <p:nvSpPr>
                <p:cNvPr id="556" name="Google Shape;556;p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3"/>
              <p:cNvGrpSpPr/>
              <p:nvPr/>
            </p:nvGrpSpPr>
            <p:grpSpPr>
              <a:xfrm>
                <a:off x="8149562" y="2680022"/>
                <a:ext cx="392714" cy="128075"/>
                <a:chOff x="8149562" y="2680022"/>
                <a:chExt cx="392714" cy="128075"/>
              </a:xfrm>
            </p:grpSpPr>
            <p:sp>
              <p:nvSpPr>
                <p:cNvPr id="570" name="Google Shape;570;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 name="Google Shape;573;p3"/>
              <p:cNvGrpSpPr/>
              <p:nvPr/>
            </p:nvGrpSpPr>
            <p:grpSpPr>
              <a:xfrm>
                <a:off x="5464856" y="2240004"/>
                <a:ext cx="1646873" cy="417120"/>
                <a:chOff x="5464856" y="2240004"/>
                <a:chExt cx="1646873" cy="417120"/>
              </a:xfrm>
            </p:grpSpPr>
            <p:sp>
              <p:nvSpPr>
                <p:cNvPr id="574" name="Google Shape;574;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 name="Google Shape;593;p3"/>
              <p:cNvGrpSpPr/>
              <p:nvPr/>
            </p:nvGrpSpPr>
            <p:grpSpPr>
              <a:xfrm>
                <a:off x="4899775" y="1396775"/>
                <a:ext cx="3731223" cy="1911329"/>
                <a:chOff x="4899775" y="1396775"/>
                <a:chExt cx="3731223" cy="1911329"/>
              </a:xfrm>
            </p:grpSpPr>
            <p:sp>
              <p:nvSpPr>
                <p:cNvPr id="594" name="Google Shape;594;p3"/>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63" name="Google Shape;663;p3"/>
          <p:cNvSpPr txBox="1">
            <a:spLocks noGrp="1"/>
          </p:cNvSpPr>
          <p:nvPr>
            <p:ph type="title"/>
          </p:nvPr>
        </p:nvSpPr>
        <p:spPr>
          <a:xfrm>
            <a:off x="3990300" y="1875600"/>
            <a:ext cx="4440600" cy="979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64" name="Google Shape;664;p3"/>
          <p:cNvSpPr txBox="1">
            <a:spLocks noGrp="1"/>
          </p:cNvSpPr>
          <p:nvPr>
            <p:ph type="title" idx="2" hasCustomPrompt="1"/>
          </p:nvPr>
        </p:nvSpPr>
        <p:spPr>
          <a:xfrm>
            <a:off x="5267000" y="539400"/>
            <a:ext cx="1887300" cy="126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72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65" name="Google Shape;665;p3"/>
          <p:cNvSpPr txBox="1">
            <a:spLocks noGrp="1"/>
          </p:cNvSpPr>
          <p:nvPr>
            <p:ph type="subTitle" idx="1"/>
          </p:nvPr>
        </p:nvSpPr>
        <p:spPr>
          <a:xfrm>
            <a:off x="3990300" y="2842050"/>
            <a:ext cx="4440600" cy="4614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80"/>
        <p:cNvGrpSpPr/>
        <p:nvPr/>
      </p:nvGrpSpPr>
      <p:grpSpPr>
        <a:xfrm>
          <a:off x="0" y="0"/>
          <a:ext cx="0" cy="0"/>
          <a:chOff x="0" y="0"/>
          <a:chExt cx="0" cy="0"/>
        </a:xfrm>
      </p:grpSpPr>
      <p:sp>
        <p:nvSpPr>
          <p:cNvPr id="981" name="Google Shape;981;p5"/>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 name="Google Shape;982;p5"/>
          <p:cNvGrpSpPr/>
          <p:nvPr/>
        </p:nvGrpSpPr>
        <p:grpSpPr>
          <a:xfrm>
            <a:off x="-3486388" y="2153015"/>
            <a:ext cx="15327692" cy="4559085"/>
            <a:chOff x="-3486388" y="2153015"/>
            <a:chExt cx="15327692" cy="4559085"/>
          </a:xfrm>
        </p:grpSpPr>
        <p:sp>
          <p:nvSpPr>
            <p:cNvPr id="983" name="Google Shape;983;p5"/>
            <p:cNvSpPr/>
            <p:nvPr/>
          </p:nvSpPr>
          <p:spPr>
            <a:xfrm>
              <a:off x="-1377675" y="3197675"/>
              <a:ext cx="12278050" cy="3514425"/>
            </a:xfrm>
            <a:custGeom>
              <a:avLst/>
              <a:gdLst/>
              <a:ahLst/>
              <a:cxnLst/>
              <a:rect l="l" t="t" r="r" b="b"/>
              <a:pathLst>
                <a:path w="491122" h="140577" extrusionOk="0">
                  <a:moveTo>
                    <a:pt x="0" y="75064"/>
                  </a:moveTo>
                  <a:lnTo>
                    <a:pt x="53608" y="0"/>
                  </a:lnTo>
                  <a:lnTo>
                    <a:pt x="65800" y="36576"/>
                  </a:lnTo>
                  <a:lnTo>
                    <a:pt x="96280" y="54102"/>
                  </a:lnTo>
                  <a:lnTo>
                    <a:pt x="144286" y="58674"/>
                  </a:lnTo>
                  <a:lnTo>
                    <a:pt x="171127" y="53789"/>
                  </a:lnTo>
                  <a:lnTo>
                    <a:pt x="196734" y="54377"/>
                  </a:lnTo>
                  <a:lnTo>
                    <a:pt x="210274" y="55555"/>
                  </a:lnTo>
                  <a:lnTo>
                    <a:pt x="219724" y="55626"/>
                  </a:lnTo>
                  <a:lnTo>
                    <a:pt x="240298" y="47244"/>
                  </a:lnTo>
                  <a:lnTo>
                    <a:pt x="254425" y="47094"/>
                  </a:lnTo>
                  <a:lnTo>
                    <a:pt x="266199" y="40030"/>
                  </a:lnTo>
                  <a:lnTo>
                    <a:pt x="296221" y="40913"/>
                  </a:lnTo>
                  <a:lnTo>
                    <a:pt x="318590" y="40913"/>
                  </a:lnTo>
                  <a:lnTo>
                    <a:pt x="333307" y="44445"/>
                  </a:lnTo>
                  <a:lnTo>
                    <a:pt x="347141" y="40619"/>
                  </a:lnTo>
                  <a:lnTo>
                    <a:pt x="358031" y="33555"/>
                  </a:lnTo>
                  <a:lnTo>
                    <a:pt x="365684" y="32672"/>
                  </a:lnTo>
                  <a:lnTo>
                    <a:pt x="384227" y="23253"/>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984" name="Google Shape;984;p5"/>
            <p:cNvGrpSpPr/>
            <p:nvPr/>
          </p:nvGrpSpPr>
          <p:grpSpPr>
            <a:xfrm>
              <a:off x="5173454" y="4377659"/>
              <a:ext cx="3518472" cy="819002"/>
              <a:chOff x="4795000" y="4018475"/>
              <a:chExt cx="3518472" cy="819002"/>
            </a:xfrm>
          </p:grpSpPr>
          <p:grpSp>
            <p:nvGrpSpPr>
              <p:cNvPr id="985" name="Google Shape;985;p5"/>
              <p:cNvGrpSpPr/>
              <p:nvPr/>
            </p:nvGrpSpPr>
            <p:grpSpPr>
              <a:xfrm>
                <a:off x="5105440" y="4219941"/>
                <a:ext cx="703657" cy="335407"/>
                <a:chOff x="5210215" y="1598241"/>
                <a:chExt cx="703657" cy="335407"/>
              </a:xfrm>
            </p:grpSpPr>
            <p:sp>
              <p:nvSpPr>
                <p:cNvPr id="986" name="Google Shape;986;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 name="Google Shape;994;p5"/>
              <p:cNvGrpSpPr/>
              <p:nvPr/>
            </p:nvGrpSpPr>
            <p:grpSpPr>
              <a:xfrm>
                <a:off x="5811497" y="4029087"/>
                <a:ext cx="2020600" cy="684216"/>
                <a:chOff x="5916272" y="1407387"/>
                <a:chExt cx="2020600" cy="684216"/>
              </a:xfrm>
            </p:grpSpPr>
            <p:sp>
              <p:nvSpPr>
                <p:cNvPr id="995" name="Google Shape;995;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 name="Google Shape;1008;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5"/>
            <p:cNvGrpSpPr/>
            <p:nvPr/>
          </p:nvGrpSpPr>
          <p:grpSpPr>
            <a:xfrm>
              <a:off x="-3486388" y="2153015"/>
              <a:ext cx="15327692" cy="4161030"/>
              <a:chOff x="-3486388" y="2153015"/>
              <a:chExt cx="15327692" cy="4161030"/>
            </a:xfrm>
          </p:grpSpPr>
          <p:grpSp>
            <p:nvGrpSpPr>
              <p:cNvPr id="1034" name="Google Shape;1034;p5"/>
              <p:cNvGrpSpPr/>
              <p:nvPr/>
            </p:nvGrpSpPr>
            <p:grpSpPr>
              <a:xfrm>
                <a:off x="259080" y="4747748"/>
                <a:ext cx="3518472" cy="819002"/>
                <a:chOff x="4795000" y="4018475"/>
                <a:chExt cx="3518472" cy="819002"/>
              </a:xfrm>
            </p:grpSpPr>
            <p:grpSp>
              <p:nvGrpSpPr>
                <p:cNvPr id="1035" name="Google Shape;1035;p5"/>
                <p:cNvGrpSpPr/>
                <p:nvPr/>
              </p:nvGrpSpPr>
              <p:grpSpPr>
                <a:xfrm>
                  <a:off x="5105440" y="4219941"/>
                  <a:ext cx="703657" cy="335407"/>
                  <a:chOff x="5210215" y="1598241"/>
                  <a:chExt cx="703657" cy="335407"/>
                </a:xfrm>
              </p:grpSpPr>
              <p:sp>
                <p:nvSpPr>
                  <p:cNvPr id="1036" name="Google Shape;1036;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 name="Google Shape;1044;p5"/>
                <p:cNvGrpSpPr/>
                <p:nvPr/>
              </p:nvGrpSpPr>
              <p:grpSpPr>
                <a:xfrm>
                  <a:off x="5811497" y="4029087"/>
                  <a:ext cx="2020600" cy="684216"/>
                  <a:chOff x="5916272" y="1407387"/>
                  <a:chExt cx="2020600" cy="684216"/>
                </a:xfrm>
              </p:grpSpPr>
              <p:sp>
                <p:nvSpPr>
                  <p:cNvPr id="1045" name="Google Shape;1045;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 name="Google Shape;1058;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5"/>
              <p:cNvGrpSpPr/>
              <p:nvPr/>
            </p:nvGrpSpPr>
            <p:grpSpPr>
              <a:xfrm rot="1440716">
                <a:off x="-3181248" y="2990004"/>
                <a:ext cx="4642614" cy="2487053"/>
                <a:chOff x="-1951296" y="3403209"/>
                <a:chExt cx="4642922" cy="2487218"/>
              </a:xfrm>
            </p:grpSpPr>
            <p:grpSp>
              <p:nvGrpSpPr>
                <p:cNvPr id="1084" name="Google Shape;1084;p5"/>
                <p:cNvGrpSpPr/>
                <p:nvPr/>
              </p:nvGrpSpPr>
              <p:grpSpPr>
                <a:xfrm flipH="1">
                  <a:off x="-1138105" y="3443947"/>
                  <a:ext cx="3102041" cy="1858991"/>
                  <a:chOff x="1998987" y="1205534"/>
                  <a:chExt cx="2649280" cy="1587660"/>
                </a:xfrm>
              </p:grpSpPr>
              <p:sp>
                <p:nvSpPr>
                  <p:cNvPr id="1085" name="Google Shape;1085;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5"/>
                <p:cNvGrpSpPr/>
                <p:nvPr/>
              </p:nvGrpSpPr>
              <p:grpSpPr>
                <a:xfrm flipH="1">
                  <a:off x="-186745" y="3456677"/>
                  <a:ext cx="1627295" cy="608831"/>
                  <a:chOff x="2445982" y="1216407"/>
                  <a:chExt cx="1389782" cy="519968"/>
                </a:xfrm>
              </p:grpSpPr>
              <p:sp>
                <p:nvSpPr>
                  <p:cNvPr id="1106" name="Google Shape;1106;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 name="Google Shape;1119;p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 name="Google Shape;1120;p5"/>
                <p:cNvGrpSpPr/>
                <p:nvPr/>
              </p:nvGrpSpPr>
              <p:grpSpPr>
                <a:xfrm flipH="1">
                  <a:off x="-1122624" y="3420115"/>
                  <a:ext cx="3810685" cy="1880070"/>
                  <a:chOff x="1380553" y="1185181"/>
                  <a:chExt cx="3254492" cy="1605662"/>
                </a:xfrm>
              </p:grpSpPr>
              <p:sp>
                <p:nvSpPr>
                  <p:cNvPr id="1121" name="Google Shape;1121;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 name="Google Shape;1148;p5"/>
                  <p:cNvGrpSpPr/>
                  <p:nvPr/>
                </p:nvGrpSpPr>
                <p:grpSpPr>
                  <a:xfrm>
                    <a:off x="2145637" y="2189368"/>
                    <a:ext cx="1166414" cy="523100"/>
                    <a:chOff x="2145637" y="2189368"/>
                    <a:chExt cx="1166414" cy="523100"/>
                  </a:xfrm>
                </p:grpSpPr>
                <p:sp>
                  <p:nvSpPr>
                    <p:cNvPr id="1149" name="Google Shape;1149;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60" name="Google Shape;1160;p5"/>
              <p:cNvGrpSpPr/>
              <p:nvPr/>
            </p:nvGrpSpPr>
            <p:grpSpPr>
              <a:xfrm>
                <a:off x="1937942" y="4920118"/>
                <a:ext cx="3518472" cy="819002"/>
                <a:chOff x="4795000" y="4018475"/>
                <a:chExt cx="3518472" cy="819002"/>
              </a:xfrm>
            </p:grpSpPr>
            <p:grpSp>
              <p:nvGrpSpPr>
                <p:cNvPr id="1161" name="Google Shape;1161;p5"/>
                <p:cNvGrpSpPr/>
                <p:nvPr/>
              </p:nvGrpSpPr>
              <p:grpSpPr>
                <a:xfrm>
                  <a:off x="5105440" y="4219941"/>
                  <a:ext cx="703657" cy="335407"/>
                  <a:chOff x="5210215" y="1598241"/>
                  <a:chExt cx="703657" cy="335407"/>
                </a:xfrm>
              </p:grpSpPr>
              <p:sp>
                <p:nvSpPr>
                  <p:cNvPr id="1162" name="Google Shape;1162;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5"/>
                <p:cNvGrpSpPr/>
                <p:nvPr/>
              </p:nvGrpSpPr>
              <p:grpSpPr>
                <a:xfrm>
                  <a:off x="5811497" y="4029087"/>
                  <a:ext cx="2020600" cy="684216"/>
                  <a:chOff x="5916272" y="1407387"/>
                  <a:chExt cx="2020600" cy="684216"/>
                </a:xfrm>
              </p:grpSpPr>
              <p:sp>
                <p:nvSpPr>
                  <p:cNvPr id="1171" name="Google Shape;1171;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 name="Google Shape;1184;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5"/>
              <p:cNvGrpSpPr/>
              <p:nvPr/>
            </p:nvGrpSpPr>
            <p:grpSpPr>
              <a:xfrm rot="-401405">
                <a:off x="7069266" y="3270709"/>
                <a:ext cx="4642965" cy="2487241"/>
                <a:chOff x="5683524" y="3609799"/>
                <a:chExt cx="4642922" cy="2487218"/>
              </a:xfrm>
            </p:grpSpPr>
            <p:grpSp>
              <p:nvGrpSpPr>
                <p:cNvPr id="1210" name="Google Shape;1210;p5"/>
                <p:cNvGrpSpPr/>
                <p:nvPr/>
              </p:nvGrpSpPr>
              <p:grpSpPr>
                <a:xfrm>
                  <a:off x="6411213" y="3650537"/>
                  <a:ext cx="3102041" cy="1858991"/>
                  <a:chOff x="1998987" y="1205534"/>
                  <a:chExt cx="2649280" cy="1587660"/>
                </a:xfrm>
              </p:grpSpPr>
              <p:sp>
                <p:nvSpPr>
                  <p:cNvPr id="1211" name="Google Shape;1211;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5"/>
                <p:cNvGrpSpPr/>
                <p:nvPr/>
              </p:nvGrpSpPr>
              <p:grpSpPr>
                <a:xfrm>
                  <a:off x="6934600" y="3663268"/>
                  <a:ext cx="1627295" cy="608831"/>
                  <a:chOff x="2445982" y="1216407"/>
                  <a:chExt cx="1389782" cy="519968"/>
                </a:xfrm>
              </p:grpSpPr>
              <p:sp>
                <p:nvSpPr>
                  <p:cNvPr id="1232" name="Google Shape;1232;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 name="Google Shape;1245;p5"/>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 name="Google Shape;1246;p5"/>
                <p:cNvGrpSpPr/>
                <p:nvPr/>
              </p:nvGrpSpPr>
              <p:grpSpPr>
                <a:xfrm>
                  <a:off x="5687088" y="3626705"/>
                  <a:ext cx="3810685" cy="1880070"/>
                  <a:chOff x="1380553" y="1185181"/>
                  <a:chExt cx="3254492" cy="1605662"/>
                </a:xfrm>
              </p:grpSpPr>
              <p:sp>
                <p:nvSpPr>
                  <p:cNvPr id="1247" name="Google Shape;1247;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 name="Google Shape;1274;p5"/>
                  <p:cNvGrpSpPr/>
                  <p:nvPr/>
                </p:nvGrpSpPr>
                <p:grpSpPr>
                  <a:xfrm>
                    <a:off x="2145637" y="2189368"/>
                    <a:ext cx="1166414" cy="523100"/>
                    <a:chOff x="2145637" y="2189368"/>
                    <a:chExt cx="1166414" cy="523100"/>
                  </a:xfrm>
                </p:grpSpPr>
                <p:sp>
                  <p:nvSpPr>
                    <p:cNvPr id="1275" name="Google Shape;1275;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286" name="Google Shape;1286;p5"/>
            <p:cNvGrpSpPr/>
            <p:nvPr/>
          </p:nvGrpSpPr>
          <p:grpSpPr>
            <a:xfrm>
              <a:off x="3599842" y="4303236"/>
              <a:ext cx="3518472" cy="819002"/>
              <a:chOff x="4795000" y="4018475"/>
              <a:chExt cx="3518472" cy="819002"/>
            </a:xfrm>
          </p:grpSpPr>
          <p:grpSp>
            <p:nvGrpSpPr>
              <p:cNvPr id="1287" name="Google Shape;1287;p5"/>
              <p:cNvGrpSpPr/>
              <p:nvPr/>
            </p:nvGrpSpPr>
            <p:grpSpPr>
              <a:xfrm>
                <a:off x="5105440" y="4219941"/>
                <a:ext cx="703657" cy="335407"/>
                <a:chOff x="5210215" y="1598241"/>
                <a:chExt cx="703657" cy="335407"/>
              </a:xfrm>
            </p:grpSpPr>
            <p:sp>
              <p:nvSpPr>
                <p:cNvPr id="1288" name="Google Shape;1288;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5"/>
              <p:cNvGrpSpPr/>
              <p:nvPr/>
            </p:nvGrpSpPr>
            <p:grpSpPr>
              <a:xfrm>
                <a:off x="5811497" y="4029087"/>
                <a:ext cx="2020600" cy="684216"/>
                <a:chOff x="5916272" y="1407387"/>
                <a:chExt cx="2020600" cy="684216"/>
              </a:xfrm>
            </p:grpSpPr>
            <p:sp>
              <p:nvSpPr>
                <p:cNvPr id="1297" name="Google Shape;1297;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35" name="Google Shape;1335;p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36" name="Google Shape;1336;p5"/>
          <p:cNvSpPr txBox="1">
            <a:spLocks noGrp="1"/>
          </p:cNvSpPr>
          <p:nvPr>
            <p:ph type="subTitle" idx="1"/>
          </p:nvPr>
        </p:nvSpPr>
        <p:spPr>
          <a:xfrm>
            <a:off x="773950" y="3323137"/>
            <a:ext cx="3617100" cy="931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solidFill>
                  <a:schemeClr val="dk1"/>
                </a:solidFill>
              </a:defRPr>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1337" name="Google Shape;1337;p5"/>
          <p:cNvSpPr txBox="1">
            <a:spLocks noGrp="1"/>
          </p:cNvSpPr>
          <p:nvPr>
            <p:ph type="subTitle" idx="2"/>
          </p:nvPr>
        </p:nvSpPr>
        <p:spPr>
          <a:xfrm>
            <a:off x="4752963" y="2752231"/>
            <a:ext cx="3617100" cy="931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solidFill>
                  <a:schemeClr val="dk1"/>
                </a:solidFill>
              </a:defRPr>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1338" name="Google Shape;1338;p5"/>
          <p:cNvSpPr txBox="1">
            <a:spLocks noGrp="1"/>
          </p:cNvSpPr>
          <p:nvPr>
            <p:ph type="subTitle" idx="3"/>
          </p:nvPr>
        </p:nvSpPr>
        <p:spPr>
          <a:xfrm>
            <a:off x="773938" y="3004475"/>
            <a:ext cx="3617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2000" b="1">
                <a:latin typeface="Domine"/>
                <a:ea typeface="Domine"/>
                <a:cs typeface="Domine"/>
                <a:sym typeface="Domine"/>
              </a:defRPr>
            </a:lvl2pPr>
            <a:lvl3pPr lvl="2" rtl="0">
              <a:lnSpc>
                <a:spcPct val="115000"/>
              </a:lnSpc>
              <a:spcBef>
                <a:spcPts val="0"/>
              </a:spcBef>
              <a:spcAft>
                <a:spcPts val="0"/>
              </a:spcAft>
              <a:buSzPts val="2000"/>
              <a:buFont typeface="Domine"/>
              <a:buNone/>
              <a:defRPr sz="2000" b="1">
                <a:latin typeface="Domine"/>
                <a:ea typeface="Domine"/>
                <a:cs typeface="Domine"/>
                <a:sym typeface="Domine"/>
              </a:defRPr>
            </a:lvl3pPr>
            <a:lvl4pPr lvl="3" rtl="0">
              <a:lnSpc>
                <a:spcPct val="115000"/>
              </a:lnSpc>
              <a:spcBef>
                <a:spcPts val="0"/>
              </a:spcBef>
              <a:spcAft>
                <a:spcPts val="0"/>
              </a:spcAft>
              <a:buSzPts val="2000"/>
              <a:buFont typeface="Domine"/>
              <a:buNone/>
              <a:defRPr sz="2000" b="1">
                <a:latin typeface="Domine"/>
                <a:ea typeface="Domine"/>
                <a:cs typeface="Domine"/>
                <a:sym typeface="Domine"/>
              </a:defRPr>
            </a:lvl4pPr>
            <a:lvl5pPr lvl="4" rtl="0">
              <a:lnSpc>
                <a:spcPct val="115000"/>
              </a:lnSpc>
              <a:spcBef>
                <a:spcPts val="0"/>
              </a:spcBef>
              <a:spcAft>
                <a:spcPts val="0"/>
              </a:spcAft>
              <a:buSzPts val="2000"/>
              <a:buFont typeface="Domine"/>
              <a:buNone/>
              <a:defRPr sz="2000" b="1">
                <a:latin typeface="Domine"/>
                <a:ea typeface="Domine"/>
                <a:cs typeface="Domine"/>
                <a:sym typeface="Domine"/>
              </a:defRPr>
            </a:lvl5pPr>
            <a:lvl6pPr lvl="5" rtl="0">
              <a:lnSpc>
                <a:spcPct val="115000"/>
              </a:lnSpc>
              <a:spcBef>
                <a:spcPts val="0"/>
              </a:spcBef>
              <a:spcAft>
                <a:spcPts val="0"/>
              </a:spcAft>
              <a:buSzPts val="2000"/>
              <a:buFont typeface="Domine"/>
              <a:buNone/>
              <a:defRPr sz="2000" b="1">
                <a:latin typeface="Domine"/>
                <a:ea typeface="Domine"/>
                <a:cs typeface="Domine"/>
                <a:sym typeface="Domine"/>
              </a:defRPr>
            </a:lvl6pPr>
            <a:lvl7pPr lvl="6" rtl="0">
              <a:lnSpc>
                <a:spcPct val="115000"/>
              </a:lnSpc>
              <a:spcBef>
                <a:spcPts val="0"/>
              </a:spcBef>
              <a:spcAft>
                <a:spcPts val="0"/>
              </a:spcAft>
              <a:buSzPts val="2000"/>
              <a:buFont typeface="Domine"/>
              <a:buNone/>
              <a:defRPr sz="2000" b="1">
                <a:latin typeface="Domine"/>
                <a:ea typeface="Domine"/>
                <a:cs typeface="Domine"/>
                <a:sym typeface="Domine"/>
              </a:defRPr>
            </a:lvl7pPr>
            <a:lvl8pPr lvl="7" rtl="0">
              <a:lnSpc>
                <a:spcPct val="115000"/>
              </a:lnSpc>
              <a:spcBef>
                <a:spcPts val="0"/>
              </a:spcBef>
              <a:spcAft>
                <a:spcPts val="0"/>
              </a:spcAft>
              <a:buSzPts val="2000"/>
              <a:buFont typeface="Domine"/>
              <a:buNone/>
              <a:defRPr sz="2000" b="1">
                <a:latin typeface="Domine"/>
                <a:ea typeface="Domine"/>
                <a:cs typeface="Domine"/>
                <a:sym typeface="Domine"/>
              </a:defRPr>
            </a:lvl8pPr>
            <a:lvl9pPr lvl="8"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1339" name="Google Shape;1339;p5"/>
          <p:cNvSpPr txBox="1">
            <a:spLocks noGrp="1"/>
          </p:cNvSpPr>
          <p:nvPr>
            <p:ph type="subTitle" idx="4"/>
          </p:nvPr>
        </p:nvSpPr>
        <p:spPr>
          <a:xfrm>
            <a:off x="4752963" y="2433650"/>
            <a:ext cx="3617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2000" b="1">
                <a:latin typeface="Domine"/>
                <a:ea typeface="Domine"/>
                <a:cs typeface="Domine"/>
                <a:sym typeface="Domine"/>
              </a:defRPr>
            </a:lvl2pPr>
            <a:lvl3pPr lvl="2" rtl="0">
              <a:lnSpc>
                <a:spcPct val="115000"/>
              </a:lnSpc>
              <a:spcBef>
                <a:spcPts val="0"/>
              </a:spcBef>
              <a:spcAft>
                <a:spcPts val="0"/>
              </a:spcAft>
              <a:buSzPts val="2000"/>
              <a:buFont typeface="Domine"/>
              <a:buNone/>
              <a:defRPr sz="2000" b="1">
                <a:latin typeface="Domine"/>
                <a:ea typeface="Domine"/>
                <a:cs typeface="Domine"/>
                <a:sym typeface="Domine"/>
              </a:defRPr>
            </a:lvl3pPr>
            <a:lvl4pPr lvl="3" rtl="0">
              <a:lnSpc>
                <a:spcPct val="115000"/>
              </a:lnSpc>
              <a:spcBef>
                <a:spcPts val="0"/>
              </a:spcBef>
              <a:spcAft>
                <a:spcPts val="0"/>
              </a:spcAft>
              <a:buSzPts val="2000"/>
              <a:buFont typeface="Domine"/>
              <a:buNone/>
              <a:defRPr sz="2000" b="1">
                <a:latin typeface="Domine"/>
                <a:ea typeface="Domine"/>
                <a:cs typeface="Domine"/>
                <a:sym typeface="Domine"/>
              </a:defRPr>
            </a:lvl4pPr>
            <a:lvl5pPr lvl="4" rtl="0">
              <a:lnSpc>
                <a:spcPct val="115000"/>
              </a:lnSpc>
              <a:spcBef>
                <a:spcPts val="0"/>
              </a:spcBef>
              <a:spcAft>
                <a:spcPts val="0"/>
              </a:spcAft>
              <a:buSzPts val="2000"/>
              <a:buFont typeface="Domine"/>
              <a:buNone/>
              <a:defRPr sz="2000" b="1">
                <a:latin typeface="Domine"/>
                <a:ea typeface="Domine"/>
                <a:cs typeface="Domine"/>
                <a:sym typeface="Domine"/>
              </a:defRPr>
            </a:lvl5pPr>
            <a:lvl6pPr lvl="5" rtl="0">
              <a:lnSpc>
                <a:spcPct val="115000"/>
              </a:lnSpc>
              <a:spcBef>
                <a:spcPts val="0"/>
              </a:spcBef>
              <a:spcAft>
                <a:spcPts val="0"/>
              </a:spcAft>
              <a:buSzPts val="2000"/>
              <a:buFont typeface="Domine"/>
              <a:buNone/>
              <a:defRPr sz="2000" b="1">
                <a:latin typeface="Domine"/>
                <a:ea typeface="Domine"/>
                <a:cs typeface="Domine"/>
                <a:sym typeface="Domine"/>
              </a:defRPr>
            </a:lvl6pPr>
            <a:lvl7pPr lvl="6" rtl="0">
              <a:lnSpc>
                <a:spcPct val="115000"/>
              </a:lnSpc>
              <a:spcBef>
                <a:spcPts val="0"/>
              </a:spcBef>
              <a:spcAft>
                <a:spcPts val="0"/>
              </a:spcAft>
              <a:buSzPts val="2000"/>
              <a:buFont typeface="Domine"/>
              <a:buNone/>
              <a:defRPr sz="2000" b="1">
                <a:latin typeface="Domine"/>
                <a:ea typeface="Domine"/>
                <a:cs typeface="Domine"/>
                <a:sym typeface="Domine"/>
              </a:defRPr>
            </a:lvl7pPr>
            <a:lvl8pPr lvl="7" rtl="0">
              <a:lnSpc>
                <a:spcPct val="115000"/>
              </a:lnSpc>
              <a:spcBef>
                <a:spcPts val="0"/>
              </a:spcBef>
              <a:spcAft>
                <a:spcPts val="0"/>
              </a:spcAft>
              <a:buSzPts val="2000"/>
              <a:buFont typeface="Domine"/>
              <a:buNone/>
              <a:defRPr sz="2000" b="1">
                <a:latin typeface="Domine"/>
                <a:ea typeface="Domine"/>
                <a:cs typeface="Domine"/>
                <a:sym typeface="Domine"/>
              </a:defRPr>
            </a:lvl8pPr>
            <a:lvl9pPr lvl="8"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340"/>
        <p:cNvGrpSpPr/>
        <p:nvPr/>
      </p:nvGrpSpPr>
      <p:grpSpPr>
        <a:xfrm>
          <a:off x="0" y="0"/>
          <a:ext cx="0" cy="0"/>
          <a:chOff x="0" y="0"/>
          <a:chExt cx="0" cy="0"/>
        </a:xfrm>
      </p:grpSpPr>
      <p:sp>
        <p:nvSpPr>
          <p:cNvPr id="1341" name="Google Shape;1341;p6"/>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 name="Google Shape;1342;p6"/>
          <p:cNvGrpSpPr/>
          <p:nvPr/>
        </p:nvGrpSpPr>
        <p:grpSpPr>
          <a:xfrm>
            <a:off x="-1377675" y="4595200"/>
            <a:ext cx="13433866" cy="2228575"/>
            <a:chOff x="-1377675" y="4595200"/>
            <a:chExt cx="13433866" cy="2228575"/>
          </a:xfrm>
        </p:grpSpPr>
        <p:sp>
          <p:nvSpPr>
            <p:cNvPr id="1343" name="Google Shape;1343;p6"/>
            <p:cNvSpPr/>
            <p:nvPr/>
          </p:nvSpPr>
          <p:spPr>
            <a:xfrm>
              <a:off x="-1377675" y="4595200"/>
              <a:ext cx="12278050" cy="2228575"/>
            </a:xfrm>
            <a:custGeom>
              <a:avLst/>
              <a:gdLst/>
              <a:ahLst/>
              <a:cxnLst/>
              <a:rect l="l" t="t" r="r" b="b"/>
              <a:pathLst>
                <a:path w="491122" h="89143" extrusionOk="0">
                  <a:moveTo>
                    <a:pt x="0" y="23630"/>
                  </a:moveTo>
                  <a:lnTo>
                    <a:pt x="44269" y="883"/>
                  </a:lnTo>
                  <a:lnTo>
                    <a:pt x="81944" y="10890"/>
                  </a:lnTo>
                  <a:lnTo>
                    <a:pt x="114909" y="4709"/>
                  </a:lnTo>
                  <a:lnTo>
                    <a:pt x="153173" y="5004"/>
                  </a:lnTo>
                  <a:lnTo>
                    <a:pt x="171127" y="2355"/>
                  </a:lnTo>
                  <a:lnTo>
                    <a:pt x="196734" y="2943"/>
                  </a:lnTo>
                  <a:lnTo>
                    <a:pt x="210274" y="4121"/>
                  </a:lnTo>
                  <a:lnTo>
                    <a:pt x="216749" y="8241"/>
                  </a:lnTo>
                  <a:lnTo>
                    <a:pt x="231760" y="2943"/>
                  </a:lnTo>
                  <a:lnTo>
                    <a:pt x="247948" y="3532"/>
                  </a:lnTo>
                  <a:lnTo>
                    <a:pt x="262959" y="10007"/>
                  </a:lnTo>
                  <a:lnTo>
                    <a:pt x="286212" y="2060"/>
                  </a:lnTo>
                  <a:lnTo>
                    <a:pt x="308287" y="2355"/>
                  </a:lnTo>
                  <a:lnTo>
                    <a:pt x="319177" y="7653"/>
                  </a:lnTo>
                  <a:lnTo>
                    <a:pt x="328302" y="5887"/>
                  </a:lnTo>
                  <a:lnTo>
                    <a:pt x="342136" y="3238"/>
                  </a:lnTo>
                  <a:lnTo>
                    <a:pt x="357735" y="5004"/>
                  </a:lnTo>
                  <a:lnTo>
                    <a:pt x="370980" y="5887"/>
                  </a:lnTo>
                  <a:lnTo>
                    <a:pt x="382459" y="6770"/>
                  </a:lnTo>
                  <a:lnTo>
                    <a:pt x="396587" y="4121"/>
                  </a:lnTo>
                  <a:lnTo>
                    <a:pt x="425138" y="0"/>
                  </a:lnTo>
                  <a:lnTo>
                    <a:pt x="441326" y="3238"/>
                  </a:lnTo>
                  <a:lnTo>
                    <a:pt x="453525" y="8536"/>
                  </a:lnTo>
                  <a:lnTo>
                    <a:pt x="464890" y="10356"/>
                  </a:lnTo>
                  <a:lnTo>
                    <a:pt x="482905" y="18889"/>
                  </a:lnTo>
                  <a:lnTo>
                    <a:pt x="491122" y="64399"/>
                  </a:lnTo>
                  <a:lnTo>
                    <a:pt x="464258" y="84087"/>
                  </a:lnTo>
                  <a:lnTo>
                    <a:pt x="403579" y="87563"/>
                  </a:lnTo>
                  <a:lnTo>
                    <a:pt x="300867" y="83139"/>
                  </a:lnTo>
                  <a:lnTo>
                    <a:pt x="253462" y="88511"/>
                  </a:lnTo>
                  <a:lnTo>
                    <a:pt x="202264" y="89143"/>
                  </a:lnTo>
                  <a:lnTo>
                    <a:pt x="149170" y="87247"/>
                  </a:lnTo>
                  <a:lnTo>
                    <a:pt x="131156" y="83455"/>
                  </a:lnTo>
                  <a:lnTo>
                    <a:pt x="102396" y="79978"/>
                  </a:lnTo>
                  <a:lnTo>
                    <a:pt x="68264" y="84087"/>
                  </a:lnTo>
                  <a:lnTo>
                    <a:pt x="50566" y="84087"/>
                  </a:lnTo>
                  <a:lnTo>
                    <a:pt x="31604" y="77134"/>
                  </a:lnTo>
                  <a:lnTo>
                    <a:pt x="21807" y="67337"/>
                  </a:lnTo>
                  <a:close/>
                </a:path>
              </a:pathLst>
            </a:custGeom>
            <a:solidFill>
              <a:schemeClr val="accent2"/>
            </a:solidFill>
            <a:ln>
              <a:noFill/>
            </a:ln>
          </p:spPr>
        </p:sp>
        <p:grpSp>
          <p:nvGrpSpPr>
            <p:cNvPr id="1344" name="Google Shape;1344;p6"/>
            <p:cNvGrpSpPr/>
            <p:nvPr/>
          </p:nvGrpSpPr>
          <p:grpSpPr>
            <a:xfrm>
              <a:off x="-955227" y="4680289"/>
              <a:ext cx="13011418" cy="1225665"/>
              <a:chOff x="-955227" y="4680289"/>
              <a:chExt cx="13011418" cy="1225665"/>
            </a:xfrm>
          </p:grpSpPr>
          <p:grpSp>
            <p:nvGrpSpPr>
              <p:cNvPr id="1345" name="Google Shape;1345;p6"/>
              <p:cNvGrpSpPr/>
              <p:nvPr/>
            </p:nvGrpSpPr>
            <p:grpSpPr>
              <a:xfrm>
                <a:off x="-955227" y="4680289"/>
                <a:ext cx="3648000" cy="1225665"/>
                <a:chOff x="5182448" y="4500764"/>
                <a:chExt cx="3648000" cy="1225665"/>
              </a:xfrm>
            </p:grpSpPr>
            <p:grpSp>
              <p:nvGrpSpPr>
                <p:cNvPr id="1346" name="Google Shape;1346;p6"/>
                <p:cNvGrpSpPr/>
                <p:nvPr/>
              </p:nvGrpSpPr>
              <p:grpSpPr>
                <a:xfrm>
                  <a:off x="6797372" y="5132697"/>
                  <a:ext cx="1091289" cy="319934"/>
                  <a:chOff x="6597922" y="2714372"/>
                  <a:chExt cx="1091289" cy="319934"/>
                </a:xfrm>
              </p:grpSpPr>
              <p:sp>
                <p:nvSpPr>
                  <p:cNvPr id="1347" name="Google Shape;1347;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
                <p:cNvGrpSpPr/>
                <p:nvPr/>
              </p:nvGrpSpPr>
              <p:grpSpPr>
                <a:xfrm>
                  <a:off x="8349012" y="5098347"/>
                  <a:ext cx="392714" cy="128075"/>
                  <a:chOff x="8149562" y="2680022"/>
                  <a:chExt cx="392714" cy="128075"/>
                </a:xfrm>
              </p:grpSpPr>
              <p:sp>
                <p:nvSpPr>
                  <p:cNvPr id="1359" name="Google Shape;1359;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 name="Google Shape;1362;p6"/>
                <p:cNvGrpSpPr/>
                <p:nvPr/>
              </p:nvGrpSpPr>
              <p:grpSpPr>
                <a:xfrm>
                  <a:off x="5664306" y="4658329"/>
                  <a:ext cx="1646873" cy="417120"/>
                  <a:chOff x="5464856" y="2240004"/>
                  <a:chExt cx="1646873" cy="417120"/>
                </a:xfrm>
              </p:grpSpPr>
              <p:sp>
                <p:nvSpPr>
                  <p:cNvPr id="1363" name="Google Shape;1363;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2" name="Google Shape;1382;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 name="Google Shape;1426;p6"/>
              <p:cNvGrpSpPr/>
              <p:nvPr/>
            </p:nvGrpSpPr>
            <p:grpSpPr>
              <a:xfrm>
                <a:off x="2181473" y="4680289"/>
                <a:ext cx="3648000" cy="1225665"/>
                <a:chOff x="5182448" y="4500764"/>
                <a:chExt cx="3648000" cy="1225665"/>
              </a:xfrm>
            </p:grpSpPr>
            <p:grpSp>
              <p:nvGrpSpPr>
                <p:cNvPr id="1427" name="Google Shape;1427;p6"/>
                <p:cNvGrpSpPr/>
                <p:nvPr/>
              </p:nvGrpSpPr>
              <p:grpSpPr>
                <a:xfrm>
                  <a:off x="6797372" y="5132697"/>
                  <a:ext cx="1091289" cy="319934"/>
                  <a:chOff x="6597922" y="2714372"/>
                  <a:chExt cx="1091289" cy="319934"/>
                </a:xfrm>
              </p:grpSpPr>
              <p:sp>
                <p:nvSpPr>
                  <p:cNvPr id="1428" name="Google Shape;1428;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
                <p:cNvGrpSpPr/>
                <p:nvPr/>
              </p:nvGrpSpPr>
              <p:grpSpPr>
                <a:xfrm>
                  <a:off x="8349012" y="5098347"/>
                  <a:ext cx="392714" cy="128075"/>
                  <a:chOff x="8149562" y="2680022"/>
                  <a:chExt cx="392714" cy="128075"/>
                </a:xfrm>
              </p:grpSpPr>
              <p:sp>
                <p:nvSpPr>
                  <p:cNvPr id="1440" name="Google Shape;1440;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 name="Google Shape;1443;p6"/>
                <p:cNvGrpSpPr/>
                <p:nvPr/>
              </p:nvGrpSpPr>
              <p:grpSpPr>
                <a:xfrm>
                  <a:off x="5664306" y="4658329"/>
                  <a:ext cx="1646873" cy="417120"/>
                  <a:chOff x="5464856" y="2240004"/>
                  <a:chExt cx="1646873" cy="417120"/>
                </a:xfrm>
              </p:grpSpPr>
              <p:sp>
                <p:nvSpPr>
                  <p:cNvPr id="1444" name="Google Shape;1444;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3" name="Google Shape;1463;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6"/>
              <p:cNvGrpSpPr/>
              <p:nvPr/>
            </p:nvGrpSpPr>
            <p:grpSpPr>
              <a:xfrm>
                <a:off x="5286518" y="4680289"/>
                <a:ext cx="3648000" cy="1225665"/>
                <a:chOff x="5182448" y="4500764"/>
                <a:chExt cx="3648000" cy="1225665"/>
              </a:xfrm>
            </p:grpSpPr>
            <p:grpSp>
              <p:nvGrpSpPr>
                <p:cNvPr id="1508" name="Google Shape;1508;p6"/>
                <p:cNvGrpSpPr/>
                <p:nvPr/>
              </p:nvGrpSpPr>
              <p:grpSpPr>
                <a:xfrm>
                  <a:off x="6797372" y="5132697"/>
                  <a:ext cx="1091289" cy="319934"/>
                  <a:chOff x="6597922" y="2714372"/>
                  <a:chExt cx="1091289" cy="319934"/>
                </a:xfrm>
              </p:grpSpPr>
              <p:sp>
                <p:nvSpPr>
                  <p:cNvPr id="1509" name="Google Shape;1509;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6"/>
                <p:cNvGrpSpPr/>
                <p:nvPr/>
              </p:nvGrpSpPr>
              <p:grpSpPr>
                <a:xfrm>
                  <a:off x="8349012" y="5098347"/>
                  <a:ext cx="392714" cy="128075"/>
                  <a:chOff x="8149562" y="2680022"/>
                  <a:chExt cx="392714" cy="128075"/>
                </a:xfrm>
              </p:grpSpPr>
              <p:sp>
                <p:nvSpPr>
                  <p:cNvPr id="1521" name="Google Shape;1521;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
                <p:cNvGrpSpPr/>
                <p:nvPr/>
              </p:nvGrpSpPr>
              <p:grpSpPr>
                <a:xfrm>
                  <a:off x="5664306" y="4658329"/>
                  <a:ext cx="1646873" cy="417120"/>
                  <a:chOff x="5464856" y="2240004"/>
                  <a:chExt cx="1646873" cy="417120"/>
                </a:xfrm>
              </p:grpSpPr>
              <p:sp>
                <p:nvSpPr>
                  <p:cNvPr id="1525" name="Google Shape;1525;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4" name="Google Shape;1544;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6"/>
              <p:cNvGrpSpPr/>
              <p:nvPr/>
            </p:nvGrpSpPr>
            <p:grpSpPr>
              <a:xfrm>
                <a:off x="8408191" y="4680289"/>
                <a:ext cx="3648000" cy="1225665"/>
                <a:chOff x="5182448" y="4500764"/>
                <a:chExt cx="3648000" cy="1225665"/>
              </a:xfrm>
            </p:grpSpPr>
            <p:grpSp>
              <p:nvGrpSpPr>
                <p:cNvPr id="1589" name="Google Shape;1589;p6"/>
                <p:cNvGrpSpPr/>
                <p:nvPr/>
              </p:nvGrpSpPr>
              <p:grpSpPr>
                <a:xfrm>
                  <a:off x="6797372" y="5132697"/>
                  <a:ext cx="1091289" cy="319934"/>
                  <a:chOff x="6597922" y="2714372"/>
                  <a:chExt cx="1091289" cy="319934"/>
                </a:xfrm>
              </p:grpSpPr>
              <p:sp>
                <p:nvSpPr>
                  <p:cNvPr id="1590" name="Google Shape;1590;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6"/>
                <p:cNvGrpSpPr/>
                <p:nvPr/>
              </p:nvGrpSpPr>
              <p:grpSpPr>
                <a:xfrm>
                  <a:off x="8349012" y="5098347"/>
                  <a:ext cx="392714" cy="128075"/>
                  <a:chOff x="8149562" y="2680022"/>
                  <a:chExt cx="392714" cy="128075"/>
                </a:xfrm>
              </p:grpSpPr>
              <p:sp>
                <p:nvSpPr>
                  <p:cNvPr id="1602" name="Google Shape;1602;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6"/>
                <p:cNvGrpSpPr/>
                <p:nvPr/>
              </p:nvGrpSpPr>
              <p:grpSpPr>
                <a:xfrm>
                  <a:off x="5664306" y="4658329"/>
                  <a:ext cx="1646873" cy="417120"/>
                  <a:chOff x="5464856" y="2240004"/>
                  <a:chExt cx="1646873" cy="417120"/>
                </a:xfrm>
              </p:grpSpPr>
              <p:sp>
                <p:nvSpPr>
                  <p:cNvPr id="1606" name="Google Shape;1606;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5" name="Google Shape;1625;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669" name="Google Shape;1669;p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70"/>
        <p:cNvGrpSpPr/>
        <p:nvPr/>
      </p:nvGrpSpPr>
      <p:grpSpPr>
        <a:xfrm>
          <a:off x="0" y="0"/>
          <a:ext cx="0" cy="0"/>
          <a:chOff x="0" y="0"/>
          <a:chExt cx="0" cy="0"/>
        </a:xfrm>
      </p:grpSpPr>
      <p:sp>
        <p:nvSpPr>
          <p:cNvPr id="1671" name="Google Shape;1671;p7"/>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2" name="Google Shape;1672;p7"/>
          <p:cNvGrpSpPr/>
          <p:nvPr/>
        </p:nvGrpSpPr>
        <p:grpSpPr>
          <a:xfrm>
            <a:off x="-3004950" y="841225"/>
            <a:ext cx="15641761" cy="5988650"/>
            <a:chOff x="-3004950" y="688825"/>
            <a:chExt cx="15641761" cy="5988650"/>
          </a:xfrm>
        </p:grpSpPr>
        <p:sp>
          <p:nvSpPr>
            <p:cNvPr id="1673" name="Google Shape;1673;p7"/>
            <p:cNvSpPr/>
            <p:nvPr/>
          </p:nvSpPr>
          <p:spPr>
            <a:xfrm>
              <a:off x="-3004950" y="688825"/>
              <a:ext cx="15488550" cy="5988650"/>
            </a:xfrm>
            <a:custGeom>
              <a:avLst/>
              <a:gdLst/>
              <a:ahLst/>
              <a:cxnLst/>
              <a:rect l="l" t="t" r="r" b="b"/>
              <a:pathLst>
                <a:path w="619542" h="239546" extrusionOk="0">
                  <a:moveTo>
                    <a:pt x="619542" y="174033"/>
                  </a:moveTo>
                  <a:lnTo>
                    <a:pt x="566886" y="118957"/>
                  </a:lnTo>
                  <a:lnTo>
                    <a:pt x="549266" y="0"/>
                  </a:lnTo>
                  <a:lnTo>
                    <a:pt x="523052" y="16764"/>
                  </a:lnTo>
                  <a:lnTo>
                    <a:pt x="510312" y="51557"/>
                  </a:lnTo>
                  <a:lnTo>
                    <a:pt x="487704" y="97560"/>
                  </a:lnTo>
                  <a:lnTo>
                    <a:pt x="428268" y="103656"/>
                  </a:lnTo>
                  <a:lnTo>
                    <a:pt x="415314" y="115848"/>
                  </a:lnTo>
                  <a:lnTo>
                    <a:pt x="383310" y="123468"/>
                  </a:lnTo>
                  <a:lnTo>
                    <a:pt x="362004" y="141276"/>
                  </a:lnTo>
                  <a:lnTo>
                    <a:pt x="309462" y="144018"/>
                  </a:lnTo>
                  <a:lnTo>
                    <a:pt x="285191" y="147828"/>
                  </a:lnTo>
                  <a:lnTo>
                    <a:pt x="252182" y="145542"/>
                  </a:lnTo>
                  <a:lnTo>
                    <a:pt x="230823" y="150114"/>
                  </a:lnTo>
                  <a:lnTo>
                    <a:pt x="204610" y="150114"/>
                  </a:lnTo>
                  <a:lnTo>
                    <a:pt x="174604" y="152882"/>
                  </a:lnTo>
                  <a:lnTo>
                    <a:pt x="157881" y="145283"/>
                  </a:lnTo>
                  <a:lnTo>
                    <a:pt x="143528" y="139187"/>
                  </a:lnTo>
                  <a:lnTo>
                    <a:pt x="125987" y="138425"/>
                  </a:lnTo>
                  <a:lnTo>
                    <a:pt x="113341" y="136988"/>
                  </a:lnTo>
                  <a:lnTo>
                    <a:pt x="89545" y="155053"/>
                  </a:lnTo>
                  <a:lnTo>
                    <a:pt x="53155" y="140970"/>
                  </a:lnTo>
                  <a:lnTo>
                    <a:pt x="62816" y="153641"/>
                  </a:lnTo>
                  <a:lnTo>
                    <a:pt x="47428" y="158939"/>
                  </a:lnTo>
                  <a:lnTo>
                    <a:pt x="33091" y="160759"/>
                  </a:lnTo>
                  <a:lnTo>
                    <a:pt x="10366" y="169292"/>
                  </a:lnTo>
                  <a:lnTo>
                    <a:pt x="0" y="214802"/>
                  </a:lnTo>
                  <a:lnTo>
                    <a:pt x="33889" y="234490"/>
                  </a:lnTo>
                  <a:lnTo>
                    <a:pt x="110434" y="237966"/>
                  </a:lnTo>
                  <a:lnTo>
                    <a:pt x="240004" y="233542"/>
                  </a:lnTo>
                  <a:lnTo>
                    <a:pt x="299804" y="238914"/>
                  </a:lnTo>
                  <a:lnTo>
                    <a:pt x="364389" y="239546"/>
                  </a:lnTo>
                  <a:lnTo>
                    <a:pt x="431367" y="237650"/>
                  </a:lnTo>
                  <a:lnTo>
                    <a:pt x="454090" y="233858"/>
                  </a:lnTo>
                  <a:lnTo>
                    <a:pt x="490371" y="230381"/>
                  </a:lnTo>
                  <a:lnTo>
                    <a:pt x="533429" y="234490"/>
                  </a:lnTo>
                  <a:lnTo>
                    <a:pt x="555755" y="234490"/>
                  </a:lnTo>
                  <a:lnTo>
                    <a:pt x="579674" y="227537"/>
                  </a:lnTo>
                  <a:lnTo>
                    <a:pt x="592033" y="217740"/>
                  </a:lnTo>
                  <a:close/>
                </a:path>
              </a:pathLst>
            </a:custGeom>
            <a:solidFill>
              <a:schemeClr val="accent2"/>
            </a:solidFill>
            <a:ln>
              <a:noFill/>
            </a:ln>
          </p:spPr>
        </p:sp>
        <p:grpSp>
          <p:nvGrpSpPr>
            <p:cNvPr id="1674" name="Google Shape;1674;p7"/>
            <p:cNvGrpSpPr/>
            <p:nvPr/>
          </p:nvGrpSpPr>
          <p:grpSpPr>
            <a:xfrm>
              <a:off x="-271761" y="2705754"/>
              <a:ext cx="12908572" cy="3830995"/>
              <a:chOff x="-271761" y="2705754"/>
              <a:chExt cx="12908572" cy="3830995"/>
            </a:xfrm>
          </p:grpSpPr>
          <p:grpSp>
            <p:nvGrpSpPr>
              <p:cNvPr id="1675" name="Google Shape;1675;p7"/>
              <p:cNvGrpSpPr/>
              <p:nvPr/>
            </p:nvGrpSpPr>
            <p:grpSpPr>
              <a:xfrm>
                <a:off x="4261346" y="3827671"/>
                <a:ext cx="5057071" cy="2709078"/>
                <a:chOff x="-1951296" y="3403209"/>
                <a:chExt cx="4642922" cy="2487218"/>
              </a:xfrm>
            </p:grpSpPr>
            <p:grpSp>
              <p:nvGrpSpPr>
                <p:cNvPr id="1676" name="Google Shape;1676;p7"/>
                <p:cNvGrpSpPr/>
                <p:nvPr/>
              </p:nvGrpSpPr>
              <p:grpSpPr>
                <a:xfrm flipH="1">
                  <a:off x="-1138105" y="3443947"/>
                  <a:ext cx="3102041" cy="1858991"/>
                  <a:chOff x="1998987" y="1205534"/>
                  <a:chExt cx="2649280" cy="1587660"/>
                </a:xfrm>
              </p:grpSpPr>
              <p:sp>
                <p:nvSpPr>
                  <p:cNvPr id="1677" name="Google Shape;1677;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7"/>
                <p:cNvGrpSpPr/>
                <p:nvPr/>
              </p:nvGrpSpPr>
              <p:grpSpPr>
                <a:xfrm flipH="1">
                  <a:off x="-186745" y="3456677"/>
                  <a:ext cx="1627295" cy="608831"/>
                  <a:chOff x="2445982" y="1216407"/>
                  <a:chExt cx="1389782" cy="519968"/>
                </a:xfrm>
              </p:grpSpPr>
              <p:sp>
                <p:nvSpPr>
                  <p:cNvPr id="1698" name="Google Shape;1698;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1" name="Google Shape;1711;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2" name="Google Shape;1712;p7"/>
                <p:cNvGrpSpPr/>
                <p:nvPr/>
              </p:nvGrpSpPr>
              <p:grpSpPr>
                <a:xfrm flipH="1">
                  <a:off x="-1122624" y="3420115"/>
                  <a:ext cx="3810685" cy="1880070"/>
                  <a:chOff x="1380553" y="1185181"/>
                  <a:chExt cx="3254492" cy="1605662"/>
                </a:xfrm>
              </p:grpSpPr>
              <p:sp>
                <p:nvSpPr>
                  <p:cNvPr id="1713" name="Google Shape;1713;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7"/>
                  <p:cNvGrpSpPr/>
                  <p:nvPr/>
                </p:nvGrpSpPr>
                <p:grpSpPr>
                  <a:xfrm>
                    <a:off x="2145637" y="2189368"/>
                    <a:ext cx="1166414" cy="523100"/>
                    <a:chOff x="2145637" y="2189368"/>
                    <a:chExt cx="1166414" cy="523100"/>
                  </a:xfrm>
                </p:grpSpPr>
                <p:sp>
                  <p:nvSpPr>
                    <p:cNvPr id="1741" name="Google Shape;1741;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752" name="Google Shape;1752;p7"/>
              <p:cNvGrpSpPr/>
              <p:nvPr/>
            </p:nvGrpSpPr>
            <p:grpSpPr>
              <a:xfrm>
                <a:off x="-271761" y="4241451"/>
                <a:ext cx="4074869" cy="2087363"/>
                <a:chOff x="4899775" y="1396775"/>
                <a:chExt cx="3731223" cy="1911329"/>
              </a:xfrm>
            </p:grpSpPr>
            <p:grpSp>
              <p:nvGrpSpPr>
                <p:cNvPr id="1753" name="Google Shape;1753;p7"/>
                <p:cNvGrpSpPr/>
                <p:nvPr/>
              </p:nvGrpSpPr>
              <p:grpSpPr>
                <a:xfrm>
                  <a:off x="6597922" y="2714372"/>
                  <a:ext cx="1091289" cy="319934"/>
                  <a:chOff x="6597922" y="2714372"/>
                  <a:chExt cx="1091289" cy="319934"/>
                </a:xfrm>
              </p:grpSpPr>
              <p:sp>
                <p:nvSpPr>
                  <p:cNvPr id="1754" name="Google Shape;1754;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 name="Google Shape;1765;p7"/>
                <p:cNvGrpSpPr/>
                <p:nvPr/>
              </p:nvGrpSpPr>
              <p:grpSpPr>
                <a:xfrm>
                  <a:off x="5210215" y="1598241"/>
                  <a:ext cx="703657" cy="335407"/>
                  <a:chOff x="5210215" y="1598241"/>
                  <a:chExt cx="703657" cy="335407"/>
                </a:xfrm>
              </p:grpSpPr>
              <p:sp>
                <p:nvSpPr>
                  <p:cNvPr id="1766" name="Google Shape;1766;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 name="Google Shape;1774;p7"/>
                <p:cNvGrpSpPr/>
                <p:nvPr/>
              </p:nvGrpSpPr>
              <p:grpSpPr>
                <a:xfrm>
                  <a:off x="5916272" y="1407387"/>
                  <a:ext cx="2020600" cy="684216"/>
                  <a:chOff x="5916272" y="1407387"/>
                  <a:chExt cx="2020600" cy="684216"/>
                </a:xfrm>
              </p:grpSpPr>
              <p:sp>
                <p:nvSpPr>
                  <p:cNvPr id="1775" name="Google Shape;1775;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7"/>
                <p:cNvGrpSpPr/>
                <p:nvPr/>
              </p:nvGrpSpPr>
              <p:grpSpPr>
                <a:xfrm>
                  <a:off x="8149562" y="2680022"/>
                  <a:ext cx="392714" cy="128075"/>
                  <a:chOff x="8149562" y="2680022"/>
                  <a:chExt cx="392714" cy="128075"/>
                </a:xfrm>
              </p:grpSpPr>
              <p:sp>
                <p:nvSpPr>
                  <p:cNvPr id="1789" name="Google Shape;1789;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 name="Google Shape;1792;p7"/>
                <p:cNvGrpSpPr/>
                <p:nvPr/>
              </p:nvGrpSpPr>
              <p:grpSpPr>
                <a:xfrm>
                  <a:off x="5464856" y="2240004"/>
                  <a:ext cx="1646873" cy="417120"/>
                  <a:chOff x="5464856" y="2240004"/>
                  <a:chExt cx="1646873" cy="417120"/>
                </a:xfrm>
              </p:grpSpPr>
              <p:sp>
                <p:nvSpPr>
                  <p:cNvPr id="1793" name="Google Shape;1793;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7"/>
                <p:cNvGrpSpPr/>
                <p:nvPr/>
              </p:nvGrpSpPr>
              <p:grpSpPr>
                <a:xfrm>
                  <a:off x="4899775" y="1396775"/>
                  <a:ext cx="3731223" cy="1911329"/>
                  <a:chOff x="4899775" y="1396775"/>
                  <a:chExt cx="3731223" cy="1911329"/>
                </a:xfrm>
              </p:grpSpPr>
              <p:sp>
                <p:nvSpPr>
                  <p:cNvPr id="1813" name="Google Shape;1813;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2" name="Google Shape;1882;p7"/>
              <p:cNvGrpSpPr/>
              <p:nvPr/>
            </p:nvGrpSpPr>
            <p:grpSpPr>
              <a:xfrm flipH="1">
                <a:off x="2461928" y="4241454"/>
                <a:ext cx="4074869" cy="2087363"/>
                <a:chOff x="4899775" y="1396775"/>
                <a:chExt cx="3731223" cy="1911329"/>
              </a:xfrm>
            </p:grpSpPr>
            <p:grpSp>
              <p:nvGrpSpPr>
                <p:cNvPr id="1883" name="Google Shape;1883;p7"/>
                <p:cNvGrpSpPr/>
                <p:nvPr/>
              </p:nvGrpSpPr>
              <p:grpSpPr>
                <a:xfrm>
                  <a:off x="6597922" y="2714372"/>
                  <a:ext cx="1091289" cy="319934"/>
                  <a:chOff x="6597922" y="2714372"/>
                  <a:chExt cx="1091289" cy="319934"/>
                </a:xfrm>
              </p:grpSpPr>
              <p:sp>
                <p:nvSpPr>
                  <p:cNvPr id="1884" name="Google Shape;1884;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7"/>
                <p:cNvGrpSpPr/>
                <p:nvPr/>
              </p:nvGrpSpPr>
              <p:grpSpPr>
                <a:xfrm>
                  <a:off x="5210215" y="1598241"/>
                  <a:ext cx="703657" cy="335407"/>
                  <a:chOff x="5210215" y="1598241"/>
                  <a:chExt cx="703657" cy="335407"/>
                </a:xfrm>
              </p:grpSpPr>
              <p:sp>
                <p:nvSpPr>
                  <p:cNvPr id="1896" name="Google Shape;1896;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7"/>
                <p:cNvGrpSpPr/>
                <p:nvPr/>
              </p:nvGrpSpPr>
              <p:grpSpPr>
                <a:xfrm>
                  <a:off x="5916272" y="1407387"/>
                  <a:ext cx="2020600" cy="684216"/>
                  <a:chOff x="5916272" y="1407387"/>
                  <a:chExt cx="2020600" cy="684216"/>
                </a:xfrm>
              </p:grpSpPr>
              <p:sp>
                <p:nvSpPr>
                  <p:cNvPr id="1905" name="Google Shape;1905;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7"/>
                <p:cNvGrpSpPr/>
                <p:nvPr/>
              </p:nvGrpSpPr>
              <p:grpSpPr>
                <a:xfrm>
                  <a:off x="8149562" y="2680022"/>
                  <a:ext cx="392714" cy="128075"/>
                  <a:chOff x="8149562" y="2680022"/>
                  <a:chExt cx="392714" cy="128075"/>
                </a:xfrm>
              </p:grpSpPr>
              <p:sp>
                <p:nvSpPr>
                  <p:cNvPr id="1919" name="Google Shape;1919;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7"/>
                <p:cNvGrpSpPr/>
                <p:nvPr/>
              </p:nvGrpSpPr>
              <p:grpSpPr>
                <a:xfrm>
                  <a:off x="5464856" y="2240004"/>
                  <a:ext cx="1646873" cy="417120"/>
                  <a:chOff x="5464856" y="2240004"/>
                  <a:chExt cx="1646873" cy="417120"/>
                </a:xfrm>
              </p:grpSpPr>
              <p:sp>
                <p:nvSpPr>
                  <p:cNvPr id="1923" name="Google Shape;1923;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7"/>
                <p:cNvGrpSpPr/>
                <p:nvPr/>
              </p:nvGrpSpPr>
              <p:grpSpPr>
                <a:xfrm>
                  <a:off x="4899775" y="1396775"/>
                  <a:ext cx="3731223" cy="1911329"/>
                  <a:chOff x="4899775" y="1396775"/>
                  <a:chExt cx="3731223" cy="1911329"/>
                </a:xfrm>
              </p:grpSpPr>
              <p:sp>
                <p:nvSpPr>
                  <p:cNvPr id="1943" name="Google Shape;1943;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12" name="Google Shape;2012;p7"/>
              <p:cNvGrpSpPr/>
              <p:nvPr/>
            </p:nvGrpSpPr>
            <p:grpSpPr>
              <a:xfrm flipH="1">
                <a:off x="7579740" y="2705754"/>
                <a:ext cx="5057071" cy="2709078"/>
                <a:chOff x="-1951296" y="3403209"/>
                <a:chExt cx="4642922" cy="2487218"/>
              </a:xfrm>
            </p:grpSpPr>
            <p:grpSp>
              <p:nvGrpSpPr>
                <p:cNvPr id="2013" name="Google Shape;2013;p7"/>
                <p:cNvGrpSpPr/>
                <p:nvPr/>
              </p:nvGrpSpPr>
              <p:grpSpPr>
                <a:xfrm flipH="1">
                  <a:off x="-1138105" y="3443947"/>
                  <a:ext cx="3102041" cy="1858991"/>
                  <a:chOff x="1998987" y="1205534"/>
                  <a:chExt cx="2649280" cy="1587660"/>
                </a:xfrm>
              </p:grpSpPr>
              <p:sp>
                <p:nvSpPr>
                  <p:cNvPr id="2014" name="Google Shape;2014;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7"/>
                <p:cNvGrpSpPr/>
                <p:nvPr/>
              </p:nvGrpSpPr>
              <p:grpSpPr>
                <a:xfrm flipH="1">
                  <a:off x="-186745" y="3456677"/>
                  <a:ext cx="1627295" cy="608831"/>
                  <a:chOff x="2445982" y="1216407"/>
                  <a:chExt cx="1389782" cy="519968"/>
                </a:xfrm>
              </p:grpSpPr>
              <p:sp>
                <p:nvSpPr>
                  <p:cNvPr id="2035" name="Google Shape;2035;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8" name="Google Shape;2048;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9" name="Google Shape;2049;p7"/>
                <p:cNvGrpSpPr/>
                <p:nvPr/>
              </p:nvGrpSpPr>
              <p:grpSpPr>
                <a:xfrm flipH="1">
                  <a:off x="-1122624" y="3420115"/>
                  <a:ext cx="3810685" cy="1880070"/>
                  <a:chOff x="1380553" y="1185181"/>
                  <a:chExt cx="3254492" cy="1605662"/>
                </a:xfrm>
              </p:grpSpPr>
              <p:sp>
                <p:nvSpPr>
                  <p:cNvPr id="2050" name="Google Shape;2050;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7" name="Google Shape;2077;p7"/>
                  <p:cNvGrpSpPr/>
                  <p:nvPr/>
                </p:nvGrpSpPr>
                <p:grpSpPr>
                  <a:xfrm>
                    <a:off x="2145637" y="2189368"/>
                    <a:ext cx="1166414" cy="523100"/>
                    <a:chOff x="2145637" y="2189368"/>
                    <a:chExt cx="1166414" cy="523100"/>
                  </a:xfrm>
                </p:grpSpPr>
                <p:sp>
                  <p:nvSpPr>
                    <p:cNvPr id="2078" name="Google Shape;2078;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2089" name="Google Shape;2089;p7"/>
          <p:cNvSpPr txBox="1">
            <a:spLocks noGrp="1"/>
          </p:cNvSpPr>
          <p:nvPr>
            <p:ph type="body" idx="1"/>
          </p:nvPr>
        </p:nvSpPr>
        <p:spPr>
          <a:xfrm>
            <a:off x="4071700" y="1426625"/>
            <a:ext cx="4266900" cy="2301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2090" name="Google Shape;2090;p7"/>
          <p:cNvSpPr txBox="1">
            <a:spLocks noGrp="1"/>
          </p:cNvSpPr>
          <p:nvPr>
            <p:ph type="title"/>
          </p:nvPr>
        </p:nvSpPr>
        <p:spPr>
          <a:xfrm>
            <a:off x="4071700" y="764525"/>
            <a:ext cx="4266900" cy="6618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2091" name="Google Shape;2091;p7"/>
          <p:cNvSpPr>
            <a:spLocks noGrp="1"/>
          </p:cNvSpPr>
          <p:nvPr>
            <p:ph type="pic" idx="2"/>
          </p:nvPr>
        </p:nvSpPr>
        <p:spPr>
          <a:xfrm>
            <a:off x="820225" y="751175"/>
            <a:ext cx="2667900" cy="2990100"/>
          </a:xfrm>
          <a:prstGeom prst="rect">
            <a:avLst/>
          </a:prstGeom>
          <a:noFill/>
          <a:ln w="9525" cap="flat" cmpd="sng">
            <a:solidFill>
              <a:schemeClr val="lt2"/>
            </a:solidFill>
            <a:prstDash val="solid"/>
            <a:round/>
            <a:headEnd type="none" w="sm" len="sm"/>
            <a:tailEnd type="none" w="sm" len="sm"/>
          </a:ln>
        </p:spPr>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512"/>
        <p:cNvGrpSpPr/>
        <p:nvPr/>
      </p:nvGrpSpPr>
      <p:grpSpPr>
        <a:xfrm>
          <a:off x="0" y="0"/>
          <a:ext cx="0" cy="0"/>
          <a:chOff x="0" y="0"/>
          <a:chExt cx="0" cy="0"/>
        </a:xfrm>
      </p:grpSpPr>
      <p:sp>
        <p:nvSpPr>
          <p:cNvPr id="2513" name="Google Shape;2513;p9"/>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4" name="Google Shape;2514;p9"/>
          <p:cNvGrpSpPr/>
          <p:nvPr/>
        </p:nvGrpSpPr>
        <p:grpSpPr>
          <a:xfrm>
            <a:off x="-2300951" y="3524725"/>
            <a:ext cx="13746090" cy="2624767"/>
            <a:chOff x="-2300951" y="3524725"/>
            <a:chExt cx="13746090" cy="2624767"/>
          </a:xfrm>
        </p:grpSpPr>
        <p:sp>
          <p:nvSpPr>
            <p:cNvPr id="2515" name="Google Shape;2515;p9"/>
            <p:cNvSpPr/>
            <p:nvPr/>
          </p:nvSpPr>
          <p:spPr>
            <a:xfrm>
              <a:off x="-1399750" y="3524725"/>
              <a:ext cx="12278050" cy="2366125"/>
            </a:xfrm>
            <a:custGeom>
              <a:avLst/>
              <a:gdLst/>
              <a:ahLst/>
              <a:cxnLst/>
              <a:rect l="l" t="t" r="r" b="b"/>
              <a:pathLst>
                <a:path w="491122" h="94645" extrusionOk="0">
                  <a:moveTo>
                    <a:pt x="0" y="29132"/>
                  </a:moveTo>
                  <a:lnTo>
                    <a:pt x="44771" y="0"/>
                  </a:lnTo>
                  <a:lnTo>
                    <a:pt x="77442" y="12656"/>
                  </a:lnTo>
                  <a:lnTo>
                    <a:pt x="114909" y="10211"/>
                  </a:lnTo>
                  <a:lnTo>
                    <a:pt x="153173" y="10506"/>
                  </a:lnTo>
                  <a:lnTo>
                    <a:pt x="171127" y="7857"/>
                  </a:lnTo>
                  <a:lnTo>
                    <a:pt x="196734" y="8445"/>
                  </a:lnTo>
                  <a:lnTo>
                    <a:pt x="210274" y="9623"/>
                  </a:lnTo>
                  <a:lnTo>
                    <a:pt x="216749" y="13743"/>
                  </a:lnTo>
                  <a:lnTo>
                    <a:pt x="228730" y="16777"/>
                  </a:lnTo>
                  <a:lnTo>
                    <a:pt x="240209" y="18838"/>
                  </a:lnTo>
                  <a:lnTo>
                    <a:pt x="262959" y="15509"/>
                  </a:lnTo>
                  <a:lnTo>
                    <a:pt x="290540" y="12362"/>
                  </a:lnTo>
                  <a:lnTo>
                    <a:pt x="311438" y="19132"/>
                  </a:lnTo>
                  <a:lnTo>
                    <a:pt x="319177" y="13155"/>
                  </a:lnTo>
                  <a:lnTo>
                    <a:pt x="328302" y="11389"/>
                  </a:lnTo>
                  <a:lnTo>
                    <a:pt x="349407" y="17954"/>
                  </a:lnTo>
                  <a:lnTo>
                    <a:pt x="365007" y="19132"/>
                  </a:lnTo>
                  <a:lnTo>
                    <a:pt x="379723" y="18249"/>
                  </a:lnTo>
                  <a:lnTo>
                    <a:pt x="393557" y="16483"/>
                  </a:lnTo>
                  <a:lnTo>
                    <a:pt x="408863" y="9124"/>
                  </a:lnTo>
                  <a:lnTo>
                    <a:pt x="425138" y="5502"/>
                  </a:lnTo>
                  <a:lnTo>
                    <a:pt x="441326" y="8740"/>
                  </a:lnTo>
                  <a:lnTo>
                    <a:pt x="453525" y="14038"/>
                  </a:lnTo>
                  <a:lnTo>
                    <a:pt x="464890" y="15858"/>
                  </a:lnTo>
                  <a:lnTo>
                    <a:pt x="482905" y="24391"/>
                  </a:lnTo>
                  <a:lnTo>
                    <a:pt x="491122" y="69901"/>
                  </a:lnTo>
                  <a:lnTo>
                    <a:pt x="464258" y="89589"/>
                  </a:lnTo>
                  <a:lnTo>
                    <a:pt x="403579" y="93065"/>
                  </a:lnTo>
                  <a:lnTo>
                    <a:pt x="300867" y="88641"/>
                  </a:lnTo>
                  <a:lnTo>
                    <a:pt x="253462" y="94013"/>
                  </a:lnTo>
                  <a:lnTo>
                    <a:pt x="202264" y="94645"/>
                  </a:lnTo>
                  <a:lnTo>
                    <a:pt x="149170" y="92749"/>
                  </a:lnTo>
                  <a:lnTo>
                    <a:pt x="131156" y="88957"/>
                  </a:lnTo>
                  <a:lnTo>
                    <a:pt x="102396" y="85480"/>
                  </a:lnTo>
                  <a:lnTo>
                    <a:pt x="68264" y="89589"/>
                  </a:lnTo>
                  <a:lnTo>
                    <a:pt x="50566" y="89589"/>
                  </a:lnTo>
                  <a:lnTo>
                    <a:pt x="31604" y="82636"/>
                  </a:lnTo>
                  <a:lnTo>
                    <a:pt x="21807" y="72839"/>
                  </a:lnTo>
                  <a:close/>
                </a:path>
              </a:pathLst>
            </a:custGeom>
            <a:solidFill>
              <a:schemeClr val="accent2"/>
            </a:solidFill>
            <a:ln>
              <a:noFill/>
            </a:ln>
          </p:spPr>
        </p:sp>
        <p:grpSp>
          <p:nvGrpSpPr>
            <p:cNvPr id="2516" name="Google Shape;2516;p9"/>
            <p:cNvGrpSpPr/>
            <p:nvPr/>
          </p:nvGrpSpPr>
          <p:grpSpPr>
            <a:xfrm>
              <a:off x="-2300951" y="3662274"/>
              <a:ext cx="4642922" cy="2487218"/>
              <a:chOff x="5683524" y="3609799"/>
              <a:chExt cx="4642922" cy="2487218"/>
            </a:xfrm>
          </p:grpSpPr>
          <p:grpSp>
            <p:nvGrpSpPr>
              <p:cNvPr id="2517" name="Google Shape;2517;p9"/>
              <p:cNvGrpSpPr/>
              <p:nvPr/>
            </p:nvGrpSpPr>
            <p:grpSpPr>
              <a:xfrm>
                <a:off x="6411213" y="3650537"/>
                <a:ext cx="3102041" cy="1858991"/>
                <a:chOff x="1998987" y="1205534"/>
                <a:chExt cx="2649280" cy="1587660"/>
              </a:xfrm>
            </p:grpSpPr>
            <p:sp>
              <p:nvSpPr>
                <p:cNvPr id="2518" name="Google Shape;2518;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9"/>
              <p:cNvGrpSpPr/>
              <p:nvPr/>
            </p:nvGrpSpPr>
            <p:grpSpPr>
              <a:xfrm>
                <a:off x="6934600" y="3663268"/>
                <a:ext cx="1627295" cy="608831"/>
                <a:chOff x="2445982" y="1216407"/>
                <a:chExt cx="1389782" cy="519968"/>
              </a:xfrm>
            </p:grpSpPr>
            <p:sp>
              <p:nvSpPr>
                <p:cNvPr id="2539" name="Google Shape;2539;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2" name="Google Shape;2552;p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3" name="Google Shape;2553;p9"/>
              <p:cNvGrpSpPr/>
              <p:nvPr/>
            </p:nvGrpSpPr>
            <p:grpSpPr>
              <a:xfrm>
                <a:off x="5687088" y="3626705"/>
                <a:ext cx="3810685" cy="1880070"/>
                <a:chOff x="1380553" y="1185181"/>
                <a:chExt cx="3254492" cy="1605662"/>
              </a:xfrm>
            </p:grpSpPr>
            <p:sp>
              <p:nvSpPr>
                <p:cNvPr id="2554" name="Google Shape;2554;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1" name="Google Shape;2581;p9"/>
                <p:cNvGrpSpPr/>
                <p:nvPr/>
              </p:nvGrpSpPr>
              <p:grpSpPr>
                <a:xfrm>
                  <a:off x="2145637" y="2189368"/>
                  <a:ext cx="1166414" cy="523100"/>
                  <a:chOff x="2145637" y="2189368"/>
                  <a:chExt cx="1166414" cy="523100"/>
                </a:xfrm>
              </p:grpSpPr>
              <p:sp>
                <p:nvSpPr>
                  <p:cNvPr id="2582" name="Google Shape;2582;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93" name="Google Shape;2593;p9"/>
            <p:cNvGrpSpPr/>
            <p:nvPr/>
          </p:nvGrpSpPr>
          <p:grpSpPr>
            <a:xfrm>
              <a:off x="6802217" y="3662270"/>
              <a:ext cx="4642922" cy="2487218"/>
              <a:chOff x="-1951296" y="3403209"/>
              <a:chExt cx="4642922" cy="2487218"/>
            </a:xfrm>
          </p:grpSpPr>
          <p:grpSp>
            <p:nvGrpSpPr>
              <p:cNvPr id="2594" name="Google Shape;2594;p9"/>
              <p:cNvGrpSpPr/>
              <p:nvPr/>
            </p:nvGrpSpPr>
            <p:grpSpPr>
              <a:xfrm flipH="1">
                <a:off x="-1138105" y="3443947"/>
                <a:ext cx="3102041" cy="1858991"/>
                <a:chOff x="1998987" y="1205534"/>
                <a:chExt cx="2649280" cy="1587660"/>
              </a:xfrm>
            </p:grpSpPr>
            <p:sp>
              <p:nvSpPr>
                <p:cNvPr id="2595" name="Google Shape;2595;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5" name="Google Shape;2615;p9"/>
              <p:cNvGrpSpPr/>
              <p:nvPr/>
            </p:nvGrpSpPr>
            <p:grpSpPr>
              <a:xfrm flipH="1">
                <a:off x="-186745" y="3456677"/>
                <a:ext cx="1627295" cy="608831"/>
                <a:chOff x="2445982" y="1216407"/>
                <a:chExt cx="1389782" cy="519968"/>
              </a:xfrm>
            </p:grpSpPr>
            <p:sp>
              <p:nvSpPr>
                <p:cNvPr id="2616" name="Google Shape;2616;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9" name="Google Shape;2629;p9"/>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0" name="Google Shape;2630;p9"/>
              <p:cNvGrpSpPr/>
              <p:nvPr/>
            </p:nvGrpSpPr>
            <p:grpSpPr>
              <a:xfrm flipH="1">
                <a:off x="-1122624" y="3420115"/>
                <a:ext cx="3810685" cy="1880070"/>
                <a:chOff x="1380553" y="1185181"/>
                <a:chExt cx="3254492" cy="1605662"/>
              </a:xfrm>
            </p:grpSpPr>
            <p:sp>
              <p:nvSpPr>
                <p:cNvPr id="2631" name="Google Shape;2631;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8" name="Google Shape;2658;p9"/>
                <p:cNvGrpSpPr/>
                <p:nvPr/>
              </p:nvGrpSpPr>
              <p:grpSpPr>
                <a:xfrm>
                  <a:off x="2145637" y="2189368"/>
                  <a:ext cx="1166414" cy="523100"/>
                  <a:chOff x="2145637" y="2189368"/>
                  <a:chExt cx="1166414" cy="523100"/>
                </a:xfrm>
              </p:grpSpPr>
              <p:sp>
                <p:nvSpPr>
                  <p:cNvPr id="2659" name="Google Shape;2659;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670" name="Google Shape;2670;p9"/>
            <p:cNvGrpSpPr/>
            <p:nvPr/>
          </p:nvGrpSpPr>
          <p:grpSpPr>
            <a:xfrm>
              <a:off x="1110889" y="3862201"/>
              <a:ext cx="4074869" cy="2087363"/>
              <a:chOff x="4899775" y="1396775"/>
              <a:chExt cx="3731223" cy="1911329"/>
            </a:xfrm>
          </p:grpSpPr>
          <p:grpSp>
            <p:nvGrpSpPr>
              <p:cNvPr id="2671" name="Google Shape;2671;p9"/>
              <p:cNvGrpSpPr/>
              <p:nvPr/>
            </p:nvGrpSpPr>
            <p:grpSpPr>
              <a:xfrm>
                <a:off x="6597922" y="2714372"/>
                <a:ext cx="1091289" cy="319934"/>
                <a:chOff x="6597922" y="2714372"/>
                <a:chExt cx="1091289" cy="319934"/>
              </a:xfrm>
            </p:grpSpPr>
            <p:sp>
              <p:nvSpPr>
                <p:cNvPr id="2672" name="Google Shape;2672;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9"/>
              <p:cNvGrpSpPr/>
              <p:nvPr/>
            </p:nvGrpSpPr>
            <p:grpSpPr>
              <a:xfrm>
                <a:off x="5210215" y="1598241"/>
                <a:ext cx="703657" cy="335407"/>
                <a:chOff x="5210215" y="1598241"/>
                <a:chExt cx="703657" cy="335407"/>
              </a:xfrm>
            </p:grpSpPr>
            <p:sp>
              <p:nvSpPr>
                <p:cNvPr id="2684" name="Google Shape;2684;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2" name="Google Shape;2692;p9"/>
              <p:cNvGrpSpPr/>
              <p:nvPr/>
            </p:nvGrpSpPr>
            <p:grpSpPr>
              <a:xfrm>
                <a:off x="5916272" y="1407387"/>
                <a:ext cx="2020600" cy="684216"/>
                <a:chOff x="5916272" y="1407387"/>
                <a:chExt cx="2020600" cy="684216"/>
              </a:xfrm>
            </p:grpSpPr>
            <p:sp>
              <p:nvSpPr>
                <p:cNvPr id="2693" name="Google Shape;2693;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9"/>
              <p:cNvGrpSpPr/>
              <p:nvPr/>
            </p:nvGrpSpPr>
            <p:grpSpPr>
              <a:xfrm>
                <a:off x="8149562" y="2680022"/>
                <a:ext cx="392714" cy="128075"/>
                <a:chOff x="8149562" y="2680022"/>
                <a:chExt cx="392714" cy="128075"/>
              </a:xfrm>
            </p:grpSpPr>
            <p:sp>
              <p:nvSpPr>
                <p:cNvPr id="2707" name="Google Shape;2707;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0" name="Google Shape;2710;p9"/>
              <p:cNvGrpSpPr/>
              <p:nvPr/>
            </p:nvGrpSpPr>
            <p:grpSpPr>
              <a:xfrm>
                <a:off x="5464856" y="2240004"/>
                <a:ext cx="1646873" cy="417120"/>
                <a:chOff x="5464856" y="2240004"/>
                <a:chExt cx="1646873" cy="417120"/>
              </a:xfrm>
            </p:grpSpPr>
            <p:sp>
              <p:nvSpPr>
                <p:cNvPr id="2711" name="Google Shape;2711;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2730;p9"/>
              <p:cNvGrpSpPr/>
              <p:nvPr/>
            </p:nvGrpSpPr>
            <p:grpSpPr>
              <a:xfrm>
                <a:off x="4899775" y="1396775"/>
                <a:ext cx="3731223" cy="1911329"/>
                <a:chOff x="4899775" y="1396775"/>
                <a:chExt cx="3731223" cy="1911329"/>
              </a:xfrm>
            </p:grpSpPr>
            <p:sp>
              <p:nvSpPr>
                <p:cNvPr id="2731" name="Google Shape;2731;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0" name="Google Shape;2800;p9"/>
            <p:cNvGrpSpPr/>
            <p:nvPr/>
          </p:nvGrpSpPr>
          <p:grpSpPr>
            <a:xfrm flipH="1">
              <a:off x="4010478" y="3862191"/>
              <a:ext cx="4074869" cy="2087363"/>
              <a:chOff x="4899775" y="1396775"/>
              <a:chExt cx="3731223" cy="1911329"/>
            </a:xfrm>
          </p:grpSpPr>
          <p:grpSp>
            <p:nvGrpSpPr>
              <p:cNvPr id="2801" name="Google Shape;2801;p9"/>
              <p:cNvGrpSpPr/>
              <p:nvPr/>
            </p:nvGrpSpPr>
            <p:grpSpPr>
              <a:xfrm>
                <a:off x="6597922" y="2714372"/>
                <a:ext cx="1091289" cy="319934"/>
                <a:chOff x="6597922" y="2714372"/>
                <a:chExt cx="1091289" cy="319934"/>
              </a:xfrm>
            </p:grpSpPr>
            <p:sp>
              <p:nvSpPr>
                <p:cNvPr id="2802" name="Google Shape;2802;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9"/>
              <p:cNvGrpSpPr/>
              <p:nvPr/>
            </p:nvGrpSpPr>
            <p:grpSpPr>
              <a:xfrm>
                <a:off x="5210215" y="1598241"/>
                <a:ext cx="703657" cy="335407"/>
                <a:chOff x="5210215" y="1598241"/>
                <a:chExt cx="703657" cy="335407"/>
              </a:xfrm>
            </p:grpSpPr>
            <p:sp>
              <p:nvSpPr>
                <p:cNvPr id="2814" name="Google Shape;2814;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9"/>
              <p:cNvGrpSpPr/>
              <p:nvPr/>
            </p:nvGrpSpPr>
            <p:grpSpPr>
              <a:xfrm>
                <a:off x="5916272" y="1407387"/>
                <a:ext cx="2020600" cy="684216"/>
                <a:chOff x="5916272" y="1407387"/>
                <a:chExt cx="2020600" cy="684216"/>
              </a:xfrm>
            </p:grpSpPr>
            <p:sp>
              <p:nvSpPr>
                <p:cNvPr id="2823" name="Google Shape;2823;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6" name="Google Shape;2836;p9"/>
              <p:cNvGrpSpPr/>
              <p:nvPr/>
            </p:nvGrpSpPr>
            <p:grpSpPr>
              <a:xfrm>
                <a:off x="8149562" y="2680022"/>
                <a:ext cx="392714" cy="128075"/>
                <a:chOff x="8149562" y="2680022"/>
                <a:chExt cx="392714" cy="128075"/>
              </a:xfrm>
            </p:grpSpPr>
            <p:sp>
              <p:nvSpPr>
                <p:cNvPr id="2837" name="Google Shape;2837;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0" name="Google Shape;2840;p9"/>
              <p:cNvGrpSpPr/>
              <p:nvPr/>
            </p:nvGrpSpPr>
            <p:grpSpPr>
              <a:xfrm>
                <a:off x="5464856" y="2240004"/>
                <a:ext cx="1646873" cy="417120"/>
                <a:chOff x="5464856" y="2240004"/>
                <a:chExt cx="1646873" cy="417120"/>
              </a:xfrm>
            </p:grpSpPr>
            <p:sp>
              <p:nvSpPr>
                <p:cNvPr id="2841" name="Google Shape;2841;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0" name="Google Shape;2860;p9"/>
              <p:cNvGrpSpPr/>
              <p:nvPr/>
            </p:nvGrpSpPr>
            <p:grpSpPr>
              <a:xfrm>
                <a:off x="4899775" y="1396775"/>
                <a:ext cx="3731223" cy="1911329"/>
                <a:chOff x="4899775" y="1396775"/>
                <a:chExt cx="3731223" cy="1911329"/>
              </a:xfrm>
            </p:grpSpPr>
            <p:sp>
              <p:nvSpPr>
                <p:cNvPr id="2861" name="Google Shape;2861;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930" name="Google Shape;2930;p9"/>
          <p:cNvSpPr txBox="1">
            <a:spLocks noGrp="1"/>
          </p:cNvSpPr>
          <p:nvPr>
            <p:ph type="title"/>
          </p:nvPr>
        </p:nvSpPr>
        <p:spPr>
          <a:xfrm>
            <a:off x="2241450" y="1074050"/>
            <a:ext cx="4661100" cy="8418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600"/>
              <a:buNone/>
              <a:defRPr sz="4500"/>
            </a:lvl1pPr>
            <a:lvl2pPr lvl="1" algn="ctr" rtl="0">
              <a:lnSpc>
                <a:spcPct val="115000"/>
              </a:lnSpc>
              <a:spcBef>
                <a:spcPts val="0"/>
              </a:spcBef>
              <a:spcAft>
                <a:spcPts val="0"/>
              </a:spcAft>
              <a:buSzPts val="3600"/>
              <a:buNone/>
              <a:defRPr sz="3600"/>
            </a:lvl2pPr>
            <a:lvl3pPr lvl="2" algn="ctr" rtl="0">
              <a:lnSpc>
                <a:spcPct val="115000"/>
              </a:lnSpc>
              <a:spcBef>
                <a:spcPts val="0"/>
              </a:spcBef>
              <a:spcAft>
                <a:spcPts val="0"/>
              </a:spcAft>
              <a:buSzPts val="3600"/>
              <a:buNone/>
              <a:defRPr sz="3600"/>
            </a:lvl3pPr>
            <a:lvl4pPr lvl="3" algn="ctr" rtl="0">
              <a:lnSpc>
                <a:spcPct val="115000"/>
              </a:lnSpc>
              <a:spcBef>
                <a:spcPts val="0"/>
              </a:spcBef>
              <a:spcAft>
                <a:spcPts val="0"/>
              </a:spcAft>
              <a:buSzPts val="3600"/>
              <a:buNone/>
              <a:defRPr sz="3600"/>
            </a:lvl4pPr>
            <a:lvl5pPr lvl="4" algn="ctr" rtl="0">
              <a:lnSpc>
                <a:spcPct val="115000"/>
              </a:lnSpc>
              <a:spcBef>
                <a:spcPts val="0"/>
              </a:spcBef>
              <a:spcAft>
                <a:spcPts val="0"/>
              </a:spcAft>
              <a:buSzPts val="3600"/>
              <a:buNone/>
              <a:defRPr sz="3600"/>
            </a:lvl5pPr>
            <a:lvl6pPr lvl="5" algn="ctr" rtl="0">
              <a:lnSpc>
                <a:spcPct val="115000"/>
              </a:lnSpc>
              <a:spcBef>
                <a:spcPts val="0"/>
              </a:spcBef>
              <a:spcAft>
                <a:spcPts val="0"/>
              </a:spcAft>
              <a:buSzPts val="3600"/>
              <a:buNone/>
              <a:defRPr sz="3600"/>
            </a:lvl6pPr>
            <a:lvl7pPr lvl="6" algn="ctr" rtl="0">
              <a:lnSpc>
                <a:spcPct val="115000"/>
              </a:lnSpc>
              <a:spcBef>
                <a:spcPts val="0"/>
              </a:spcBef>
              <a:spcAft>
                <a:spcPts val="0"/>
              </a:spcAft>
              <a:buSzPts val="3600"/>
              <a:buNone/>
              <a:defRPr sz="3600"/>
            </a:lvl7pPr>
            <a:lvl8pPr lvl="7" algn="ctr" rtl="0">
              <a:lnSpc>
                <a:spcPct val="115000"/>
              </a:lnSpc>
              <a:spcBef>
                <a:spcPts val="0"/>
              </a:spcBef>
              <a:spcAft>
                <a:spcPts val="0"/>
              </a:spcAft>
              <a:buSzPts val="3600"/>
              <a:buNone/>
              <a:defRPr sz="3600"/>
            </a:lvl8pPr>
            <a:lvl9pPr lvl="8" algn="ctr" rtl="0">
              <a:lnSpc>
                <a:spcPct val="115000"/>
              </a:lnSpc>
              <a:spcBef>
                <a:spcPts val="0"/>
              </a:spcBef>
              <a:spcAft>
                <a:spcPts val="0"/>
              </a:spcAft>
              <a:buSzPts val="3600"/>
              <a:buNone/>
              <a:defRPr sz="3600"/>
            </a:lvl9pPr>
          </a:lstStyle>
          <a:p>
            <a:endParaRPr/>
          </a:p>
        </p:txBody>
      </p:sp>
      <p:sp>
        <p:nvSpPr>
          <p:cNvPr id="2931" name="Google Shape;2931;p9"/>
          <p:cNvSpPr txBox="1">
            <a:spLocks noGrp="1"/>
          </p:cNvSpPr>
          <p:nvPr>
            <p:ph type="subTitle" idx="1"/>
          </p:nvPr>
        </p:nvSpPr>
        <p:spPr>
          <a:xfrm>
            <a:off x="2241550" y="1915850"/>
            <a:ext cx="4661100" cy="1261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1600">
                <a:solidFill>
                  <a:schemeClr val="dk1"/>
                </a:solidFill>
              </a:defRPr>
            </a:lvl1pPr>
            <a:lvl2pPr lvl="1" algn="ctr" rtl="0">
              <a:lnSpc>
                <a:spcPct val="115000"/>
              </a:lnSpc>
              <a:spcBef>
                <a:spcPts val="0"/>
              </a:spcBef>
              <a:spcAft>
                <a:spcPts val="0"/>
              </a:spcAft>
              <a:buSzPts val="1600"/>
              <a:buNone/>
              <a:defRPr sz="1600"/>
            </a:lvl2pPr>
            <a:lvl3pPr lvl="2" algn="ctr" rtl="0">
              <a:lnSpc>
                <a:spcPct val="115000"/>
              </a:lnSpc>
              <a:spcBef>
                <a:spcPts val="1600"/>
              </a:spcBef>
              <a:spcAft>
                <a:spcPts val="0"/>
              </a:spcAft>
              <a:buSzPts val="1600"/>
              <a:buNone/>
              <a:defRPr sz="1600"/>
            </a:lvl3pPr>
            <a:lvl4pPr lvl="3" algn="ctr" rtl="0">
              <a:lnSpc>
                <a:spcPct val="115000"/>
              </a:lnSpc>
              <a:spcBef>
                <a:spcPts val="1600"/>
              </a:spcBef>
              <a:spcAft>
                <a:spcPts val="0"/>
              </a:spcAft>
              <a:buSzPts val="1600"/>
              <a:buNone/>
              <a:defRPr sz="1600"/>
            </a:lvl4pPr>
            <a:lvl5pPr lvl="4" algn="ctr" rtl="0">
              <a:lnSpc>
                <a:spcPct val="115000"/>
              </a:lnSpc>
              <a:spcBef>
                <a:spcPts val="1600"/>
              </a:spcBef>
              <a:spcAft>
                <a:spcPts val="0"/>
              </a:spcAft>
              <a:buSzPts val="1600"/>
              <a:buNone/>
              <a:defRPr sz="1600"/>
            </a:lvl5pPr>
            <a:lvl6pPr lvl="5" algn="ctr" rtl="0">
              <a:lnSpc>
                <a:spcPct val="115000"/>
              </a:lnSpc>
              <a:spcBef>
                <a:spcPts val="1600"/>
              </a:spcBef>
              <a:spcAft>
                <a:spcPts val="0"/>
              </a:spcAft>
              <a:buSzPts val="1600"/>
              <a:buNone/>
              <a:defRPr sz="1600"/>
            </a:lvl6pPr>
            <a:lvl7pPr lvl="6" algn="ctr" rtl="0">
              <a:lnSpc>
                <a:spcPct val="115000"/>
              </a:lnSpc>
              <a:spcBef>
                <a:spcPts val="1600"/>
              </a:spcBef>
              <a:spcAft>
                <a:spcPts val="0"/>
              </a:spcAft>
              <a:buSzPts val="1600"/>
              <a:buNone/>
              <a:defRPr sz="1600"/>
            </a:lvl7pPr>
            <a:lvl8pPr lvl="7" algn="ctr" rtl="0">
              <a:lnSpc>
                <a:spcPct val="115000"/>
              </a:lnSpc>
              <a:spcBef>
                <a:spcPts val="1600"/>
              </a:spcBef>
              <a:spcAft>
                <a:spcPts val="0"/>
              </a:spcAft>
              <a:buSzPts val="1600"/>
              <a:buNone/>
              <a:defRPr sz="1600"/>
            </a:lvl8pPr>
            <a:lvl9pPr lvl="8" algn="ctr" rtl="0">
              <a:lnSpc>
                <a:spcPct val="115000"/>
              </a:lnSpc>
              <a:spcBef>
                <a:spcPts val="1600"/>
              </a:spcBef>
              <a:spcAft>
                <a:spcPts val="1600"/>
              </a:spcAft>
              <a:buSzPts val="1600"/>
              <a:buNone/>
              <a:defRPr sz="1600"/>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5"/>
        </a:solidFill>
        <a:effectLst/>
      </p:bgPr>
    </p:bg>
    <p:spTree>
      <p:nvGrpSpPr>
        <p:cNvPr id="1" name="Shape 3292"/>
        <p:cNvGrpSpPr/>
        <p:nvPr/>
      </p:nvGrpSpPr>
      <p:grpSpPr>
        <a:xfrm>
          <a:off x="0" y="0"/>
          <a:ext cx="0" cy="0"/>
          <a:chOff x="0" y="0"/>
          <a:chExt cx="0" cy="0"/>
        </a:xfrm>
      </p:grpSpPr>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3293"/>
        <p:cNvGrpSpPr/>
        <p:nvPr/>
      </p:nvGrpSpPr>
      <p:grpSpPr>
        <a:xfrm>
          <a:off x="0" y="0"/>
          <a:ext cx="0" cy="0"/>
          <a:chOff x="0" y="0"/>
          <a:chExt cx="0" cy="0"/>
        </a:xfrm>
      </p:grpSpPr>
      <p:sp>
        <p:nvSpPr>
          <p:cNvPr id="3294" name="Google Shape;3294;p13"/>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5" name="Google Shape;3295;p13"/>
          <p:cNvGrpSpPr/>
          <p:nvPr/>
        </p:nvGrpSpPr>
        <p:grpSpPr>
          <a:xfrm>
            <a:off x="-2837263" y="2066302"/>
            <a:ext cx="14316617" cy="4161030"/>
            <a:chOff x="-2837263" y="2066302"/>
            <a:chExt cx="14316617" cy="4161030"/>
          </a:xfrm>
        </p:grpSpPr>
        <p:sp>
          <p:nvSpPr>
            <p:cNvPr id="3296" name="Google Shape;3296;p13"/>
            <p:cNvSpPr/>
            <p:nvPr/>
          </p:nvSpPr>
          <p:spPr>
            <a:xfrm>
              <a:off x="-1567025" y="2818075"/>
              <a:ext cx="12278050" cy="3359725"/>
            </a:xfrm>
            <a:custGeom>
              <a:avLst/>
              <a:gdLst/>
              <a:ahLst/>
              <a:cxnLst/>
              <a:rect l="l" t="t" r="r" b="b"/>
              <a:pathLst>
                <a:path w="491122" h="134389" extrusionOk="0">
                  <a:moveTo>
                    <a:pt x="0" y="68876"/>
                  </a:moveTo>
                  <a:lnTo>
                    <a:pt x="45544" y="0"/>
                  </a:lnTo>
                  <a:lnTo>
                    <a:pt x="76786" y="14478"/>
                  </a:lnTo>
                  <a:lnTo>
                    <a:pt x="94312" y="13716"/>
                  </a:lnTo>
                  <a:lnTo>
                    <a:pt x="114719" y="40386"/>
                  </a:lnTo>
                  <a:lnTo>
                    <a:pt x="136055" y="57912"/>
                  </a:lnTo>
                  <a:lnTo>
                    <a:pt x="152986" y="54102"/>
                  </a:lnTo>
                  <a:lnTo>
                    <a:pt x="175084" y="60198"/>
                  </a:lnTo>
                  <a:lnTo>
                    <a:pt x="200230" y="63246"/>
                  </a:lnTo>
                  <a:lnTo>
                    <a:pt x="216232" y="56388"/>
                  </a:lnTo>
                  <a:lnTo>
                    <a:pt x="238330" y="58674"/>
                  </a:lnTo>
                  <a:lnTo>
                    <a:pt x="261190" y="56388"/>
                  </a:lnTo>
                  <a:lnTo>
                    <a:pt x="295480" y="60960"/>
                  </a:lnTo>
                  <a:lnTo>
                    <a:pt x="308434" y="54102"/>
                  </a:lnTo>
                  <a:lnTo>
                    <a:pt x="320626" y="59436"/>
                  </a:lnTo>
                  <a:lnTo>
                    <a:pt x="335866" y="51816"/>
                  </a:lnTo>
                  <a:lnTo>
                    <a:pt x="347296" y="36576"/>
                  </a:lnTo>
                  <a:lnTo>
                    <a:pt x="363893" y="32004"/>
                  </a:lnTo>
                  <a:lnTo>
                    <a:pt x="370838" y="24745"/>
                  </a:lnTo>
                  <a:lnTo>
                    <a:pt x="385555" y="17975"/>
                  </a:lnTo>
                  <a:lnTo>
                    <a:pt x="397034" y="5908"/>
                  </a:lnTo>
                  <a:lnTo>
                    <a:pt x="442546" y="11430"/>
                  </a:lnTo>
                  <a:lnTo>
                    <a:pt x="441326" y="48484"/>
                  </a:lnTo>
                  <a:lnTo>
                    <a:pt x="453525" y="53782"/>
                  </a:lnTo>
                  <a:lnTo>
                    <a:pt x="464890" y="55602"/>
                  </a:lnTo>
                  <a:lnTo>
                    <a:pt x="482905" y="64135"/>
                  </a:lnTo>
                  <a:lnTo>
                    <a:pt x="491122" y="109645"/>
                  </a:lnTo>
                  <a:lnTo>
                    <a:pt x="464258" y="129333"/>
                  </a:lnTo>
                  <a:lnTo>
                    <a:pt x="403579" y="132809"/>
                  </a:lnTo>
                  <a:lnTo>
                    <a:pt x="300867" y="128385"/>
                  </a:lnTo>
                  <a:lnTo>
                    <a:pt x="253462" y="133757"/>
                  </a:lnTo>
                  <a:lnTo>
                    <a:pt x="202264" y="134389"/>
                  </a:lnTo>
                  <a:lnTo>
                    <a:pt x="149170" y="132493"/>
                  </a:lnTo>
                  <a:lnTo>
                    <a:pt x="131156" y="128701"/>
                  </a:lnTo>
                  <a:lnTo>
                    <a:pt x="102396" y="125224"/>
                  </a:lnTo>
                  <a:lnTo>
                    <a:pt x="68264" y="129333"/>
                  </a:lnTo>
                  <a:lnTo>
                    <a:pt x="50566" y="129333"/>
                  </a:lnTo>
                  <a:lnTo>
                    <a:pt x="31604" y="122380"/>
                  </a:lnTo>
                  <a:lnTo>
                    <a:pt x="21807" y="112583"/>
                  </a:lnTo>
                  <a:close/>
                </a:path>
              </a:pathLst>
            </a:custGeom>
            <a:solidFill>
              <a:schemeClr val="accent2"/>
            </a:solidFill>
            <a:ln>
              <a:noFill/>
            </a:ln>
          </p:spPr>
        </p:sp>
        <p:grpSp>
          <p:nvGrpSpPr>
            <p:cNvPr id="3297" name="Google Shape;3297;p13"/>
            <p:cNvGrpSpPr/>
            <p:nvPr/>
          </p:nvGrpSpPr>
          <p:grpSpPr>
            <a:xfrm>
              <a:off x="-2837263" y="2066302"/>
              <a:ext cx="14316617" cy="4161030"/>
              <a:chOff x="-2837263" y="2066302"/>
              <a:chExt cx="14316617" cy="4161030"/>
            </a:xfrm>
          </p:grpSpPr>
          <p:grpSp>
            <p:nvGrpSpPr>
              <p:cNvPr id="3298" name="Google Shape;3298;p13"/>
              <p:cNvGrpSpPr/>
              <p:nvPr/>
            </p:nvGrpSpPr>
            <p:grpSpPr>
              <a:xfrm>
                <a:off x="259080" y="4442948"/>
                <a:ext cx="3518472" cy="819002"/>
                <a:chOff x="4795000" y="4018475"/>
                <a:chExt cx="3518472" cy="819002"/>
              </a:xfrm>
            </p:grpSpPr>
            <p:grpSp>
              <p:nvGrpSpPr>
                <p:cNvPr id="3299" name="Google Shape;3299;p13"/>
                <p:cNvGrpSpPr/>
                <p:nvPr/>
              </p:nvGrpSpPr>
              <p:grpSpPr>
                <a:xfrm>
                  <a:off x="5105440" y="4219941"/>
                  <a:ext cx="703657" cy="335407"/>
                  <a:chOff x="5210215" y="1598241"/>
                  <a:chExt cx="703657" cy="335407"/>
                </a:xfrm>
              </p:grpSpPr>
              <p:sp>
                <p:nvSpPr>
                  <p:cNvPr id="3300" name="Google Shape;3300;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8" name="Google Shape;3308;p13"/>
                <p:cNvGrpSpPr/>
                <p:nvPr/>
              </p:nvGrpSpPr>
              <p:grpSpPr>
                <a:xfrm>
                  <a:off x="5811497" y="4029087"/>
                  <a:ext cx="2020600" cy="684216"/>
                  <a:chOff x="5916272" y="1407387"/>
                  <a:chExt cx="2020600" cy="684216"/>
                </a:xfrm>
              </p:grpSpPr>
              <p:sp>
                <p:nvSpPr>
                  <p:cNvPr id="3309" name="Google Shape;3309;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2" name="Google Shape;3322;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7" name="Google Shape;3347;p13"/>
              <p:cNvGrpSpPr/>
              <p:nvPr/>
            </p:nvGrpSpPr>
            <p:grpSpPr>
              <a:xfrm rot="1440716">
                <a:off x="-2532123" y="2903291"/>
                <a:ext cx="4642614" cy="2487053"/>
                <a:chOff x="-1951296" y="3403209"/>
                <a:chExt cx="4642922" cy="2487218"/>
              </a:xfrm>
            </p:grpSpPr>
            <p:grpSp>
              <p:nvGrpSpPr>
                <p:cNvPr id="3348" name="Google Shape;3348;p13"/>
                <p:cNvGrpSpPr/>
                <p:nvPr/>
              </p:nvGrpSpPr>
              <p:grpSpPr>
                <a:xfrm flipH="1">
                  <a:off x="-1138105" y="3443947"/>
                  <a:ext cx="3102041" cy="1858991"/>
                  <a:chOff x="1998987" y="1205534"/>
                  <a:chExt cx="2649280" cy="1587660"/>
                </a:xfrm>
              </p:grpSpPr>
              <p:sp>
                <p:nvSpPr>
                  <p:cNvPr id="3349" name="Google Shape;3349;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13"/>
                <p:cNvGrpSpPr/>
                <p:nvPr/>
              </p:nvGrpSpPr>
              <p:grpSpPr>
                <a:xfrm flipH="1">
                  <a:off x="-186745" y="3456677"/>
                  <a:ext cx="1627295" cy="608831"/>
                  <a:chOff x="2445982" y="1216407"/>
                  <a:chExt cx="1389782" cy="519968"/>
                </a:xfrm>
              </p:grpSpPr>
              <p:sp>
                <p:nvSpPr>
                  <p:cNvPr id="3370" name="Google Shape;3370;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3" name="Google Shape;3383;p1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4" name="Google Shape;3384;p13"/>
                <p:cNvGrpSpPr/>
                <p:nvPr/>
              </p:nvGrpSpPr>
              <p:grpSpPr>
                <a:xfrm flipH="1">
                  <a:off x="-1122624" y="3420115"/>
                  <a:ext cx="3810685" cy="1880070"/>
                  <a:chOff x="1380553" y="1185181"/>
                  <a:chExt cx="3254492" cy="1605662"/>
                </a:xfrm>
              </p:grpSpPr>
              <p:sp>
                <p:nvSpPr>
                  <p:cNvPr id="3385" name="Google Shape;3385;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2" name="Google Shape;3412;p13"/>
                  <p:cNvGrpSpPr/>
                  <p:nvPr/>
                </p:nvGrpSpPr>
                <p:grpSpPr>
                  <a:xfrm>
                    <a:off x="2145637" y="2189368"/>
                    <a:ext cx="1166414" cy="523100"/>
                    <a:chOff x="2145637" y="2189368"/>
                    <a:chExt cx="1166414" cy="523100"/>
                  </a:xfrm>
                </p:grpSpPr>
                <p:sp>
                  <p:nvSpPr>
                    <p:cNvPr id="3413" name="Google Shape;3413;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424" name="Google Shape;3424;p13"/>
              <p:cNvGrpSpPr/>
              <p:nvPr/>
            </p:nvGrpSpPr>
            <p:grpSpPr>
              <a:xfrm>
                <a:off x="5173454" y="4377659"/>
                <a:ext cx="3518472" cy="819002"/>
                <a:chOff x="4795000" y="4018475"/>
                <a:chExt cx="3518472" cy="819002"/>
              </a:xfrm>
            </p:grpSpPr>
            <p:grpSp>
              <p:nvGrpSpPr>
                <p:cNvPr id="3425" name="Google Shape;3425;p13"/>
                <p:cNvGrpSpPr/>
                <p:nvPr/>
              </p:nvGrpSpPr>
              <p:grpSpPr>
                <a:xfrm>
                  <a:off x="5105440" y="4219941"/>
                  <a:ext cx="703657" cy="335407"/>
                  <a:chOff x="5210215" y="1598241"/>
                  <a:chExt cx="703657" cy="335407"/>
                </a:xfrm>
              </p:grpSpPr>
              <p:sp>
                <p:nvSpPr>
                  <p:cNvPr id="3426" name="Google Shape;3426;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4" name="Google Shape;3434;p13"/>
                <p:cNvGrpSpPr/>
                <p:nvPr/>
              </p:nvGrpSpPr>
              <p:grpSpPr>
                <a:xfrm>
                  <a:off x="5811497" y="4029087"/>
                  <a:ext cx="2020600" cy="684216"/>
                  <a:chOff x="5916272" y="1407387"/>
                  <a:chExt cx="2020600" cy="684216"/>
                </a:xfrm>
              </p:grpSpPr>
              <p:sp>
                <p:nvSpPr>
                  <p:cNvPr id="3435" name="Google Shape;3435;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8" name="Google Shape;3448;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3" name="Google Shape;3473;p13"/>
              <p:cNvGrpSpPr/>
              <p:nvPr/>
            </p:nvGrpSpPr>
            <p:grpSpPr>
              <a:xfrm>
                <a:off x="1937942" y="4920118"/>
                <a:ext cx="3518472" cy="819002"/>
                <a:chOff x="4795000" y="4018475"/>
                <a:chExt cx="3518472" cy="819002"/>
              </a:xfrm>
            </p:grpSpPr>
            <p:grpSp>
              <p:nvGrpSpPr>
                <p:cNvPr id="3474" name="Google Shape;3474;p13"/>
                <p:cNvGrpSpPr/>
                <p:nvPr/>
              </p:nvGrpSpPr>
              <p:grpSpPr>
                <a:xfrm>
                  <a:off x="5105440" y="4219941"/>
                  <a:ext cx="703657" cy="335407"/>
                  <a:chOff x="5210215" y="1598241"/>
                  <a:chExt cx="703657" cy="335407"/>
                </a:xfrm>
              </p:grpSpPr>
              <p:sp>
                <p:nvSpPr>
                  <p:cNvPr id="3475" name="Google Shape;3475;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3" name="Google Shape;3483;p13"/>
                <p:cNvGrpSpPr/>
                <p:nvPr/>
              </p:nvGrpSpPr>
              <p:grpSpPr>
                <a:xfrm>
                  <a:off x="5811497" y="4029087"/>
                  <a:ext cx="2020600" cy="684216"/>
                  <a:chOff x="5916272" y="1407387"/>
                  <a:chExt cx="2020600" cy="684216"/>
                </a:xfrm>
              </p:grpSpPr>
              <p:sp>
                <p:nvSpPr>
                  <p:cNvPr id="3484" name="Google Shape;3484;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7" name="Google Shape;3497;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13"/>
              <p:cNvGrpSpPr/>
              <p:nvPr/>
            </p:nvGrpSpPr>
            <p:grpSpPr>
              <a:xfrm rot="-401405">
                <a:off x="6707316" y="2989896"/>
                <a:ext cx="4642965" cy="2487241"/>
                <a:chOff x="5683524" y="3609799"/>
                <a:chExt cx="4642922" cy="2487218"/>
              </a:xfrm>
            </p:grpSpPr>
            <p:grpSp>
              <p:nvGrpSpPr>
                <p:cNvPr id="3523" name="Google Shape;3523;p13"/>
                <p:cNvGrpSpPr/>
                <p:nvPr/>
              </p:nvGrpSpPr>
              <p:grpSpPr>
                <a:xfrm>
                  <a:off x="6411213" y="3650537"/>
                  <a:ext cx="3102041" cy="1858991"/>
                  <a:chOff x="1998987" y="1205534"/>
                  <a:chExt cx="2649280" cy="1587660"/>
                </a:xfrm>
              </p:grpSpPr>
              <p:sp>
                <p:nvSpPr>
                  <p:cNvPr id="3524" name="Google Shape;3524;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13"/>
                <p:cNvGrpSpPr/>
                <p:nvPr/>
              </p:nvGrpSpPr>
              <p:grpSpPr>
                <a:xfrm>
                  <a:off x="6934600" y="3663268"/>
                  <a:ext cx="1627295" cy="608831"/>
                  <a:chOff x="2445982" y="1216407"/>
                  <a:chExt cx="1389782" cy="519968"/>
                </a:xfrm>
              </p:grpSpPr>
              <p:sp>
                <p:nvSpPr>
                  <p:cNvPr id="3545" name="Google Shape;3545;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8" name="Google Shape;3558;p13"/>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9" name="Google Shape;3559;p13"/>
                <p:cNvGrpSpPr/>
                <p:nvPr/>
              </p:nvGrpSpPr>
              <p:grpSpPr>
                <a:xfrm>
                  <a:off x="5687088" y="3626705"/>
                  <a:ext cx="3810685" cy="1880070"/>
                  <a:chOff x="1380553" y="1185181"/>
                  <a:chExt cx="3254492" cy="1605662"/>
                </a:xfrm>
              </p:grpSpPr>
              <p:sp>
                <p:nvSpPr>
                  <p:cNvPr id="3560" name="Google Shape;3560;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7" name="Google Shape;3587;p13"/>
                  <p:cNvGrpSpPr/>
                  <p:nvPr/>
                </p:nvGrpSpPr>
                <p:grpSpPr>
                  <a:xfrm>
                    <a:off x="2145637" y="2189368"/>
                    <a:ext cx="1166414" cy="523100"/>
                    <a:chOff x="2145637" y="2189368"/>
                    <a:chExt cx="1166414" cy="523100"/>
                  </a:xfrm>
                </p:grpSpPr>
                <p:sp>
                  <p:nvSpPr>
                    <p:cNvPr id="3588" name="Google Shape;3588;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599" name="Google Shape;3599;p13"/>
              <p:cNvGrpSpPr/>
              <p:nvPr/>
            </p:nvGrpSpPr>
            <p:grpSpPr>
              <a:xfrm>
                <a:off x="3150817" y="4192811"/>
                <a:ext cx="3518472" cy="819002"/>
                <a:chOff x="4795000" y="4018475"/>
                <a:chExt cx="3518472" cy="819002"/>
              </a:xfrm>
            </p:grpSpPr>
            <p:grpSp>
              <p:nvGrpSpPr>
                <p:cNvPr id="3600" name="Google Shape;3600;p13"/>
                <p:cNvGrpSpPr/>
                <p:nvPr/>
              </p:nvGrpSpPr>
              <p:grpSpPr>
                <a:xfrm>
                  <a:off x="5105440" y="4219941"/>
                  <a:ext cx="703657" cy="335407"/>
                  <a:chOff x="5210215" y="1598241"/>
                  <a:chExt cx="703657" cy="335407"/>
                </a:xfrm>
              </p:grpSpPr>
              <p:sp>
                <p:nvSpPr>
                  <p:cNvPr id="3601" name="Google Shape;3601;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9" name="Google Shape;3609;p13"/>
                <p:cNvGrpSpPr/>
                <p:nvPr/>
              </p:nvGrpSpPr>
              <p:grpSpPr>
                <a:xfrm>
                  <a:off x="5811497" y="4029087"/>
                  <a:ext cx="2020600" cy="684216"/>
                  <a:chOff x="5916272" y="1407387"/>
                  <a:chExt cx="2020600" cy="684216"/>
                </a:xfrm>
              </p:grpSpPr>
              <p:sp>
                <p:nvSpPr>
                  <p:cNvPr id="3610" name="Google Shape;3610;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3" name="Google Shape;3623;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648" name="Google Shape;3648;p1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649" name="Google Shape;3649;p13"/>
          <p:cNvSpPr txBox="1">
            <a:spLocks noGrp="1"/>
          </p:cNvSpPr>
          <p:nvPr>
            <p:ph type="subTitle" idx="1"/>
          </p:nvPr>
        </p:nvSpPr>
        <p:spPr>
          <a:xfrm>
            <a:off x="1000719" y="2320089"/>
            <a:ext cx="2327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50" name="Google Shape;3650;p13"/>
          <p:cNvSpPr txBox="1">
            <a:spLocks noGrp="1"/>
          </p:cNvSpPr>
          <p:nvPr>
            <p:ph type="subTitle" idx="2"/>
          </p:nvPr>
        </p:nvSpPr>
        <p:spPr>
          <a:xfrm>
            <a:off x="3408444" y="3322752"/>
            <a:ext cx="2327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51" name="Google Shape;3651;p13"/>
          <p:cNvSpPr txBox="1">
            <a:spLocks noGrp="1"/>
          </p:cNvSpPr>
          <p:nvPr>
            <p:ph type="subTitle" idx="3"/>
          </p:nvPr>
        </p:nvSpPr>
        <p:spPr>
          <a:xfrm>
            <a:off x="5816169" y="2320075"/>
            <a:ext cx="2327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52" name="Google Shape;3652;p13"/>
          <p:cNvSpPr txBox="1">
            <a:spLocks noGrp="1"/>
          </p:cNvSpPr>
          <p:nvPr>
            <p:ph type="title" idx="4" hasCustomPrompt="1"/>
          </p:nvPr>
        </p:nvSpPr>
        <p:spPr>
          <a:xfrm>
            <a:off x="1641825" y="1393613"/>
            <a:ext cx="10449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5"/>
              </a:buClr>
              <a:buSzPts val="2400"/>
              <a:buNone/>
              <a:defRPr sz="3600">
                <a:solidFill>
                  <a:schemeClr val="lt2"/>
                </a:solidFill>
              </a:defRPr>
            </a:lvl1pPr>
            <a:lvl2pPr lvl="1" algn="ctr" rtl="0">
              <a:spcBef>
                <a:spcPts val="0"/>
              </a:spcBef>
              <a:spcAft>
                <a:spcPts val="0"/>
              </a:spcAft>
              <a:buClr>
                <a:schemeClr val="accent5"/>
              </a:buClr>
              <a:buSzPts val="2400"/>
              <a:buNone/>
              <a:defRPr sz="2400">
                <a:solidFill>
                  <a:schemeClr val="accent5"/>
                </a:solidFill>
              </a:defRPr>
            </a:lvl2pPr>
            <a:lvl3pPr lvl="2" algn="ctr" rtl="0">
              <a:spcBef>
                <a:spcPts val="0"/>
              </a:spcBef>
              <a:spcAft>
                <a:spcPts val="0"/>
              </a:spcAft>
              <a:buClr>
                <a:schemeClr val="accent5"/>
              </a:buClr>
              <a:buSzPts val="2400"/>
              <a:buNone/>
              <a:defRPr sz="2400">
                <a:solidFill>
                  <a:schemeClr val="accent5"/>
                </a:solidFill>
              </a:defRPr>
            </a:lvl3pPr>
            <a:lvl4pPr lvl="3" algn="ctr" rtl="0">
              <a:spcBef>
                <a:spcPts val="0"/>
              </a:spcBef>
              <a:spcAft>
                <a:spcPts val="0"/>
              </a:spcAft>
              <a:buClr>
                <a:schemeClr val="accent5"/>
              </a:buClr>
              <a:buSzPts val="2400"/>
              <a:buNone/>
              <a:defRPr sz="2400">
                <a:solidFill>
                  <a:schemeClr val="accent5"/>
                </a:solidFill>
              </a:defRPr>
            </a:lvl4pPr>
            <a:lvl5pPr lvl="4" algn="ctr" rtl="0">
              <a:spcBef>
                <a:spcPts val="0"/>
              </a:spcBef>
              <a:spcAft>
                <a:spcPts val="0"/>
              </a:spcAft>
              <a:buClr>
                <a:schemeClr val="accent5"/>
              </a:buClr>
              <a:buSzPts val="2400"/>
              <a:buNone/>
              <a:defRPr sz="2400">
                <a:solidFill>
                  <a:schemeClr val="accent5"/>
                </a:solidFill>
              </a:defRPr>
            </a:lvl5pPr>
            <a:lvl6pPr lvl="5" algn="ctr" rtl="0">
              <a:spcBef>
                <a:spcPts val="0"/>
              </a:spcBef>
              <a:spcAft>
                <a:spcPts val="0"/>
              </a:spcAft>
              <a:buClr>
                <a:schemeClr val="accent5"/>
              </a:buClr>
              <a:buSzPts val="2400"/>
              <a:buNone/>
              <a:defRPr sz="2400">
                <a:solidFill>
                  <a:schemeClr val="accent5"/>
                </a:solidFill>
              </a:defRPr>
            </a:lvl6pPr>
            <a:lvl7pPr lvl="6" algn="ctr" rtl="0">
              <a:spcBef>
                <a:spcPts val="0"/>
              </a:spcBef>
              <a:spcAft>
                <a:spcPts val="0"/>
              </a:spcAft>
              <a:buClr>
                <a:schemeClr val="accent5"/>
              </a:buClr>
              <a:buSzPts val="2400"/>
              <a:buNone/>
              <a:defRPr sz="2400">
                <a:solidFill>
                  <a:schemeClr val="accent5"/>
                </a:solidFill>
              </a:defRPr>
            </a:lvl7pPr>
            <a:lvl8pPr lvl="7" algn="ctr" rtl="0">
              <a:spcBef>
                <a:spcPts val="0"/>
              </a:spcBef>
              <a:spcAft>
                <a:spcPts val="0"/>
              </a:spcAft>
              <a:buClr>
                <a:schemeClr val="accent5"/>
              </a:buClr>
              <a:buSzPts val="2400"/>
              <a:buNone/>
              <a:defRPr sz="2400">
                <a:solidFill>
                  <a:schemeClr val="accent5"/>
                </a:solidFill>
              </a:defRPr>
            </a:lvl8pPr>
            <a:lvl9pPr lvl="8" algn="ctr" rtl="0">
              <a:spcBef>
                <a:spcPts val="0"/>
              </a:spcBef>
              <a:spcAft>
                <a:spcPts val="0"/>
              </a:spcAft>
              <a:buClr>
                <a:schemeClr val="accent5"/>
              </a:buClr>
              <a:buSzPts val="2400"/>
              <a:buNone/>
              <a:defRPr sz="2400">
                <a:solidFill>
                  <a:schemeClr val="accent5"/>
                </a:solidFill>
              </a:defRPr>
            </a:lvl9pPr>
          </a:lstStyle>
          <a:p>
            <a:r>
              <a:t>xx%</a:t>
            </a:r>
          </a:p>
        </p:txBody>
      </p:sp>
      <p:sp>
        <p:nvSpPr>
          <p:cNvPr id="3653" name="Google Shape;3653;p13"/>
          <p:cNvSpPr txBox="1">
            <a:spLocks noGrp="1"/>
          </p:cNvSpPr>
          <p:nvPr>
            <p:ph type="title" idx="5" hasCustomPrompt="1"/>
          </p:nvPr>
        </p:nvSpPr>
        <p:spPr>
          <a:xfrm>
            <a:off x="6457275" y="1393625"/>
            <a:ext cx="10449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5"/>
              </a:buClr>
              <a:buSzPts val="2400"/>
              <a:buNone/>
              <a:defRPr sz="3600">
                <a:solidFill>
                  <a:schemeClr val="lt2"/>
                </a:solidFill>
              </a:defRPr>
            </a:lvl1pPr>
            <a:lvl2pPr lvl="1" algn="ctr" rtl="0">
              <a:spcBef>
                <a:spcPts val="0"/>
              </a:spcBef>
              <a:spcAft>
                <a:spcPts val="0"/>
              </a:spcAft>
              <a:buClr>
                <a:schemeClr val="accent5"/>
              </a:buClr>
              <a:buSzPts val="2400"/>
              <a:buNone/>
              <a:defRPr sz="2400">
                <a:solidFill>
                  <a:schemeClr val="accent5"/>
                </a:solidFill>
              </a:defRPr>
            </a:lvl2pPr>
            <a:lvl3pPr lvl="2" algn="ctr" rtl="0">
              <a:spcBef>
                <a:spcPts val="0"/>
              </a:spcBef>
              <a:spcAft>
                <a:spcPts val="0"/>
              </a:spcAft>
              <a:buClr>
                <a:schemeClr val="accent5"/>
              </a:buClr>
              <a:buSzPts val="2400"/>
              <a:buNone/>
              <a:defRPr sz="2400">
                <a:solidFill>
                  <a:schemeClr val="accent5"/>
                </a:solidFill>
              </a:defRPr>
            </a:lvl3pPr>
            <a:lvl4pPr lvl="3" algn="ctr" rtl="0">
              <a:spcBef>
                <a:spcPts val="0"/>
              </a:spcBef>
              <a:spcAft>
                <a:spcPts val="0"/>
              </a:spcAft>
              <a:buClr>
                <a:schemeClr val="accent5"/>
              </a:buClr>
              <a:buSzPts val="2400"/>
              <a:buNone/>
              <a:defRPr sz="2400">
                <a:solidFill>
                  <a:schemeClr val="accent5"/>
                </a:solidFill>
              </a:defRPr>
            </a:lvl4pPr>
            <a:lvl5pPr lvl="4" algn="ctr" rtl="0">
              <a:spcBef>
                <a:spcPts val="0"/>
              </a:spcBef>
              <a:spcAft>
                <a:spcPts val="0"/>
              </a:spcAft>
              <a:buClr>
                <a:schemeClr val="accent5"/>
              </a:buClr>
              <a:buSzPts val="2400"/>
              <a:buNone/>
              <a:defRPr sz="2400">
                <a:solidFill>
                  <a:schemeClr val="accent5"/>
                </a:solidFill>
              </a:defRPr>
            </a:lvl5pPr>
            <a:lvl6pPr lvl="5" algn="ctr" rtl="0">
              <a:spcBef>
                <a:spcPts val="0"/>
              </a:spcBef>
              <a:spcAft>
                <a:spcPts val="0"/>
              </a:spcAft>
              <a:buClr>
                <a:schemeClr val="accent5"/>
              </a:buClr>
              <a:buSzPts val="2400"/>
              <a:buNone/>
              <a:defRPr sz="2400">
                <a:solidFill>
                  <a:schemeClr val="accent5"/>
                </a:solidFill>
              </a:defRPr>
            </a:lvl6pPr>
            <a:lvl7pPr lvl="6" algn="ctr" rtl="0">
              <a:spcBef>
                <a:spcPts val="0"/>
              </a:spcBef>
              <a:spcAft>
                <a:spcPts val="0"/>
              </a:spcAft>
              <a:buClr>
                <a:schemeClr val="accent5"/>
              </a:buClr>
              <a:buSzPts val="2400"/>
              <a:buNone/>
              <a:defRPr sz="2400">
                <a:solidFill>
                  <a:schemeClr val="accent5"/>
                </a:solidFill>
              </a:defRPr>
            </a:lvl7pPr>
            <a:lvl8pPr lvl="7" algn="ctr" rtl="0">
              <a:spcBef>
                <a:spcPts val="0"/>
              </a:spcBef>
              <a:spcAft>
                <a:spcPts val="0"/>
              </a:spcAft>
              <a:buClr>
                <a:schemeClr val="accent5"/>
              </a:buClr>
              <a:buSzPts val="2400"/>
              <a:buNone/>
              <a:defRPr sz="2400">
                <a:solidFill>
                  <a:schemeClr val="accent5"/>
                </a:solidFill>
              </a:defRPr>
            </a:lvl8pPr>
            <a:lvl9pPr lvl="8" algn="ctr" rtl="0">
              <a:spcBef>
                <a:spcPts val="0"/>
              </a:spcBef>
              <a:spcAft>
                <a:spcPts val="0"/>
              </a:spcAft>
              <a:buClr>
                <a:schemeClr val="accent5"/>
              </a:buClr>
              <a:buSzPts val="2400"/>
              <a:buNone/>
              <a:defRPr sz="2400">
                <a:solidFill>
                  <a:schemeClr val="accent5"/>
                </a:solidFill>
              </a:defRPr>
            </a:lvl9pPr>
          </a:lstStyle>
          <a:p>
            <a:r>
              <a:t>xx%</a:t>
            </a:r>
          </a:p>
        </p:txBody>
      </p:sp>
      <p:sp>
        <p:nvSpPr>
          <p:cNvPr id="3654" name="Google Shape;3654;p13"/>
          <p:cNvSpPr txBox="1">
            <a:spLocks noGrp="1"/>
          </p:cNvSpPr>
          <p:nvPr>
            <p:ph type="title" idx="6" hasCustomPrompt="1"/>
          </p:nvPr>
        </p:nvSpPr>
        <p:spPr>
          <a:xfrm>
            <a:off x="4049550" y="2396275"/>
            <a:ext cx="10449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5"/>
              </a:buClr>
              <a:buSzPts val="2400"/>
              <a:buNone/>
              <a:defRPr sz="3600">
                <a:solidFill>
                  <a:schemeClr val="lt2"/>
                </a:solidFill>
              </a:defRPr>
            </a:lvl1pPr>
            <a:lvl2pPr lvl="1" algn="ctr" rtl="0">
              <a:spcBef>
                <a:spcPts val="0"/>
              </a:spcBef>
              <a:spcAft>
                <a:spcPts val="0"/>
              </a:spcAft>
              <a:buClr>
                <a:schemeClr val="accent5"/>
              </a:buClr>
              <a:buSzPts val="2400"/>
              <a:buNone/>
              <a:defRPr sz="2400">
                <a:solidFill>
                  <a:schemeClr val="accent5"/>
                </a:solidFill>
              </a:defRPr>
            </a:lvl2pPr>
            <a:lvl3pPr lvl="2" algn="ctr" rtl="0">
              <a:spcBef>
                <a:spcPts val="0"/>
              </a:spcBef>
              <a:spcAft>
                <a:spcPts val="0"/>
              </a:spcAft>
              <a:buClr>
                <a:schemeClr val="accent5"/>
              </a:buClr>
              <a:buSzPts val="2400"/>
              <a:buNone/>
              <a:defRPr sz="2400">
                <a:solidFill>
                  <a:schemeClr val="accent5"/>
                </a:solidFill>
              </a:defRPr>
            </a:lvl3pPr>
            <a:lvl4pPr lvl="3" algn="ctr" rtl="0">
              <a:spcBef>
                <a:spcPts val="0"/>
              </a:spcBef>
              <a:spcAft>
                <a:spcPts val="0"/>
              </a:spcAft>
              <a:buClr>
                <a:schemeClr val="accent5"/>
              </a:buClr>
              <a:buSzPts val="2400"/>
              <a:buNone/>
              <a:defRPr sz="2400">
                <a:solidFill>
                  <a:schemeClr val="accent5"/>
                </a:solidFill>
              </a:defRPr>
            </a:lvl4pPr>
            <a:lvl5pPr lvl="4" algn="ctr" rtl="0">
              <a:spcBef>
                <a:spcPts val="0"/>
              </a:spcBef>
              <a:spcAft>
                <a:spcPts val="0"/>
              </a:spcAft>
              <a:buClr>
                <a:schemeClr val="accent5"/>
              </a:buClr>
              <a:buSzPts val="2400"/>
              <a:buNone/>
              <a:defRPr sz="2400">
                <a:solidFill>
                  <a:schemeClr val="accent5"/>
                </a:solidFill>
              </a:defRPr>
            </a:lvl5pPr>
            <a:lvl6pPr lvl="5" algn="ctr" rtl="0">
              <a:spcBef>
                <a:spcPts val="0"/>
              </a:spcBef>
              <a:spcAft>
                <a:spcPts val="0"/>
              </a:spcAft>
              <a:buClr>
                <a:schemeClr val="accent5"/>
              </a:buClr>
              <a:buSzPts val="2400"/>
              <a:buNone/>
              <a:defRPr sz="2400">
                <a:solidFill>
                  <a:schemeClr val="accent5"/>
                </a:solidFill>
              </a:defRPr>
            </a:lvl6pPr>
            <a:lvl7pPr lvl="6" algn="ctr" rtl="0">
              <a:spcBef>
                <a:spcPts val="0"/>
              </a:spcBef>
              <a:spcAft>
                <a:spcPts val="0"/>
              </a:spcAft>
              <a:buClr>
                <a:schemeClr val="accent5"/>
              </a:buClr>
              <a:buSzPts val="2400"/>
              <a:buNone/>
              <a:defRPr sz="2400">
                <a:solidFill>
                  <a:schemeClr val="accent5"/>
                </a:solidFill>
              </a:defRPr>
            </a:lvl7pPr>
            <a:lvl8pPr lvl="7" algn="ctr" rtl="0">
              <a:spcBef>
                <a:spcPts val="0"/>
              </a:spcBef>
              <a:spcAft>
                <a:spcPts val="0"/>
              </a:spcAft>
              <a:buClr>
                <a:schemeClr val="accent5"/>
              </a:buClr>
              <a:buSzPts val="2400"/>
              <a:buNone/>
              <a:defRPr sz="2400">
                <a:solidFill>
                  <a:schemeClr val="accent5"/>
                </a:solidFill>
              </a:defRPr>
            </a:lvl8pPr>
            <a:lvl9pPr lvl="8" algn="ctr" rtl="0">
              <a:spcBef>
                <a:spcPts val="0"/>
              </a:spcBef>
              <a:spcAft>
                <a:spcPts val="0"/>
              </a:spcAft>
              <a:buClr>
                <a:schemeClr val="accent5"/>
              </a:buClr>
              <a:buSzPts val="2400"/>
              <a:buNone/>
              <a:defRPr sz="2400">
                <a:solidFill>
                  <a:schemeClr val="accent5"/>
                </a:solidFill>
              </a:defRPr>
            </a:lvl9pPr>
          </a:lstStyle>
          <a:p>
            <a:r>
              <a:t>xx%</a:t>
            </a:r>
          </a:p>
        </p:txBody>
      </p:sp>
      <p:sp>
        <p:nvSpPr>
          <p:cNvPr id="3655" name="Google Shape;3655;p13"/>
          <p:cNvSpPr txBox="1">
            <a:spLocks noGrp="1"/>
          </p:cNvSpPr>
          <p:nvPr>
            <p:ph type="subTitle" idx="7"/>
          </p:nvPr>
        </p:nvSpPr>
        <p:spPr>
          <a:xfrm>
            <a:off x="1000719" y="2066288"/>
            <a:ext cx="23271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Bebas Neue"/>
              <a:buNone/>
              <a:defRPr sz="2000" b="1">
                <a:solidFill>
                  <a:schemeClr val="dk1"/>
                </a:solidFill>
                <a:latin typeface="Domine"/>
                <a:ea typeface="Domine"/>
                <a:cs typeface="Domine"/>
                <a:sym typeface="Domine"/>
              </a:defRPr>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3656" name="Google Shape;3656;p13"/>
          <p:cNvSpPr txBox="1">
            <a:spLocks noGrp="1"/>
          </p:cNvSpPr>
          <p:nvPr>
            <p:ph type="subTitle" idx="8"/>
          </p:nvPr>
        </p:nvSpPr>
        <p:spPr>
          <a:xfrm>
            <a:off x="5816169" y="2066275"/>
            <a:ext cx="23271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Bebas Neue"/>
              <a:buNone/>
              <a:defRPr sz="2000" b="1">
                <a:solidFill>
                  <a:schemeClr val="dk1"/>
                </a:solidFill>
                <a:latin typeface="Domine"/>
                <a:ea typeface="Domine"/>
                <a:cs typeface="Domine"/>
                <a:sym typeface="Domine"/>
              </a:defRPr>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3657" name="Google Shape;3657;p13"/>
          <p:cNvSpPr txBox="1">
            <a:spLocks noGrp="1"/>
          </p:cNvSpPr>
          <p:nvPr>
            <p:ph type="subTitle" idx="9"/>
          </p:nvPr>
        </p:nvSpPr>
        <p:spPr>
          <a:xfrm>
            <a:off x="3408444" y="3068950"/>
            <a:ext cx="23271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Bebas Neue"/>
              <a:buNone/>
              <a:defRPr sz="2000" b="1">
                <a:solidFill>
                  <a:schemeClr val="dk1"/>
                </a:solidFill>
                <a:latin typeface="Domine"/>
                <a:ea typeface="Domine"/>
                <a:cs typeface="Domine"/>
                <a:sym typeface="Domine"/>
              </a:defRPr>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2">
  <p:cSld name="CUSTOM_10_1">
    <p:spTree>
      <p:nvGrpSpPr>
        <p:cNvPr id="1" name="Shape 4654"/>
        <p:cNvGrpSpPr/>
        <p:nvPr/>
      </p:nvGrpSpPr>
      <p:grpSpPr>
        <a:xfrm>
          <a:off x="0" y="0"/>
          <a:ext cx="0" cy="0"/>
          <a:chOff x="0" y="0"/>
          <a:chExt cx="0" cy="0"/>
        </a:xfrm>
      </p:grpSpPr>
      <p:sp>
        <p:nvSpPr>
          <p:cNvPr id="4655" name="Google Shape;4655;p16"/>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6" name="Google Shape;4656;p16"/>
          <p:cNvGrpSpPr/>
          <p:nvPr/>
        </p:nvGrpSpPr>
        <p:grpSpPr>
          <a:xfrm>
            <a:off x="-1338725" y="-1002104"/>
            <a:ext cx="13712642" cy="7538852"/>
            <a:chOff x="-1338725" y="-1002104"/>
            <a:chExt cx="13712642" cy="7538852"/>
          </a:xfrm>
        </p:grpSpPr>
        <p:sp>
          <p:nvSpPr>
            <p:cNvPr id="4657" name="Google Shape;4657;p16"/>
            <p:cNvSpPr/>
            <p:nvPr/>
          </p:nvSpPr>
          <p:spPr>
            <a:xfrm>
              <a:off x="-1338725" y="446700"/>
              <a:ext cx="12156500" cy="5988650"/>
            </a:xfrm>
            <a:custGeom>
              <a:avLst/>
              <a:gdLst/>
              <a:ahLst/>
              <a:cxnLst/>
              <a:rect l="l" t="t" r="r" b="b"/>
              <a:pathLst>
                <a:path w="486260" h="239546" extrusionOk="0">
                  <a:moveTo>
                    <a:pt x="486260" y="174033"/>
                  </a:moveTo>
                  <a:lnTo>
                    <a:pt x="444932" y="118957"/>
                  </a:lnTo>
                  <a:lnTo>
                    <a:pt x="431102" y="0"/>
                  </a:lnTo>
                  <a:lnTo>
                    <a:pt x="410528" y="16764"/>
                  </a:lnTo>
                  <a:lnTo>
                    <a:pt x="402908" y="64770"/>
                  </a:lnTo>
                  <a:lnTo>
                    <a:pt x="392240" y="80010"/>
                  </a:lnTo>
                  <a:lnTo>
                    <a:pt x="359474" y="89916"/>
                  </a:lnTo>
                  <a:lnTo>
                    <a:pt x="335090" y="105918"/>
                  </a:lnTo>
                  <a:lnTo>
                    <a:pt x="303086" y="126492"/>
                  </a:lnTo>
                  <a:lnTo>
                    <a:pt x="272606" y="144018"/>
                  </a:lnTo>
                  <a:lnTo>
                    <a:pt x="242888" y="144018"/>
                  </a:lnTo>
                  <a:lnTo>
                    <a:pt x="223838" y="147828"/>
                  </a:lnTo>
                  <a:lnTo>
                    <a:pt x="197930" y="145542"/>
                  </a:lnTo>
                  <a:lnTo>
                    <a:pt x="181166" y="150114"/>
                  </a:lnTo>
                  <a:lnTo>
                    <a:pt x="160592" y="150114"/>
                  </a:lnTo>
                  <a:lnTo>
                    <a:pt x="137042" y="152882"/>
                  </a:lnTo>
                  <a:lnTo>
                    <a:pt x="121596" y="151410"/>
                  </a:lnTo>
                  <a:lnTo>
                    <a:pt x="109648" y="148761"/>
                  </a:lnTo>
                  <a:lnTo>
                    <a:pt x="101488" y="144052"/>
                  </a:lnTo>
                  <a:lnTo>
                    <a:pt x="88958" y="136988"/>
                  </a:lnTo>
                  <a:lnTo>
                    <a:pt x="70281" y="155053"/>
                  </a:lnTo>
                  <a:lnTo>
                    <a:pt x="41720" y="140970"/>
                  </a:lnTo>
                  <a:lnTo>
                    <a:pt x="49303" y="153641"/>
                  </a:lnTo>
                  <a:lnTo>
                    <a:pt x="37225" y="158939"/>
                  </a:lnTo>
                  <a:lnTo>
                    <a:pt x="25972" y="160759"/>
                  </a:lnTo>
                  <a:lnTo>
                    <a:pt x="8136" y="169292"/>
                  </a:lnTo>
                  <a:lnTo>
                    <a:pt x="0" y="214802"/>
                  </a:lnTo>
                  <a:lnTo>
                    <a:pt x="26598" y="234490"/>
                  </a:lnTo>
                  <a:lnTo>
                    <a:pt x="86676" y="237966"/>
                  </a:lnTo>
                  <a:lnTo>
                    <a:pt x="188372" y="233542"/>
                  </a:lnTo>
                  <a:lnTo>
                    <a:pt x="235307" y="238914"/>
                  </a:lnTo>
                  <a:lnTo>
                    <a:pt x="285998" y="239546"/>
                  </a:lnTo>
                  <a:lnTo>
                    <a:pt x="338567" y="237650"/>
                  </a:lnTo>
                  <a:lnTo>
                    <a:pt x="356402" y="233858"/>
                  </a:lnTo>
                  <a:lnTo>
                    <a:pt x="384878" y="230381"/>
                  </a:lnTo>
                  <a:lnTo>
                    <a:pt x="418672" y="234490"/>
                  </a:lnTo>
                  <a:lnTo>
                    <a:pt x="436195" y="234490"/>
                  </a:lnTo>
                  <a:lnTo>
                    <a:pt x="454969" y="227537"/>
                  </a:lnTo>
                  <a:lnTo>
                    <a:pt x="464669" y="217740"/>
                  </a:lnTo>
                  <a:close/>
                </a:path>
              </a:pathLst>
            </a:custGeom>
            <a:solidFill>
              <a:schemeClr val="accent2"/>
            </a:solidFill>
            <a:ln>
              <a:noFill/>
            </a:ln>
          </p:spPr>
        </p:sp>
        <p:grpSp>
          <p:nvGrpSpPr>
            <p:cNvPr id="4658" name="Google Shape;4658;p16"/>
            <p:cNvGrpSpPr/>
            <p:nvPr/>
          </p:nvGrpSpPr>
          <p:grpSpPr>
            <a:xfrm>
              <a:off x="-1109961" y="-1002104"/>
              <a:ext cx="13483878" cy="7538852"/>
              <a:chOff x="-1109961" y="-1002104"/>
              <a:chExt cx="13483878" cy="7538852"/>
            </a:xfrm>
          </p:grpSpPr>
          <p:grpSp>
            <p:nvGrpSpPr>
              <p:cNvPr id="4659" name="Google Shape;4659;p16"/>
              <p:cNvGrpSpPr/>
              <p:nvPr/>
            </p:nvGrpSpPr>
            <p:grpSpPr>
              <a:xfrm rot="-3383172">
                <a:off x="7731584" y="376044"/>
                <a:ext cx="4642989" cy="2487254"/>
                <a:chOff x="5683524" y="3609799"/>
                <a:chExt cx="4642922" cy="2487218"/>
              </a:xfrm>
            </p:grpSpPr>
            <p:grpSp>
              <p:nvGrpSpPr>
                <p:cNvPr id="4660" name="Google Shape;4660;p16"/>
                <p:cNvGrpSpPr/>
                <p:nvPr/>
              </p:nvGrpSpPr>
              <p:grpSpPr>
                <a:xfrm>
                  <a:off x="6411213" y="3650537"/>
                  <a:ext cx="3102041" cy="1858991"/>
                  <a:chOff x="1998987" y="1205534"/>
                  <a:chExt cx="2649280" cy="1587660"/>
                </a:xfrm>
              </p:grpSpPr>
              <p:sp>
                <p:nvSpPr>
                  <p:cNvPr id="4661" name="Google Shape;4661;p1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16"/>
                <p:cNvGrpSpPr/>
                <p:nvPr/>
              </p:nvGrpSpPr>
              <p:grpSpPr>
                <a:xfrm>
                  <a:off x="6934600" y="3663268"/>
                  <a:ext cx="1627295" cy="608831"/>
                  <a:chOff x="2445982" y="1216407"/>
                  <a:chExt cx="1389782" cy="519968"/>
                </a:xfrm>
              </p:grpSpPr>
              <p:sp>
                <p:nvSpPr>
                  <p:cNvPr id="4682" name="Google Shape;4682;p1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5" name="Google Shape;4695;p16"/>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6" name="Google Shape;4696;p16"/>
                <p:cNvGrpSpPr/>
                <p:nvPr/>
              </p:nvGrpSpPr>
              <p:grpSpPr>
                <a:xfrm>
                  <a:off x="5687088" y="3626705"/>
                  <a:ext cx="3810685" cy="1880070"/>
                  <a:chOff x="1380553" y="1185181"/>
                  <a:chExt cx="3254492" cy="1605662"/>
                </a:xfrm>
              </p:grpSpPr>
              <p:sp>
                <p:nvSpPr>
                  <p:cNvPr id="4697" name="Google Shape;4697;p1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4" name="Google Shape;4724;p16"/>
                  <p:cNvGrpSpPr/>
                  <p:nvPr/>
                </p:nvGrpSpPr>
                <p:grpSpPr>
                  <a:xfrm>
                    <a:off x="2145637" y="2189368"/>
                    <a:ext cx="1166414" cy="523100"/>
                    <a:chOff x="2145637" y="2189368"/>
                    <a:chExt cx="1166414" cy="523100"/>
                  </a:xfrm>
                </p:grpSpPr>
                <p:sp>
                  <p:nvSpPr>
                    <p:cNvPr id="4725" name="Google Shape;4725;p1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36" name="Google Shape;4736;p16"/>
              <p:cNvGrpSpPr/>
              <p:nvPr/>
            </p:nvGrpSpPr>
            <p:grpSpPr>
              <a:xfrm flipH="1">
                <a:off x="6227190" y="2571754"/>
                <a:ext cx="5057071" cy="2709078"/>
                <a:chOff x="-1951296" y="3403209"/>
                <a:chExt cx="4642922" cy="2487218"/>
              </a:xfrm>
            </p:grpSpPr>
            <p:grpSp>
              <p:nvGrpSpPr>
                <p:cNvPr id="4737" name="Google Shape;4737;p16"/>
                <p:cNvGrpSpPr/>
                <p:nvPr/>
              </p:nvGrpSpPr>
              <p:grpSpPr>
                <a:xfrm flipH="1">
                  <a:off x="-1138105" y="3443947"/>
                  <a:ext cx="3102041" cy="1858991"/>
                  <a:chOff x="1998987" y="1205534"/>
                  <a:chExt cx="2649280" cy="1587660"/>
                </a:xfrm>
              </p:grpSpPr>
              <p:sp>
                <p:nvSpPr>
                  <p:cNvPr id="4738" name="Google Shape;4738;p1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8" name="Google Shape;4758;p16"/>
                <p:cNvGrpSpPr/>
                <p:nvPr/>
              </p:nvGrpSpPr>
              <p:grpSpPr>
                <a:xfrm flipH="1">
                  <a:off x="-186745" y="3456677"/>
                  <a:ext cx="1627295" cy="608831"/>
                  <a:chOff x="2445982" y="1216407"/>
                  <a:chExt cx="1389782" cy="519968"/>
                </a:xfrm>
              </p:grpSpPr>
              <p:sp>
                <p:nvSpPr>
                  <p:cNvPr id="4759" name="Google Shape;4759;p1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2" name="Google Shape;4772;p16"/>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3" name="Google Shape;4773;p16"/>
                <p:cNvGrpSpPr/>
                <p:nvPr/>
              </p:nvGrpSpPr>
              <p:grpSpPr>
                <a:xfrm flipH="1">
                  <a:off x="-1122624" y="3420115"/>
                  <a:ext cx="3810685" cy="1880070"/>
                  <a:chOff x="1380553" y="1185181"/>
                  <a:chExt cx="3254492" cy="1605662"/>
                </a:xfrm>
              </p:grpSpPr>
              <p:sp>
                <p:nvSpPr>
                  <p:cNvPr id="4774" name="Google Shape;4774;p1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1" name="Google Shape;4801;p16"/>
                  <p:cNvGrpSpPr/>
                  <p:nvPr/>
                </p:nvGrpSpPr>
                <p:grpSpPr>
                  <a:xfrm>
                    <a:off x="2145637" y="2189368"/>
                    <a:ext cx="1166414" cy="523100"/>
                    <a:chOff x="2145637" y="2189368"/>
                    <a:chExt cx="1166414" cy="523100"/>
                  </a:xfrm>
                </p:grpSpPr>
                <p:sp>
                  <p:nvSpPr>
                    <p:cNvPr id="4802" name="Google Shape;4802;p1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13" name="Google Shape;4813;p16"/>
              <p:cNvGrpSpPr/>
              <p:nvPr/>
            </p:nvGrpSpPr>
            <p:grpSpPr>
              <a:xfrm>
                <a:off x="3423146" y="3827671"/>
                <a:ext cx="5057071" cy="2709078"/>
                <a:chOff x="-1951296" y="3403209"/>
                <a:chExt cx="4642922" cy="2487218"/>
              </a:xfrm>
            </p:grpSpPr>
            <p:grpSp>
              <p:nvGrpSpPr>
                <p:cNvPr id="4814" name="Google Shape;4814;p16"/>
                <p:cNvGrpSpPr/>
                <p:nvPr/>
              </p:nvGrpSpPr>
              <p:grpSpPr>
                <a:xfrm flipH="1">
                  <a:off x="-1138105" y="3443947"/>
                  <a:ext cx="3102041" cy="1858991"/>
                  <a:chOff x="1998987" y="1205534"/>
                  <a:chExt cx="2649280" cy="1587660"/>
                </a:xfrm>
              </p:grpSpPr>
              <p:sp>
                <p:nvSpPr>
                  <p:cNvPr id="4815" name="Google Shape;4815;p1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16"/>
                <p:cNvGrpSpPr/>
                <p:nvPr/>
              </p:nvGrpSpPr>
              <p:grpSpPr>
                <a:xfrm flipH="1">
                  <a:off x="-186745" y="3456677"/>
                  <a:ext cx="1627295" cy="608831"/>
                  <a:chOff x="2445982" y="1216407"/>
                  <a:chExt cx="1389782" cy="519968"/>
                </a:xfrm>
              </p:grpSpPr>
              <p:sp>
                <p:nvSpPr>
                  <p:cNvPr id="4836" name="Google Shape;4836;p1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9" name="Google Shape;4849;p16"/>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0" name="Google Shape;4850;p16"/>
                <p:cNvGrpSpPr/>
                <p:nvPr/>
              </p:nvGrpSpPr>
              <p:grpSpPr>
                <a:xfrm flipH="1">
                  <a:off x="-1122624" y="3420115"/>
                  <a:ext cx="3810685" cy="1880070"/>
                  <a:chOff x="1380553" y="1185181"/>
                  <a:chExt cx="3254492" cy="1605662"/>
                </a:xfrm>
              </p:grpSpPr>
              <p:sp>
                <p:nvSpPr>
                  <p:cNvPr id="4851" name="Google Shape;4851;p1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8" name="Google Shape;4878;p16"/>
                  <p:cNvGrpSpPr/>
                  <p:nvPr/>
                </p:nvGrpSpPr>
                <p:grpSpPr>
                  <a:xfrm>
                    <a:off x="2145637" y="2189368"/>
                    <a:ext cx="1166414" cy="523100"/>
                    <a:chOff x="2145637" y="2189368"/>
                    <a:chExt cx="1166414" cy="523100"/>
                  </a:xfrm>
                </p:grpSpPr>
                <p:sp>
                  <p:nvSpPr>
                    <p:cNvPr id="4879" name="Google Shape;4879;p1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90" name="Google Shape;4890;p16"/>
              <p:cNvGrpSpPr/>
              <p:nvPr/>
            </p:nvGrpSpPr>
            <p:grpSpPr>
              <a:xfrm>
                <a:off x="-1109961" y="4241451"/>
                <a:ext cx="4074869" cy="2087363"/>
                <a:chOff x="4899775" y="1396775"/>
                <a:chExt cx="3731223" cy="1911329"/>
              </a:xfrm>
            </p:grpSpPr>
            <p:grpSp>
              <p:nvGrpSpPr>
                <p:cNvPr id="4891" name="Google Shape;4891;p16"/>
                <p:cNvGrpSpPr/>
                <p:nvPr/>
              </p:nvGrpSpPr>
              <p:grpSpPr>
                <a:xfrm>
                  <a:off x="6597922" y="2714372"/>
                  <a:ext cx="1091289" cy="319934"/>
                  <a:chOff x="6597922" y="2714372"/>
                  <a:chExt cx="1091289" cy="319934"/>
                </a:xfrm>
              </p:grpSpPr>
              <p:sp>
                <p:nvSpPr>
                  <p:cNvPr id="4892" name="Google Shape;4892;p1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16"/>
                <p:cNvGrpSpPr/>
                <p:nvPr/>
              </p:nvGrpSpPr>
              <p:grpSpPr>
                <a:xfrm>
                  <a:off x="5210215" y="1598241"/>
                  <a:ext cx="703657" cy="335407"/>
                  <a:chOff x="5210215" y="1598241"/>
                  <a:chExt cx="703657" cy="335407"/>
                </a:xfrm>
              </p:grpSpPr>
              <p:sp>
                <p:nvSpPr>
                  <p:cNvPr id="4904" name="Google Shape;4904;p1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oogle Shape;4912;p16"/>
                <p:cNvGrpSpPr/>
                <p:nvPr/>
              </p:nvGrpSpPr>
              <p:grpSpPr>
                <a:xfrm>
                  <a:off x="5916272" y="1407387"/>
                  <a:ext cx="2020600" cy="684216"/>
                  <a:chOff x="5916272" y="1407387"/>
                  <a:chExt cx="2020600" cy="684216"/>
                </a:xfrm>
              </p:grpSpPr>
              <p:sp>
                <p:nvSpPr>
                  <p:cNvPr id="4913" name="Google Shape;4913;p1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 name="Google Shape;4926;p16"/>
                <p:cNvGrpSpPr/>
                <p:nvPr/>
              </p:nvGrpSpPr>
              <p:grpSpPr>
                <a:xfrm>
                  <a:off x="8149562" y="2680022"/>
                  <a:ext cx="392714" cy="128075"/>
                  <a:chOff x="8149562" y="2680022"/>
                  <a:chExt cx="392714" cy="128075"/>
                </a:xfrm>
              </p:grpSpPr>
              <p:sp>
                <p:nvSpPr>
                  <p:cNvPr id="4927" name="Google Shape;4927;p1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16"/>
                <p:cNvGrpSpPr/>
                <p:nvPr/>
              </p:nvGrpSpPr>
              <p:grpSpPr>
                <a:xfrm>
                  <a:off x="5464856" y="2240004"/>
                  <a:ext cx="1646873" cy="417120"/>
                  <a:chOff x="5464856" y="2240004"/>
                  <a:chExt cx="1646873" cy="417120"/>
                </a:xfrm>
              </p:grpSpPr>
              <p:sp>
                <p:nvSpPr>
                  <p:cNvPr id="4931" name="Google Shape;4931;p1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16"/>
                <p:cNvGrpSpPr/>
                <p:nvPr/>
              </p:nvGrpSpPr>
              <p:grpSpPr>
                <a:xfrm>
                  <a:off x="4899775" y="1396775"/>
                  <a:ext cx="3731223" cy="1911329"/>
                  <a:chOff x="4899775" y="1396775"/>
                  <a:chExt cx="3731223" cy="1911329"/>
                </a:xfrm>
              </p:grpSpPr>
              <p:sp>
                <p:nvSpPr>
                  <p:cNvPr id="4951" name="Google Shape;4951;p16"/>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6"/>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6"/>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6"/>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6"/>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6"/>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6"/>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6"/>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6"/>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6"/>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6"/>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6"/>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6"/>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6"/>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6"/>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6"/>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6"/>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6"/>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6"/>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6"/>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6"/>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6"/>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6"/>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6"/>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6"/>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6"/>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6"/>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6"/>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6"/>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6"/>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6"/>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6"/>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6"/>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6"/>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6"/>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6"/>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6"/>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6"/>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6"/>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6"/>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6"/>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6"/>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6"/>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6"/>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6"/>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6"/>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6"/>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6"/>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6"/>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6"/>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6"/>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6"/>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6"/>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6"/>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6"/>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6"/>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6"/>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6"/>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6"/>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6"/>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6"/>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6"/>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6"/>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6"/>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6"/>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6"/>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6"/>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6"/>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6"/>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0" name="Google Shape;5020;p16"/>
              <p:cNvGrpSpPr/>
              <p:nvPr/>
            </p:nvGrpSpPr>
            <p:grpSpPr>
              <a:xfrm flipH="1">
                <a:off x="1623728" y="4241454"/>
                <a:ext cx="4074869" cy="2087363"/>
                <a:chOff x="4899775" y="1396775"/>
                <a:chExt cx="3731223" cy="1911329"/>
              </a:xfrm>
            </p:grpSpPr>
            <p:grpSp>
              <p:nvGrpSpPr>
                <p:cNvPr id="5021" name="Google Shape;5021;p16"/>
                <p:cNvGrpSpPr/>
                <p:nvPr/>
              </p:nvGrpSpPr>
              <p:grpSpPr>
                <a:xfrm>
                  <a:off x="6597922" y="2714372"/>
                  <a:ext cx="1091289" cy="319934"/>
                  <a:chOff x="6597922" y="2714372"/>
                  <a:chExt cx="1091289" cy="319934"/>
                </a:xfrm>
              </p:grpSpPr>
              <p:sp>
                <p:nvSpPr>
                  <p:cNvPr id="5022" name="Google Shape;5022;p1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3" name="Google Shape;5033;p16"/>
                <p:cNvGrpSpPr/>
                <p:nvPr/>
              </p:nvGrpSpPr>
              <p:grpSpPr>
                <a:xfrm>
                  <a:off x="5210215" y="1598241"/>
                  <a:ext cx="703657" cy="335407"/>
                  <a:chOff x="5210215" y="1598241"/>
                  <a:chExt cx="703657" cy="335407"/>
                </a:xfrm>
              </p:grpSpPr>
              <p:sp>
                <p:nvSpPr>
                  <p:cNvPr id="5034" name="Google Shape;5034;p1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16"/>
                <p:cNvGrpSpPr/>
                <p:nvPr/>
              </p:nvGrpSpPr>
              <p:grpSpPr>
                <a:xfrm>
                  <a:off x="5916272" y="1407387"/>
                  <a:ext cx="2020600" cy="684216"/>
                  <a:chOff x="5916272" y="1407387"/>
                  <a:chExt cx="2020600" cy="684216"/>
                </a:xfrm>
              </p:grpSpPr>
              <p:sp>
                <p:nvSpPr>
                  <p:cNvPr id="5043" name="Google Shape;5043;p1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6" name="Google Shape;5056;p16"/>
                <p:cNvGrpSpPr/>
                <p:nvPr/>
              </p:nvGrpSpPr>
              <p:grpSpPr>
                <a:xfrm>
                  <a:off x="8149562" y="2680022"/>
                  <a:ext cx="392714" cy="128075"/>
                  <a:chOff x="8149562" y="2680022"/>
                  <a:chExt cx="392714" cy="128075"/>
                </a:xfrm>
              </p:grpSpPr>
              <p:sp>
                <p:nvSpPr>
                  <p:cNvPr id="5057" name="Google Shape;5057;p1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0" name="Google Shape;5060;p16"/>
                <p:cNvGrpSpPr/>
                <p:nvPr/>
              </p:nvGrpSpPr>
              <p:grpSpPr>
                <a:xfrm>
                  <a:off x="5464856" y="2240004"/>
                  <a:ext cx="1646873" cy="417120"/>
                  <a:chOff x="5464856" y="2240004"/>
                  <a:chExt cx="1646873" cy="417120"/>
                </a:xfrm>
              </p:grpSpPr>
              <p:sp>
                <p:nvSpPr>
                  <p:cNvPr id="5061" name="Google Shape;5061;p1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0" name="Google Shape;5080;p16"/>
                <p:cNvGrpSpPr/>
                <p:nvPr/>
              </p:nvGrpSpPr>
              <p:grpSpPr>
                <a:xfrm>
                  <a:off x="4899775" y="1396775"/>
                  <a:ext cx="3731223" cy="1911329"/>
                  <a:chOff x="4899775" y="1396775"/>
                  <a:chExt cx="3731223" cy="1911329"/>
                </a:xfrm>
              </p:grpSpPr>
              <p:sp>
                <p:nvSpPr>
                  <p:cNvPr id="5081" name="Google Shape;5081;p16"/>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6"/>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6"/>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6"/>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6"/>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6"/>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6"/>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6"/>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6"/>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6"/>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6"/>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6"/>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6"/>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6"/>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6"/>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6"/>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6"/>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6"/>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6"/>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6"/>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6"/>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6"/>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6"/>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6"/>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6"/>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6"/>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6"/>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6"/>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6"/>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6"/>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6"/>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6"/>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6"/>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6"/>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6"/>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6"/>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6"/>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6"/>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6"/>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6"/>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6"/>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6"/>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6"/>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6"/>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6"/>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6"/>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6"/>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6"/>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6"/>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6"/>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6"/>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6"/>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6"/>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6"/>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6"/>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6"/>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6"/>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6"/>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6"/>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6"/>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6"/>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6"/>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6"/>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6"/>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6"/>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6"/>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6"/>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6"/>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6"/>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150" name="Google Shape;5150;p16"/>
          <p:cNvSpPr txBox="1">
            <a:spLocks noGrp="1"/>
          </p:cNvSpPr>
          <p:nvPr>
            <p:ph type="title"/>
          </p:nvPr>
        </p:nvSpPr>
        <p:spPr>
          <a:xfrm>
            <a:off x="713100" y="1936925"/>
            <a:ext cx="4440600" cy="9051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600"/>
              <a:buNone/>
              <a:defRPr sz="5000"/>
            </a:lvl1pPr>
            <a:lvl2pPr lvl="1" algn="ctr" rtl="0">
              <a:lnSpc>
                <a:spcPct val="115000"/>
              </a:lnSpc>
              <a:spcBef>
                <a:spcPts val="0"/>
              </a:spcBef>
              <a:spcAft>
                <a:spcPts val="0"/>
              </a:spcAft>
              <a:buSzPts val="3600"/>
              <a:buNone/>
              <a:defRPr sz="3600"/>
            </a:lvl2pPr>
            <a:lvl3pPr lvl="2" algn="ctr" rtl="0">
              <a:lnSpc>
                <a:spcPct val="115000"/>
              </a:lnSpc>
              <a:spcBef>
                <a:spcPts val="0"/>
              </a:spcBef>
              <a:spcAft>
                <a:spcPts val="0"/>
              </a:spcAft>
              <a:buSzPts val="3600"/>
              <a:buNone/>
              <a:defRPr sz="3600"/>
            </a:lvl3pPr>
            <a:lvl4pPr lvl="3" algn="ctr" rtl="0">
              <a:lnSpc>
                <a:spcPct val="115000"/>
              </a:lnSpc>
              <a:spcBef>
                <a:spcPts val="0"/>
              </a:spcBef>
              <a:spcAft>
                <a:spcPts val="0"/>
              </a:spcAft>
              <a:buSzPts val="3600"/>
              <a:buNone/>
              <a:defRPr sz="3600"/>
            </a:lvl4pPr>
            <a:lvl5pPr lvl="4" algn="ctr" rtl="0">
              <a:lnSpc>
                <a:spcPct val="115000"/>
              </a:lnSpc>
              <a:spcBef>
                <a:spcPts val="0"/>
              </a:spcBef>
              <a:spcAft>
                <a:spcPts val="0"/>
              </a:spcAft>
              <a:buSzPts val="3600"/>
              <a:buNone/>
              <a:defRPr sz="3600"/>
            </a:lvl5pPr>
            <a:lvl6pPr lvl="5" algn="ctr" rtl="0">
              <a:lnSpc>
                <a:spcPct val="115000"/>
              </a:lnSpc>
              <a:spcBef>
                <a:spcPts val="0"/>
              </a:spcBef>
              <a:spcAft>
                <a:spcPts val="0"/>
              </a:spcAft>
              <a:buSzPts val="3600"/>
              <a:buNone/>
              <a:defRPr sz="3600"/>
            </a:lvl6pPr>
            <a:lvl7pPr lvl="6" algn="ctr" rtl="0">
              <a:lnSpc>
                <a:spcPct val="115000"/>
              </a:lnSpc>
              <a:spcBef>
                <a:spcPts val="0"/>
              </a:spcBef>
              <a:spcAft>
                <a:spcPts val="0"/>
              </a:spcAft>
              <a:buSzPts val="3600"/>
              <a:buNone/>
              <a:defRPr sz="3600"/>
            </a:lvl7pPr>
            <a:lvl8pPr lvl="7" algn="ctr" rtl="0">
              <a:lnSpc>
                <a:spcPct val="115000"/>
              </a:lnSpc>
              <a:spcBef>
                <a:spcPts val="0"/>
              </a:spcBef>
              <a:spcAft>
                <a:spcPts val="0"/>
              </a:spcAft>
              <a:buSzPts val="3600"/>
              <a:buNone/>
              <a:defRPr sz="3600"/>
            </a:lvl8pPr>
            <a:lvl9pPr lvl="8" algn="ctr" rtl="0">
              <a:lnSpc>
                <a:spcPct val="115000"/>
              </a:lnSpc>
              <a:spcBef>
                <a:spcPts val="0"/>
              </a:spcBef>
              <a:spcAft>
                <a:spcPts val="0"/>
              </a:spcAft>
              <a:buSzPts val="3600"/>
              <a:buNone/>
              <a:defRPr sz="3600"/>
            </a:lvl9pPr>
          </a:lstStyle>
          <a:p>
            <a:endParaRPr/>
          </a:p>
        </p:txBody>
      </p:sp>
      <p:sp>
        <p:nvSpPr>
          <p:cNvPr id="5151" name="Google Shape;5151;p16"/>
          <p:cNvSpPr txBox="1">
            <a:spLocks noGrp="1"/>
          </p:cNvSpPr>
          <p:nvPr>
            <p:ph type="title" idx="2" hasCustomPrompt="1"/>
          </p:nvPr>
        </p:nvSpPr>
        <p:spPr>
          <a:xfrm>
            <a:off x="1989800" y="539400"/>
            <a:ext cx="1887300" cy="12600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SzPts val="6000"/>
              <a:buNone/>
              <a:defRPr sz="7200">
                <a:solidFill>
                  <a:schemeClr val="lt2"/>
                </a:solidFill>
              </a:defRPr>
            </a:lvl1pPr>
            <a:lvl2pPr lvl="1" algn="ctr" rtl="0">
              <a:lnSpc>
                <a:spcPct val="115000"/>
              </a:lnSpc>
              <a:spcBef>
                <a:spcPts val="0"/>
              </a:spcBef>
              <a:spcAft>
                <a:spcPts val="0"/>
              </a:spcAft>
              <a:buSzPts val="6000"/>
              <a:buNone/>
              <a:defRPr sz="6000"/>
            </a:lvl2pPr>
            <a:lvl3pPr lvl="2" algn="ctr" rtl="0">
              <a:lnSpc>
                <a:spcPct val="115000"/>
              </a:lnSpc>
              <a:spcBef>
                <a:spcPts val="0"/>
              </a:spcBef>
              <a:spcAft>
                <a:spcPts val="0"/>
              </a:spcAft>
              <a:buSzPts val="6000"/>
              <a:buNone/>
              <a:defRPr sz="6000"/>
            </a:lvl3pPr>
            <a:lvl4pPr lvl="3" algn="ctr" rtl="0">
              <a:lnSpc>
                <a:spcPct val="115000"/>
              </a:lnSpc>
              <a:spcBef>
                <a:spcPts val="0"/>
              </a:spcBef>
              <a:spcAft>
                <a:spcPts val="0"/>
              </a:spcAft>
              <a:buSzPts val="6000"/>
              <a:buNone/>
              <a:defRPr sz="6000"/>
            </a:lvl4pPr>
            <a:lvl5pPr lvl="4" algn="ctr" rtl="0">
              <a:lnSpc>
                <a:spcPct val="115000"/>
              </a:lnSpc>
              <a:spcBef>
                <a:spcPts val="0"/>
              </a:spcBef>
              <a:spcAft>
                <a:spcPts val="0"/>
              </a:spcAft>
              <a:buSzPts val="6000"/>
              <a:buNone/>
              <a:defRPr sz="6000"/>
            </a:lvl5pPr>
            <a:lvl6pPr lvl="5" algn="ctr" rtl="0">
              <a:lnSpc>
                <a:spcPct val="115000"/>
              </a:lnSpc>
              <a:spcBef>
                <a:spcPts val="0"/>
              </a:spcBef>
              <a:spcAft>
                <a:spcPts val="0"/>
              </a:spcAft>
              <a:buSzPts val="6000"/>
              <a:buNone/>
              <a:defRPr sz="6000"/>
            </a:lvl6pPr>
            <a:lvl7pPr lvl="6" algn="ctr" rtl="0">
              <a:lnSpc>
                <a:spcPct val="115000"/>
              </a:lnSpc>
              <a:spcBef>
                <a:spcPts val="0"/>
              </a:spcBef>
              <a:spcAft>
                <a:spcPts val="0"/>
              </a:spcAft>
              <a:buSzPts val="6000"/>
              <a:buNone/>
              <a:defRPr sz="6000"/>
            </a:lvl7pPr>
            <a:lvl8pPr lvl="7" algn="ctr" rtl="0">
              <a:lnSpc>
                <a:spcPct val="115000"/>
              </a:lnSpc>
              <a:spcBef>
                <a:spcPts val="0"/>
              </a:spcBef>
              <a:spcAft>
                <a:spcPts val="0"/>
              </a:spcAft>
              <a:buSzPts val="6000"/>
              <a:buNone/>
              <a:defRPr sz="6000"/>
            </a:lvl8pPr>
            <a:lvl9pPr lvl="8" algn="ctr" rtl="0">
              <a:lnSpc>
                <a:spcPct val="115000"/>
              </a:lnSpc>
              <a:spcBef>
                <a:spcPts val="0"/>
              </a:spcBef>
              <a:spcAft>
                <a:spcPts val="0"/>
              </a:spcAft>
              <a:buSzPts val="6000"/>
              <a:buNone/>
              <a:defRPr sz="6000"/>
            </a:lvl9pPr>
          </a:lstStyle>
          <a:p>
            <a:r>
              <a:t>xx%</a:t>
            </a:r>
          </a:p>
        </p:txBody>
      </p:sp>
      <p:sp>
        <p:nvSpPr>
          <p:cNvPr id="5152" name="Google Shape;5152;p16"/>
          <p:cNvSpPr txBox="1">
            <a:spLocks noGrp="1"/>
          </p:cNvSpPr>
          <p:nvPr>
            <p:ph type="subTitle" idx="1"/>
          </p:nvPr>
        </p:nvSpPr>
        <p:spPr>
          <a:xfrm>
            <a:off x="713100" y="2842050"/>
            <a:ext cx="4440600" cy="4614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1600"/>
            </a:lvl1pPr>
            <a:lvl2pPr lvl="1" algn="ctr" rtl="0">
              <a:lnSpc>
                <a:spcPct val="115000"/>
              </a:lnSpc>
              <a:spcBef>
                <a:spcPts val="0"/>
              </a:spcBef>
              <a:spcAft>
                <a:spcPts val="0"/>
              </a:spcAft>
              <a:buSzPts val="1600"/>
              <a:buNone/>
              <a:defRPr sz="1600"/>
            </a:lvl2pPr>
            <a:lvl3pPr lvl="2" algn="ctr" rtl="0">
              <a:lnSpc>
                <a:spcPct val="115000"/>
              </a:lnSpc>
              <a:spcBef>
                <a:spcPts val="1600"/>
              </a:spcBef>
              <a:spcAft>
                <a:spcPts val="0"/>
              </a:spcAft>
              <a:buSzPts val="1600"/>
              <a:buNone/>
              <a:defRPr sz="1600"/>
            </a:lvl3pPr>
            <a:lvl4pPr lvl="3" algn="ctr" rtl="0">
              <a:lnSpc>
                <a:spcPct val="115000"/>
              </a:lnSpc>
              <a:spcBef>
                <a:spcPts val="1600"/>
              </a:spcBef>
              <a:spcAft>
                <a:spcPts val="0"/>
              </a:spcAft>
              <a:buSzPts val="1600"/>
              <a:buNone/>
              <a:defRPr sz="1600"/>
            </a:lvl4pPr>
            <a:lvl5pPr lvl="4" algn="ctr" rtl="0">
              <a:lnSpc>
                <a:spcPct val="115000"/>
              </a:lnSpc>
              <a:spcBef>
                <a:spcPts val="1600"/>
              </a:spcBef>
              <a:spcAft>
                <a:spcPts val="0"/>
              </a:spcAft>
              <a:buSzPts val="1600"/>
              <a:buNone/>
              <a:defRPr sz="1600"/>
            </a:lvl5pPr>
            <a:lvl6pPr lvl="5" algn="ctr" rtl="0">
              <a:lnSpc>
                <a:spcPct val="115000"/>
              </a:lnSpc>
              <a:spcBef>
                <a:spcPts val="1600"/>
              </a:spcBef>
              <a:spcAft>
                <a:spcPts val="0"/>
              </a:spcAft>
              <a:buSzPts val="1600"/>
              <a:buNone/>
              <a:defRPr sz="1600"/>
            </a:lvl6pPr>
            <a:lvl7pPr lvl="6" algn="ctr" rtl="0">
              <a:lnSpc>
                <a:spcPct val="115000"/>
              </a:lnSpc>
              <a:spcBef>
                <a:spcPts val="1600"/>
              </a:spcBef>
              <a:spcAft>
                <a:spcPts val="0"/>
              </a:spcAft>
              <a:buSzPts val="1600"/>
              <a:buNone/>
              <a:defRPr sz="1600"/>
            </a:lvl7pPr>
            <a:lvl8pPr lvl="7" algn="ctr" rtl="0">
              <a:lnSpc>
                <a:spcPct val="115000"/>
              </a:lnSpc>
              <a:spcBef>
                <a:spcPts val="1600"/>
              </a:spcBef>
              <a:spcAft>
                <a:spcPts val="0"/>
              </a:spcAft>
              <a:buSzPts val="1600"/>
              <a:buNone/>
              <a:defRPr sz="1600"/>
            </a:lvl8pPr>
            <a:lvl9pPr lvl="8" algn="ctr" rtl="0">
              <a:lnSpc>
                <a:spcPct val="115000"/>
              </a:lnSpc>
              <a:spcBef>
                <a:spcPts val="1600"/>
              </a:spcBef>
              <a:spcAft>
                <a:spcPts val="1600"/>
              </a:spcAft>
              <a:buSzPts val="1600"/>
              <a:buNone/>
              <a:defRPr sz="1600"/>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539400"/>
            <a:ext cx="7717800" cy="5727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1pPr>
            <a:lvl2pPr lvl="1"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2pPr>
            <a:lvl3pPr lvl="2"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3pPr>
            <a:lvl4pPr lvl="3"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4pPr>
            <a:lvl5pPr lvl="4"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5pPr>
            <a:lvl6pPr lvl="5"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6pPr>
            <a:lvl7pPr lvl="6"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7pPr>
            <a:lvl8pPr lvl="7"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8pPr>
            <a:lvl9pPr lvl="8"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1pPr>
            <a:lvl2pPr marL="914400" lvl="1"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2pPr>
            <a:lvl3pPr marL="1371600" lvl="2"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3pPr>
            <a:lvl4pPr marL="1828800" lvl="3"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4pPr>
            <a:lvl5pPr marL="2286000" lvl="4"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5pPr>
            <a:lvl6pPr marL="2743200" lvl="5"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6pPr>
            <a:lvl7pPr marL="3200400" lvl="6"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7pPr>
            <a:lvl8pPr marL="3657600" lvl="7"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8pPr>
            <a:lvl9pPr marL="4114800" lvl="8" indent="-317500">
              <a:lnSpc>
                <a:spcPct val="115000"/>
              </a:lnSpc>
              <a:spcBef>
                <a:spcPts val="1600"/>
              </a:spcBef>
              <a:spcAft>
                <a:spcPts val="1600"/>
              </a:spcAft>
              <a:buClr>
                <a:schemeClr val="dk1"/>
              </a:buClr>
              <a:buSzPts val="1400"/>
              <a:buFont typeface="Barlow Medium"/>
              <a:buChar char="■"/>
              <a:defRPr>
                <a:solidFill>
                  <a:schemeClr val="dk1"/>
                </a:solidFill>
                <a:latin typeface="Barlow Medium"/>
                <a:ea typeface="Barlow Medium"/>
                <a:cs typeface="Barlow Medium"/>
                <a:sym typeface="Barlow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5" r:id="rId6"/>
    <p:sldLayoutId id="2147483658" r:id="rId7"/>
    <p:sldLayoutId id="2147483659" r:id="rId8"/>
    <p:sldLayoutId id="2147483662" r:id="rId9"/>
    <p:sldLayoutId id="2147483663" r:id="rId10"/>
    <p:sldLayoutId id="2147483669" r:id="rId11"/>
    <p:sldLayoutId id="2147483680" r:id="rId12"/>
    <p:sldLayoutId id="2147483681" r:id="rId13"/>
    <p:sldLayoutId id="2147483682" r:id="rId14"/>
  </p:sldLayoutIdLst>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5.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6.sv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3.xml"/><Relationship Id="rId5" Type="http://schemas.openxmlformats.org/officeDocument/2006/relationships/image" Target="../media/image8.png"/><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363"/>
        <p:cNvGrpSpPr/>
        <p:nvPr/>
      </p:nvGrpSpPr>
      <p:grpSpPr>
        <a:xfrm>
          <a:off x="0" y="0"/>
          <a:ext cx="0" cy="0"/>
          <a:chOff x="0" y="0"/>
          <a:chExt cx="0" cy="0"/>
        </a:xfrm>
      </p:grpSpPr>
      <p:sp>
        <p:nvSpPr>
          <p:cNvPr id="12365" name="Google Shape;12365;p40"/>
          <p:cNvSpPr txBox="1">
            <a:spLocks noGrp="1"/>
          </p:cNvSpPr>
          <p:nvPr>
            <p:ph type="subTitle" idx="1"/>
          </p:nvPr>
        </p:nvSpPr>
        <p:spPr>
          <a:xfrm>
            <a:off x="2833676" y="3070063"/>
            <a:ext cx="3476645" cy="44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latin typeface="Cambria" panose="02040503050406030204" pitchFamily="18" charset="0"/>
              </a:rPr>
              <a:t>Ra-bin-</a:t>
            </a:r>
            <a:r>
              <a:rPr lang="en" sz="2000" dirty="0" err="1">
                <a:latin typeface="Cambria" panose="02040503050406030204" pitchFamily="18" charset="0"/>
              </a:rPr>
              <a:t>đơ</a:t>
            </a:r>
            <a:r>
              <a:rPr lang="en" sz="2000" dirty="0">
                <a:latin typeface="Cambria" panose="02040503050406030204" pitchFamily="18" charset="0"/>
              </a:rPr>
              <a:t>-</a:t>
            </a:r>
            <a:r>
              <a:rPr lang="en" sz="2000" dirty="0" err="1">
                <a:latin typeface="Cambria" panose="02040503050406030204" pitchFamily="18" charset="0"/>
              </a:rPr>
              <a:t>ra-nát</a:t>
            </a:r>
            <a:r>
              <a:rPr lang="en" sz="2000" dirty="0">
                <a:latin typeface="Cambria" panose="02040503050406030204" pitchFamily="18" charset="0"/>
              </a:rPr>
              <a:t> Ta-go</a:t>
            </a:r>
            <a:endParaRPr sz="2000" dirty="0">
              <a:latin typeface="Cambria" panose="02040503050406030204" pitchFamily="18" charset="0"/>
            </a:endParaRPr>
          </a:p>
        </p:txBody>
      </p:sp>
      <p:sp>
        <p:nvSpPr>
          <p:cNvPr id="3" name="Google Shape;12364;p40">
            <a:extLst>
              <a:ext uri="{FF2B5EF4-FFF2-40B4-BE49-F238E27FC236}">
                <a16:creationId xmlns:a16="http://schemas.microsoft.com/office/drawing/2014/main" id="{23A722DB-0E9E-67FE-713F-2C899A21CC34}"/>
              </a:ext>
            </a:extLst>
          </p:cNvPr>
          <p:cNvSpPr txBox="1">
            <a:spLocks/>
          </p:cNvSpPr>
          <p:nvPr/>
        </p:nvSpPr>
        <p:spPr>
          <a:xfrm>
            <a:off x="2511610" y="1372144"/>
            <a:ext cx="4120776" cy="50930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191919"/>
              </a:buClr>
              <a:buSzPts val="5200"/>
              <a:buFont typeface="Domine"/>
              <a:buNone/>
              <a:defRPr sz="6000" b="1" i="0" u="none" strike="noStrike" cap="none">
                <a:solidFill>
                  <a:srgbClr val="191919"/>
                </a:solidFill>
                <a:latin typeface="Domine"/>
                <a:ea typeface="Domine"/>
                <a:cs typeface="Domine"/>
                <a:sym typeface="Domine"/>
              </a:defRPr>
            </a:lvl1pPr>
            <a:lvl2pPr marR="0" lvl="1"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2pPr>
            <a:lvl3pPr marR="0" lvl="2"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3pPr>
            <a:lvl4pPr marR="0" lvl="3"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4pPr>
            <a:lvl5pPr marR="0" lvl="4"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5pPr>
            <a:lvl6pPr marR="0" lvl="5"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6pPr>
            <a:lvl7pPr marR="0" lvl="6"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7pPr>
            <a:lvl8pPr marR="0" lvl="7"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8pPr>
            <a:lvl9pPr marR="0" lvl="8"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9pPr>
          </a:lstStyle>
          <a:p>
            <a:r>
              <a:rPr lang="en-US" sz="2400" dirty="0" err="1">
                <a:solidFill>
                  <a:srgbClr val="519FCF"/>
                </a:solidFill>
                <a:latin typeface="Cambria" panose="02040503050406030204" pitchFamily="18" charset="0"/>
              </a:rPr>
              <a:t>Văn</a:t>
            </a:r>
            <a:r>
              <a:rPr lang="en-US" sz="2400" dirty="0">
                <a:solidFill>
                  <a:srgbClr val="519FCF"/>
                </a:solidFill>
                <a:latin typeface="Cambria" panose="02040503050406030204" pitchFamily="18" charset="0"/>
              </a:rPr>
              <a:t> </a:t>
            </a:r>
            <a:r>
              <a:rPr lang="en-US" sz="2400" dirty="0" err="1">
                <a:solidFill>
                  <a:srgbClr val="519FCF"/>
                </a:solidFill>
                <a:latin typeface="Cambria" panose="02040503050406030204" pitchFamily="18" charset="0"/>
              </a:rPr>
              <a:t>bản</a:t>
            </a:r>
            <a:r>
              <a:rPr lang="en-US" sz="2400" dirty="0">
                <a:solidFill>
                  <a:srgbClr val="519FCF"/>
                </a:solidFill>
                <a:latin typeface="Cambria" panose="02040503050406030204" pitchFamily="18" charset="0"/>
              </a:rPr>
              <a:t> 2</a:t>
            </a:r>
            <a:endParaRPr lang="en-US" sz="2400" i="1" dirty="0">
              <a:solidFill>
                <a:srgbClr val="519FCF"/>
              </a:solidFill>
              <a:latin typeface="Cambria" panose="02040503050406030204" pitchFamily="18" charset="0"/>
            </a:endParaRPr>
          </a:p>
        </p:txBody>
      </p:sp>
      <p:pic>
        <p:nvPicPr>
          <p:cNvPr id="5" name="Picture 4" descr="A blue text on a black background&#10;&#10;Description automatically generated">
            <a:extLst>
              <a:ext uri="{FF2B5EF4-FFF2-40B4-BE49-F238E27FC236}">
                <a16:creationId xmlns:a16="http://schemas.microsoft.com/office/drawing/2014/main" id="{34A3CF29-3E9D-89E5-B6C7-C2A28A6A9C8A}"/>
              </a:ext>
            </a:extLst>
          </p:cNvPr>
          <p:cNvPicPr>
            <a:picLocks noChangeAspect="1"/>
          </p:cNvPicPr>
          <p:nvPr/>
        </p:nvPicPr>
        <p:blipFill rotWithShape="1">
          <a:blip r:embed="rId3"/>
          <a:srcRect b="23171"/>
          <a:stretch/>
        </p:blipFill>
        <p:spPr>
          <a:xfrm>
            <a:off x="2432050" y="390131"/>
            <a:ext cx="4279900" cy="770825"/>
          </a:xfrm>
          <a:prstGeom prst="rect">
            <a:avLst/>
          </a:prstGeom>
        </p:spPr>
      </p:pic>
      <p:pic>
        <p:nvPicPr>
          <p:cNvPr id="13" name="Picture 12" descr="A blue text on a black background&#10;&#10;Description automatically generated">
            <a:extLst>
              <a:ext uri="{FF2B5EF4-FFF2-40B4-BE49-F238E27FC236}">
                <a16:creationId xmlns:a16="http://schemas.microsoft.com/office/drawing/2014/main" id="{93AAC015-BBE9-A6D7-F9B5-1836B2E16AAB}"/>
              </a:ext>
            </a:extLst>
          </p:cNvPr>
          <p:cNvPicPr>
            <a:picLocks noChangeAspect="1"/>
          </p:cNvPicPr>
          <p:nvPr/>
        </p:nvPicPr>
        <p:blipFill rotWithShape="1">
          <a:blip r:embed="rId4"/>
          <a:srcRect l="5827" t="10897" r="5287" b="27022"/>
          <a:stretch/>
        </p:blipFill>
        <p:spPr>
          <a:xfrm>
            <a:off x="1823222" y="1881450"/>
            <a:ext cx="5497551" cy="1095926"/>
          </a:xfrm>
          <a:prstGeom prst="rect">
            <a:avLst/>
          </a:prstGeom>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dissolve">
                                      <p:cBhvr>
                                        <p:cTn id="13" dur="500"/>
                                        <p:tgtEl>
                                          <p:spTgt spid="3"/>
                                        </p:tgtEl>
                                      </p:cBhvr>
                                    </p:animEffect>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childTnLst>
                          </p:cTn>
                        </p:par>
                        <p:par>
                          <p:cTn id="20" fill="hold">
                            <p:stCondLst>
                              <p:cond delay="1000"/>
                            </p:stCondLst>
                            <p:childTnLst>
                              <p:par>
                                <p:cTn id="21" presetID="16" presetClass="entr" presetSubtype="21" fill="hold" grpId="0" nodeType="afterEffect">
                                  <p:stCondLst>
                                    <p:cond delay="0"/>
                                  </p:stCondLst>
                                  <p:childTnLst>
                                    <p:set>
                                      <p:cBhvr>
                                        <p:cTn id="22" dur="1" fill="hold">
                                          <p:stCondLst>
                                            <p:cond delay="0"/>
                                          </p:stCondLst>
                                        </p:cTn>
                                        <p:tgtEl>
                                          <p:spTgt spid="12365">
                                            <p:bg/>
                                          </p:spTgt>
                                        </p:tgtEl>
                                        <p:attrNameLst>
                                          <p:attrName>style.visibility</p:attrName>
                                        </p:attrNameLst>
                                      </p:cBhvr>
                                      <p:to>
                                        <p:strVal val="visible"/>
                                      </p:to>
                                    </p:set>
                                    <p:animEffect transition="in" filter="barn(inVertical)">
                                      <p:cBhvr>
                                        <p:cTn id="23" dur="500"/>
                                        <p:tgtEl>
                                          <p:spTgt spid="12365">
                                            <p:bg/>
                                          </p:spTgt>
                                        </p:tgtEl>
                                      </p:cBhvr>
                                    </p:animEffect>
                                  </p:childTnLst>
                                </p:cTn>
                              </p:par>
                            </p:childTnLst>
                          </p:cTn>
                        </p:par>
                        <p:par>
                          <p:cTn id="24" fill="hold">
                            <p:stCondLst>
                              <p:cond delay="1500"/>
                            </p:stCondLst>
                            <p:childTnLst>
                              <p:par>
                                <p:cTn id="25" presetID="16" presetClass="entr" presetSubtype="21" fill="hold" grpId="0" nodeType="afterEffect">
                                  <p:stCondLst>
                                    <p:cond delay="0"/>
                                  </p:stCondLst>
                                  <p:childTnLst>
                                    <p:set>
                                      <p:cBhvr>
                                        <p:cTn id="26" dur="1" fill="hold">
                                          <p:stCondLst>
                                            <p:cond delay="0"/>
                                          </p:stCondLst>
                                        </p:cTn>
                                        <p:tgtEl>
                                          <p:spTgt spid="12365">
                                            <p:txEl>
                                              <p:pRg st="0" end="0"/>
                                            </p:txEl>
                                          </p:spTgt>
                                        </p:tgtEl>
                                        <p:attrNameLst>
                                          <p:attrName>style.visibility</p:attrName>
                                        </p:attrNameLst>
                                      </p:cBhvr>
                                      <p:to>
                                        <p:strVal val="visible"/>
                                      </p:to>
                                    </p:set>
                                    <p:animEffect transition="in" filter="barn(inVertical)">
                                      <p:cBhvr>
                                        <p:cTn id="27" dur="500"/>
                                        <p:tgtEl>
                                          <p:spTgt spid="1236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65" grpId="0" build="p" animBg="1"/>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933"/>
        <p:cNvGrpSpPr/>
        <p:nvPr/>
      </p:nvGrpSpPr>
      <p:grpSpPr>
        <a:xfrm>
          <a:off x="0" y="0"/>
          <a:ext cx="0" cy="0"/>
          <a:chOff x="0" y="0"/>
          <a:chExt cx="0" cy="0"/>
        </a:xfrm>
      </p:grpSpPr>
      <p:sp>
        <p:nvSpPr>
          <p:cNvPr id="2" name="Google Shape;12364;p40">
            <a:extLst>
              <a:ext uri="{FF2B5EF4-FFF2-40B4-BE49-F238E27FC236}">
                <a16:creationId xmlns:a16="http://schemas.microsoft.com/office/drawing/2014/main" id="{E7F3736E-64C8-71C5-A36F-B35A0D919FBF}"/>
              </a:ext>
            </a:extLst>
          </p:cNvPr>
          <p:cNvSpPr txBox="1">
            <a:spLocks/>
          </p:cNvSpPr>
          <p:nvPr/>
        </p:nvSpPr>
        <p:spPr>
          <a:xfrm>
            <a:off x="307571" y="223531"/>
            <a:ext cx="3336169" cy="50930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191919"/>
              </a:buClr>
              <a:buSzPts val="5200"/>
              <a:buFont typeface="Domine"/>
              <a:buNone/>
              <a:defRPr sz="6000" b="1" i="0" u="none" strike="noStrike" cap="none">
                <a:solidFill>
                  <a:srgbClr val="191919"/>
                </a:solidFill>
                <a:latin typeface="Domine"/>
                <a:ea typeface="Domine"/>
                <a:cs typeface="Domine"/>
                <a:sym typeface="Domine"/>
              </a:defRPr>
            </a:lvl1pPr>
            <a:lvl2pPr marR="0" lvl="1"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2pPr>
            <a:lvl3pPr marR="0" lvl="2"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3pPr>
            <a:lvl4pPr marR="0" lvl="3"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4pPr>
            <a:lvl5pPr marR="0" lvl="4"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5pPr>
            <a:lvl6pPr marR="0" lvl="5"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6pPr>
            <a:lvl7pPr marR="0" lvl="6"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7pPr>
            <a:lvl8pPr marR="0" lvl="7"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8pPr>
            <a:lvl9pPr marR="0" lvl="8"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9pPr>
          </a:lstStyle>
          <a:p>
            <a:r>
              <a:rPr lang="en-US" sz="4400" dirty="0">
                <a:solidFill>
                  <a:srgbClr val="519FCF"/>
                </a:solidFill>
                <a:latin typeface="Cambria" panose="02040503050406030204" pitchFamily="18" charset="0"/>
              </a:rPr>
              <a:t>LUYỆN TẬP</a:t>
            </a:r>
          </a:p>
        </p:txBody>
      </p:sp>
      <p:sp>
        <p:nvSpPr>
          <p:cNvPr id="3" name="TextBox 2">
            <a:extLst>
              <a:ext uri="{FF2B5EF4-FFF2-40B4-BE49-F238E27FC236}">
                <a16:creationId xmlns:a16="http://schemas.microsoft.com/office/drawing/2014/main" id="{54C2BFBC-A4D6-526E-8AC2-1ACF60950CD1}"/>
              </a:ext>
            </a:extLst>
          </p:cNvPr>
          <p:cNvSpPr txBox="1"/>
          <p:nvPr/>
        </p:nvSpPr>
        <p:spPr>
          <a:xfrm>
            <a:off x="4071307" y="223531"/>
            <a:ext cx="4524053" cy="522387"/>
          </a:xfrm>
          <a:prstGeom prst="rect">
            <a:avLst/>
          </a:prstGeom>
          <a:noFill/>
        </p:spPr>
        <p:txBody>
          <a:bodyPr wrap="square">
            <a:spAutoFit/>
          </a:bodyPr>
          <a:lstStyle/>
          <a:p>
            <a:pPr algn="just">
              <a:lnSpc>
                <a:spcPct val="130000"/>
              </a:lnSpc>
            </a:pPr>
            <a:r>
              <a:rPr lang="vi-VN" sz="2400" dirty="0">
                <a:solidFill>
                  <a:srgbClr val="519FCF"/>
                </a:solidFill>
                <a:effectLst/>
                <a:latin typeface="Cambria" panose="02040503050406030204" pitchFamily="18" charset="0"/>
                <a:ea typeface="Calibri" panose="020F0502020204030204" pitchFamily="34" charset="0"/>
                <a:cs typeface="Times New Roman" panose="02020603050405020304" pitchFamily="18" charset="0"/>
              </a:rPr>
              <a:t>Vẽ sơ đồ tư duy tổng kết bài học.</a:t>
            </a:r>
            <a:endParaRPr lang="en-VN" sz="2400" dirty="0">
              <a:solidFill>
                <a:srgbClr val="519FCF"/>
              </a:solidFill>
              <a:effectLst/>
              <a:latin typeface="Cambria" panose="02040503050406030204" pitchFamily="18" charset="0"/>
              <a:ea typeface="Calibri" panose="020F0502020204030204" pitchFamily="34" charset="0"/>
              <a:cs typeface="Times New Roman" panose="02020603050405020304" pitchFamily="18" charset="0"/>
            </a:endParaRPr>
          </a:p>
        </p:txBody>
      </p:sp>
      <p:sp>
        <p:nvSpPr>
          <p:cNvPr id="5" name="TextBox 4">
            <a:extLst>
              <a:ext uri="{FF2B5EF4-FFF2-40B4-BE49-F238E27FC236}">
                <a16:creationId xmlns:a16="http://schemas.microsoft.com/office/drawing/2014/main" id="{9712AD03-8CE1-9ED3-9AFB-4508A13B3D84}"/>
              </a:ext>
            </a:extLst>
          </p:cNvPr>
          <p:cNvSpPr txBox="1"/>
          <p:nvPr/>
        </p:nvSpPr>
        <p:spPr>
          <a:xfrm>
            <a:off x="3643740" y="883243"/>
            <a:ext cx="4082940" cy="2442913"/>
          </a:xfrm>
          <a:prstGeom prst="rect">
            <a:avLst/>
          </a:prstGeom>
          <a:noFill/>
        </p:spPr>
        <p:txBody>
          <a:bodyPr wrap="square">
            <a:spAutoFit/>
          </a:bodyPr>
          <a:lstStyle/>
          <a:p>
            <a:pPr algn="just">
              <a:lnSpc>
                <a:spcPct val="130000"/>
              </a:lnSpc>
            </a:pPr>
            <a:r>
              <a:rPr lang="vi-VN" sz="2400" dirty="0">
                <a:effectLst/>
                <a:latin typeface="Cambria" panose="02040503050406030204" pitchFamily="18" charset="0"/>
                <a:ea typeface="Roboto" panose="02000000000000000000" pitchFamily="2" charset="0"/>
                <a:cs typeface="Roboto" panose="02000000000000000000" pitchFamily="2" charset="0"/>
              </a:rPr>
              <a:t>+ Nội dung:</a:t>
            </a:r>
            <a:endParaRPr lang="en-VN" sz="2400" dirty="0">
              <a:effectLst/>
              <a:latin typeface="Cambria" panose="02040503050406030204" pitchFamily="18" charset="0"/>
              <a:ea typeface="Roboto" panose="02000000000000000000" pitchFamily="2" charset="0"/>
              <a:cs typeface="Roboto" panose="02000000000000000000" pitchFamily="2" charset="0"/>
            </a:endParaRPr>
          </a:p>
          <a:p>
            <a:pPr marL="342900" lvl="0" indent="-342900" algn="just">
              <a:lnSpc>
                <a:spcPct val="130000"/>
              </a:lnSpc>
              <a:buFont typeface="Symbol" pitchFamily="2" charset="2"/>
              <a:buChar char=""/>
            </a:pPr>
            <a:r>
              <a:rPr lang="vi-VN" sz="2400" dirty="0">
                <a:effectLst/>
                <a:latin typeface="Cambria" panose="02040503050406030204" pitchFamily="18" charset="0"/>
                <a:ea typeface="Roboto" panose="02000000000000000000" pitchFamily="2" charset="0"/>
                <a:cs typeface="Roboto" panose="02000000000000000000" pitchFamily="2" charset="0"/>
              </a:rPr>
              <a:t>Tình cảm của em bé với mẹ</a:t>
            </a:r>
            <a:endParaRPr lang="en-VN" sz="2400" dirty="0">
              <a:effectLst/>
              <a:latin typeface="Cambria" panose="02040503050406030204" pitchFamily="18" charset="0"/>
              <a:ea typeface="Roboto" panose="02000000000000000000" pitchFamily="2" charset="0"/>
              <a:cs typeface="Roboto" panose="02000000000000000000" pitchFamily="2" charset="0"/>
            </a:endParaRPr>
          </a:p>
          <a:p>
            <a:pPr marL="342900" lvl="0" indent="-342900" algn="just">
              <a:lnSpc>
                <a:spcPct val="130000"/>
              </a:lnSpc>
              <a:buFont typeface="Symbol" pitchFamily="2" charset="2"/>
              <a:buChar char=""/>
            </a:pPr>
            <a:r>
              <a:rPr lang="vi-VN" sz="2400" dirty="0">
                <a:effectLst/>
                <a:latin typeface="Cambria" panose="02040503050406030204" pitchFamily="18" charset="0"/>
                <a:ea typeface="Roboto" panose="02000000000000000000" pitchFamily="2" charset="0"/>
                <a:cs typeface="Roboto" panose="02000000000000000000" pitchFamily="2" charset="0"/>
              </a:rPr>
              <a:t>Tình cảm của mẹ với em bé</a:t>
            </a:r>
            <a:endParaRPr lang="en-VN" sz="2400" dirty="0">
              <a:effectLst/>
              <a:latin typeface="Cambria" panose="02040503050406030204" pitchFamily="18" charset="0"/>
              <a:ea typeface="Roboto" panose="02000000000000000000" pitchFamily="2" charset="0"/>
              <a:cs typeface="Roboto" panose="02000000000000000000" pitchFamily="2" charset="0"/>
            </a:endParaRPr>
          </a:p>
          <a:p>
            <a:pPr marL="342900" lvl="0" indent="-342900" algn="just">
              <a:lnSpc>
                <a:spcPct val="130000"/>
              </a:lnSpc>
              <a:buFont typeface="Symbol" pitchFamily="2" charset="2"/>
              <a:buChar char=""/>
            </a:pPr>
            <a:r>
              <a:rPr lang="vi-VN" sz="2400" dirty="0">
                <a:effectLst/>
                <a:latin typeface="Cambria" panose="02040503050406030204" pitchFamily="18" charset="0"/>
                <a:ea typeface="Roboto" panose="02000000000000000000" pitchFamily="2" charset="0"/>
                <a:cs typeface="Roboto" panose="02000000000000000000" pitchFamily="2" charset="0"/>
              </a:rPr>
              <a:t>Tình cảm của tác giả</a:t>
            </a:r>
            <a:endParaRPr lang="en-VN" sz="2400" dirty="0">
              <a:effectLst/>
              <a:latin typeface="Cambria" panose="02040503050406030204" pitchFamily="18" charset="0"/>
              <a:ea typeface="Roboto" panose="02000000000000000000" pitchFamily="2" charset="0"/>
              <a:cs typeface="Roboto" panose="02000000000000000000" pitchFamily="2" charset="0"/>
            </a:endParaRPr>
          </a:p>
          <a:p>
            <a:pPr marL="342900" lvl="0" indent="-342900" algn="just">
              <a:lnSpc>
                <a:spcPct val="130000"/>
              </a:lnSpc>
              <a:buFont typeface="Symbol" pitchFamily="2" charset="2"/>
              <a:buChar char=""/>
            </a:pPr>
            <a:r>
              <a:rPr lang="vi-VN" sz="2400" dirty="0">
                <a:effectLst/>
                <a:latin typeface="Cambria" panose="02040503050406030204" pitchFamily="18" charset="0"/>
                <a:ea typeface="Roboto" panose="02000000000000000000" pitchFamily="2" charset="0"/>
                <a:cs typeface="Roboto" panose="02000000000000000000" pitchFamily="2" charset="0"/>
              </a:rPr>
              <a:t>Thông điệp của văn bản</a:t>
            </a:r>
            <a:endParaRPr lang="en-VN" sz="2400" dirty="0">
              <a:effectLst/>
              <a:latin typeface="Cambria" panose="02040503050406030204" pitchFamily="18" charset="0"/>
              <a:ea typeface="Roboto" panose="02000000000000000000" pitchFamily="2" charset="0"/>
              <a:cs typeface="Roboto" panose="02000000000000000000" pitchFamily="2" charset="0"/>
            </a:endParaRPr>
          </a:p>
        </p:txBody>
      </p:sp>
      <p:sp>
        <p:nvSpPr>
          <p:cNvPr id="7" name="TextBox 6">
            <a:extLst>
              <a:ext uri="{FF2B5EF4-FFF2-40B4-BE49-F238E27FC236}">
                <a16:creationId xmlns:a16="http://schemas.microsoft.com/office/drawing/2014/main" id="{10EF58D1-3D20-4169-3FB9-32D37DCF1B69}"/>
              </a:ext>
            </a:extLst>
          </p:cNvPr>
          <p:cNvSpPr txBox="1"/>
          <p:nvPr/>
        </p:nvSpPr>
        <p:spPr>
          <a:xfrm>
            <a:off x="548640" y="870162"/>
            <a:ext cx="2848984" cy="3403176"/>
          </a:xfrm>
          <a:prstGeom prst="rect">
            <a:avLst/>
          </a:prstGeom>
          <a:noFill/>
        </p:spPr>
        <p:txBody>
          <a:bodyPr wrap="square">
            <a:spAutoFit/>
          </a:bodyPr>
          <a:lstStyle/>
          <a:p>
            <a:pPr algn="just">
              <a:lnSpc>
                <a:spcPct val="130000"/>
              </a:lnSpc>
            </a:pPr>
            <a:r>
              <a:rPr lang="vi-VN" sz="2400" dirty="0">
                <a:effectLst/>
                <a:latin typeface="Cambria" panose="02040503050406030204" pitchFamily="18" charset="0"/>
                <a:ea typeface="Roboto" panose="02000000000000000000" pitchFamily="2" charset="0"/>
                <a:cs typeface="Roboto" panose="02000000000000000000" pitchFamily="2" charset="0"/>
              </a:rPr>
              <a:t>+ Nghệ thuật:</a:t>
            </a:r>
            <a:endParaRPr lang="en-VN" sz="2400" dirty="0">
              <a:effectLst/>
              <a:latin typeface="Cambria" panose="02040503050406030204" pitchFamily="18" charset="0"/>
              <a:ea typeface="Roboto" panose="02000000000000000000" pitchFamily="2" charset="0"/>
              <a:cs typeface="Roboto" panose="02000000000000000000" pitchFamily="2" charset="0"/>
            </a:endParaRPr>
          </a:p>
          <a:p>
            <a:pPr marL="342900" lvl="0" indent="-342900" algn="just">
              <a:lnSpc>
                <a:spcPct val="130000"/>
              </a:lnSpc>
              <a:buFont typeface="Symbol" pitchFamily="2" charset="2"/>
              <a:buChar char=""/>
            </a:pPr>
            <a:r>
              <a:rPr lang="vi-VN" sz="2400" dirty="0">
                <a:effectLst/>
                <a:latin typeface="Cambria" panose="02040503050406030204" pitchFamily="18" charset="0"/>
                <a:ea typeface="Roboto" panose="02000000000000000000" pitchFamily="2" charset="0"/>
                <a:cs typeface="Roboto" panose="02000000000000000000" pitchFamily="2" charset="0"/>
              </a:rPr>
              <a:t>Số tiếng/dòng</a:t>
            </a:r>
            <a:endParaRPr lang="en-VN" sz="2400" dirty="0">
              <a:effectLst/>
              <a:latin typeface="Cambria" panose="02040503050406030204" pitchFamily="18" charset="0"/>
              <a:ea typeface="Roboto" panose="02000000000000000000" pitchFamily="2" charset="0"/>
              <a:cs typeface="Roboto" panose="02000000000000000000" pitchFamily="2" charset="0"/>
            </a:endParaRPr>
          </a:p>
          <a:p>
            <a:pPr marL="342900" lvl="0" indent="-342900" algn="just">
              <a:lnSpc>
                <a:spcPct val="130000"/>
              </a:lnSpc>
              <a:buFont typeface="Symbol" pitchFamily="2" charset="2"/>
              <a:buChar char=""/>
            </a:pPr>
            <a:r>
              <a:rPr lang="vi-VN" sz="2400" dirty="0">
                <a:effectLst/>
                <a:latin typeface="Cambria" panose="02040503050406030204" pitchFamily="18" charset="0"/>
                <a:ea typeface="Roboto" panose="02000000000000000000" pitchFamily="2" charset="0"/>
                <a:cs typeface="Roboto" panose="02000000000000000000" pitchFamily="2" charset="0"/>
              </a:rPr>
              <a:t>Gieo vần</a:t>
            </a:r>
            <a:endParaRPr lang="en-VN" sz="2400" dirty="0">
              <a:effectLst/>
              <a:latin typeface="Cambria" panose="02040503050406030204" pitchFamily="18" charset="0"/>
              <a:ea typeface="Roboto" panose="02000000000000000000" pitchFamily="2" charset="0"/>
              <a:cs typeface="Roboto" panose="02000000000000000000" pitchFamily="2" charset="0"/>
            </a:endParaRPr>
          </a:p>
          <a:p>
            <a:pPr marL="342900" lvl="0" indent="-342900" algn="just">
              <a:lnSpc>
                <a:spcPct val="130000"/>
              </a:lnSpc>
              <a:buFont typeface="Symbol" pitchFamily="2" charset="2"/>
              <a:buChar char=""/>
            </a:pPr>
            <a:r>
              <a:rPr lang="vi-VN" sz="2400" dirty="0">
                <a:effectLst/>
                <a:latin typeface="Cambria" panose="02040503050406030204" pitchFamily="18" charset="0"/>
                <a:ea typeface="Roboto" panose="02000000000000000000" pitchFamily="2" charset="0"/>
                <a:cs typeface="Roboto" panose="02000000000000000000" pitchFamily="2" charset="0"/>
              </a:rPr>
              <a:t>Yếu tố tự sự</a:t>
            </a:r>
            <a:endParaRPr lang="en-VN" sz="2400" dirty="0">
              <a:effectLst/>
              <a:latin typeface="Cambria" panose="02040503050406030204" pitchFamily="18" charset="0"/>
              <a:ea typeface="Roboto" panose="02000000000000000000" pitchFamily="2" charset="0"/>
              <a:cs typeface="Roboto" panose="02000000000000000000" pitchFamily="2" charset="0"/>
            </a:endParaRPr>
          </a:p>
          <a:p>
            <a:pPr marL="342900" lvl="0" indent="-342900" algn="just">
              <a:lnSpc>
                <a:spcPct val="130000"/>
              </a:lnSpc>
              <a:buFont typeface="Symbol" pitchFamily="2" charset="2"/>
              <a:buChar char=""/>
            </a:pPr>
            <a:r>
              <a:rPr lang="vi-VN" sz="2400" dirty="0">
                <a:effectLst/>
                <a:latin typeface="Cambria" panose="02040503050406030204" pitchFamily="18" charset="0"/>
                <a:ea typeface="Roboto" panose="02000000000000000000" pitchFamily="2" charset="0"/>
                <a:cs typeface="Roboto" panose="02000000000000000000" pitchFamily="2" charset="0"/>
              </a:rPr>
              <a:t>Yếu tố miêu tả</a:t>
            </a:r>
            <a:endParaRPr lang="en-VN" sz="2400" dirty="0">
              <a:effectLst/>
              <a:latin typeface="Cambria" panose="02040503050406030204" pitchFamily="18" charset="0"/>
              <a:ea typeface="Roboto" panose="02000000000000000000" pitchFamily="2" charset="0"/>
              <a:cs typeface="Roboto" panose="02000000000000000000" pitchFamily="2" charset="0"/>
            </a:endParaRPr>
          </a:p>
          <a:p>
            <a:pPr marL="342900" lvl="0" indent="-342900" algn="just">
              <a:lnSpc>
                <a:spcPct val="130000"/>
              </a:lnSpc>
              <a:buFont typeface="Symbol" pitchFamily="2" charset="2"/>
              <a:buChar char=""/>
            </a:pPr>
            <a:r>
              <a:rPr lang="vi-VN" sz="2400" dirty="0">
                <a:effectLst/>
                <a:latin typeface="Cambria" panose="02040503050406030204" pitchFamily="18" charset="0"/>
                <a:ea typeface="Roboto" panose="02000000000000000000" pitchFamily="2" charset="0"/>
                <a:cs typeface="Roboto" panose="02000000000000000000" pitchFamily="2" charset="0"/>
              </a:rPr>
              <a:t>Hình ảnh</a:t>
            </a:r>
            <a:endParaRPr lang="en-VN" sz="2400" dirty="0">
              <a:latin typeface="Cambria" panose="02040503050406030204" pitchFamily="18" charset="0"/>
              <a:ea typeface="Roboto" panose="02000000000000000000" pitchFamily="2" charset="0"/>
              <a:cs typeface="Roboto" panose="02000000000000000000" pitchFamily="2" charset="0"/>
            </a:endParaRPr>
          </a:p>
          <a:p>
            <a:pPr marL="342900" lvl="0" indent="-342900" algn="just">
              <a:lnSpc>
                <a:spcPct val="130000"/>
              </a:lnSpc>
              <a:buFont typeface="Symbol" pitchFamily="2" charset="2"/>
              <a:buChar char=""/>
            </a:pPr>
            <a:r>
              <a:rPr lang="vi-VN" sz="2400" kern="0" dirty="0">
                <a:effectLst/>
                <a:latin typeface="Cambria" panose="02040503050406030204" pitchFamily="18" charset="0"/>
                <a:ea typeface="Roboto" panose="02000000000000000000" pitchFamily="2" charset="0"/>
                <a:cs typeface="Roboto" panose="02000000000000000000" pitchFamily="2" charset="0"/>
              </a:rPr>
              <a:t>Biện pháp tu từ</a:t>
            </a:r>
            <a:r>
              <a:rPr lang="en-VN" sz="2400" dirty="0">
                <a:effectLst/>
                <a:latin typeface="Cambria" panose="02040503050406030204" pitchFamily="18" charset="0"/>
                <a:ea typeface="Roboto" panose="02000000000000000000" pitchFamily="2" charset="0"/>
                <a:cs typeface="Roboto" panose="02000000000000000000" pitchFamily="2" charset="0"/>
              </a:rPr>
              <a:t> </a:t>
            </a:r>
            <a:endParaRPr lang="en-VN" sz="2400" dirty="0">
              <a:latin typeface="Cambria" panose="02040503050406030204" pitchFamily="18" charset="0"/>
              <a:ea typeface="Roboto" panose="02000000000000000000" pitchFamily="2" charset="0"/>
              <a:cs typeface="Roboto" panose="02000000000000000000" pitchFamily="2" charset="0"/>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2"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p:tgtEl>
                                          <p:spTgt spid="3"/>
                                        </p:tgtEl>
                                        <p:attrNameLst>
                                          <p:attrName>ppt_x</p:attrName>
                                        </p:attrNameLst>
                                      </p:cBhvr>
                                      <p:tavLst>
                                        <p:tav tm="0">
                                          <p:val>
                                            <p:strVal val="#ppt_x+#ppt_w*1.125000"/>
                                          </p:val>
                                        </p:tav>
                                        <p:tav tm="100000">
                                          <p:val>
                                            <p:strVal val="#ppt_x"/>
                                          </p:val>
                                        </p:tav>
                                      </p:tavLst>
                                    </p:anim>
                                    <p:animEffect transition="in" filter="wipe(left)">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dissolve">
                                      <p:cBhvr>
                                        <p:cTn id="18" dur="500"/>
                                        <p:tgtEl>
                                          <p:spTgt spid="5"/>
                                        </p:tgtEl>
                                      </p:cBhvr>
                                    </p:animEffect>
                                  </p:childTnLst>
                                </p:cTn>
                              </p:par>
                            </p:childTnLst>
                          </p:cTn>
                        </p:par>
                        <p:par>
                          <p:cTn id="19" fill="hold">
                            <p:stCondLst>
                              <p:cond delay="500"/>
                            </p:stCondLst>
                            <p:childTnLst>
                              <p:par>
                                <p:cTn id="20" presetID="9" presetClass="entr" presetSubtype="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392"/>
        <p:cNvGrpSpPr/>
        <p:nvPr/>
      </p:nvGrpSpPr>
      <p:grpSpPr>
        <a:xfrm>
          <a:off x="0" y="0"/>
          <a:ext cx="0" cy="0"/>
          <a:chOff x="0" y="0"/>
          <a:chExt cx="0" cy="0"/>
        </a:xfrm>
      </p:grpSpPr>
      <p:sp>
        <p:nvSpPr>
          <p:cNvPr id="6" name="Google Shape;12364;p40">
            <a:extLst>
              <a:ext uri="{FF2B5EF4-FFF2-40B4-BE49-F238E27FC236}">
                <a16:creationId xmlns:a16="http://schemas.microsoft.com/office/drawing/2014/main" id="{456602DE-F95C-320F-C87D-4E9726B916B6}"/>
              </a:ext>
            </a:extLst>
          </p:cNvPr>
          <p:cNvSpPr txBox="1">
            <a:spLocks/>
          </p:cNvSpPr>
          <p:nvPr/>
        </p:nvSpPr>
        <p:spPr>
          <a:xfrm>
            <a:off x="2903914" y="743484"/>
            <a:ext cx="3336169" cy="50930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191919"/>
              </a:buClr>
              <a:buSzPts val="5200"/>
              <a:buFont typeface="Domine"/>
              <a:buNone/>
              <a:defRPr sz="6000" b="1" i="0" u="none" strike="noStrike" cap="none">
                <a:solidFill>
                  <a:srgbClr val="191919"/>
                </a:solidFill>
                <a:latin typeface="Domine"/>
                <a:ea typeface="Domine"/>
                <a:cs typeface="Domine"/>
                <a:sym typeface="Domine"/>
              </a:defRPr>
            </a:lvl1pPr>
            <a:lvl2pPr marR="0" lvl="1"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2pPr>
            <a:lvl3pPr marR="0" lvl="2"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3pPr>
            <a:lvl4pPr marR="0" lvl="3"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4pPr>
            <a:lvl5pPr marR="0" lvl="4"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5pPr>
            <a:lvl6pPr marR="0" lvl="5"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6pPr>
            <a:lvl7pPr marR="0" lvl="6"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7pPr>
            <a:lvl8pPr marR="0" lvl="7"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8pPr>
            <a:lvl9pPr marR="0" lvl="8"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9pPr>
          </a:lstStyle>
          <a:p>
            <a:r>
              <a:rPr lang="en-US" sz="4400" dirty="0">
                <a:solidFill>
                  <a:srgbClr val="519FCF"/>
                </a:solidFill>
                <a:latin typeface="Cambria" panose="02040503050406030204" pitchFamily="18" charset="0"/>
              </a:rPr>
              <a:t>VẬN DỤNG</a:t>
            </a:r>
          </a:p>
        </p:txBody>
      </p:sp>
      <p:sp>
        <p:nvSpPr>
          <p:cNvPr id="8" name="TextBox 7">
            <a:extLst>
              <a:ext uri="{FF2B5EF4-FFF2-40B4-BE49-F238E27FC236}">
                <a16:creationId xmlns:a16="http://schemas.microsoft.com/office/drawing/2014/main" id="{1579CA54-1388-C4BF-8A4F-1E9411626FC2}"/>
              </a:ext>
            </a:extLst>
          </p:cNvPr>
          <p:cNvSpPr txBox="1"/>
          <p:nvPr/>
        </p:nvSpPr>
        <p:spPr>
          <a:xfrm>
            <a:off x="1549772" y="1508920"/>
            <a:ext cx="6044454" cy="1714380"/>
          </a:xfrm>
          <a:prstGeom prst="rect">
            <a:avLst/>
          </a:prstGeom>
          <a:noFill/>
        </p:spPr>
        <p:txBody>
          <a:bodyPr wrap="square">
            <a:spAutoFit/>
          </a:bodyPr>
          <a:lstStyle/>
          <a:p>
            <a:pPr algn="just">
              <a:lnSpc>
                <a:spcPct val="130000"/>
              </a:lnSpc>
            </a:pPr>
            <a:r>
              <a:rPr lang="vi-VN" sz="2800" i="1" kern="0" dirty="0">
                <a:solidFill>
                  <a:srgbClr val="043C62"/>
                </a:solidFill>
                <a:effectLst/>
                <a:latin typeface="Cambria" panose="02040503050406030204" pitchFamily="18" charset="0"/>
                <a:ea typeface="Calibri" panose="020F0502020204030204" pitchFamily="34" charset="0"/>
              </a:rPr>
              <a:t>Hãy tưởng tượng em là người đang trò chuyện với mây và sóng. Viết đoạn văn (5 – 7 câu) về cuộc trò chuyện ấy.</a:t>
            </a:r>
            <a:r>
              <a:rPr lang="en-VN" sz="2800" dirty="0">
                <a:solidFill>
                  <a:srgbClr val="043C62"/>
                </a:solidFill>
                <a:effectLst/>
                <a:latin typeface="Cambria" panose="02040503050406030204" pitchFamily="18" charset="0"/>
              </a:rPr>
              <a:t> </a:t>
            </a:r>
            <a:endParaRPr lang="en-VN" sz="2800" dirty="0">
              <a:solidFill>
                <a:srgbClr val="043C62"/>
              </a:solidFill>
              <a:latin typeface="Cambria" panose="02040503050406030204" pitchFamily="18" charset="0"/>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405"/>
        <p:cNvGrpSpPr/>
        <p:nvPr/>
      </p:nvGrpSpPr>
      <p:grpSpPr>
        <a:xfrm>
          <a:off x="0" y="0"/>
          <a:ext cx="0" cy="0"/>
          <a:chOff x="0" y="0"/>
          <a:chExt cx="0" cy="0"/>
        </a:xfrm>
      </p:grpSpPr>
      <p:sp>
        <p:nvSpPr>
          <p:cNvPr id="6" name="TextBox 5">
            <a:extLst>
              <a:ext uri="{FF2B5EF4-FFF2-40B4-BE49-F238E27FC236}">
                <a16:creationId xmlns:a16="http://schemas.microsoft.com/office/drawing/2014/main" id="{02A63E2A-3717-E323-EE36-ACEBA98E91A2}"/>
              </a:ext>
            </a:extLst>
          </p:cNvPr>
          <p:cNvSpPr txBox="1"/>
          <p:nvPr/>
        </p:nvSpPr>
        <p:spPr>
          <a:xfrm>
            <a:off x="1047431" y="1523923"/>
            <a:ext cx="7049133" cy="1540615"/>
          </a:xfrm>
          <a:prstGeom prst="rect">
            <a:avLst/>
          </a:prstGeom>
          <a:noFill/>
        </p:spPr>
        <p:txBody>
          <a:bodyPr wrap="square">
            <a:spAutoFit/>
          </a:bodyPr>
          <a:lstStyle/>
          <a:p>
            <a:pPr marL="342900" indent="-342900" algn="just">
              <a:lnSpc>
                <a:spcPct val="130000"/>
              </a:lnSpc>
              <a:buFont typeface="Wingdings" pitchFamily="2" charset="2"/>
              <a:buChar char="Ø"/>
            </a:pPr>
            <a:r>
              <a:rPr lang="vi-VN" sz="2500" dirty="0">
                <a:solidFill>
                  <a:srgbClr val="000000"/>
                </a:solidFill>
                <a:effectLst/>
                <a:latin typeface="Cambria" panose="02040503050406030204" pitchFamily="18" charset="0"/>
                <a:ea typeface="Calibri" panose="020F0502020204030204" pitchFamily="34" charset="0"/>
                <a:cs typeface="Times New Roman" panose="02020603050405020304" pitchFamily="18" charset="0"/>
              </a:rPr>
              <a:t>Trình bày những thông tin về tác giả Ta-go.</a:t>
            </a:r>
          </a:p>
          <a:p>
            <a:pPr marL="342900" indent="-342900" algn="just">
              <a:lnSpc>
                <a:spcPct val="130000"/>
              </a:lnSpc>
              <a:buFont typeface="Wingdings" pitchFamily="2" charset="2"/>
              <a:buChar char="Ø"/>
            </a:pPr>
            <a:r>
              <a:rPr lang="vi-VN" sz="2500" dirty="0">
                <a:latin typeface="Cambria" panose="02040503050406030204" pitchFamily="18" charset="0"/>
                <a:ea typeface="Calibri" panose="020F0502020204030204" pitchFamily="34" charset="0"/>
                <a:cs typeface="Times New Roman" panose="02020603050405020304" pitchFamily="18" charset="0"/>
              </a:rPr>
              <a:t>Trình bày những thông tin về tác phẩm: xuất xứ, bố cục, phương thức biểu đạt. </a:t>
            </a:r>
            <a:endParaRPr lang="en-VN" sz="2500" dirty="0">
              <a:effectLst/>
              <a:latin typeface="Cambria" panose="02040503050406030204" pitchFamily="18" charset="0"/>
              <a:ea typeface="Calibri" panose="020F0502020204030204" pitchFamily="34" charset="0"/>
              <a:cs typeface="Times New Roman" panose="02020603050405020304" pitchFamily="18" charset="0"/>
            </a:endParaRPr>
          </a:p>
        </p:txBody>
      </p:sp>
      <p:sp>
        <p:nvSpPr>
          <p:cNvPr id="7" name="Google Shape;12364;p40">
            <a:extLst>
              <a:ext uri="{FF2B5EF4-FFF2-40B4-BE49-F238E27FC236}">
                <a16:creationId xmlns:a16="http://schemas.microsoft.com/office/drawing/2014/main" id="{6D3ADC8B-E2DB-D202-05A1-4FCB51648FE6}"/>
              </a:ext>
            </a:extLst>
          </p:cNvPr>
          <p:cNvSpPr txBox="1">
            <a:spLocks/>
          </p:cNvSpPr>
          <p:nvPr/>
        </p:nvSpPr>
        <p:spPr>
          <a:xfrm>
            <a:off x="2075418" y="763857"/>
            <a:ext cx="4993161" cy="50930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191919"/>
              </a:buClr>
              <a:buSzPts val="5200"/>
              <a:buFont typeface="Domine"/>
              <a:buNone/>
              <a:defRPr sz="6000" b="1" i="0" u="none" strike="noStrike" cap="none">
                <a:solidFill>
                  <a:srgbClr val="191919"/>
                </a:solidFill>
                <a:latin typeface="Domine"/>
                <a:ea typeface="Domine"/>
                <a:cs typeface="Domine"/>
                <a:sym typeface="Domine"/>
              </a:defRPr>
            </a:lvl1pPr>
            <a:lvl2pPr marR="0" lvl="1"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2pPr>
            <a:lvl3pPr marR="0" lvl="2"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3pPr>
            <a:lvl4pPr marR="0" lvl="3"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4pPr>
            <a:lvl5pPr marR="0" lvl="4"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5pPr>
            <a:lvl6pPr marR="0" lvl="5"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6pPr>
            <a:lvl7pPr marR="0" lvl="6"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7pPr>
            <a:lvl8pPr marR="0" lvl="7"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8pPr>
            <a:lvl9pPr marR="0" lvl="8"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9pPr>
          </a:lstStyle>
          <a:p>
            <a:r>
              <a:rPr lang="en-US" sz="2800" dirty="0">
                <a:solidFill>
                  <a:srgbClr val="519FCF"/>
                </a:solidFill>
                <a:latin typeface="Cambria" panose="02040503050406030204" pitchFamily="18" charset="0"/>
              </a:rPr>
              <a:t>TRẢ LỜI CÂU HỎI</a:t>
            </a: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411"/>
        <p:cNvGrpSpPr/>
        <p:nvPr/>
      </p:nvGrpSpPr>
      <p:grpSpPr>
        <a:xfrm>
          <a:off x="0" y="0"/>
          <a:ext cx="0" cy="0"/>
          <a:chOff x="0" y="0"/>
          <a:chExt cx="0" cy="0"/>
        </a:xfrm>
      </p:grpSpPr>
      <p:graphicFrame>
        <p:nvGraphicFramePr>
          <p:cNvPr id="8" name="Table 7">
            <a:extLst>
              <a:ext uri="{FF2B5EF4-FFF2-40B4-BE49-F238E27FC236}">
                <a16:creationId xmlns:a16="http://schemas.microsoft.com/office/drawing/2014/main" id="{346388E9-23B7-4A3D-D879-B7A42A252C47}"/>
              </a:ext>
            </a:extLst>
          </p:cNvPr>
          <p:cNvGraphicFramePr>
            <a:graphicFrameLocks noGrp="1"/>
          </p:cNvGraphicFramePr>
          <p:nvPr>
            <p:extLst>
              <p:ext uri="{D42A27DB-BD31-4B8C-83A1-F6EECF244321}">
                <p14:modId xmlns:p14="http://schemas.microsoft.com/office/powerpoint/2010/main" val="1702237666"/>
              </p:ext>
            </p:extLst>
          </p:nvPr>
        </p:nvGraphicFramePr>
        <p:xfrm>
          <a:off x="234174" y="950161"/>
          <a:ext cx="8675650" cy="3243964"/>
        </p:xfrm>
        <a:graphic>
          <a:graphicData uri="http://schemas.openxmlformats.org/drawingml/2006/table">
            <a:tbl>
              <a:tblPr firstRow="1" firstCol="1" bandRow="1">
                <a:tableStyleId>{4CDB768E-4887-4C1F-B24F-1CF164CF1C47}</a:tableStyleId>
              </a:tblPr>
              <a:tblGrid>
                <a:gridCol w="4337825">
                  <a:extLst>
                    <a:ext uri="{9D8B030D-6E8A-4147-A177-3AD203B41FA5}">
                      <a16:colId xmlns:a16="http://schemas.microsoft.com/office/drawing/2014/main" val="1151312228"/>
                    </a:ext>
                  </a:extLst>
                </a:gridCol>
                <a:gridCol w="4337825">
                  <a:extLst>
                    <a:ext uri="{9D8B030D-6E8A-4147-A177-3AD203B41FA5}">
                      <a16:colId xmlns:a16="http://schemas.microsoft.com/office/drawing/2014/main" val="815218804"/>
                    </a:ext>
                  </a:extLst>
                </a:gridCol>
              </a:tblGrid>
              <a:tr h="581992">
                <a:tc>
                  <a:txBody>
                    <a:bodyPr/>
                    <a:lstStyle/>
                    <a:p>
                      <a:pPr algn="ctr">
                        <a:lnSpc>
                          <a:spcPct val="130000"/>
                        </a:lnSpc>
                      </a:pPr>
                      <a:r>
                        <a:rPr lang="vi-VN" sz="2400" b="1" dirty="0">
                          <a:effectLst/>
                          <a:latin typeface="Cambria" panose="02040503050406030204" pitchFamily="18" charset="0"/>
                        </a:rPr>
                        <a:t>Thế giới của người trên mây</a:t>
                      </a:r>
                      <a:endParaRPr lang="en-VN" sz="2400" b="1" dirty="0">
                        <a:effectLst/>
                        <a:latin typeface="Cambria" panose="020405030504060302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5F0FE"/>
                    </a:solidFill>
                  </a:tcPr>
                </a:tc>
                <a:tc>
                  <a:txBody>
                    <a:bodyPr/>
                    <a:lstStyle/>
                    <a:p>
                      <a:pPr algn="ctr">
                        <a:lnSpc>
                          <a:spcPct val="130000"/>
                        </a:lnSpc>
                      </a:pPr>
                      <a:r>
                        <a:rPr lang="vi-VN" sz="2400" b="1" dirty="0">
                          <a:effectLst/>
                          <a:latin typeface="Cambria" panose="02040503050406030204" pitchFamily="18" charset="0"/>
                        </a:rPr>
                        <a:t>Thế giới của người trong sóng</a:t>
                      </a:r>
                      <a:endParaRPr lang="en-VN" sz="2400" b="1" dirty="0">
                        <a:effectLst/>
                        <a:latin typeface="Cambria" panose="020405030504060302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5F0FE"/>
                    </a:solidFill>
                  </a:tcPr>
                </a:tc>
                <a:extLst>
                  <a:ext uri="{0D108BD9-81ED-4DB2-BD59-A6C34878D82A}">
                    <a16:rowId xmlns:a16="http://schemas.microsoft.com/office/drawing/2014/main" val="960907963"/>
                  </a:ext>
                </a:extLst>
              </a:tr>
              <a:tr h="1790910">
                <a:tc>
                  <a:txBody>
                    <a:bodyPr/>
                    <a:lstStyle/>
                    <a:p>
                      <a:pPr algn="just">
                        <a:lnSpc>
                          <a:spcPct val="130000"/>
                        </a:lnSpc>
                      </a:pPr>
                      <a:r>
                        <a:rPr lang="vi-VN" sz="2400" dirty="0">
                          <a:effectLst/>
                          <a:latin typeface="Cambria" panose="02040503050406030204" pitchFamily="18" charset="0"/>
                        </a:rPr>
                        <a:t> </a:t>
                      </a:r>
                      <a:endParaRPr lang="en-VN" sz="2400" dirty="0">
                        <a:effectLst/>
                        <a:latin typeface="Cambria" panose="020405030504060302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30000"/>
                        </a:lnSpc>
                      </a:pPr>
                      <a:r>
                        <a:rPr lang="vi-VN" sz="2400">
                          <a:effectLst/>
                          <a:latin typeface="Cambria" panose="02040503050406030204" pitchFamily="18" charset="0"/>
                        </a:rPr>
                        <a:t> </a:t>
                      </a:r>
                      <a:endParaRPr lang="en-VN" sz="2400">
                        <a:effectLst/>
                        <a:latin typeface="Cambria" panose="020405030504060302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243428420"/>
                  </a:ext>
                </a:extLst>
              </a:tr>
              <a:tr h="871062">
                <a:tc gridSpan="2">
                  <a:txBody>
                    <a:bodyPr/>
                    <a:lstStyle/>
                    <a:p>
                      <a:pPr algn="just">
                        <a:lnSpc>
                          <a:spcPct val="130000"/>
                        </a:lnSpc>
                      </a:pPr>
                      <a:r>
                        <a:rPr lang="vi-VN" sz="2400" dirty="0">
                          <a:effectLst/>
                          <a:latin typeface="Cambria" panose="02040503050406030204" pitchFamily="18" charset="0"/>
                          <a:sym typeface="Wingdings" pitchFamily="2" charset="2"/>
                        </a:rPr>
                        <a:t></a:t>
                      </a:r>
                      <a:r>
                        <a:rPr lang="vi-VN" sz="2400" dirty="0">
                          <a:effectLst/>
                          <a:latin typeface="Cambria" panose="02040503050406030204" pitchFamily="18" charset="0"/>
                        </a:rPr>
                        <a:t> Nhận xét: </a:t>
                      </a:r>
                      <a:endParaRPr lang="en-VN" sz="2400" dirty="0">
                        <a:effectLst/>
                        <a:latin typeface="Cambria" panose="020405030504060302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VN"/>
                    </a:p>
                  </a:txBody>
                  <a:tcPr/>
                </a:tc>
                <a:extLst>
                  <a:ext uri="{0D108BD9-81ED-4DB2-BD59-A6C34878D82A}">
                    <a16:rowId xmlns:a16="http://schemas.microsoft.com/office/drawing/2014/main" val="2989139901"/>
                  </a:ext>
                </a:extLst>
              </a:tr>
            </a:tbl>
          </a:graphicData>
        </a:graphic>
      </p:graphicFrame>
      <p:sp>
        <p:nvSpPr>
          <p:cNvPr id="9" name="Google Shape;12364;p40">
            <a:extLst>
              <a:ext uri="{FF2B5EF4-FFF2-40B4-BE49-F238E27FC236}">
                <a16:creationId xmlns:a16="http://schemas.microsoft.com/office/drawing/2014/main" id="{DDCA8137-D623-8106-7F8A-025D9490FEBC}"/>
              </a:ext>
            </a:extLst>
          </p:cNvPr>
          <p:cNvSpPr txBox="1">
            <a:spLocks/>
          </p:cNvSpPr>
          <p:nvPr/>
        </p:nvSpPr>
        <p:spPr>
          <a:xfrm>
            <a:off x="1678904" y="312233"/>
            <a:ext cx="5786191" cy="50930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191919"/>
              </a:buClr>
              <a:buSzPts val="5200"/>
              <a:buFont typeface="Domine"/>
              <a:buNone/>
              <a:defRPr sz="6000" b="1" i="0" u="none" strike="noStrike" cap="none">
                <a:solidFill>
                  <a:srgbClr val="191919"/>
                </a:solidFill>
                <a:latin typeface="Domine"/>
                <a:ea typeface="Domine"/>
                <a:cs typeface="Domine"/>
                <a:sym typeface="Domine"/>
              </a:defRPr>
            </a:lvl1pPr>
            <a:lvl2pPr marR="0" lvl="1"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2pPr>
            <a:lvl3pPr marR="0" lvl="2"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3pPr>
            <a:lvl4pPr marR="0" lvl="3"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4pPr>
            <a:lvl5pPr marR="0" lvl="4"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5pPr>
            <a:lvl6pPr marR="0" lvl="5"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6pPr>
            <a:lvl7pPr marR="0" lvl="6"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7pPr>
            <a:lvl8pPr marR="0" lvl="7"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8pPr>
            <a:lvl9pPr marR="0" lvl="8"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9pPr>
          </a:lstStyle>
          <a:p>
            <a:r>
              <a:rPr lang="en-US" sz="2800" dirty="0">
                <a:solidFill>
                  <a:srgbClr val="519FCF"/>
                </a:solidFill>
                <a:latin typeface="Cambria" panose="02040503050406030204" pitchFamily="18" charset="0"/>
              </a:rPr>
              <a:t>THẢO LUẬN NHÓM ĐÔI (5 PHÚT)</a:t>
            </a:r>
            <a:endParaRPr lang="en-US" sz="2800" i="1" dirty="0">
              <a:solidFill>
                <a:srgbClr val="519FCF"/>
              </a:solidFill>
              <a:latin typeface="Cambria" panose="02040503050406030204" pitchFamily="18" charset="0"/>
            </a:endParaRPr>
          </a:p>
        </p:txBody>
      </p:sp>
      <p:sp>
        <p:nvSpPr>
          <p:cNvPr id="11" name="TextBox 10">
            <a:extLst>
              <a:ext uri="{FF2B5EF4-FFF2-40B4-BE49-F238E27FC236}">
                <a16:creationId xmlns:a16="http://schemas.microsoft.com/office/drawing/2014/main" id="{B4716C25-2892-D3AB-9BE3-E8F94430A5B0}"/>
              </a:ext>
            </a:extLst>
          </p:cNvPr>
          <p:cNvSpPr txBox="1"/>
          <p:nvPr/>
        </p:nvSpPr>
        <p:spPr>
          <a:xfrm>
            <a:off x="312233" y="1519316"/>
            <a:ext cx="3021982" cy="1131785"/>
          </a:xfrm>
          <a:prstGeom prst="rect">
            <a:avLst/>
          </a:prstGeom>
          <a:noFill/>
        </p:spPr>
        <p:txBody>
          <a:bodyPr wrap="square">
            <a:spAutoFit/>
          </a:bodyPr>
          <a:lstStyle/>
          <a:p>
            <a:pPr algn="just">
              <a:lnSpc>
                <a:spcPct val="150000"/>
              </a:lnSpc>
            </a:pPr>
            <a:r>
              <a:rPr lang="vi-VN" sz="2400" dirty="0">
                <a:solidFill>
                  <a:srgbClr val="000000"/>
                </a:solidFill>
                <a:effectLst/>
                <a:latin typeface="Cambria" panose="02040503050406030204" pitchFamily="18" charset="0"/>
                <a:ea typeface="Calibri" panose="020F0502020204030204" pitchFamily="34" charset="0"/>
                <a:cs typeface="Times New Roman" panose="02020603050405020304" pitchFamily="18" charset="0"/>
              </a:rPr>
              <a:t>- Bình minh vàng</a:t>
            </a:r>
            <a:endParaRPr lang="en-VN" sz="2400" dirty="0">
              <a:effectLst/>
              <a:latin typeface="Cambria" panose="02040503050406030204" pitchFamily="18" charset="0"/>
              <a:ea typeface="Calibri" panose="020F0502020204030204" pitchFamily="34" charset="0"/>
              <a:cs typeface="Times New Roman" panose="02020603050405020304" pitchFamily="18" charset="0"/>
            </a:endParaRPr>
          </a:p>
          <a:p>
            <a:pPr>
              <a:lnSpc>
                <a:spcPct val="150000"/>
              </a:lnSpc>
            </a:pPr>
            <a:r>
              <a:rPr lang="vi-VN" sz="2400" kern="0" dirty="0">
                <a:solidFill>
                  <a:srgbClr val="000000"/>
                </a:solidFill>
                <a:effectLst/>
                <a:latin typeface="Cambria" panose="02040503050406030204" pitchFamily="18" charset="0"/>
                <a:ea typeface="Calibri" panose="020F0502020204030204" pitchFamily="34" charset="0"/>
              </a:rPr>
              <a:t>- Vầng trăng bạc</a:t>
            </a:r>
            <a:r>
              <a:rPr lang="en-VN" sz="2400" dirty="0">
                <a:effectLst/>
                <a:latin typeface="Cambria" panose="02040503050406030204" pitchFamily="18" charset="0"/>
              </a:rPr>
              <a:t> </a:t>
            </a:r>
            <a:endParaRPr lang="en-VN" sz="2400" dirty="0">
              <a:latin typeface="Cambria" panose="02040503050406030204" pitchFamily="18" charset="0"/>
            </a:endParaRPr>
          </a:p>
        </p:txBody>
      </p:sp>
      <p:sp>
        <p:nvSpPr>
          <p:cNvPr id="12" name="TextBox 11">
            <a:extLst>
              <a:ext uri="{FF2B5EF4-FFF2-40B4-BE49-F238E27FC236}">
                <a16:creationId xmlns:a16="http://schemas.microsoft.com/office/drawing/2014/main" id="{50A24EC1-4D8C-DE83-DCFF-9EC95077EB7D}"/>
              </a:ext>
            </a:extLst>
          </p:cNvPr>
          <p:cNvSpPr txBox="1"/>
          <p:nvPr/>
        </p:nvSpPr>
        <p:spPr>
          <a:xfrm>
            <a:off x="4690945" y="1519315"/>
            <a:ext cx="4140822" cy="1685783"/>
          </a:xfrm>
          <a:prstGeom prst="rect">
            <a:avLst/>
          </a:prstGeom>
          <a:noFill/>
        </p:spPr>
        <p:txBody>
          <a:bodyPr wrap="square">
            <a:spAutoFit/>
          </a:bodyPr>
          <a:lstStyle/>
          <a:p>
            <a:pPr algn="just">
              <a:lnSpc>
                <a:spcPct val="150000"/>
              </a:lnSpc>
            </a:pPr>
            <a:r>
              <a:rPr lang="vi-VN" sz="2400" dirty="0">
                <a:latin typeface="Cambria" panose="02040503050406030204" pitchFamily="18" charset="0"/>
                <a:ea typeface="Calibri" panose="020F0502020204030204" pitchFamily="34" charset="0"/>
                <a:cs typeface="Times New Roman" panose="02020603050405020304" pitchFamily="18" charset="0"/>
              </a:rPr>
              <a:t>Chỉ có ca hát và rong chơi khắp chốn từ lúc thức dậy đến lúc chiều tà </a:t>
            </a:r>
            <a:endParaRPr lang="en-VN" sz="2400" dirty="0">
              <a:effectLst/>
              <a:latin typeface="Cambria" panose="02040503050406030204" pitchFamily="18"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dissolve">
                                      <p:cBhvr>
                                        <p:cTn id="2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398"/>
        <p:cNvGrpSpPr/>
        <p:nvPr/>
      </p:nvGrpSpPr>
      <p:grpSpPr>
        <a:xfrm>
          <a:off x="0" y="0"/>
          <a:ext cx="0" cy="0"/>
          <a:chOff x="0" y="0"/>
          <a:chExt cx="0" cy="0"/>
        </a:xfrm>
      </p:grpSpPr>
      <p:sp>
        <p:nvSpPr>
          <p:cNvPr id="4" name="TextBox 3">
            <a:extLst>
              <a:ext uri="{FF2B5EF4-FFF2-40B4-BE49-F238E27FC236}">
                <a16:creationId xmlns:a16="http://schemas.microsoft.com/office/drawing/2014/main" id="{D4C197B5-9105-DC43-372F-07AA73B44B2B}"/>
              </a:ext>
            </a:extLst>
          </p:cNvPr>
          <p:cNvSpPr txBox="1"/>
          <p:nvPr/>
        </p:nvSpPr>
        <p:spPr>
          <a:xfrm>
            <a:off x="3010830" y="847490"/>
            <a:ext cx="5631366" cy="2834687"/>
          </a:xfrm>
          <a:prstGeom prst="rect">
            <a:avLst/>
          </a:prstGeom>
          <a:noFill/>
        </p:spPr>
        <p:txBody>
          <a:bodyPr wrap="square">
            <a:spAutoFit/>
          </a:bodyPr>
          <a:lstStyle/>
          <a:p>
            <a:pPr algn="just">
              <a:lnSpc>
                <a:spcPct val="130000"/>
              </a:lnSpc>
            </a:pPr>
            <a:r>
              <a:rPr lang="vi-VN" sz="2800" kern="0" dirty="0">
                <a:solidFill>
                  <a:srgbClr val="000000"/>
                </a:solidFill>
                <a:effectLst/>
                <a:latin typeface="Cambria" panose="02040503050406030204" pitchFamily="18" charset="0"/>
                <a:ea typeface="Calibri" panose="020F0502020204030204" pitchFamily="34" charset="0"/>
              </a:rPr>
              <a:t>Em bé đã làm gì trước lời mời gọi của Mây, Sóng?</a:t>
            </a:r>
            <a:r>
              <a:rPr lang="en-VN" sz="2800" kern="0" dirty="0">
                <a:solidFill>
                  <a:srgbClr val="000000"/>
                </a:solidFill>
                <a:effectLst/>
                <a:latin typeface="Cambria" panose="02040503050406030204" pitchFamily="18" charset="0"/>
                <a:ea typeface="Calibri" panose="020F0502020204030204" pitchFamily="34" charset="0"/>
              </a:rPr>
              <a:t> Em nhận thấy được tâm trạng gì ở em bé? Nhận xét về nghệ thuật miêu tả tâm lí nhân vật trẻ thơ của nhà thơ Ta-go.</a:t>
            </a:r>
            <a:endParaRPr lang="en-VN" sz="3600" dirty="0">
              <a:effectLst/>
              <a:latin typeface="Cambria" panose="02040503050406030204" pitchFamily="18" charset="0"/>
              <a:ea typeface="Calibri" panose="020F0502020204030204" pitchFamily="34" charset="0"/>
              <a:cs typeface="Times New Roman" panose="02020603050405020304" pitchFamily="18" charset="0"/>
            </a:endParaRPr>
          </a:p>
        </p:txBody>
      </p:sp>
      <p:sp>
        <p:nvSpPr>
          <p:cNvPr id="5" name="Google Shape;12364;p40">
            <a:extLst>
              <a:ext uri="{FF2B5EF4-FFF2-40B4-BE49-F238E27FC236}">
                <a16:creationId xmlns:a16="http://schemas.microsoft.com/office/drawing/2014/main" id="{6FAE2A51-4344-F763-4F7C-FBBD30296F73}"/>
              </a:ext>
            </a:extLst>
          </p:cNvPr>
          <p:cNvSpPr txBox="1">
            <a:spLocks/>
          </p:cNvSpPr>
          <p:nvPr/>
        </p:nvSpPr>
        <p:spPr>
          <a:xfrm>
            <a:off x="3329932" y="338184"/>
            <a:ext cx="4993161" cy="50930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191919"/>
              </a:buClr>
              <a:buSzPts val="5200"/>
              <a:buFont typeface="Domine"/>
              <a:buNone/>
              <a:defRPr sz="6000" b="1" i="0" u="none" strike="noStrike" cap="none">
                <a:solidFill>
                  <a:srgbClr val="191919"/>
                </a:solidFill>
                <a:latin typeface="Domine"/>
                <a:ea typeface="Domine"/>
                <a:cs typeface="Domine"/>
                <a:sym typeface="Domine"/>
              </a:defRPr>
            </a:lvl1pPr>
            <a:lvl2pPr marR="0" lvl="1"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2pPr>
            <a:lvl3pPr marR="0" lvl="2"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3pPr>
            <a:lvl4pPr marR="0" lvl="3"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4pPr>
            <a:lvl5pPr marR="0" lvl="4"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5pPr>
            <a:lvl6pPr marR="0" lvl="5"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6pPr>
            <a:lvl7pPr marR="0" lvl="6"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7pPr>
            <a:lvl8pPr marR="0" lvl="7"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8pPr>
            <a:lvl9pPr marR="0" lvl="8"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9pPr>
          </a:lstStyle>
          <a:p>
            <a:r>
              <a:rPr lang="en-US" sz="2800" dirty="0">
                <a:solidFill>
                  <a:srgbClr val="519FCF"/>
                </a:solidFill>
                <a:latin typeface="Cambria" panose="02040503050406030204" pitchFamily="18" charset="0"/>
              </a:rPr>
              <a:t>TRẢ LỜI CÂU HỎI</a:t>
            </a: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418"/>
        <p:cNvGrpSpPr/>
        <p:nvPr/>
      </p:nvGrpSpPr>
      <p:grpSpPr>
        <a:xfrm>
          <a:off x="0" y="0"/>
          <a:ext cx="0" cy="0"/>
          <a:chOff x="0" y="0"/>
          <a:chExt cx="0" cy="0"/>
        </a:xfrm>
      </p:grpSpPr>
      <p:sp>
        <p:nvSpPr>
          <p:cNvPr id="8" name="Rectangle 2">
            <a:extLst>
              <a:ext uri="{FF2B5EF4-FFF2-40B4-BE49-F238E27FC236}">
                <a16:creationId xmlns:a16="http://schemas.microsoft.com/office/drawing/2014/main" id="{0A7C4F47-D61F-88DB-35FC-3242054D58A8}"/>
              </a:ext>
            </a:extLst>
          </p:cNvPr>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VN"/>
          </a:p>
        </p:txBody>
      </p:sp>
      <p:graphicFrame>
        <p:nvGraphicFramePr>
          <p:cNvPr id="9" name="Object 8" descr="A white rectangular object with red and blue text&#13;&#13;&#13;&#13;&#13;&#13;&#13;&#13;&#13;&#13;&#13;&#13;&#13;&#13;&#13;&#13;&#10;&#13;&#13;&#13;&#13;&#13;&#13;&#13;&#13;&#13;&#13;&#13;&#13;&#13;&#13;&#13;&#13;&#10;Description automatically generated">
            <a:extLst>
              <a:ext uri="{FF2B5EF4-FFF2-40B4-BE49-F238E27FC236}">
                <a16:creationId xmlns:a16="http://schemas.microsoft.com/office/drawing/2014/main" id="{C9F71CC1-2AB9-0394-A977-FE1A5A09C14E}"/>
              </a:ext>
            </a:extLst>
          </p:cNvPr>
          <p:cNvGraphicFramePr>
            <a:graphicFrameLocks noChangeAspect="1"/>
          </p:cNvGraphicFramePr>
          <p:nvPr>
            <p:extLst>
              <p:ext uri="{D42A27DB-BD31-4B8C-83A1-F6EECF244321}">
                <p14:modId xmlns:p14="http://schemas.microsoft.com/office/powerpoint/2010/main" val="3847864581"/>
              </p:ext>
            </p:extLst>
          </p:nvPr>
        </p:nvGraphicFramePr>
        <p:xfrm>
          <a:off x="234174" y="1126272"/>
          <a:ext cx="3468031" cy="2601023"/>
        </p:xfrm>
        <a:graphic>
          <a:graphicData uri="http://schemas.openxmlformats.org/presentationml/2006/ole">
            <mc:AlternateContent xmlns:mc="http://schemas.openxmlformats.org/markup-compatibility/2006">
              <mc:Choice xmlns:v="urn:schemas-microsoft-com:vml" Requires="v">
                <p:oleObj r:id="rId3" imgW="1111250" imgH="863600" progId="PBrush">
                  <p:embed/>
                </p:oleObj>
              </mc:Choice>
              <mc:Fallback>
                <p:oleObj r:id="rId3" imgW="1111250" imgH="863600" progId="PBrush">
                  <p:embed/>
                  <p:pic>
                    <p:nvPicPr>
                      <p:cNvPr id="9" name="Object 8" descr="A white rectangular object with red and blue text&#13;&#13;&#13;&#13;&#13;&#13;&#13;&#13;&#13;&#13;&#13;&#13;&#13;&#13;&#13;&#13;&#10;&#13;&#13;&#13;&#13;&#13;&#13;&#13;&#13;&#13;&#13;&#13;&#13;&#13;&#13;&#13;&#13;&#10;Description automatically generated">
                        <a:extLst>
                          <a:ext uri="{FF2B5EF4-FFF2-40B4-BE49-F238E27FC236}">
                            <a16:creationId xmlns:a16="http://schemas.microsoft.com/office/drawing/2014/main" id="{C9F71CC1-2AB9-0394-A977-FE1A5A09C1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4174" y="1126272"/>
                        <a:ext cx="3468031" cy="2601023"/>
                      </a:xfrm>
                      <a:prstGeom prst="rect">
                        <a:avLst/>
                      </a:prstGeom>
                      <a:noFill/>
                    </p:spPr>
                  </p:pic>
                </p:oleObj>
              </mc:Fallback>
            </mc:AlternateContent>
          </a:graphicData>
        </a:graphic>
      </p:graphicFrame>
      <p:sp>
        <p:nvSpPr>
          <p:cNvPr id="11" name="TextBox 10">
            <a:extLst>
              <a:ext uri="{FF2B5EF4-FFF2-40B4-BE49-F238E27FC236}">
                <a16:creationId xmlns:a16="http://schemas.microsoft.com/office/drawing/2014/main" id="{FE05B358-503A-CFEA-D0DF-B9F7DC1673E0}"/>
              </a:ext>
            </a:extLst>
          </p:cNvPr>
          <p:cNvSpPr txBox="1"/>
          <p:nvPr/>
        </p:nvSpPr>
        <p:spPr>
          <a:xfrm>
            <a:off x="3702205" y="1205326"/>
            <a:ext cx="5207621" cy="2442913"/>
          </a:xfrm>
          <a:prstGeom prst="rect">
            <a:avLst/>
          </a:prstGeom>
          <a:noFill/>
        </p:spPr>
        <p:txBody>
          <a:bodyPr wrap="square">
            <a:spAutoFit/>
          </a:bodyPr>
          <a:lstStyle/>
          <a:p>
            <a:pPr algn="just">
              <a:lnSpc>
                <a:spcPct val="130000"/>
              </a:lnSpc>
            </a:pPr>
            <a:r>
              <a:rPr lang="vi-VN" sz="2400" dirty="0">
                <a:solidFill>
                  <a:srgbClr val="000000"/>
                </a:solidFill>
                <a:effectLst/>
                <a:latin typeface="Cambria" panose="02040503050406030204" pitchFamily="18" charset="0"/>
                <a:ea typeface="Calibri" panose="020F0502020204030204" pitchFamily="34" charset="0"/>
                <a:cs typeface="Times New Roman" panose="02020603050405020304" pitchFamily="18" charset="0"/>
              </a:rPr>
              <a:t>Chỉ ra câu thơ thể hiện việc em bé từ chối lời mời của những người “trên mây” và “trong sóng”. Vì sao em bé từ chối lời mời gọi của họ? Qua đó em thấy em bé là người con như thế nào? </a:t>
            </a:r>
            <a:endParaRPr lang="en-VN" sz="2400" dirty="0">
              <a:effectLst/>
              <a:latin typeface="Cambria" panose="02040503050406030204" pitchFamily="18" charset="0"/>
              <a:ea typeface="Calibri" panose="020F0502020204030204" pitchFamily="34" charset="0"/>
              <a:cs typeface="Times New Roman" panose="02020603050405020304" pitchFamily="18" charset="0"/>
            </a:endParaRPr>
          </a:p>
        </p:txBody>
      </p:sp>
      <p:sp>
        <p:nvSpPr>
          <p:cNvPr id="12" name="Google Shape;12364;p40">
            <a:extLst>
              <a:ext uri="{FF2B5EF4-FFF2-40B4-BE49-F238E27FC236}">
                <a16:creationId xmlns:a16="http://schemas.microsoft.com/office/drawing/2014/main" id="{0C53C445-DB40-E998-A02C-73F0A2281291}"/>
              </a:ext>
            </a:extLst>
          </p:cNvPr>
          <p:cNvSpPr txBox="1">
            <a:spLocks/>
          </p:cNvSpPr>
          <p:nvPr/>
        </p:nvSpPr>
        <p:spPr>
          <a:xfrm>
            <a:off x="1678904" y="312233"/>
            <a:ext cx="5786191" cy="50930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191919"/>
              </a:buClr>
              <a:buSzPts val="5200"/>
              <a:buFont typeface="Domine"/>
              <a:buNone/>
              <a:defRPr sz="6000" b="1" i="0" u="none" strike="noStrike" cap="none">
                <a:solidFill>
                  <a:srgbClr val="191919"/>
                </a:solidFill>
                <a:latin typeface="Domine"/>
                <a:ea typeface="Domine"/>
                <a:cs typeface="Domine"/>
                <a:sym typeface="Domine"/>
              </a:defRPr>
            </a:lvl1pPr>
            <a:lvl2pPr marR="0" lvl="1"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2pPr>
            <a:lvl3pPr marR="0" lvl="2"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3pPr>
            <a:lvl4pPr marR="0" lvl="3"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4pPr>
            <a:lvl5pPr marR="0" lvl="4"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5pPr>
            <a:lvl6pPr marR="0" lvl="5"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6pPr>
            <a:lvl7pPr marR="0" lvl="6"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7pPr>
            <a:lvl8pPr marR="0" lvl="7"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8pPr>
            <a:lvl9pPr marR="0" lvl="8"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9pPr>
          </a:lstStyle>
          <a:p>
            <a:r>
              <a:rPr lang="en-US" sz="2800" dirty="0">
                <a:solidFill>
                  <a:srgbClr val="519FCF"/>
                </a:solidFill>
                <a:latin typeface="Cambria" panose="02040503050406030204" pitchFamily="18" charset="0"/>
              </a:rPr>
              <a:t>THẢO LUẬN NHÓM (8 PHÚT)</a:t>
            </a:r>
            <a:endParaRPr lang="en-US" sz="2800" i="1" dirty="0">
              <a:solidFill>
                <a:srgbClr val="519FCF"/>
              </a:solidFill>
              <a:latin typeface="Cambria" panose="02040503050406030204" pitchFamily="18" charset="0"/>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2"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p:tgtEl>
                                          <p:spTgt spid="11"/>
                                        </p:tgtEl>
                                        <p:attrNameLst>
                                          <p:attrName>ppt_x</p:attrName>
                                        </p:attrNameLst>
                                      </p:cBhvr>
                                      <p:tavLst>
                                        <p:tav tm="0">
                                          <p:val>
                                            <p:strVal val="#ppt_x+#ppt_w*1.125000"/>
                                          </p:val>
                                        </p:tav>
                                        <p:tav tm="100000">
                                          <p:val>
                                            <p:strVal val="#ppt_x"/>
                                          </p:val>
                                        </p:tav>
                                      </p:tavLst>
                                    </p:anim>
                                    <p:animEffect transition="in" filter="wipe(left)">
                                      <p:cBhvr>
                                        <p:cTn id="13" dur="500"/>
                                        <p:tgtEl>
                                          <p:spTgt spid="11"/>
                                        </p:tgtEl>
                                      </p:cBhvr>
                                    </p:animEffect>
                                  </p:childTnLst>
                                </p:cTn>
                              </p:par>
                            </p:childTnLst>
                          </p:cTn>
                        </p:par>
                        <p:par>
                          <p:cTn id="14" fill="hold">
                            <p:stCondLst>
                              <p:cond delay="500"/>
                            </p:stCondLst>
                            <p:childTnLst>
                              <p:par>
                                <p:cTn id="15" presetID="20"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edge">
                                      <p:cBhvr>
                                        <p:cTn id="1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378"/>
        <p:cNvGrpSpPr/>
        <p:nvPr/>
      </p:nvGrpSpPr>
      <p:grpSpPr>
        <a:xfrm>
          <a:off x="0" y="0"/>
          <a:ext cx="0" cy="0"/>
          <a:chOff x="0" y="0"/>
          <a:chExt cx="0" cy="0"/>
        </a:xfrm>
      </p:grpSpPr>
      <p:sp>
        <p:nvSpPr>
          <p:cNvPr id="22" name="Google Shape;305;p18">
            <a:extLst>
              <a:ext uri="{FF2B5EF4-FFF2-40B4-BE49-F238E27FC236}">
                <a16:creationId xmlns:a16="http://schemas.microsoft.com/office/drawing/2014/main" id="{3F57F5D3-1AD8-4B15-13F4-FBE087F8C141}"/>
              </a:ext>
            </a:extLst>
          </p:cNvPr>
          <p:cNvSpPr txBox="1"/>
          <p:nvPr/>
        </p:nvSpPr>
        <p:spPr>
          <a:xfrm>
            <a:off x="540717" y="349743"/>
            <a:ext cx="3607771" cy="607539"/>
          </a:xfrm>
          <a:prstGeom prst="rect">
            <a:avLst/>
          </a:prstGeom>
          <a:noFill/>
          <a:ln>
            <a:noFill/>
          </a:ln>
        </p:spPr>
        <p:txBody>
          <a:bodyPr spcFirstLastPara="1" wrap="square" lIns="0" tIns="0" rIns="0" bIns="0" anchor="t" anchorCtr="0">
            <a:spAutoFit/>
          </a:bodyPr>
          <a:lstStyle/>
          <a:p>
            <a:pPr marL="0" marR="0" lvl="0" indent="0" algn="l" rtl="0">
              <a:lnSpc>
                <a:spcPct val="141000"/>
              </a:lnSpc>
              <a:spcBef>
                <a:spcPts val="0"/>
              </a:spcBef>
              <a:spcAft>
                <a:spcPts val="0"/>
              </a:spcAft>
              <a:buNone/>
            </a:pPr>
            <a:r>
              <a:rPr lang="en-US" sz="2800" b="1" dirty="0">
                <a:solidFill>
                  <a:srgbClr val="519FCF"/>
                </a:solidFill>
                <a:latin typeface="Roboto Condensed"/>
                <a:ea typeface="Roboto Condensed"/>
                <a:cs typeface="Roboto Condensed"/>
                <a:sym typeface="Roboto Condensed"/>
              </a:rPr>
              <a:t>- </a:t>
            </a:r>
            <a:r>
              <a:rPr lang="en-US" sz="2800" b="1" dirty="0" err="1">
                <a:solidFill>
                  <a:srgbClr val="519FCF"/>
                </a:solidFill>
                <a:latin typeface="Roboto Condensed"/>
                <a:ea typeface="Roboto Condensed"/>
                <a:cs typeface="Roboto Condensed"/>
                <a:sym typeface="Roboto Condensed"/>
              </a:rPr>
              <a:t>Lời</a:t>
            </a:r>
            <a:r>
              <a:rPr lang="en-US" sz="2800" b="1" dirty="0">
                <a:solidFill>
                  <a:srgbClr val="519FCF"/>
                </a:solidFill>
                <a:latin typeface="Roboto Condensed"/>
                <a:ea typeface="Roboto Condensed"/>
                <a:cs typeface="Roboto Condensed"/>
                <a:sym typeface="Roboto Condensed"/>
              </a:rPr>
              <a:t> </a:t>
            </a:r>
            <a:r>
              <a:rPr lang="en-US" sz="2800" b="1" dirty="0" err="1">
                <a:solidFill>
                  <a:srgbClr val="519FCF"/>
                </a:solidFill>
                <a:latin typeface="Roboto Condensed"/>
                <a:ea typeface="Roboto Condensed"/>
                <a:cs typeface="Roboto Condensed"/>
                <a:sym typeface="Roboto Condensed"/>
              </a:rPr>
              <a:t>từ</a:t>
            </a:r>
            <a:r>
              <a:rPr lang="en-US" sz="2800" b="1" dirty="0">
                <a:solidFill>
                  <a:srgbClr val="519FCF"/>
                </a:solidFill>
                <a:latin typeface="Roboto Condensed"/>
                <a:ea typeface="Roboto Condensed"/>
                <a:cs typeface="Roboto Condensed"/>
                <a:sym typeface="Roboto Condensed"/>
              </a:rPr>
              <a:t> </a:t>
            </a:r>
            <a:r>
              <a:rPr lang="en-US" sz="2800" b="1" dirty="0" err="1">
                <a:solidFill>
                  <a:srgbClr val="519FCF"/>
                </a:solidFill>
                <a:latin typeface="Roboto Condensed"/>
                <a:ea typeface="Roboto Condensed"/>
                <a:cs typeface="Roboto Condensed"/>
                <a:sym typeface="Roboto Condensed"/>
              </a:rPr>
              <a:t>chối</a:t>
            </a:r>
            <a:r>
              <a:rPr lang="en-US" sz="2800" b="1" dirty="0">
                <a:solidFill>
                  <a:srgbClr val="519FCF"/>
                </a:solidFill>
                <a:latin typeface="Roboto Condensed"/>
                <a:ea typeface="Roboto Condensed"/>
                <a:cs typeface="Roboto Condensed"/>
                <a:sym typeface="Roboto Condensed"/>
              </a:rPr>
              <a:t> </a:t>
            </a:r>
            <a:r>
              <a:rPr lang="en-US" sz="2800" b="1" dirty="0" err="1">
                <a:solidFill>
                  <a:srgbClr val="519FCF"/>
                </a:solidFill>
                <a:latin typeface="Roboto Condensed"/>
                <a:ea typeface="Roboto Condensed"/>
                <a:cs typeface="Roboto Condensed"/>
                <a:sym typeface="Roboto Condensed"/>
              </a:rPr>
              <a:t>của</a:t>
            </a:r>
            <a:r>
              <a:rPr lang="en-US" sz="2800" b="1" dirty="0">
                <a:solidFill>
                  <a:srgbClr val="519FCF"/>
                </a:solidFill>
                <a:latin typeface="Roboto Condensed"/>
                <a:ea typeface="Roboto Condensed"/>
                <a:cs typeface="Roboto Condensed"/>
                <a:sym typeface="Roboto Condensed"/>
              </a:rPr>
              <a:t> </a:t>
            </a:r>
            <a:r>
              <a:rPr lang="en-US" sz="2800" b="1" dirty="0" err="1">
                <a:solidFill>
                  <a:srgbClr val="519FCF"/>
                </a:solidFill>
                <a:latin typeface="Roboto Condensed"/>
                <a:ea typeface="Roboto Condensed"/>
                <a:cs typeface="Roboto Condensed"/>
                <a:sym typeface="Roboto Condensed"/>
              </a:rPr>
              <a:t>em</a:t>
            </a:r>
            <a:r>
              <a:rPr lang="en-US" sz="2800" b="1" dirty="0">
                <a:solidFill>
                  <a:srgbClr val="519FCF"/>
                </a:solidFill>
                <a:latin typeface="Roboto Condensed"/>
                <a:ea typeface="Roboto Condensed"/>
                <a:cs typeface="Roboto Condensed"/>
                <a:sym typeface="Roboto Condensed"/>
              </a:rPr>
              <a:t> </a:t>
            </a:r>
            <a:r>
              <a:rPr lang="en-US" sz="2800" b="1" dirty="0" err="1">
                <a:solidFill>
                  <a:srgbClr val="519FCF"/>
                </a:solidFill>
                <a:latin typeface="Roboto Condensed"/>
                <a:ea typeface="Roboto Condensed"/>
                <a:cs typeface="Roboto Condensed"/>
                <a:sym typeface="Roboto Condensed"/>
              </a:rPr>
              <a:t>bé</a:t>
            </a:r>
            <a:r>
              <a:rPr lang="en-US" sz="2800" b="1" dirty="0">
                <a:solidFill>
                  <a:srgbClr val="519FCF"/>
                </a:solidFill>
                <a:latin typeface="Roboto Condensed"/>
                <a:ea typeface="Roboto Condensed"/>
                <a:cs typeface="Roboto Condensed"/>
                <a:sym typeface="Roboto Condensed"/>
              </a:rPr>
              <a:t>:</a:t>
            </a:r>
            <a:endParaRPr sz="1000" dirty="0">
              <a:solidFill>
                <a:srgbClr val="519FCF"/>
              </a:solidFill>
            </a:endParaRPr>
          </a:p>
        </p:txBody>
      </p:sp>
      <p:sp>
        <p:nvSpPr>
          <p:cNvPr id="23" name="Google Shape;306;p18">
            <a:extLst>
              <a:ext uri="{FF2B5EF4-FFF2-40B4-BE49-F238E27FC236}">
                <a16:creationId xmlns:a16="http://schemas.microsoft.com/office/drawing/2014/main" id="{1B38282F-37AB-F0F3-785D-B961E1395264}"/>
              </a:ext>
            </a:extLst>
          </p:cNvPr>
          <p:cNvSpPr txBox="1"/>
          <p:nvPr/>
        </p:nvSpPr>
        <p:spPr>
          <a:xfrm>
            <a:off x="540717" y="1141604"/>
            <a:ext cx="5484698" cy="607539"/>
          </a:xfrm>
          <a:prstGeom prst="rect">
            <a:avLst/>
          </a:prstGeom>
          <a:noFill/>
          <a:ln>
            <a:noFill/>
          </a:ln>
        </p:spPr>
        <p:txBody>
          <a:bodyPr spcFirstLastPara="1" wrap="square" lIns="0" tIns="0" rIns="0" bIns="0" anchor="t" anchorCtr="0">
            <a:spAutoFit/>
          </a:bodyPr>
          <a:lstStyle/>
          <a:p>
            <a:pPr marL="0" marR="0" lvl="0" indent="0" algn="l" rtl="0">
              <a:lnSpc>
                <a:spcPct val="141000"/>
              </a:lnSpc>
              <a:spcBef>
                <a:spcPts val="0"/>
              </a:spcBef>
              <a:spcAft>
                <a:spcPts val="0"/>
              </a:spcAft>
              <a:buNone/>
            </a:pP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Làm</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sao</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có</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thể</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rời</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mẹ</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mà</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đến</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được</a:t>
            </a:r>
            <a:r>
              <a:rPr lang="en-US" sz="2800" i="1" dirty="0">
                <a:solidFill>
                  <a:srgbClr val="519FCF"/>
                </a:solidFill>
                <a:latin typeface="Roboto Condensed"/>
                <a:ea typeface="Roboto Condensed"/>
                <a:cs typeface="Roboto Condensed"/>
                <a:sym typeface="Roboto Condensed"/>
              </a:rPr>
              <a:t>?</a:t>
            </a:r>
            <a:endParaRPr sz="1000" dirty="0">
              <a:solidFill>
                <a:srgbClr val="519FCF"/>
              </a:solidFill>
            </a:endParaRPr>
          </a:p>
        </p:txBody>
      </p:sp>
      <p:sp>
        <p:nvSpPr>
          <p:cNvPr id="24" name="Google Shape;307;p18">
            <a:extLst>
              <a:ext uri="{FF2B5EF4-FFF2-40B4-BE49-F238E27FC236}">
                <a16:creationId xmlns:a16="http://schemas.microsoft.com/office/drawing/2014/main" id="{4BB68CB5-06F2-229C-FD9A-A1E4EBE1E18C}"/>
              </a:ext>
            </a:extLst>
          </p:cNvPr>
          <p:cNvSpPr txBox="1"/>
          <p:nvPr/>
        </p:nvSpPr>
        <p:spPr>
          <a:xfrm>
            <a:off x="540717" y="1750520"/>
            <a:ext cx="5470844" cy="607539"/>
          </a:xfrm>
          <a:prstGeom prst="rect">
            <a:avLst/>
          </a:prstGeom>
          <a:noFill/>
          <a:ln>
            <a:noFill/>
          </a:ln>
        </p:spPr>
        <p:txBody>
          <a:bodyPr spcFirstLastPara="1" wrap="square" lIns="0" tIns="0" rIns="0" bIns="0" anchor="t" anchorCtr="0">
            <a:spAutoFit/>
          </a:bodyPr>
          <a:lstStyle/>
          <a:p>
            <a:pPr marL="0" marR="0" lvl="0" indent="0" algn="l" rtl="0">
              <a:lnSpc>
                <a:spcPct val="141000"/>
              </a:lnSpc>
              <a:spcBef>
                <a:spcPts val="0"/>
              </a:spcBef>
              <a:spcAft>
                <a:spcPts val="0"/>
              </a:spcAft>
              <a:buNone/>
            </a:pP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Làm</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sao</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có</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thể</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rời</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mẹ</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mà</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đi</a:t>
            </a:r>
            <a:r>
              <a:rPr lang="en-US" sz="2800" i="1" dirty="0">
                <a:solidFill>
                  <a:srgbClr val="519FCF"/>
                </a:solidFill>
                <a:latin typeface="Roboto Condensed"/>
                <a:ea typeface="Roboto Condensed"/>
                <a:cs typeface="Roboto Condensed"/>
                <a:sym typeface="Roboto Condensed"/>
              </a:rPr>
              <a:t> </a:t>
            </a:r>
            <a:r>
              <a:rPr lang="en-US" sz="2800" i="1" dirty="0" err="1">
                <a:solidFill>
                  <a:srgbClr val="519FCF"/>
                </a:solidFill>
                <a:latin typeface="Roboto Condensed"/>
                <a:ea typeface="Roboto Condensed"/>
                <a:cs typeface="Roboto Condensed"/>
                <a:sym typeface="Roboto Condensed"/>
              </a:rPr>
              <a:t>được</a:t>
            </a:r>
            <a:r>
              <a:rPr lang="en-US" sz="2800" i="1" dirty="0">
                <a:solidFill>
                  <a:srgbClr val="519FCF"/>
                </a:solidFill>
                <a:latin typeface="Roboto Condensed"/>
                <a:ea typeface="Roboto Condensed"/>
                <a:cs typeface="Roboto Condensed"/>
                <a:sym typeface="Roboto Condensed"/>
              </a:rPr>
              <a:t>?</a:t>
            </a:r>
            <a:endParaRPr sz="1000" dirty="0">
              <a:solidFill>
                <a:srgbClr val="519FCF"/>
              </a:solidFill>
            </a:endParaRPr>
          </a:p>
        </p:txBody>
      </p:sp>
      <p:pic>
        <p:nvPicPr>
          <p:cNvPr id="25" name="Google Shape;328;p20">
            <a:extLst>
              <a:ext uri="{FF2B5EF4-FFF2-40B4-BE49-F238E27FC236}">
                <a16:creationId xmlns:a16="http://schemas.microsoft.com/office/drawing/2014/main" id="{3FCAAA12-E5E7-C39B-76DD-6E7C34701C59}"/>
              </a:ext>
            </a:extLst>
          </p:cNvPr>
          <p:cNvPicPr preferRelativeResize="0"/>
          <p:nvPr/>
        </p:nvPicPr>
        <p:blipFill rotWithShape="1">
          <a:blip r:embed="rId3">
            <a:alphaModFix/>
          </a:blip>
          <a:srcRect/>
          <a:stretch/>
        </p:blipFill>
        <p:spPr>
          <a:xfrm flipH="1">
            <a:off x="5322771" y="1445373"/>
            <a:ext cx="3734602" cy="312124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122"/>
        <p:cNvGrpSpPr/>
        <p:nvPr/>
      </p:nvGrpSpPr>
      <p:grpSpPr>
        <a:xfrm>
          <a:off x="0" y="0"/>
          <a:ext cx="0" cy="0"/>
          <a:chOff x="0" y="0"/>
          <a:chExt cx="0" cy="0"/>
        </a:xfrm>
      </p:grpSpPr>
      <p:sp>
        <p:nvSpPr>
          <p:cNvPr id="5" name="Google Shape;12364;p40">
            <a:extLst>
              <a:ext uri="{FF2B5EF4-FFF2-40B4-BE49-F238E27FC236}">
                <a16:creationId xmlns:a16="http://schemas.microsoft.com/office/drawing/2014/main" id="{2B929A40-DCC1-DA7D-8195-79CEAA52110F}"/>
              </a:ext>
            </a:extLst>
          </p:cNvPr>
          <p:cNvSpPr txBox="1">
            <a:spLocks/>
          </p:cNvSpPr>
          <p:nvPr/>
        </p:nvSpPr>
        <p:spPr>
          <a:xfrm>
            <a:off x="1678904" y="646730"/>
            <a:ext cx="5786191" cy="50930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191919"/>
              </a:buClr>
              <a:buSzPts val="5200"/>
              <a:buFont typeface="Domine"/>
              <a:buNone/>
              <a:defRPr sz="6000" b="1" i="0" u="none" strike="noStrike" cap="none">
                <a:solidFill>
                  <a:srgbClr val="191919"/>
                </a:solidFill>
                <a:latin typeface="Domine"/>
                <a:ea typeface="Domine"/>
                <a:cs typeface="Domine"/>
                <a:sym typeface="Domine"/>
              </a:defRPr>
            </a:lvl1pPr>
            <a:lvl2pPr marR="0" lvl="1"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2pPr>
            <a:lvl3pPr marR="0" lvl="2"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3pPr>
            <a:lvl4pPr marR="0" lvl="3"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4pPr>
            <a:lvl5pPr marR="0" lvl="4"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5pPr>
            <a:lvl6pPr marR="0" lvl="5"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6pPr>
            <a:lvl7pPr marR="0" lvl="6"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7pPr>
            <a:lvl8pPr marR="0" lvl="7"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8pPr>
            <a:lvl9pPr marR="0" lvl="8" algn="ctr" rtl="0">
              <a:lnSpc>
                <a:spcPct val="115000"/>
              </a:lnSpc>
              <a:spcBef>
                <a:spcPts val="0"/>
              </a:spcBef>
              <a:spcAft>
                <a:spcPts val="0"/>
              </a:spcAft>
              <a:buClr>
                <a:srgbClr val="191919"/>
              </a:buClr>
              <a:buSzPts val="5200"/>
              <a:buFont typeface="Domine"/>
              <a:buNone/>
              <a:defRPr sz="5200" b="1" i="0" u="none" strike="noStrike" cap="none">
                <a:solidFill>
                  <a:srgbClr val="191919"/>
                </a:solidFill>
                <a:latin typeface="Domine"/>
                <a:ea typeface="Domine"/>
                <a:cs typeface="Domine"/>
                <a:sym typeface="Domine"/>
              </a:defRPr>
            </a:lvl9pPr>
          </a:lstStyle>
          <a:p>
            <a:r>
              <a:rPr lang="en-US" sz="2800" dirty="0">
                <a:solidFill>
                  <a:srgbClr val="519FCF"/>
                </a:solidFill>
                <a:latin typeface="Cambria" panose="02040503050406030204" pitchFamily="18" charset="0"/>
              </a:rPr>
              <a:t>THẢO LUẬN NHÓM (5 PHÚT)</a:t>
            </a:r>
            <a:endParaRPr lang="en-US" sz="2800" i="1" dirty="0">
              <a:solidFill>
                <a:srgbClr val="519FCF"/>
              </a:solidFill>
              <a:latin typeface="Cambria" panose="02040503050406030204" pitchFamily="18" charset="0"/>
            </a:endParaRPr>
          </a:p>
        </p:txBody>
      </p:sp>
      <p:sp>
        <p:nvSpPr>
          <p:cNvPr id="6" name="TextBox 5">
            <a:extLst>
              <a:ext uri="{FF2B5EF4-FFF2-40B4-BE49-F238E27FC236}">
                <a16:creationId xmlns:a16="http://schemas.microsoft.com/office/drawing/2014/main" id="{99912DC3-430E-4B6A-3490-8B3C25145F97}"/>
              </a:ext>
            </a:extLst>
          </p:cNvPr>
          <p:cNvSpPr txBox="1"/>
          <p:nvPr/>
        </p:nvSpPr>
        <p:spPr>
          <a:xfrm>
            <a:off x="2503447" y="1166693"/>
            <a:ext cx="4137102" cy="1154227"/>
          </a:xfrm>
          <a:prstGeom prst="rect">
            <a:avLst/>
          </a:prstGeom>
          <a:noFill/>
        </p:spPr>
        <p:txBody>
          <a:bodyPr wrap="square">
            <a:spAutoFit/>
          </a:bodyPr>
          <a:lstStyle/>
          <a:p>
            <a:pPr marL="342900" indent="-342900" algn="just">
              <a:lnSpc>
                <a:spcPct val="130000"/>
              </a:lnSpc>
              <a:buFont typeface="Wingdings" pitchFamily="2" charset="2"/>
              <a:buChar char="Ø"/>
            </a:pPr>
            <a:r>
              <a:rPr lang="vi-VN" sz="2800" dirty="0">
                <a:solidFill>
                  <a:srgbClr val="000000"/>
                </a:solidFill>
                <a:effectLst/>
                <a:latin typeface="Cambria" panose="02040503050406030204" pitchFamily="18" charset="0"/>
                <a:ea typeface="Calibri" panose="020F0502020204030204" pitchFamily="34" charset="0"/>
                <a:cs typeface="Times New Roman" panose="02020603050405020304" pitchFamily="18" charset="0"/>
              </a:rPr>
              <a:t>Nhóm 1, 2: trò chơi 1</a:t>
            </a:r>
          </a:p>
          <a:p>
            <a:pPr marL="342900" indent="-342900" algn="just">
              <a:lnSpc>
                <a:spcPct val="130000"/>
              </a:lnSpc>
              <a:buFont typeface="Wingdings" pitchFamily="2" charset="2"/>
              <a:buChar char="Ø"/>
            </a:pPr>
            <a:r>
              <a:rPr lang="vi-VN" sz="2800" dirty="0">
                <a:latin typeface="Cambria" panose="02040503050406030204" pitchFamily="18" charset="0"/>
                <a:ea typeface="Calibri" panose="020F0502020204030204" pitchFamily="34" charset="0"/>
                <a:cs typeface="Times New Roman" panose="02020603050405020304" pitchFamily="18" charset="0"/>
              </a:rPr>
              <a:t>Nhóm 3, 4: trò chơi 2</a:t>
            </a:r>
            <a:endParaRPr lang="en-VN" sz="2800" dirty="0">
              <a:effectLst/>
              <a:latin typeface="Cambria" panose="02040503050406030204" pitchFamily="18" charset="0"/>
              <a:ea typeface="Calibri" panose="020F0502020204030204" pitchFamily="34" charset="0"/>
              <a:cs typeface="Times New Roman" panose="02020603050405020304" pitchFamily="18" charset="0"/>
            </a:endParaRPr>
          </a:p>
        </p:txBody>
      </p:sp>
      <p:pic>
        <p:nvPicPr>
          <p:cNvPr id="3" name="Picture 17">
            <a:extLst>
              <a:ext uri="{FF2B5EF4-FFF2-40B4-BE49-F238E27FC236}">
                <a16:creationId xmlns:a16="http://schemas.microsoft.com/office/drawing/2014/main" id="{C3E5F2E1-6670-70A1-A76A-11B217E7527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241389" y="2441306"/>
            <a:ext cx="4661217" cy="233643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049"/>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7220F5E7-C6B1-6C4E-8042-F662950E9886}"/>
              </a:ext>
            </a:extLst>
          </p:cNvPr>
          <p:cNvGraphicFramePr>
            <a:graphicFrameLocks noGrp="1"/>
          </p:cNvGraphicFramePr>
          <p:nvPr>
            <p:extLst>
              <p:ext uri="{D42A27DB-BD31-4B8C-83A1-F6EECF244321}">
                <p14:modId xmlns:p14="http://schemas.microsoft.com/office/powerpoint/2010/main" val="814182062"/>
              </p:ext>
            </p:extLst>
          </p:nvPr>
        </p:nvGraphicFramePr>
        <p:xfrm>
          <a:off x="169026" y="140738"/>
          <a:ext cx="8817032" cy="4521432"/>
        </p:xfrm>
        <a:graphic>
          <a:graphicData uri="http://schemas.openxmlformats.org/drawingml/2006/table">
            <a:tbl>
              <a:tblPr firstRow="1" bandRow="1">
                <a:tableStyleId>{4CDB768E-4887-4C1F-B24F-1CF164CF1C47}</a:tableStyleId>
              </a:tblPr>
              <a:tblGrid>
                <a:gridCol w="911629">
                  <a:extLst>
                    <a:ext uri="{9D8B030D-6E8A-4147-A177-3AD203B41FA5}">
                      <a16:colId xmlns:a16="http://schemas.microsoft.com/office/drawing/2014/main" val="3700577654"/>
                    </a:ext>
                  </a:extLst>
                </a:gridCol>
                <a:gridCol w="2493818">
                  <a:extLst>
                    <a:ext uri="{9D8B030D-6E8A-4147-A177-3AD203B41FA5}">
                      <a16:colId xmlns:a16="http://schemas.microsoft.com/office/drawing/2014/main" val="2722704671"/>
                    </a:ext>
                  </a:extLst>
                </a:gridCol>
                <a:gridCol w="2610196">
                  <a:extLst>
                    <a:ext uri="{9D8B030D-6E8A-4147-A177-3AD203B41FA5}">
                      <a16:colId xmlns:a16="http://schemas.microsoft.com/office/drawing/2014/main" val="3709875211"/>
                    </a:ext>
                  </a:extLst>
                </a:gridCol>
                <a:gridCol w="2801389">
                  <a:extLst>
                    <a:ext uri="{9D8B030D-6E8A-4147-A177-3AD203B41FA5}">
                      <a16:colId xmlns:a16="http://schemas.microsoft.com/office/drawing/2014/main" val="1873685974"/>
                    </a:ext>
                  </a:extLst>
                </a:gridCol>
              </a:tblGrid>
              <a:tr h="616412">
                <a:tc>
                  <a:txBody>
                    <a:bodyPr/>
                    <a:lstStyle/>
                    <a:p>
                      <a:pPr algn="ctr"/>
                      <a:r>
                        <a:rPr lang="en-VN" sz="2400" b="1" dirty="0">
                          <a:solidFill>
                            <a:srgbClr val="519FCF"/>
                          </a:solidFill>
                          <a:latin typeface="Cambria" panose="02040503050406030204" pitchFamily="18" charset="0"/>
                        </a:rPr>
                        <a:t>Trò chơi</a:t>
                      </a:r>
                    </a:p>
                  </a:txBody>
                  <a:tcPr anchor="ct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a:txBody>
                    <a:bodyPr/>
                    <a:lstStyle/>
                    <a:p>
                      <a:pPr algn="ctr"/>
                      <a:r>
                        <a:rPr lang="en-VN" sz="2400" b="1" dirty="0">
                          <a:solidFill>
                            <a:srgbClr val="519FCF"/>
                          </a:solidFill>
                          <a:latin typeface="Cambria" panose="02040503050406030204" pitchFamily="18" charset="0"/>
                        </a:rPr>
                        <a:t>Phân vai</a:t>
                      </a:r>
                    </a:p>
                  </a:txBody>
                  <a:tcPr anchor="ct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a:txBody>
                    <a:bodyPr/>
                    <a:lstStyle/>
                    <a:p>
                      <a:pPr algn="ctr"/>
                      <a:r>
                        <a:rPr lang="en-US" sz="2400" b="1" dirty="0" err="1">
                          <a:solidFill>
                            <a:srgbClr val="519FCF"/>
                          </a:solidFill>
                          <a:latin typeface="Cambria" panose="02040503050406030204" pitchFamily="18" charset="0"/>
                        </a:rPr>
                        <a:t>Ý</a:t>
                      </a:r>
                      <a:r>
                        <a:rPr lang="en-VN" sz="2400" b="1" dirty="0">
                          <a:solidFill>
                            <a:srgbClr val="519FCF"/>
                          </a:solidFill>
                          <a:latin typeface="Cambria" panose="02040503050406030204" pitchFamily="18" charset="0"/>
                        </a:rPr>
                        <a:t> nghĩa hình ảnh so sánh</a:t>
                      </a:r>
                    </a:p>
                  </a:txBody>
                  <a:tcPr anchor="ct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a:txBody>
                    <a:bodyPr/>
                    <a:lstStyle/>
                    <a:p>
                      <a:pPr algn="ctr"/>
                      <a:r>
                        <a:rPr lang="en-VN" sz="2400" b="1" dirty="0">
                          <a:solidFill>
                            <a:srgbClr val="519FCF"/>
                          </a:solidFill>
                          <a:latin typeface="Cambria" panose="02040503050406030204" pitchFamily="18" charset="0"/>
                        </a:rPr>
                        <a:t>Tình cảm</a:t>
                      </a:r>
                    </a:p>
                    <a:p>
                      <a:pPr algn="ctr"/>
                      <a:r>
                        <a:rPr lang="en-VN" sz="2400" b="1" dirty="0">
                          <a:solidFill>
                            <a:srgbClr val="519FCF"/>
                          </a:solidFill>
                          <a:latin typeface="Cambria" panose="02040503050406030204" pitchFamily="18" charset="0"/>
                        </a:rPr>
                        <a:t>hai mẹ con</a:t>
                      </a:r>
                    </a:p>
                  </a:txBody>
                  <a:tcPr anchor="ct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extLst>
                  <a:ext uri="{0D108BD9-81ED-4DB2-BD59-A6C34878D82A}">
                    <a16:rowId xmlns:a16="http://schemas.microsoft.com/office/drawing/2014/main" val="1302634712"/>
                  </a:ext>
                </a:extLst>
              </a:tr>
              <a:tr h="616412">
                <a:tc rowSpan="3">
                  <a:txBody>
                    <a:bodyPr/>
                    <a:lstStyle/>
                    <a:p>
                      <a:pPr algn="ctr"/>
                      <a:r>
                        <a:rPr lang="en-VN" sz="2000" b="1" dirty="0">
                          <a:solidFill>
                            <a:srgbClr val="519FCF"/>
                          </a:solidFill>
                          <a:latin typeface="Cambria" panose="02040503050406030204" pitchFamily="18" charset="0"/>
                        </a:rPr>
                        <a:t>Trò chơi 1</a:t>
                      </a:r>
                    </a:p>
                  </a:txBody>
                  <a:tcPr anchor="ct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a:txBody>
                    <a:bodyPr/>
                    <a:lstStyle/>
                    <a:p>
                      <a:r>
                        <a:rPr lang="en-VN" sz="2400" dirty="0">
                          <a:latin typeface="Cambria" panose="02040503050406030204" pitchFamily="18" charset="0"/>
                        </a:rPr>
                        <a:t>Con là…</a:t>
                      </a: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rowSpan="3">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rowSpan="3">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extLst>
                  <a:ext uri="{0D108BD9-81ED-4DB2-BD59-A6C34878D82A}">
                    <a16:rowId xmlns:a16="http://schemas.microsoft.com/office/drawing/2014/main" val="3207850718"/>
                  </a:ext>
                </a:extLst>
              </a:tr>
              <a:tr h="616412">
                <a:tc vMerge="1">
                  <a:txBody>
                    <a:bodyPr/>
                    <a:lstStyle/>
                    <a:p>
                      <a:endParaRPr lang="en-VN" dirty="0"/>
                    </a:p>
                  </a:txBody>
                  <a:tcPr/>
                </a:tc>
                <a:tc>
                  <a:txBody>
                    <a:bodyPr/>
                    <a:lstStyle/>
                    <a:p>
                      <a:r>
                        <a:rPr lang="en-VN" sz="2400" dirty="0">
                          <a:latin typeface="Cambria" panose="02040503050406030204" pitchFamily="18" charset="0"/>
                        </a:rPr>
                        <a:t>Mẹ sẽ là…</a:t>
                      </a: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vMerge="1">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vMerge="1">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extLst>
                  <a:ext uri="{0D108BD9-81ED-4DB2-BD59-A6C34878D82A}">
                    <a16:rowId xmlns:a16="http://schemas.microsoft.com/office/drawing/2014/main" val="1637124703"/>
                  </a:ext>
                </a:extLst>
              </a:tr>
              <a:tr h="616412">
                <a:tc vMerge="1">
                  <a:txBody>
                    <a:bodyPr/>
                    <a:lstStyle/>
                    <a:p>
                      <a:endParaRPr lang="en-VN" dirty="0"/>
                    </a:p>
                  </a:txBody>
                  <a:tcPr/>
                </a:tc>
                <a:tc>
                  <a:txBody>
                    <a:bodyPr/>
                    <a:lstStyle/>
                    <a:p>
                      <a:r>
                        <a:rPr lang="en-VN" sz="2400" dirty="0">
                          <a:latin typeface="Cambria" panose="02040503050406030204" pitchFamily="18" charset="0"/>
                        </a:rPr>
                        <a:t>Mái nhà ta sẽ là…</a:t>
                      </a: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vMerge="1">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vMerge="1">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extLst>
                  <a:ext uri="{0D108BD9-81ED-4DB2-BD59-A6C34878D82A}">
                    <a16:rowId xmlns:a16="http://schemas.microsoft.com/office/drawing/2014/main" val="303218665"/>
                  </a:ext>
                </a:extLst>
              </a:tr>
              <a:tr h="616412">
                <a:tc rowSpan="3">
                  <a:txBody>
                    <a:bodyPr/>
                    <a:lstStyle/>
                    <a:p>
                      <a:pPr algn="ctr"/>
                      <a:r>
                        <a:rPr lang="en-VN" sz="2000" b="1" dirty="0">
                          <a:solidFill>
                            <a:srgbClr val="519FCF"/>
                          </a:solidFill>
                          <a:latin typeface="Cambria" panose="02040503050406030204" pitchFamily="18" charset="0"/>
                        </a:rPr>
                        <a:t>Trò chơi 2</a:t>
                      </a:r>
                    </a:p>
                  </a:txBody>
                  <a:tcPr anchor="ct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a:txBody>
                    <a:bodyPr/>
                    <a:lstStyle/>
                    <a:p>
                      <a:r>
                        <a:rPr lang="en-VN" sz="2400" dirty="0">
                          <a:latin typeface="Cambria" panose="02040503050406030204" pitchFamily="18" charset="0"/>
                        </a:rPr>
                        <a:t>Con là…</a:t>
                      </a: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rowSpan="3">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rowSpan="3">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extLst>
                  <a:ext uri="{0D108BD9-81ED-4DB2-BD59-A6C34878D82A}">
                    <a16:rowId xmlns:a16="http://schemas.microsoft.com/office/drawing/2014/main" val="1332888939"/>
                  </a:ext>
                </a:extLst>
              </a:tr>
              <a:tr h="616412">
                <a:tc vMerge="1">
                  <a:txBody>
                    <a:bodyPr/>
                    <a:lstStyle/>
                    <a:p>
                      <a:endParaRPr lang="en-VN" dirty="0"/>
                    </a:p>
                  </a:txBody>
                  <a:tcPr/>
                </a:tc>
                <a:tc>
                  <a:txBody>
                    <a:bodyPr/>
                    <a:lstStyle/>
                    <a:p>
                      <a:r>
                        <a:rPr lang="en-VN" sz="2400" dirty="0">
                          <a:latin typeface="Cambria" panose="02040503050406030204" pitchFamily="18" charset="0"/>
                        </a:rPr>
                        <a:t>Mẹ sẽ là…</a:t>
                      </a: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vMerge="1">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vMerge="1">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extLst>
                  <a:ext uri="{0D108BD9-81ED-4DB2-BD59-A6C34878D82A}">
                    <a16:rowId xmlns:a16="http://schemas.microsoft.com/office/drawing/2014/main" val="535454571"/>
                  </a:ext>
                </a:extLst>
              </a:tr>
              <a:tr h="616412">
                <a:tc vMerge="1">
                  <a:txBody>
                    <a:bodyPr/>
                    <a:lstStyle/>
                    <a:p>
                      <a:endParaRPr lang="en-VN" dirty="0"/>
                    </a:p>
                  </a:txBody>
                  <a:tcPr/>
                </a:tc>
                <a:tc>
                  <a:txBody>
                    <a:bodyPr/>
                    <a:lstStyle/>
                    <a:p>
                      <a:r>
                        <a:rPr lang="en-VN" sz="2400" dirty="0">
                          <a:latin typeface="Cambria" panose="02040503050406030204" pitchFamily="18" charset="0"/>
                        </a:rPr>
                        <a:t>Con sẽ…</a:t>
                      </a: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vMerge="1">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tc vMerge="1">
                  <a:txBody>
                    <a:bodyPr/>
                    <a:lstStyle/>
                    <a:p>
                      <a:endParaRPr lang="en-VN" sz="2400" dirty="0">
                        <a:latin typeface="Cambria" panose="02040503050406030204" pitchFamily="18" charset="0"/>
                      </a:endParaRPr>
                    </a:p>
                  </a:txBody>
                  <a:tcPr>
                    <a:lnL w="12700" cap="flat" cmpd="sng" algn="ctr">
                      <a:solidFill>
                        <a:srgbClr val="171E1C"/>
                      </a:solidFill>
                      <a:prstDash val="solid"/>
                      <a:round/>
                      <a:headEnd type="none" w="med" len="med"/>
                      <a:tailEnd type="none" w="med" len="med"/>
                    </a:lnL>
                    <a:lnR w="12700" cap="flat" cmpd="sng" algn="ctr">
                      <a:solidFill>
                        <a:srgbClr val="171E1C"/>
                      </a:solidFill>
                      <a:prstDash val="solid"/>
                      <a:round/>
                      <a:headEnd type="none" w="med" len="med"/>
                      <a:tailEnd type="none" w="med" len="med"/>
                    </a:lnR>
                    <a:lnT w="12700" cap="flat" cmpd="sng" algn="ctr">
                      <a:solidFill>
                        <a:srgbClr val="171E1C"/>
                      </a:solidFill>
                      <a:prstDash val="solid"/>
                      <a:round/>
                      <a:headEnd type="none" w="med" len="med"/>
                      <a:tailEnd type="none" w="med" len="med"/>
                    </a:lnT>
                    <a:lnB w="12700" cap="flat" cmpd="sng" algn="ctr">
                      <a:solidFill>
                        <a:srgbClr val="171E1C"/>
                      </a:solidFill>
                      <a:prstDash val="solid"/>
                      <a:round/>
                      <a:headEnd type="none" w="med" len="med"/>
                      <a:tailEnd type="none" w="med" len="med"/>
                    </a:lnB>
                  </a:tcPr>
                </a:tc>
                <a:extLst>
                  <a:ext uri="{0D108BD9-81ED-4DB2-BD59-A6C34878D82A}">
                    <a16:rowId xmlns:a16="http://schemas.microsoft.com/office/drawing/2014/main" val="154870082"/>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425"/>
        <p:cNvGrpSpPr/>
        <p:nvPr/>
      </p:nvGrpSpPr>
      <p:grpSpPr>
        <a:xfrm>
          <a:off x="0" y="0"/>
          <a:ext cx="0" cy="0"/>
          <a:chOff x="0" y="0"/>
          <a:chExt cx="0" cy="0"/>
        </a:xfrm>
      </p:grpSpPr>
      <p:grpSp>
        <p:nvGrpSpPr>
          <p:cNvPr id="12" name="Google Shape;337;p21">
            <a:extLst>
              <a:ext uri="{FF2B5EF4-FFF2-40B4-BE49-F238E27FC236}">
                <a16:creationId xmlns:a16="http://schemas.microsoft.com/office/drawing/2014/main" id="{3950AB9D-1470-BD23-5E2F-D1C473D11253}"/>
              </a:ext>
            </a:extLst>
          </p:cNvPr>
          <p:cNvGrpSpPr/>
          <p:nvPr/>
        </p:nvGrpSpPr>
        <p:grpSpPr>
          <a:xfrm>
            <a:off x="873686" y="363382"/>
            <a:ext cx="7028820" cy="3806587"/>
            <a:chOff x="1062332" y="448"/>
            <a:chExt cx="7741894" cy="4192766"/>
          </a:xfrm>
        </p:grpSpPr>
        <p:sp>
          <p:nvSpPr>
            <p:cNvPr id="13" name="Google Shape;338;p21">
              <a:extLst>
                <a:ext uri="{FF2B5EF4-FFF2-40B4-BE49-F238E27FC236}">
                  <a16:creationId xmlns:a16="http://schemas.microsoft.com/office/drawing/2014/main" id="{12CD2C19-7051-4CC2-D761-854C465F638B}"/>
                </a:ext>
              </a:extLst>
            </p:cNvPr>
            <p:cNvSpPr>
              <a:spLocks noChangeAspect="1"/>
            </p:cNvSpPr>
            <p:nvPr/>
          </p:nvSpPr>
          <p:spPr>
            <a:xfrm>
              <a:off x="1249099" y="448"/>
              <a:ext cx="3965221" cy="3965221"/>
            </a:xfrm>
            <a:prstGeom prst="ellipse">
              <a:avLst/>
            </a:prstGeom>
            <a:solidFill>
              <a:schemeClr val="accent1">
                <a:alpha val="49803"/>
              </a:schemeClr>
            </a:solidFill>
            <a:ln w="25400" cap="flat" cmpd="sng">
              <a:solidFill>
                <a:srgbClr val="519FC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3000">
                <a:solidFill>
                  <a:srgbClr val="043C62"/>
                </a:solidFill>
              </a:endParaRPr>
            </a:p>
          </p:txBody>
        </p:sp>
        <p:sp>
          <p:nvSpPr>
            <p:cNvPr id="14" name="Google Shape;339;p21">
              <a:extLst>
                <a:ext uri="{FF2B5EF4-FFF2-40B4-BE49-F238E27FC236}">
                  <a16:creationId xmlns:a16="http://schemas.microsoft.com/office/drawing/2014/main" id="{9A021FFC-E2CE-A36B-8D34-7EE8B614E2F3}"/>
                </a:ext>
              </a:extLst>
            </p:cNvPr>
            <p:cNvSpPr txBox="1"/>
            <p:nvPr/>
          </p:nvSpPr>
          <p:spPr>
            <a:xfrm>
              <a:off x="1062332" y="94723"/>
              <a:ext cx="3870947" cy="3870946"/>
            </a:xfrm>
            <a:prstGeom prst="rect">
              <a:avLst/>
            </a:prstGeom>
            <a:noFill/>
            <a:ln>
              <a:noFill/>
            </a:ln>
          </p:spPr>
          <p:txBody>
            <a:bodyPr spcFirstLastPara="1" wrap="square" lIns="301250" tIns="55875" rIns="301250" bIns="55875" anchor="ctr" anchorCtr="0">
              <a:noAutofit/>
            </a:bodyPr>
            <a:lstStyle/>
            <a:p>
              <a:pPr marL="0" marR="0" lvl="0" indent="0" algn="ctr" rtl="0">
                <a:lnSpc>
                  <a:spcPct val="120000"/>
                </a:lnSpc>
                <a:spcBef>
                  <a:spcPts val="0"/>
                </a:spcBef>
                <a:spcAft>
                  <a:spcPts val="0"/>
                </a:spcAft>
                <a:buClr>
                  <a:srgbClr val="FFFFFF"/>
                </a:buClr>
                <a:buSzPts val="4400"/>
                <a:buFont typeface="Roboto Condensed"/>
                <a:buNone/>
              </a:pPr>
              <a:r>
                <a:rPr lang="en-US" sz="3000" dirty="0">
                  <a:solidFill>
                    <a:srgbClr val="043C62"/>
                  </a:solidFill>
                  <a:latin typeface="Roboto Condensed"/>
                  <a:ea typeface="Roboto Condensed"/>
                  <a:cs typeface="Roboto Condensed"/>
                  <a:sym typeface="Roboto Condensed"/>
                </a:rPr>
                <a:t>Con </a:t>
              </a:r>
              <a:r>
                <a:rPr lang="en-US" sz="3000" dirty="0" err="1">
                  <a:solidFill>
                    <a:srgbClr val="043C62"/>
                  </a:solidFill>
                  <a:latin typeface="Roboto Condensed"/>
                  <a:ea typeface="Roboto Condensed"/>
                  <a:cs typeface="Roboto Condensed"/>
                  <a:sym typeface="Roboto Condensed"/>
                </a:rPr>
                <a:t>là</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mây</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mẹ</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là</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trăng</a:t>
              </a:r>
              <a:r>
                <a:rPr lang="en-US" sz="3000" dirty="0">
                  <a:solidFill>
                    <a:srgbClr val="043C62"/>
                  </a:solidFill>
                  <a:latin typeface="Roboto Condensed"/>
                  <a:ea typeface="Roboto Condensed"/>
                  <a:cs typeface="Roboto Condensed"/>
                  <a:sym typeface="Roboto Condensed"/>
                </a:rPr>
                <a:t>, con </a:t>
              </a:r>
              <a:r>
                <a:rPr lang="en-US" sz="3000" dirty="0" err="1">
                  <a:solidFill>
                    <a:srgbClr val="043C62"/>
                  </a:solidFill>
                  <a:latin typeface="Roboto Condensed"/>
                  <a:ea typeface="Roboto Condensed"/>
                  <a:cs typeface="Roboto Condensed"/>
                  <a:sym typeface="Roboto Condensed"/>
                </a:rPr>
                <a:t>lấy</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hai</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tay</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trùm</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lên</a:t>
              </a:r>
              <a:r>
                <a:rPr lang="en-US" sz="3000" dirty="0">
                  <a:solidFill>
                    <a:srgbClr val="043C62"/>
                  </a:solidFill>
                  <a:latin typeface="Roboto Condensed"/>
                  <a:ea typeface="Roboto Condensed"/>
                  <a:cs typeface="Roboto Condensed"/>
                  <a:sym typeface="Roboto Condensed"/>
                </a:rPr>
                <a:t> </a:t>
              </a:r>
              <a:endParaRPr sz="3000" dirty="0">
                <a:solidFill>
                  <a:srgbClr val="043C62"/>
                </a:solidFill>
              </a:endParaRPr>
            </a:p>
            <a:p>
              <a:pPr marL="0" marR="0" lvl="0" indent="0" algn="ctr" rtl="0">
                <a:lnSpc>
                  <a:spcPct val="120000"/>
                </a:lnSpc>
                <a:spcBef>
                  <a:spcPts val="0"/>
                </a:spcBef>
                <a:spcAft>
                  <a:spcPts val="0"/>
                </a:spcAft>
                <a:buClr>
                  <a:srgbClr val="FFFFFF"/>
                </a:buClr>
                <a:buSzPts val="4400"/>
                <a:buFont typeface="Roboto Condensed"/>
                <a:buNone/>
              </a:pPr>
              <a:r>
                <a:rPr lang="en-US" sz="3000" dirty="0" err="1">
                  <a:solidFill>
                    <a:srgbClr val="043C62"/>
                  </a:solidFill>
                  <a:latin typeface="Roboto Condensed"/>
                  <a:ea typeface="Roboto Condensed"/>
                  <a:cs typeface="Roboto Condensed"/>
                  <a:sym typeface="Roboto Condensed"/>
                </a:rPr>
                <a:t>người</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mẹ</a:t>
              </a:r>
              <a:endParaRPr sz="3000" dirty="0">
                <a:solidFill>
                  <a:srgbClr val="043C62"/>
                </a:solidFill>
                <a:latin typeface="Calibri"/>
                <a:ea typeface="Calibri"/>
                <a:cs typeface="Calibri"/>
                <a:sym typeface="Calibri"/>
              </a:endParaRPr>
            </a:p>
          </p:txBody>
        </p:sp>
        <p:sp>
          <p:nvSpPr>
            <p:cNvPr id="15" name="Google Shape;340;p21">
              <a:extLst>
                <a:ext uri="{FF2B5EF4-FFF2-40B4-BE49-F238E27FC236}">
                  <a16:creationId xmlns:a16="http://schemas.microsoft.com/office/drawing/2014/main" id="{BFC0CD0C-5AE1-2533-62C7-A85EA5EB2F87}"/>
                </a:ext>
              </a:extLst>
            </p:cNvPr>
            <p:cNvSpPr>
              <a:spLocks noChangeAspect="1"/>
            </p:cNvSpPr>
            <p:nvPr/>
          </p:nvSpPr>
          <p:spPr>
            <a:xfrm>
              <a:off x="4557965" y="448"/>
              <a:ext cx="3965221" cy="3965221"/>
            </a:xfrm>
            <a:prstGeom prst="ellipse">
              <a:avLst/>
            </a:prstGeom>
            <a:solidFill>
              <a:schemeClr val="accent1">
                <a:alpha val="49803"/>
              </a:schemeClr>
            </a:solidFill>
            <a:ln w="25400" cap="flat" cmpd="sng">
              <a:solidFill>
                <a:srgbClr val="519FC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3000">
                <a:solidFill>
                  <a:srgbClr val="043C62"/>
                </a:solidFill>
              </a:endParaRPr>
            </a:p>
          </p:txBody>
        </p:sp>
        <p:sp>
          <p:nvSpPr>
            <p:cNvPr id="16" name="Google Shape;341;p21">
              <a:extLst>
                <a:ext uri="{FF2B5EF4-FFF2-40B4-BE49-F238E27FC236}">
                  <a16:creationId xmlns:a16="http://schemas.microsoft.com/office/drawing/2014/main" id="{7DAA5DF7-2497-7197-8CC1-D2B09B2A7CB1}"/>
                </a:ext>
              </a:extLst>
            </p:cNvPr>
            <p:cNvSpPr txBox="1"/>
            <p:nvPr/>
          </p:nvSpPr>
          <p:spPr>
            <a:xfrm>
              <a:off x="4933279" y="322268"/>
              <a:ext cx="3870947" cy="3870946"/>
            </a:xfrm>
            <a:prstGeom prst="rect">
              <a:avLst/>
            </a:prstGeom>
            <a:noFill/>
            <a:ln>
              <a:noFill/>
            </a:ln>
          </p:spPr>
          <p:txBody>
            <a:bodyPr spcFirstLastPara="1" wrap="square" lIns="301250" tIns="55875" rIns="301250" bIns="55875" anchor="ctr" anchorCtr="0">
              <a:noAutofit/>
            </a:bodyPr>
            <a:lstStyle/>
            <a:p>
              <a:pPr marL="0" marR="0" lvl="0" indent="0" algn="ctr" rtl="0">
                <a:lnSpc>
                  <a:spcPct val="120000"/>
                </a:lnSpc>
                <a:spcBef>
                  <a:spcPts val="0"/>
                </a:spcBef>
                <a:spcAft>
                  <a:spcPts val="0"/>
                </a:spcAft>
                <a:buClr>
                  <a:srgbClr val="FFFFFF"/>
                </a:buClr>
                <a:buSzPts val="4400"/>
                <a:buFont typeface="Roboto Condensed"/>
                <a:buNone/>
              </a:pPr>
              <a:r>
                <a:rPr lang="en-US" sz="3000" dirty="0">
                  <a:solidFill>
                    <a:srgbClr val="043C62"/>
                  </a:solidFill>
                  <a:latin typeface="Roboto Condensed"/>
                  <a:ea typeface="Roboto Condensed"/>
                  <a:cs typeface="Roboto Condensed"/>
                  <a:sym typeface="Roboto Condensed"/>
                </a:rPr>
                <a:t>Con </a:t>
              </a:r>
              <a:r>
                <a:rPr lang="en-US" sz="3000" dirty="0" err="1">
                  <a:solidFill>
                    <a:srgbClr val="043C62"/>
                  </a:solidFill>
                  <a:latin typeface="Roboto Condensed"/>
                  <a:ea typeface="Roboto Condensed"/>
                  <a:cs typeface="Roboto Condensed"/>
                  <a:sym typeface="Roboto Condensed"/>
                </a:rPr>
                <a:t>là</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sóng</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mẹ</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là</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bờ</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biển</a:t>
              </a:r>
              <a:r>
                <a:rPr lang="en-US" sz="3000" dirty="0">
                  <a:solidFill>
                    <a:srgbClr val="043C62"/>
                  </a:solidFill>
                  <a:latin typeface="Roboto Condensed"/>
                  <a:ea typeface="Roboto Condensed"/>
                  <a:cs typeface="Roboto Condensed"/>
                  <a:sym typeface="Roboto Condensed"/>
                </a:rPr>
                <a:t>, con </a:t>
              </a:r>
              <a:r>
                <a:rPr lang="en-US" sz="3000" dirty="0" err="1">
                  <a:solidFill>
                    <a:srgbClr val="043C62"/>
                  </a:solidFill>
                  <a:latin typeface="Roboto Condensed"/>
                  <a:ea typeface="Roboto Condensed"/>
                  <a:cs typeface="Roboto Condensed"/>
                  <a:sym typeface="Roboto Condensed"/>
                </a:rPr>
                <a:t>sẽ</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lăn</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lăn</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lăn</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và</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vỗ</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vào</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gối</a:t>
              </a:r>
              <a:r>
                <a:rPr lang="en-US" sz="3000" dirty="0">
                  <a:solidFill>
                    <a:srgbClr val="043C62"/>
                  </a:solidFill>
                  <a:latin typeface="Roboto Condensed"/>
                  <a:ea typeface="Roboto Condensed"/>
                  <a:cs typeface="Roboto Condensed"/>
                  <a:sym typeface="Roboto Condensed"/>
                </a:rPr>
                <a:t> </a:t>
              </a:r>
              <a:r>
                <a:rPr lang="en-US" sz="3000" dirty="0" err="1">
                  <a:solidFill>
                    <a:srgbClr val="043C62"/>
                  </a:solidFill>
                  <a:latin typeface="Roboto Condensed"/>
                  <a:ea typeface="Roboto Condensed"/>
                  <a:cs typeface="Roboto Condensed"/>
                  <a:sym typeface="Roboto Condensed"/>
                </a:rPr>
                <a:t>mẹ</a:t>
              </a:r>
              <a:r>
                <a:rPr lang="en-US" sz="3000" dirty="0">
                  <a:solidFill>
                    <a:srgbClr val="043C62"/>
                  </a:solidFill>
                  <a:latin typeface="Roboto Condensed"/>
                  <a:ea typeface="Roboto Condensed"/>
                  <a:cs typeface="Roboto Condensed"/>
                  <a:sym typeface="Roboto Condensed"/>
                </a:rPr>
                <a:t>.</a:t>
              </a:r>
              <a:endParaRPr sz="3000" dirty="0">
                <a:solidFill>
                  <a:srgbClr val="043C62"/>
                </a:solidFill>
                <a:latin typeface="Calibri"/>
                <a:ea typeface="Calibri"/>
                <a:cs typeface="Calibri"/>
                <a:sym typeface="Calibri"/>
              </a:endParaRPr>
            </a:p>
          </p:txBody>
        </p:sp>
      </p:grpSp>
      <p:pic>
        <p:nvPicPr>
          <p:cNvPr id="17" name="Google Shape;344;p21">
            <a:extLst>
              <a:ext uri="{FF2B5EF4-FFF2-40B4-BE49-F238E27FC236}">
                <a16:creationId xmlns:a16="http://schemas.microsoft.com/office/drawing/2014/main" id="{249BB240-CDD3-375C-DDCC-5C540A1C4271}"/>
              </a:ext>
            </a:extLst>
          </p:cNvPr>
          <p:cNvPicPr preferRelativeResize="0"/>
          <p:nvPr/>
        </p:nvPicPr>
        <p:blipFill rotWithShape="1">
          <a:blip r:embed="rId3">
            <a:alphaModFix/>
            <a:extLst>
              <a:ext uri="{BEBA8EAE-BF5A-486C-A8C5-ECC9F3942E4B}">
                <a14:imgProps xmlns:a14="http://schemas.microsoft.com/office/drawing/2010/main">
                  <a14:imgLayer r:embed="rId4">
                    <a14:imgEffect>
                      <a14:colorTemperature colorTemp="8800"/>
                    </a14:imgEffect>
                  </a14:imgLayer>
                </a14:imgProps>
              </a:ext>
            </a:extLst>
          </a:blip>
          <a:srcRect/>
          <a:stretch/>
        </p:blipFill>
        <p:spPr>
          <a:xfrm rot="19484177">
            <a:off x="6954791" y="-135746"/>
            <a:ext cx="1385121" cy="2800796"/>
          </a:xfrm>
          <a:prstGeom prst="rect">
            <a:avLst/>
          </a:prstGeom>
          <a:noFill/>
          <a:ln>
            <a:noFill/>
          </a:ln>
        </p:spPr>
      </p:pic>
      <p:sp>
        <p:nvSpPr>
          <p:cNvPr id="18" name="Google Shape;343;p21">
            <a:extLst>
              <a:ext uri="{FF2B5EF4-FFF2-40B4-BE49-F238E27FC236}">
                <a16:creationId xmlns:a16="http://schemas.microsoft.com/office/drawing/2014/main" id="{B7AD1D92-EAE4-84A9-0807-537705CDD052}"/>
              </a:ext>
            </a:extLst>
          </p:cNvPr>
          <p:cNvSpPr/>
          <p:nvPr/>
        </p:nvSpPr>
        <p:spPr>
          <a:xfrm>
            <a:off x="7132614" y="-972475"/>
            <a:ext cx="1936270" cy="1944949"/>
          </a:xfrm>
          <a:custGeom>
            <a:avLst/>
            <a:gdLst/>
            <a:ahLst/>
            <a:cxnLst/>
            <a:rect l="l" t="t" r="r" b="b"/>
            <a:pathLst>
              <a:path w="6321665" h="6350000" extrusionOk="0">
                <a:moveTo>
                  <a:pt x="3160833" y="0"/>
                </a:moveTo>
                <a:lnTo>
                  <a:pt x="3160833" y="0"/>
                </a:lnTo>
                <a:cubicBezTo>
                  <a:pt x="4908795" y="7817"/>
                  <a:pt x="6321666" y="1427021"/>
                  <a:pt x="6321666" y="3175000"/>
                </a:cubicBezTo>
                <a:cubicBezTo>
                  <a:pt x="6321666" y="4922979"/>
                  <a:pt x="4908795" y="6342183"/>
                  <a:pt x="3160833" y="6350000"/>
                </a:cubicBezTo>
                <a:cubicBezTo>
                  <a:pt x="1412871" y="6342183"/>
                  <a:pt x="0" y="4922979"/>
                  <a:pt x="0" y="3175000"/>
                </a:cubicBezTo>
                <a:cubicBezTo>
                  <a:pt x="0" y="1427021"/>
                  <a:pt x="1412871" y="7817"/>
                  <a:pt x="3160833" y="0"/>
                </a:cubicBezTo>
                <a:close/>
              </a:path>
            </a:pathLst>
          </a:custGeom>
          <a:solidFill>
            <a:srgbClr val="FFF1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 name="Google Shape;342;p21">
            <a:extLst>
              <a:ext uri="{FF2B5EF4-FFF2-40B4-BE49-F238E27FC236}">
                <a16:creationId xmlns:a16="http://schemas.microsoft.com/office/drawing/2014/main" id="{0DDFE458-4B99-134A-3FBF-A2F66F4EBE74}"/>
              </a:ext>
            </a:extLst>
          </p:cNvPr>
          <p:cNvPicPr preferRelativeResize="0"/>
          <p:nvPr/>
        </p:nvPicPr>
        <p:blipFill rotWithShape="1">
          <a:blip r:embed="rId5">
            <a:alphaModFix/>
          </a:blip>
          <a:srcRect/>
          <a:stretch/>
        </p:blipFill>
        <p:spPr>
          <a:xfrm>
            <a:off x="-898788" y="-712536"/>
            <a:ext cx="3034636" cy="2151833"/>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
</file>

<file path=ppt/theme/theme1.xml><?xml version="1.0" encoding="utf-8"?>
<a:theme xmlns:a="http://schemas.openxmlformats.org/drawingml/2006/main" name="Language Arts Subject for High School: The Odyssey by Slidesgo">
  <a:themeElements>
    <a:clrScheme name="Simple Light">
      <a:dk1>
        <a:srgbClr val="181E1C"/>
      </a:dk1>
      <a:lt1>
        <a:srgbClr val="EBFAFF"/>
      </a:lt1>
      <a:dk2>
        <a:srgbClr val="529FCE"/>
      </a:dk2>
      <a:lt2>
        <a:srgbClr val="043C62"/>
      </a:lt2>
      <a:accent1>
        <a:srgbClr val="E5F4F9"/>
      </a:accent1>
      <a:accent2>
        <a:srgbClr val="DFF1F7"/>
      </a:accent2>
      <a:accent3>
        <a:srgbClr val="C5EFFE"/>
      </a:accent3>
      <a:accent4>
        <a:srgbClr val="63B9EC"/>
      </a:accent4>
      <a:accent5>
        <a:srgbClr val="FFFFFF"/>
      </a:accent5>
      <a:accent6>
        <a:srgbClr val="FFFFFF"/>
      </a:accent6>
      <a:hlink>
        <a:srgbClr val="181E1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92</TotalTime>
  <Words>424</Words>
  <Application>Microsoft Macintosh PowerPoint</Application>
  <PresentationFormat>On-screen Show (16:9)</PresentationFormat>
  <Paragraphs>56</Paragraphs>
  <Slides>11</Slides>
  <Notes>11</Notes>
  <HiddenSlides>0</HiddenSlides>
  <MMClips>0</MMClips>
  <ScaleCrop>false</ScaleCrop>
  <HeadingPairs>
    <vt:vector size="8" baseType="variant">
      <vt:variant>
        <vt:lpstr>Fonts Used</vt:lpstr>
      </vt:variant>
      <vt:variant>
        <vt:i4>9</vt:i4>
      </vt:variant>
      <vt:variant>
        <vt:lpstr>Theme</vt:lpstr>
      </vt:variant>
      <vt:variant>
        <vt:i4>1</vt:i4>
      </vt:variant>
      <vt:variant>
        <vt:lpstr>Embedded OLE Servers</vt:lpstr>
      </vt:variant>
      <vt:variant>
        <vt:i4>1</vt:i4>
      </vt:variant>
      <vt:variant>
        <vt:lpstr>Slide Titles</vt:lpstr>
      </vt:variant>
      <vt:variant>
        <vt:i4>11</vt:i4>
      </vt:variant>
    </vt:vector>
  </HeadingPairs>
  <TitlesOfParts>
    <vt:vector size="22" baseType="lpstr">
      <vt:lpstr>Cambria</vt:lpstr>
      <vt:lpstr>Arial</vt:lpstr>
      <vt:lpstr>Barlow Medium</vt:lpstr>
      <vt:lpstr>Calibri</vt:lpstr>
      <vt:lpstr>Domine</vt:lpstr>
      <vt:lpstr>Bebas Neue</vt:lpstr>
      <vt:lpstr>Wingdings</vt:lpstr>
      <vt:lpstr>Roboto Condensed</vt:lpstr>
      <vt:lpstr>Symbol</vt:lpstr>
      <vt:lpstr>Language Arts Subject for High School: The Odyssey by Slidesgo</vt:lpstr>
      <vt:lpstr>PBrush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MÂY VÀ SÓNG</dc:title>
  <cp:lastModifiedBy>Hải Ngân Đinh</cp:lastModifiedBy>
  <cp:revision>1</cp:revision>
  <dcterms:modified xsi:type="dcterms:W3CDTF">2023-10-08T07:06:22Z</dcterms:modified>
</cp:coreProperties>
</file>