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70" r:id="rId7"/>
    <p:sldId id="269" r:id="rId8"/>
    <p:sldId id="268" r:id="rId9"/>
    <p:sldId id="263" r:id="rId10"/>
    <p:sldId id="266" r:id="rId11"/>
    <p:sldId id="271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Roboto Condensed" panose="020F0502020204030204" pitchFamily="34" charset="0"/>
      <p:regular r:id="rId21"/>
      <p:bold r:id="rId22"/>
      <p:italic r:id="rId23"/>
      <p:boldItalic r:id="rId24"/>
    </p:embeddedFont>
    <p:embeddedFont>
      <p:font typeface="Roboto Condensed Bold" panose="020000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D1B8"/>
    <a:srgbClr val="24B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 autoAdjust="0"/>
    <p:restoredTop sz="94650" autoAdjust="0"/>
  </p:normalViewPr>
  <p:slideViewPr>
    <p:cSldViewPr>
      <p:cViewPr varScale="1">
        <p:scale>
          <a:sx n="75" d="100"/>
          <a:sy n="75" d="100"/>
        </p:scale>
        <p:origin x="184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ải Ngân Đinh" userId="b56d41eb1ff6fed2" providerId="LiveId" clId="{B05A2F62-6D23-6043-8CBE-F4FCFFCC2806}"/>
    <pc:docChg chg="undo custSel addSld delSld modSld sldOrd modMainMaster">
      <pc:chgData name="Hải Ngân Đinh" userId="b56d41eb1ff6fed2" providerId="LiveId" clId="{B05A2F62-6D23-6043-8CBE-F4FCFFCC2806}" dt="2023-09-21T17:14:23.780" v="2125"/>
      <pc:docMkLst>
        <pc:docMk/>
      </pc:docMkLst>
      <pc:sldChg chg="addSp modSp mod modTransition modAnim">
        <pc:chgData name="Hải Ngân Đinh" userId="b56d41eb1ff6fed2" providerId="LiveId" clId="{B05A2F62-6D23-6043-8CBE-F4FCFFCC2806}" dt="2023-09-21T16:55:31.426" v="2116"/>
        <pc:sldMkLst>
          <pc:docMk/>
          <pc:sldMk cId="0" sldId="256"/>
        </pc:sldMkLst>
        <pc:spChg chg="add mod">
          <ac:chgData name="Hải Ngân Đinh" userId="b56d41eb1ff6fed2" providerId="LiveId" clId="{B05A2F62-6D23-6043-8CBE-F4FCFFCC2806}" dt="2023-09-21T16:29:38.924" v="476" actId="123"/>
          <ac:spMkLst>
            <pc:docMk/>
            <pc:sldMk cId="0" sldId="256"/>
            <ac:spMk id="4" creationId="{9E88B547-5316-C5F7-7879-00B4A3AA559D}"/>
          </ac:spMkLst>
        </pc:spChg>
        <pc:spChg chg="mod">
          <ac:chgData name="Hải Ngân Đinh" userId="b56d41eb1ff6fed2" providerId="LiveId" clId="{B05A2F62-6D23-6043-8CBE-F4FCFFCC2806}" dt="2023-09-21T16:55:00.090" v="2114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21T16:26:03.457" v="309" actId="113"/>
          <ac:spMkLst>
            <pc:docMk/>
            <pc:sldMk cId="0" sldId="256"/>
            <ac:spMk id="9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21T16:55:07.107" v="2115" actId="948"/>
          <ac:spMkLst>
            <pc:docMk/>
            <pc:sldMk cId="0" sldId="256"/>
            <ac:spMk id="10" creationId="{00000000-0000-0000-0000-000000000000}"/>
          </ac:spMkLst>
        </pc:spChg>
      </pc:sldChg>
      <pc:sldChg chg="modSp mod modTransition modAnim">
        <pc:chgData name="Hải Ngân Đinh" userId="b56d41eb1ff6fed2" providerId="LiveId" clId="{B05A2F62-6D23-6043-8CBE-F4FCFFCC2806}" dt="2023-09-21T16:33:35.350" v="489" actId="1076"/>
        <pc:sldMkLst>
          <pc:docMk/>
          <pc:sldMk cId="0" sldId="257"/>
        </pc:sldMkLst>
        <pc:spChg chg="mod">
          <ac:chgData name="Hải Ngân Đinh" userId="b56d41eb1ff6fed2" providerId="LiveId" clId="{B05A2F62-6D23-6043-8CBE-F4FCFFCC2806}" dt="2023-09-21T16:33:35.350" v="489" actId="1076"/>
          <ac:spMkLst>
            <pc:docMk/>
            <pc:sldMk cId="0" sldId="257"/>
            <ac:spMk id="23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21T16:33:31.602" v="488" actId="403"/>
          <ac:spMkLst>
            <pc:docMk/>
            <pc:sldMk cId="0" sldId="257"/>
            <ac:spMk id="24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21T16:33:21.869" v="482" actId="1076"/>
          <ac:spMkLst>
            <pc:docMk/>
            <pc:sldMk cId="0" sldId="257"/>
            <ac:spMk id="25" creationId="{00000000-0000-0000-0000-000000000000}"/>
          </ac:spMkLst>
        </pc:spChg>
      </pc:sldChg>
      <pc:sldChg chg="addSp delSp modSp mod modTransition delAnim modAnim">
        <pc:chgData name="Hải Ngân Đinh" userId="b56d41eb1ff6fed2" providerId="LiveId" clId="{B05A2F62-6D23-6043-8CBE-F4FCFFCC2806}" dt="2023-09-21T16:57:53.033" v="2124"/>
        <pc:sldMkLst>
          <pc:docMk/>
          <pc:sldMk cId="0" sldId="258"/>
        </pc:sldMkLst>
        <pc:spChg chg="mod topLvl">
          <ac:chgData name="Hải Ngân Đinh" userId="b56d41eb1ff6fed2" providerId="LiveId" clId="{B05A2F62-6D23-6043-8CBE-F4FCFFCC2806}" dt="2023-09-21T16:36:23.777" v="548" actId="164"/>
          <ac:spMkLst>
            <pc:docMk/>
            <pc:sldMk cId="0" sldId="258"/>
            <ac:spMk id="6" creationId="{00000000-0000-0000-0000-000000000000}"/>
          </ac:spMkLst>
        </pc:spChg>
        <pc:spChg chg="mod topLvl">
          <ac:chgData name="Hải Ngân Đinh" userId="b56d41eb1ff6fed2" providerId="LiveId" clId="{B05A2F62-6D23-6043-8CBE-F4FCFFCC2806}" dt="2023-09-21T16:36:23.777" v="548" actId="164"/>
          <ac:spMkLst>
            <pc:docMk/>
            <pc:sldMk cId="0" sldId="258"/>
            <ac:spMk id="7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17T05:37:28.167" v="45" actId="107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17T05:37:25.900" v="44" actId="1076"/>
          <ac:spMkLst>
            <pc:docMk/>
            <pc:sldMk cId="0" sldId="258"/>
            <ac:spMk id="13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17T05:37:14.383" v="41" actId="403"/>
          <ac:spMkLst>
            <pc:docMk/>
            <pc:sldMk cId="0" sldId="258"/>
            <ac:spMk id="16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21T16:36:32.234" v="551" actId="1076"/>
          <ac:spMkLst>
            <pc:docMk/>
            <pc:sldMk cId="0" sldId="258"/>
            <ac:spMk id="17" creationId="{00000000-0000-0000-0000-000000000000}"/>
          </ac:spMkLst>
        </pc:spChg>
        <pc:spChg chg="del">
          <ac:chgData name="Hải Ngân Đinh" userId="b56d41eb1ff6fed2" providerId="LiveId" clId="{B05A2F62-6D23-6043-8CBE-F4FCFFCC2806}" dt="2023-09-17T05:36:56.014" v="31" actId="478"/>
          <ac:spMkLst>
            <pc:docMk/>
            <pc:sldMk cId="0" sldId="258"/>
            <ac:spMk id="18" creationId="{00000000-0000-0000-0000-000000000000}"/>
          </ac:spMkLst>
        </pc:spChg>
        <pc:grpChg chg="del mod">
          <ac:chgData name="Hải Ngân Đinh" userId="b56d41eb1ff6fed2" providerId="LiveId" clId="{B05A2F62-6D23-6043-8CBE-F4FCFFCC2806}" dt="2023-09-17T05:37:58.168" v="56" actId="165"/>
          <ac:grpSpMkLst>
            <pc:docMk/>
            <pc:sldMk cId="0" sldId="258"/>
            <ac:grpSpMk id="5" creationId="{00000000-0000-0000-0000-000000000000}"/>
          </ac:grpSpMkLst>
        </pc:grpChg>
        <pc:grpChg chg="add del mod">
          <ac:chgData name="Hải Ngân Đinh" userId="b56d41eb1ff6fed2" providerId="LiveId" clId="{B05A2F62-6D23-6043-8CBE-F4FCFFCC2806}" dt="2023-09-21T16:35:17.081" v="536" actId="165"/>
          <ac:grpSpMkLst>
            <pc:docMk/>
            <pc:sldMk cId="0" sldId="258"/>
            <ac:grpSpMk id="5" creationId="{7FBCD5AA-D740-36C8-E583-397D99614082}"/>
          </ac:grpSpMkLst>
        </pc:grpChg>
        <pc:grpChg chg="del mod">
          <ac:chgData name="Hải Ngân Đinh" userId="b56d41eb1ff6fed2" providerId="LiveId" clId="{B05A2F62-6D23-6043-8CBE-F4FCFFCC2806}" dt="2023-09-21T16:34:48.094" v="527" actId="478"/>
          <ac:grpSpMkLst>
            <pc:docMk/>
            <pc:sldMk cId="0" sldId="258"/>
            <ac:grpSpMk id="8" creationId="{00000000-0000-0000-0000-000000000000}"/>
          </ac:grpSpMkLst>
        </pc:grpChg>
        <pc:grpChg chg="del mod">
          <ac:chgData name="Hải Ngân Đinh" userId="b56d41eb1ff6fed2" providerId="LiveId" clId="{B05A2F62-6D23-6043-8CBE-F4FCFFCC2806}" dt="2023-09-21T16:34:48.094" v="527" actId="478"/>
          <ac:grpSpMkLst>
            <pc:docMk/>
            <pc:sldMk cId="0" sldId="258"/>
            <ac:grpSpMk id="11" creationId="{00000000-0000-0000-0000-000000000000}"/>
          </ac:grpSpMkLst>
        </pc:grpChg>
        <pc:grpChg chg="del mod">
          <ac:chgData name="Hải Ngân Đinh" userId="b56d41eb1ff6fed2" providerId="LiveId" clId="{B05A2F62-6D23-6043-8CBE-F4FCFFCC2806}" dt="2023-09-21T16:34:48.094" v="527" actId="478"/>
          <ac:grpSpMkLst>
            <pc:docMk/>
            <pc:sldMk cId="0" sldId="258"/>
            <ac:grpSpMk id="14" creationId="{00000000-0000-0000-0000-000000000000}"/>
          </ac:grpSpMkLst>
        </pc:grpChg>
        <pc:grpChg chg="add mod">
          <ac:chgData name="Hải Ngân Đinh" userId="b56d41eb1ff6fed2" providerId="LiveId" clId="{B05A2F62-6D23-6043-8CBE-F4FCFFCC2806}" dt="2023-09-21T16:36:30.134" v="550" actId="1076"/>
          <ac:grpSpMkLst>
            <pc:docMk/>
            <pc:sldMk cId="0" sldId="258"/>
            <ac:grpSpMk id="18" creationId="{12D6B6DC-E766-9504-19F3-B3E49F43BF11}"/>
          </ac:grpSpMkLst>
        </pc:grpChg>
      </pc:sldChg>
      <pc:sldChg chg="modSp mod modTransition modShow">
        <pc:chgData name="Hải Ngân Đinh" userId="b56d41eb1ff6fed2" providerId="LiveId" clId="{B05A2F62-6D23-6043-8CBE-F4FCFFCC2806}" dt="2023-09-21T16:37:03.459" v="553" actId="20577"/>
        <pc:sldMkLst>
          <pc:docMk/>
          <pc:sldMk cId="0" sldId="259"/>
        </pc:sldMkLst>
        <pc:spChg chg="mod">
          <ac:chgData name="Hải Ngân Đinh" userId="b56d41eb1ff6fed2" providerId="LiveId" clId="{B05A2F62-6D23-6043-8CBE-F4FCFFCC2806}" dt="2023-09-21T16:37:03.459" v="553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21T16:36:56.884" v="552" actId="20577"/>
          <ac:spMkLst>
            <pc:docMk/>
            <pc:sldMk cId="0" sldId="259"/>
            <ac:spMk id="8" creationId="{00000000-0000-0000-0000-000000000000}"/>
          </ac:spMkLst>
        </pc:spChg>
      </pc:sldChg>
      <pc:sldChg chg="delSp modSp mod modTransition delAnim modAnim">
        <pc:chgData name="Hải Ngân Đinh" userId="b56d41eb1ff6fed2" providerId="LiveId" clId="{B05A2F62-6D23-6043-8CBE-F4FCFFCC2806}" dt="2023-09-21T16:39:45.420" v="572" actId="14734"/>
        <pc:sldMkLst>
          <pc:docMk/>
          <pc:sldMk cId="0" sldId="260"/>
        </pc:sldMkLst>
        <pc:spChg chg="del">
          <ac:chgData name="Hải Ngân Đinh" userId="b56d41eb1ff6fed2" providerId="LiveId" clId="{B05A2F62-6D23-6043-8CBE-F4FCFFCC2806}" dt="2023-09-21T16:38:50.578" v="554" actId="478"/>
          <ac:spMkLst>
            <pc:docMk/>
            <pc:sldMk cId="0" sldId="260"/>
            <ac:spMk id="8" creationId="{00000000-0000-0000-0000-000000000000}"/>
          </ac:spMkLst>
        </pc:spChg>
        <pc:spChg chg="del">
          <ac:chgData name="Hải Ngân Đinh" userId="b56d41eb1ff6fed2" providerId="LiveId" clId="{B05A2F62-6D23-6043-8CBE-F4FCFFCC2806}" dt="2023-09-21T16:38:50.578" v="554" actId="478"/>
          <ac:spMkLst>
            <pc:docMk/>
            <pc:sldMk cId="0" sldId="260"/>
            <ac:spMk id="10" creationId="{00000000-0000-0000-0000-000000000000}"/>
          </ac:spMkLst>
        </pc:spChg>
        <pc:graphicFrameChg chg="mod modGraphic">
          <ac:chgData name="Hải Ngân Đinh" userId="b56d41eb1ff6fed2" providerId="LiveId" clId="{B05A2F62-6D23-6043-8CBE-F4FCFFCC2806}" dt="2023-09-21T16:39:45.420" v="572" actId="14734"/>
          <ac:graphicFrameMkLst>
            <pc:docMk/>
            <pc:sldMk cId="0" sldId="260"/>
            <ac:graphicFrameMk id="9" creationId="{00000000-0000-0000-0000-000000000000}"/>
          </ac:graphicFrameMkLst>
        </pc:graphicFrameChg>
      </pc:sldChg>
      <pc:sldChg chg="delSp modSp mod modTransition delAnim modAnim">
        <pc:chgData name="Hải Ngân Đinh" userId="b56d41eb1ff6fed2" providerId="LiveId" clId="{B05A2F62-6D23-6043-8CBE-F4FCFFCC2806}" dt="2023-09-21T16:44:07.349" v="962" actId="20577"/>
        <pc:sldMkLst>
          <pc:docMk/>
          <pc:sldMk cId="0" sldId="261"/>
        </pc:sldMkLst>
        <pc:spChg chg="del">
          <ac:chgData name="Hải Ngân Đinh" userId="b56d41eb1ff6fed2" providerId="LiveId" clId="{B05A2F62-6D23-6043-8CBE-F4FCFFCC2806}" dt="2023-09-17T05:40:09.753" v="76" actId="478"/>
          <ac:spMkLst>
            <pc:docMk/>
            <pc:sldMk cId="0" sldId="261"/>
            <ac:spMk id="4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21T16:44:07.349" v="962" actId="20577"/>
          <ac:spMkLst>
            <pc:docMk/>
            <pc:sldMk cId="0" sldId="261"/>
            <ac:spMk id="11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21T16:40:38.711" v="608" actId="1076"/>
          <ac:spMkLst>
            <pc:docMk/>
            <pc:sldMk cId="0" sldId="261"/>
            <ac:spMk id="12" creationId="{00000000-0000-0000-0000-000000000000}"/>
          </ac:spMkLst>
        </pc:spChg>
        <pc:grpChg chg="mod">
          <ac:chgData name="Hải Ngân Đinh" userId="b56d41eb1ff6fed2" providerId="LiveId" clId="{B05A2F62-6D23-6043-8CBE-F4FCFFCC2806}" dt="2023-09-21T16:40:39.424" v="609" actId="1076"/>
          <ac:grpSpMkLst>
            <pc:docMk/>
            <pc:sldMk cId="0" sldId="261"/>
            <ac:grpSpMk id="5" creationId="{00000000-0000-0000-0000-000000000000}"/>
          </ac:grpSpMkLst>
        </pc:grpChg>
        <pc:picChg chg="mod">
          <ac:chgData name="Hải Ngân Đinh" userId="b56d41eb1ff6fed2" providerId="LiveId" clId="{B05A2F62-6D23-6043-8CBE-F4FCFFCC2806}" dt="2023-09-17T05:40:31.518" v="81" actId="1076"/>
          <ac:picMkLst>
            <pc:docMk/>
            <pc:sldMk cId="0" sldId="261"/>
            <ac:picMk id="8" creationId="{00000000-0000-0000-0000-000000000000}"/>
          </ac:picMkLst>
        </pc:picChg>
        <pc:picChg chg="mod">
          <ac:chgData name="Hải Ngân Đinh" userId="b56d41eb1ff6fed2" providerId="LiveId" clId="{B05A2F62-6D23-6043-8CBE-F4FCFFCC2806}" dt="2023-09-17T05:40:27.616" v="79" actId="14100"/>
          <ac:picMkLst>
            <pc:docMk/>
            <pc:sldMk cId="0" sldId="261"/>
            <ac:picMk id="10" creationId="{00000000-0000-0000-0000-000000000000}"/>
          </ac:picMkLst>
        </pc:picChg>
      </pc:sldChg>
      <pc:sldChg chg="delSp modSp mod modTransition">
        <pc:chgData name="Hải Ngân Đinh" userId="b56d41eb1ff6fed2" providerId="LiveId" clId="{B05A2F62-6D23-6043-8CBE-F4FCFFCC2806}" dt="2023-09-21T16:43:18.808" v="905" actId="1076"/>
        <pc:sldMkLst>
          <pc:docMk/>
          <pc:sldMk cId="0" sldId="262"/>
        </pc:sldMkLst>
        <pc:spChg chg="del">
          <ac:chgData name="Hải Ngân Đinh" userId="b56d41eb1ff6fed2" providerId="LiveId" clId="{B05A2F62-6D23-6043-8CBE-F4FCFFCC2806}" dt="2023-09-21T16:41:00.079" v="613" actId="478"/>
          <ac:spMkLst>
            <pc:docMk/>
            <pc:sldMk cId="0" sldId="262"/>
            <ac:spMk id="9" creationId="{00000000-0000-0000-0000-000000000000}"/>
          </ac:spMkLst>
        </pc:spChg>
        <pc:grpChg chg="mod">
          <ac:chgData name="Hải Ngân Đinh" userId="b56d41eb1ff6fed2" providerId="LiveId" clId="{B05A2F62-6D23-6043-8CBE-F4FCFFCC2806}" dt="2023-09-21T16:43:18.808" v="905" actId="1076"/>
          <ac:grpSpMkLst>
            <pc:docMk/>
            <pc:sldMk cId="0" sldId="262"/>
            <ac:grpSpMk id="4" creationId="{00000000-0000-0000-0000-000000000000}"/>
          </ac:grpSpMkLst>
        </pc:grpChg>
        <pc:graphicFrameChg chg="mod modGraphic">
          <ac:chgData name="Hải Ngân Đinh" userId="b56d41eb1ff6fed2" providerId="LiveId" clId="{B05A2F62-6D23-6043-8CBE-F4FCFFCC2806}" dt="2023-09-21T16:43:17.137" v="904" actId="255"/>
          <ac:graphicFrameMkLst>
            <pc:docMk/>
            <pc:sldMk cId="0" sldId="262"/>
            <ac:graphicFrameMk id="12" creationId="{A9AFB94A-C883-E93D-DBCF-A95BE620DF1A}"/>
          </ac:graphicFrameMkLst>
        </pc:graphicFrameChg>
        <pc:graphicFrameChg chg="mod modGraphic">
          <ac:chgData name="Hải Ngân Đinh" userId="b56d41eb1ff6fed2" providerId="LiveId" clId="{B05A2F62-6D23-6043-8CBE-F4FCFFCC2806}" dt="2023-09-21T16:43:05.494" v="902" actId="1076"/>
          <ac:graphicFrameMkLst>
            <pc:docMk/>
            <pc:sldMk cId="0" sldId="262"/>
            <ac:graphicFrameMk id="13" creationId="{196DCAA4-67C5-4DAF-F624-AB4DDCDA19B4}"/>
          </ac:graphicFrameMkLst>
        </pc:graphicFrameChg>
      </pc:sldChg>
      <pc:sldChg chg="delSp modSp mod modTransition modAnim">
        <pc:chgData name="Hải Ngân Đinh" userId="b56d41eb1ff6fed2" providerId="LiveId" clId="{B05A2F62-6D23-6043-8CBE-F4FCFFCC2806}" dt="2023-09-21T16:52:13.984" v="1921" actId="20577"/>
        <pc:sldMkLst>
          <pc:docMk/>
          <pc:sldMk cId="0" sldId="263"/>
        </pc:sldMkLst>
        <pc:spChg chg="mod">
          <ac:chgData name="Hải Ngân Đinh" userId="b56d41eb1ff6fed2" providerId="LiveId" clId="{B05A2F62-6D23-6043-8CBE-F4FCFFCC2806}" dt="2023-09-21T16:52:13.984" v="1921" actId="20577"/>
          <ac:spMkLst>
            <pc:docMk/>
            <pc:sldMk cId="0" sldId="263"/>
            <ac:spMk id="16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17T05:46:09.254" v="113" actId="1076"/>
          <ac:spMkLst>
            <pc:docMk/>
            <pc:sldMk cId="0" sldId="263"/>
            <ac:spMk id="19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17T05:46:04.069" v="110" actId="1076"/>
          <ac:spMkLst>
            <pc:docMk/>
            <pc:sldMk cId="0" sldId="263"/>
            <ac:spMk id="22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17T05:46:00.673" v="109" actId="1076"/>
          <ac:spMkLst>
            <pc:docMk/>
            <pc:sldMk cId="0" sldId="263"/>
            <ac:spMk id="25" creationId="{00000000-0000-0000-0000-000000000000}"/>
          </ac:spMkLst>
        </pc:spChg>
        <pc:spChg chg="del">
          <ac:chgData name="Hải Ngân Đinh" userId="b56d41eb1ff6fed2" providerId="LiveId" clId="{B05A2F62-6D23-6043-8CBE-F4FCFFCC2806}" dt="2023-09-17T05:45:32.281" v="99" actId="478"/>
          <ac:spMkLst>
            <pc:docMk/>
            <pc:sldMk cId="0" sldId="263"/>
            <ac:spMk id="28" creationId="{00000000-0000-0000-0000-000000000000}"/>
          </ac:spMkLst>
        </pc:spChg>
        <pc:grpChg chg="mod">
          <ac:chgData name="Hải Ngân Đinh" userId="b56d41eb1ff6fed2" providerId="LiveId" clId="{B05A2F62-6D23-6043-8CBE-F4FCFFCC2806}" dt="2023-09-17T05:46:07.301" v="112" actId="1076"/>
          <ac:grpSpMkLst>
            <pc:docMk/>
            <pc:sldMk cId="0" sldId="263"/>
            <ac:grpSpMk id="14" creationId="{00000000-0000-0000-0000-000000000000}"/>
          </ac:grpSpMkLst>
        </pc:grpChg>
      </pc:sldChg>
      <pc:sldChg chg="delSp modSp mod modTransition delAnim modShow">
        <pc:chgData name="Hải Ngân Đinh" userId="b56d41eb1ff6fed2" providerId="LiveId" clId="{B05A2F62-6D23-6043-8CBE-F4FCFFCC2806}" dt="2023-09-21T16:52:37.166" v="1922" actId="729"/>
        <pc:sldMkLst>
          <pc:docMk/>
          <pc:sldMk cId="0" sldId="264"/>
        </pc:sldMkLst>
        <pc:spChg chg="mod">
          <ac:chgData name="Hải Ngân Đinh" userId="b56d41eb1ff6fed2" providerId="LiveId" clId="{B05A2F62-6D23-6043-8CBE-F4FCFFCC2806}" dt="2023-09-17T05:48:56.740" v="115" actId="1076"/>
          <ac:spMkLst>
            <pc:docMk/>
            <pc:sldMk cId="0" sldId="264"/>
            <ac:spMk id="12" creationId="{00000000-0000-0000-0000-000000000000}"/>
          </ac:spMkLst>
        </pc:spChg>
        <pc:spChg chg="del">
          <ac:chgData name="Hải Ngân Đinh" userId="b56d41eb1ff6fed2" providerId="LiveId" clId="{B05A2F62-6D23-6043-8CBE-F4FCFFCC2806}" dt="2023-09-17T05:48:48.509" v="114" actId="478"/>
          <ac:spMkLst>
            <pc:docMk/>
            <pc:sldMk cId="0" sldId="264"/>
            <ac:spMk id="14" creationId="{00000000-0000-0000-0000-000000000000}"/>
          </ac:spMkLst>
        </pc:spChg>
        <pc:grpChg chg="mod">
          <ac:chgData name="Hải Ngân Đinh" userId="b56d41eb1ff6fed2" providerId="LiveId" clId="{B05A2F62-6D23-6043-8CBE-F4FCFFCC2806}" dt="2023-09-17T05:48:56.740" v="115" actId="1076"/>
          <ac:grpSpMkLst>
            <pc:docMk/>
            <pc:sldMk cId="0" sldId="264"/>
            <ac:grpSpMk id="9" creationId="{00000000-0000-0000-0000-000000000000}"/>
          </ac:grpSpMkLst>
        </pc:grpChg>
        <pc:graphicFrameChg chg="mod">
          <ac:chgData name="Hải Ngân Đinh" userId="b56d41eb1ff6fed2" providerId="LiveId" clId="{B05A2F62-6D23-6043-8CBE-F4FCFFCC2806}" dt="2023-09-17T05:48:56.740" v="115" actId="1076"/>
          <ac:graphicFrameMkLst>
            <pc:docMk/>
            <pc:sldMk cId="0" sldId="264"/>
            <ac:graphicFrameMk id="13" creationId="{00000000-0000-0000-0000-000000000000}"/>
          </ac:graphicFrameMkLst>
        </pc:graphicFrameChg>
      </pc:sldChg>
      <pc:sldChg chg="addSp delSp modSp mod modTransition delAnim modAnim modShow">
        <pc:chgData name="Hải Ngân Đinh" userId="b56d41eb1ff6fed2" providerId="LiveId" clId="{B05A2F62-6D23-6043-8CBE-F4FCFFCC2806}" dt="2023-09-21T16:52:45.566" v="1923" actId="729"/>
        <pc:sldMkLst>
          <pc:docMk/>
          <pc:sldMk cId="0" sldId="265"/>
        </pc:sldMkLst>
        <pc:spChg chg="mod topLvl">
          <ac:chgData name="Hải Ngân Đinh" userId="b56d41eb1ff6fed2" providerId="LiveId" clId="{B05A2F62-6D23-6043-8CBE-F4FCFFCC2806}" dt="2023-09-17T05:49:44.262" v="131" actId="164"/>
          <ac:spMkLst>
            <pc:docMk/>
            <pc:sldMk cId="0" sldId="265"/>
            <ac:spMk id="9" creationId="{00000000-0000-0000-0000-000000000000}"/>
          </ac:spMkLst>
        </pc:spChg>
        <pc:spChg chg="mod topLvl">
          <ac:chgData name="Hải Ngân Đinh" userId="b56d41eb1ff6fed2" providerId="LiveId" clId="{B05A2F62-6D23-6043-8CBE-F4FCFFCC2806}" dt="2023-09-17T05:49:44.262" v="131" actId="164"/>
          <ac:spMkLst>
            <pc:docMk/>
            <pc:sldMk cId="0" sldId="265"/>
            <ac:spMk id="10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17T05:49:33.151" v="128" actId="1076"/>
          <ac:spMkLst>
            <pc:docMk/>
            <pc:sldMk cId="0" sldId="265"/>
            <ac:spMk id="11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17T05:49:11.643" v="121" actId="948"/>
          <ac:spMkLst>
            <pc:docMk/>
            <pc:sldMk cId="0" sldId="265"/>
            <ac:spMk id="14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17T05:49:18.341" v="123" actId="1076"/>
          <ac:spMkLst>
            <pc:docMk/>
            <pc:sldMk cId="0" sldId="265"/>
            <ac:spMk id="15" creationId="{00000000-0000-0000-0000-000000000000}"/>
          </ac:spMkLst>
        </pc:spChg>
        <pc:spChg chg="del">
          <ac:chgData name="Hải Ngân Đinh" userId="b56d41eb1ff6fed2" providerId="LiveId" clId="{B05A2F62-6D23-6043-8CBE-F4FCFFCC2806}" dt="2023-09-17T05:48:58.772" v="116" actId="478"/>
          <ac:spMkLst>
            <pc:docMk/>
            <pc:sldMk cId="0" sldId="265"/>
            <ac:spMk id="17" creationId="{00000000-0000-0000-0000-000000000000}"/>
          </ac:spMkLst>
        </pc:spChg>
        <pc:grpChg chg="del mod">
          <ac:chgData name="Hải Ngân Đinh" userId="b56d41eb1ff6fed2" providerId="LiveId" clId="{B05A2F62-6D23-6043-8CBE-F4FCFFCC2806}" dt="2023-09-17T05:49:27.374" v="125" actId="165"/>
          <ac:grpSpMkLst>
            <pc:docMk/>
            <pc:sldMk cId="0" sldId="265"/>
            <ac:grpSpMk id="8" creationId="{00000000-0000-0000-0000-000000000000}"/>
          </ac:grpSpMkLst>
        </pc:grpChg>
        <pc:grpChg chg="mod">
          <ac:chgData name="Hải Ngân Đinh" userId="b56d41eb1ff6fed2" providerId="LiveId" clId="{B05A2F62-6D23-6043-8CBE-F4FCFFCC2806}" dt="2023-09-17T05:49:15.455" v="122" actId="1076"/>
          <ac:grpSpMkLst>
            <pc:docMk/>
            <pc:sldMk cId="0" sldId="265"/>
            <ac:grpSpMk id="12" creationId="{00000000-0000-0000-0000-000000000000}"/>
          </ac:grpSpMkLst>
        </pc:grpChg>
        <pc:grpChg chg="add mod">
          <ac:chgData name="Hải Ngân Đinh" userId="b56d41eb1ff6fed2" providerId="LiveId" clId="{B05A2F62-6D23-6043-8CBE-F4FCFFCC2806}" dt="2023-09-17T05:49:44.262" v="131" actId="164"/>
          <ac:grpSpMkLst>
            <pc:docMk/>
            <pc:sldMk cId="0" sldId="265"/>
            <ac:grpSpMk id="18" creationId="{9F160947-F3D6-014A-D04B-1FC590D92BC9}"/>
          </ac:grpSpMkLst>
        </pc:grpChg>
      </pc:sldChg>
      <pc:sldChg chg="addSp delSp modSp mod ord modTransition delAnim modAnim">
        <pc:chgData name="Hải Ngân Đinh" userId="b56d41eb1ff6fed2" providerId="LiveId" clId="{B05A2F62-6D23-6043-8CBE-F4FCFFCC2806}" dt="2023-09-21T16:54:14.804" v="1983" actId="20578"/>
        <pc:sldMkLst>
          <pc:docMk/>
          <pc:sldMk cId="0" sldId="266"/>
        </pc:sldMkLst>
        <pc:spChg chg="mod">
          <ac:chgData name="Hải Ngân Đinh" userId="b56d41eb1ff6fed2" providerId="LiveId" clId="{B05A2F62-6D23-6043-8CBE-F4FCFFCC2806}" dt="2023-09-17T05:50:13.521" v="137" actId="1076"/>
          <ac:spMkLst>
            <pc:docMk/>
            <pc:sldMk cId="0" sldId="266"/>
            <ac:spMk id="8" creationId="{00000000-0000-0000-0000-000000000000}"/>
          </ac:spMkLst>
        </pc:spChg>
        <pc:spChg chg="del">
          <ac:chgData name="Hải Ngân Đinh" userId="b56d41eb1ff6fed2" providerId="LiveId" clId="{B05A2F62-6D23-6043-8CBE-F4FCFFCC2806}" dt="2023-09-17T05:49:59.515" v="132" actId="478"/>
          <ac:spMkLst>
            <pc:docMk/>
            <pc:sldMk cId="0" sldId="266"/>
            <ac:spMk id="10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21T16:52:59.860" v="1924" actId="403"/>
          <ac:spMkLst>
            <pc:docMk/>
            <pc:sldMk cId="0" sldId="266"/>
            <ac:spMk id="11" creationId="{00000000-0000-0000-0000-000000000000}"/>
          </ac:spMkLst>
        </pc:spChg>
        <pc:spChg chg="del">
          <ac:chgData name="Hải Ngân Đinh" userId="b56d41eb1ff6fed2" providerId="LiveId" clId="{B05A2F62-6D23-6043-8CBE-F4FCFFCC2806}" dt="2023-09-17T05:49:59.515" v="132" actId="478"/>
          <ac:spMkLst>
            <pc:docMk/>
            <pc:sldMk cId="0" sldId="266"/>
            <ac:spMk id="12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21T16:53:26.829" v="1976" actId="1076"/>
          <ac:spMkLst>
            <pc:docMk/>
            <pc:sldMk cId="0" sldId="266"/>
            <ac:spMk id="14" creationId="{00000000-0000-0000-0000-000000000000}"/>
          </ac:spMkLst>
        </pc:spChg>
        <pc:spChg chg="add del mod">
          <ac:chgData name="Hải Ngân Đinh" userId="b56d41eb1ff6fed2" providerId="LiveId" clId="{B05A2F62-6D23-6043-8CBE-F4FCFFCC2806}" dt="2023-09-17T05:50:34.216" v="147"/>
          <ac:spMkLst>
            <pc:docMk/>
            <pc:sldMk cId="0" sldId="266"/>
            <ac:spMk id="20" creationId="{BDA2725F-B6B0-D5D0-9B97-67E0613FE80F}"/>
          </ac:spMkLst>
        </pc:spChg>
        <pc:grpChg chg="mod">
          <ac:chgData name="Hải Ngân Đinh" userId="b56d41eb1ff6fed2" providerId="LiveId" clId="{B05A2F62-6D23-6043-8CBE-F4FCFFCC2806}" dt="2023-09-17T05:50:30.218" v="144" actId="1076"/>
          <ac:grpSpMkLst>
            <pc:docMk/>
            <pc:sldMk cId="0" sldId="266"/>
            <ac:grpSpMk id="3" creationId="{00000000-0000-0000-0000-000000000000}"/>
          </ac:grpSpMkLst>
        </pc:grpChg>
      </pc:sldChg>
      <pc:sldChg chg="delSp add del mod modTransition delAnim">
        <pc:chgData name="Hải Ngân Đinh" userId="b56d41eb1ff6fed2" providerId="LiveId" clId="{B05A2F62-6D23-6043-8CBE-F4FCFFCC2806}" dt="2023-09-21T16:43:49.263" v="911" actId="2696"/>
        <pc:sldMkLst>
          <pc:docMk/>
          <pc:sldMk cId="667973500" sldId="267"/>
        </pc:sldMkLst>
        <pc:graphicFrameChg chg="del">
          <ac:chgData name="Hải Ngân Đinh" userId="b56d41eb1ff6fed2" providerId="LiveId" clId="{B05A2F62-6D23-6043-8CBE-F4FCFFCC2806}" dt="2023-09-21T16:43:40.844" v="907" actId="478"/>
          <ac:graphicFrameMkLst>
            <pc:docMk/>
            <pc:sldMk cId="667973500" sldId="267"/>
            <ac:graphicFrameMk id="12" creationId="{A9AFB94A-C883-E93D-DBCF-A95BE620DF1A}"/>
          </ac:graphicFrameMkLst>
        </pc:graphicFrameChg>
        <pc:graphicFrameChg chg="del">
          <ac:chgData name="Hải Ngân Đinh" userId="b56d41eb1ff6fed2" providerId="LiveId" clId="{B05A2F62-6D23-6043-8CBE-F4FCFFCC2806}" dt="2023-09-21T16:43:41.865" v="908" actId="478"/>
          <ac:graphicFrameMkLst>
            <pc:docMk/>
            <pc:sldMk cId="667973500" sldId="267"/>
            <ac:graphicFrameMk id="13" creationId="{196DCAA4-67C5-4DAF-F624-AB4DDCDA19B4}"/>
          </ac:graphicFrameMkLst>
        </pc:graphicFrameChg>
      </pc:sldChg>
      <pc:sldChg chg="addSp delSp modSp add mod ord delAnim modAnim">
        <pc:chgData name="Hải Ngân Đinh" userId="b56d41eb1ff6fed2" providerId="LiveId" clId="{B05A2F62-6D23-6043-8CBE-F4FCFFCC2806}" dt="2023-09-21T16:51:44.838" v="1838" actId="20578"/>
        <pc:sldMkLst>
          <pc:docMk/>
          <pc:sldMk cId="2805269898" sldId="268"/>
        </pc:sldMkLst>
        <pc:spChg chg="mod">
          <ac:chgData name="Hải Ngân Đinh" userId="b56d41eb1ff6fed2" providerId="LiveId" clId="{B05A2F62-6D23-6043-8CBE-F4FCFFCC2806}" dt="2023-09-21T16:51:16.238" v="1836" actId="20577"/>
          <ac:spMkLst>
            <pc:docMk/>
            <pc:sldMk cId="2805269898" sldId="268"/>
            <ac:spMk id="11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21T16:50:55.607" v="1727" actId="20577"/>
          <ac:spMkLst>
            <pc:docMk/>
            <pc:sldMk cId="2805269898" sldId="268"/>
            <ac:spMk id="12" creationId="{00000000-0000-0000-0000-000000000000}"/>
          </ac:spMkLst>
        </pc:spChg>
        <pc:grpChg chg="mod">
          <ac:chgData name="Hải Ngân Đinh" userId="b56d41eb1ff6fed2" providerId="LiveId" clId="{B05A2F62-6D23-6043-8CBE-F4FCFFCC2806}" dt="2023-09-21T16:50:49.705" v="1716" actId="1076"/>
          <ac:grpSpMkLst>
            <pc:docMk/>
            <pc:sldMk cId="2805269898" sldId="268"/>
            <ac:grpSpMk id="5" creationId="{00000000-0000-0000-0000-000000000000}"/>
          </ac:grpSpMkLst>
        </pc:grpChg>
        <pc:picChg chg="add del mod">
          <ac:chgData name="Hải Ngân Đinh" userId="b56d41eb1ff6fed2" providerId="LiveId" clId="{B05A2F62-6D23-6043-8CBE-F4FCFFCC2806}" dt="2023-09-21T16:50:47.771" v="1714" actId="478"/>
          <ac:picMkLst>
            <pc:docMk/>
            <pc:sldMk cId="2805269898" sldId="268"/>
            <ac:picMk id="4" creationId="{6F258D58-47BA-AB58-1D6C-1047DE5EBA6E}"/>
          </ac:picMkLst>
        </pc:picChg>
        <pc:picChg chg="mod">
          <ac:chgData name="Hải Ngân Đinh" userId="b56d41eb1ff6fed2" providerId="LiveId" clId="{B05A2F62-6D23-6043-8CBE-F4FCFFCC2806}" dt="2023-09-21T16:44:44.559" v="994" actId="1076"/>
          <ac:picMkLst>
            <pc:docMk/>
            <pc:sldMk cId="2805269898" sldId="268"/>
            <ac:picMk id="8" creationId="{00000000-0000-0000-0000-000000000000}"/>
          </ac:picMkLst>
        </pc:picChg>
        <pc:picChg chg="del">
          <ac:chgData name="Hải Ngân Đinh" userId="b56d41eb1ff6fed2" providerId="LiveId" clId="{B05A2F62-6D23-6043-8CBE-F4FCFFCC2806}" dt="2023-09-21T16:44:19.271" v="981" actId="478"/>
          <ac:picMkLst>
            <pc:docMk/>
            <pc:sldMk cId="2805269898" sldId="268"/>
            <ac:picMk id="10" creationId="{00000000-0000-0000-0000-000000000000}"/>
          </ac:picMkLst>
        </pc:picChg>
      </pc:sldChg>
      <pc:sldChg chg="delSp modSp add mod ord">
        <pc:chgData name="Hải Ngân Đinh" userId="b56d41eb1ff6fed2" providerId="LiveId" clId="{B05A2F62-6D23-6043-8CBE-F4FCFFCC2806}" dt="2023-09-21T16:50:46.475" v="1713" actId="20578"/>
        <pc:sldMkLst>
          <pc:docMk/>
          <pc:sldMk cId="399309056" sldId="269"/>
        </pc:sldMkLst>
        <pc:grpChg chg="del mod">
          <ac:chgData name="Hải Ngân Đinh" userId="b56d41eb1ff6fed2" providerId="LiveId" clId="{B05A2F62-6D23-6043-8CBE-F4FCFFCC2806}" dt="2023-09-21T16:48:23.004" v="1510" actId="478"/>
          <ac:grpSpMkLst>
            <pc:docMk/>
            <pc:sldMk cId="399309056" sldId="269"/>
            <ac:grpSpMk id="4" creationId="{00000000-0000-0000-0000-000000000000}"/>
          </ac:grpSpMkLst>
        </pc:grpChg>
        <pc:graphicFrameChg chg="mod">
          <ac:chgData name="Hải Ngân Đinh" userId="b56d41eb1ff6fed2" providerId="LiveId" clId="{B05A2F62-6D23-6043-8CBE-F4FCFFCC2806}" dt="2023-09-21T16:49:04.812" v="1595" actId="14100"/>
          <ac:graphicFrameMkLst>
            <pc:docMk/>
            <pc:sldMk cId="399309056" sldId="269"/>
            <ac:graphicFrameMk id="12" creationId="{A9AFB94A-C883-E93D-DBCF-A95BE620DF1A}"/>
          </ac:graphicFrameMkLst>
        </pc:graphicFrameChg>
        <pc:graphicFrameChg chg="mod modGraphic">
          <ac:chgData name="Hải Ngân Đinh" userId="b56d41eb1ff6fed2" providerId="LiveId" clId="{B05A2F62-6D23-6043-8CBE-F4FCFFCC2806}" dt="2023-09-21T16:50:10.884" v="1708"/>
          <ac:graphicFrameMkLst>
            <pc:docMk/>
            <pc:sldMk cId="399309056" sldId="269"/>
            <ac:graphicFrameMk id="13" creationId="{196DCAA4-67C5-4DAF-F624-AB4DDCDA19B4}"/>
          </ac:graphicFrameMkLst>
        </pc:graphicFrameChg>
        <pc:picChg chg="mod">
          <ac:chgData name="Hải Ngân Đinh" userId="b56d41eb1ff6fed2" providerId="LiveId" clId="{B05A2F62-6D23-6043-8CBE-F4FCFFCC2806}" dt="2023-09-21T16:50:29.009" v="1711" actId="14100"/>
          <ac:picMkLst>
            <pc:docMk/>
            <pc:sldMk cId="399309056" sldId="269"/>
            <ac:picMk id="2" creationId="{00000000-0000-0000-0000-000000000000}"/>
          </ac:picMkLst>
        </pc:picChg>
      </pc:sldChg>
      <pc:sldChg chg="add ord modAnim">
        <pc:chgData name="Hải Ngân Đinh" userId="b56d41eb1ff6fed2" providerId="LiveId" clId="{B05A2F62-6D23-6043-8CBE-F4FCFFCC2806}" dt="2023-09-21T17:14:23.780" v="2125"/>
        <pc:sldMkLst>
          <pc:docMk/>
          <pc:sldMk cId="1536374834" sldId="270"/>
        </pc:sldMkLst>
      </pc:sldChg>
      <pc:sldChg chg="delSp modSp add mod ord delAnim">
        <pc:chgData name="Hải Ngân Đinh" userId="b56d41eb1ff6fed2" providerId="LiveId" clId="{B05A2F62-6D23-6043-8CBE-F4FCFFCC2806}" dt="2023-09-21T16:54:55.965" v="2112" actId="948"/>
        <pc:sldMkLst>
          <pc:docMk/>
          <pc:sldMk cId="2977395617" sldId="271"/>
        </pc:sldMkLst>
        <pc:spChg chg="del">
          <ac:chgData name="Hải Ngân Đinh" userId="b56d41eb1ff6fed2" providerId="LiveId" clId="{B05A2F62-6D23-6043-8CBE-F4FCFFCC2806}" dt="2023-09-21T16:54:17.581" v="1984" actId="478"/>
          <ac:spMkLst>
            <pc:docMk/>
            <pc:sldMk cId="2977395617" sldId="271"/>
            <ac:spMk id="4" creationId="{9E88B547-5316-C5F7-7879-00B4A3AA559D}"/>
          </ac:spMkLst>
        </pc:spChg>
        <pc:spChg chg="mod">
          <ac:chgData name="Hải Ngân Đinh" userId="b56d41eb1ff6fed2" providerId="LiveId" clId="{B05A2F62-6D23-6043-8CBE-F4FCFFCC2806}" dt="2023-09-21T16:54:24.124" v="2009" actId="1076"/>
          <ac:spMkLst>
            <pc:docMk/>
            <pc:sldMk cId="2977395617" sldId="271"/>
            <ac:spMk id="5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21T16:54:28.016" v="2010" actId="1076"/>
          <ac:spMkLst>
            <pc:docMk/>
            <pc:sldMk cId="2977395617" sldId="271"/>
            <ac:spMk id="9" creationId="{00000000-0000-0000-0000-000000000000}"/>
          </ac:spMkLst>
        </pc:spChg>
        <pc:spChg chg="mod">
          <ac:chgData name="Hải Ngân Đinh" userId="b56d41eb1ff6fed2" providerId="LiveId" clId="{B05A2F62-6D23-6043-8CBE-F4FCFFCC2806}" dt="2023-09-21T16:54:55.965" v="2112" actId="948"/>
          <ac:spMkLst>
            <pc:docMk/>
            <pc:sldMk cId="2977395617" sldId="271"/>
            <ac:spMk id="10" creationId="{00000000-0000-0000-0000-000000000000}"/>
          </ac:spMkLst>
        </pc:spChg>
      </pc:sldChg>
      <pc:sldMasterChg chg="modTransition modSldLayout">
        <pc:chgData name="Hải Ngân Đinh" userId="b56d41eb1ff6fed2" providerId="LiveId" clId="{B05A2F62-6D23-6043-8CBE-F4FCFFCC2806}" dt="2023-09-17T05:33:15.207" v="20"/>
        <pc:sldMasterMkLst>
          <pc:docMk/>
          <pc:sldMasterMk cId="0" sldId="2147483648"/>
        </pc:sldMasterMkLst>
        <pc:sldLayoutChg chg="modTransition">
          <pc:chgData name="Hải Ngân Đinh" userId="b56d41eb1ff6fed2" providerId="LiveId" clId="{B05A2F62-6D23-6043-8CBE-F4FCFFCC2806}" dt="2023-09-17T05:33:15.207" v="20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Hải Ngân Đinh" userId="b56d41eb1ff6fed2" providerId="LiveId" clId="{B05A2F62-6D23-6043-8CBE-F4FCFFCC2806}" dt="2023-09-17T05:33:15.207" v="20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Hải Ngân Đinh" userId="b56d41eb1ff6fed2" providerId="LiveId" clId="{B05A2F62-6D23-6043-8CBE-F4FCFFCC2806}" dt="2023-09-17T05:33:15.207" v="20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Hải Ngân Đinh" userId="b56d41eb1ff6fed2" providerId="LiveId" clId="{B05A2F62-6D23-6043-8CBE-F4FCFFCC2806}" dt="2023-09-17T05:33:15.207" v="20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Hải Ngân Đinh" userId="b56d41eb1ff6fed2" providerId="LiveId" clId="{B05A2F62-6D23-6043-8CBE-F4FCFFCC2806}" dt="2023-09-17T05:33:15.207" v="20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Hải Ngân Đinh" userId="b56d41eb1ff6fed2" providerId="LiveId" clId="{B05A2F62-6D23-6043-8CBE-F4FCFFCC2806}" dt="2023-09-17T05:33:15.207" v="20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Hải Ngân Đinh" userId="b56d41eb1ff6fed2" providerId="LiveId" clId="{B05A2F62-6D23-6043-8CBE-F4FCFFCC2806}" dt="2023-09-17T05:33:15.207" v="20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Hải Ngân Đinh" userId="b56d41eb1ff6fed2" providerId="LiveId" clId="{B05A2F62-6D23-6043-8CBE-F4FCFFCC2806}" dt="2023-09-17T05:33:15.207" v="20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Hải Ngân Đinh" userId="b56d41eb1ff6fed2" providerId="LiveId" clId="{B05A2F62-6D23-6043-8CBE-F4FCFFCC2806}" dt="2023-09-17T05:33:15.207" v="20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Hải Ngân Đinh" userId="b56d41eb1ff6fed2" providerId="LiveId" clId="{B05A2F62-6D23-6043-8CBE-F4FCFFCC2806}" dt="2023-09-17T05:33:15.207" v="20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Hải Ngân Đinh" userId="b56d41eb1ff6fed2" providerId="LiveId" clId="{B05A2F62-6D23-6043-8CBE-F4FCFFCC2806}" dt="2023-09-17T05:33:15.207" v="20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TRAN TRI KHANG" userId="2b69f38f-e97b-4795-a559-774dc1ef1bed" providerId="ADAL" clId="{E52F5644-4FC5-45B7-AE75-E3D675DB87BF}"/>
    <pc:docChg chg="custSel modSld">
      <pc:chgData name="TRAN TRI KHANG" userId="2b69f38f-e97b-4795-a559-774dc1ef1bed" providerId="ADAL" clId="{E52F5644-4FC5-45B7-AE75-E3D675DB87BF}" dt="2022-08-08T15:20:20.500" v="66"/>
      <pc:docMkLst>
        <pc:docMk/>
      </pc:docMkLst>
      <pc:sldChg chg="modSp">
        <pc:chgData name="TRAN TRI KHANG" userId="2b69f38f-e97b-4795-a559-774dc1ef1bed" providerId="ADAL" clId="{E52F5644-4FC5-45B7-AE75-E3D675DB87BF}" dt="2022-08-08T15:14:50.233" v="3" actId="403"/>
        <pc:sldMkLst>
          <pc:docMk/>
          <pc:sldMk cId="0" sldId="256"/>
        </pc:sldMkLst>
        <pc:spChg chg="mod">
          <ac:chgData name="TRAN TRI KHANG" userId="2b69f38f-e97b-4795-a559-774dc1ef1bed" providerId="ADAL" clId="{E52F5644-4FC5-45B7-AE75-E3D675DB87BF}" dt="2022-08-08T15:14:44.372" v="0" actId="207"/>
          <ac:spMkLst>
            <pc:docMk/>
            <pc:sldMk cId="0" sldId="256"/>
            <ac:spMk id="9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4:50.233" v="3" actId="403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TRAN TRI KHANG" userId="2b69f38f-e97b-4795-a559-774dc1ef1bed" providerId="ADAL" clId="{E52F5644-4FC5-45B7-AE75-E3D675DB87BF}" dt="2022-08-08T15:15:03.766" v="8" actId="113"/>
        <pc:sldMkLst>
          <pc:docMk/>
          <pc:sldMk cId="0" sldId="257"/>
        </pc:sldMkLst>
        <pc:spChg chg="mod">
          <ac:chgData name="TRAN TRI KHANG" userId="2b69f38f-e97b-4795-a559-774dc1ef1bed" providerId="ADAL" clId="{E52F5644-4FC5-45B7-AE75-E3D675DB87BF}" dt="2022-08-08T15:14:59.263" v="5" actId="14100"/>
          <ac:spMkLst>
            <pc:docMk/>
            <pc:sldMk cId="0" sldId="257"/>
            <ac:spMk id="23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01.916" v="7" actId="113"/>
          <ac:spMkLst>
            <pc:docMk/>
            <pc:sldMk cId="0" sldId="257"/>
            <ac:spMk id="24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03.766" v="8" actId="113"/>
          <ac:spMkLst>
            <pc:docMk/>
            <pc:sldMk cId="0" sldId="257"/>
            <ac:spMk id="25" creationId="{00000000-0000-0000-0000-000000000000}"/>
          </ac:spMkLst>
        </pc:spChg>
      </pc:sldChg>
      <pc:sldChg chg="modSp mod modAnim">
        <pc:chgData name="TRAN TRI KHANG" userId="2b69f38f-e97b-4795-a559-774dc1ef1bed" providerId="ADAL" clId="{E52F5644-4FC5-45B7-AE75-E3D675DB87BF}" dt="2022-08-08T15:20:20.500" v="66"/>
        <pc:sldMkLst>
          <pc:docMk/>
          <pc:sldMk cId="0" sldId="258"/>
        </pc:sldMkLst>
        <pc:spChg chg="mod">
          <ac:chgData name="TRAN TRI KHANG" userId="2b69f38f-e97b-4795-a559-774dc1ef1bed" providerId="ADAL" clId="{E52F5644-4FC5-45B7-AE75-E3D675DB87BF}" dt="2022-08-08T15:17:50.971" v="45" actId="1076"/>
          <ac:spMkLst>
            <pc:docMk/>
            <pc:sldMk cId="0" sldId="258"/>
            <ac:spMk id="7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40.236" v="22" actId="2057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52.100" v="30" actId="20577"/>
          <ac:spMkLst>
            <pc:docMk/>
            <pc:sldMk cId="0" sldId="258"/>
            <ac:spMk id="13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26.970" v="16" actId="20577"/>
          <ac:spMkLst>
            <pc:docMk/>
            <pc:sldMk cId="0" sldId="258"/>
            <ac:spMk id="16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14.710" v="11" actId="14100"/>
          <ac:spMkLst>
            <pc:docMk/>
            <pc:sldMk cId="0" sldId="258"/>
            <ac:spMk id="17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10.293" v="9" actId="113"/>
          <ac:spMkLst>
            <pc:docMk/>
            <pc:sldMk cId="0" sldId="258"/>
            <ac:spMk id="18" creationId="{00000000-0000-0000-0000-000000000000}"/>
          </ac:spMkLst>
        </pc:spChg>
      </pc:sldChg>
      <pc:sldChg chg="modSp">
        <pc:chgData name="TRAN TRI KHANG" userId="2b69f38f-e97b-4795-a559-774dc1ef1bed" providerId="ADAL" clId="{E52F5644-4FC5-45B7-AE75-E3D675DB87BF}" dt="2022-08-08T15:16:00.840" v="32" actId="113"/>
        <pc:sldMkLst>
          <pc:docMk/>
          <pc:sldMk cId="0" sldId="259"/>
        </pc:sldMkLst>
        <pc:spChg chg="mod">
          <ac:chgData name="TRAN TRI KHANG" userId="2b69f38f-e97b-4795-a559-774dc1ef1bed" providerId="ADAL" clId="{E52F5644-4FC5-45B7-AE75-E3D675DB87BF}" dt="2022-08-08T15:15:59.276" v="31" actId="113"/>
          <ac:spMkLst>
            <pc:docMk/>
            <pc:sldMk cId="0" sldId="259"/>
            <ac:spMk id="3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6:00.840" v="32" actId="113"/>
          <ac:spMkLst>
            <pc:docMk/>
            <pc:sldMk cId="0" sldId="259"/>
            <ac:spMk id="8" creationId="{00000000-0000-0000-0000-000000000000}"/>
          </ac:spMkLst>
        </pc:spChg>
      </pc:sldChg>
      <pc:sldChg chg="modSp mod">
        <pc:chgData name="TRAN TRI KHANG" userId="2b69f38f-e97b-4795-a559-774dc1ef1bed" providerId="ADAL" clId="{E52F5644-4FC5-45B7-AE75-E3D675DB87BF}" dt="2022-08-08T15:16:13.892" v="36" actId="242"/>
        <pc:sldMkLst>
          <pc:docMk/>
          <pc:sldMk cId="0" sldId="260"/>
        </pc:sldMkLst>
        <pc:spChg chg="mod">
          <ac:chgData name="TRAN TRI KHANG" userId="2b69f38f-e97b-4795-a559-774dc1ef1bed" providerId="ADAL" clId="{E52F5644-4FC5-45B7-AE75-E3D675DB87BF}" dt="2022-08-08T15:16:08.977" v="34" actId="113"/>
          <ac:spMkLst>
            <pc:docMk/>
            <pc:sldMk cId="0" sldId="260"/>
            <ac:spMk id="8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6:06.977" v="33" actId="113"/>
          <ac:spMkLst>
            <pc:docMk/>
            <pc:sldMk cId="0" sldId="260"/>
            <ac:spMk id="10" creationId="{00000000-0000-0000-0000-000000000000}"/>
          </ac:spMkLst>
        </pc:spChg>
        <pc:graphicFrameChg chg="modGraphic">
          <ac:chgData name="TRAN TRI KHANG" userId="2b69f38f-e97b-4795-a559-774dc1ef1bed" providerId="ADAL" clId="{E52F5644-4FC5-45B7-AE75-E3D675DB87BF}" dt="2022-08-08T15:16:13.892" v="36" actId="242"/>
          <ac:graphicFrameMkLst>
            <pc:docMk/>
            <pc:sldMk cId="0" sldId="260"/>
            <ac:graphicFrameMk id="9" creationId="{00000000-0000-0000-0000-000000000000}"/>
          </ac:graphicFrameMkLst>
        </pc:graphicFrameChg>
      </pc:sldChg>
      <pc:sldChg chg="modSp mod">
        <pc:chgData name="TRAN TRI KHANG" userId="2b69f38f-e97b-4795-a559-774dc1ef1bed" providerId="ADAL" clId="{E52F5644-4FC5-45B7-AE75-E3D675DB87BF}" dt="2022-08-08T15:16:34.088" v="44" actId="403"/>
        <pc:sldMkLst>
          <pc:docMk/>
          <pc:sldMk cId="0" sldId="261"/>
        </pc:sldMkLst>
        <pc:spChg chg="mod">
          <ac:chgData name="TRAN TRI KHANG" userId="2b69f38f-e97b-4795-a559-774dc1ef1bed" providerId="ADAL" clId="{E52F5644-4FC5-45B7-AE75-E3D675DB87BF}" dt="2022-08-08T15:16:22.020" v="37" actId="113"/>
          <ac:spMkLst>
            <pc:docMk/>
            <pc:sldMk cId="0" sldId="261"/>
            <ac:spMk id="4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6:34.088" v="44" actId="403"/>
          <ac:spMkLst>
            <pc:docMk/>
            <pc:sldMk cId="0" sldId="261"/>
            <ac:spMk id="11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6:32.512" v="43" actId="403"/>
          <ac:spMkLst>
            <pc:docMk/>
            <pc:sldMk cId="0" sldId="261"/>
            <ac:spMk id="12" creationId="{00000000-0000-0000-0000-000000000000}"/>
          </ac:spMkLst>
        </pc:spChg>
      </pc:sldChg>
      <pc:sldChg chg="modSp mod">
        <pc:chgData name="TRAN TRI KHANG" userId="2b69f38f-e97b-4795-a559-774dc1ef1bed" providerId="ADAL" clId="{E52F5644-4FC5-45B7-AE75-E3D675DB87BF}" dt="2022-08-08T15:18:20.392" v="48" actId="113"/>
        <pc:sldMkLst>
          <pc:docMk/>
          <pc:sldMk cId="0" sldId="262"/>
        </pc:sldMkLst>
        <pc:spChg chg="mod">
          <ac:chgData name="TRAN TRI KHANG" userId="2b69f38f-e97b-4795-a559-774dc1ef1bed" providerId="ADAL" clId="{E52F5644-4FC5-45B7-AE75-E3D675DB87BF}" dt="2022-08-08T15:18:20.392" v="48" actId="113"/>
          <ac:spMkLst>
            <pc:docMk/>
            <pc:sldMk cId="0" sldId="262"/>
            <ac:spMk id="9" creationId="{00000000-0000-0000-0000-000000000000}"/>
          </ac:spMkLst>
        </pc:spChg>
        <pc:graphicFrameChg chg="mod">
          <ac:chgData name="TRAN TRI KHANG" userId="2b69f38f-e97b-4795-a559-774dc1ef1bed" providerId="ADAL" clId="{E52F5644-4FC5-45B7-AE75-E3D675DB87BF}" dt="2022-08-08T15:18:09.962" v="46" actId="123"/>
          <ac:graphicFrameMkLst>
            <pc:docMk/>
            <pc:sldMk cId="0" sldId="262"/>
            <ac:graphicFrameMk id="12" creationId="{A9AFB94A-C883-E93D-DBCF-A95BE620DF1A}"/>
          </ac:graphicFrameMkLst>
        </pc:graphicFrameChg>
        <pc:graphicFrameChg chg="mod">
          <ac:chgData name="TRAN TRI KHANG" userId="2b69f38f-e97b-4795-a559-774dc1ef1bed" providerId="ADAL" clId="{E52F5644-4FC5-45B7-AE75-E3D675DB87BF}" dt="2022-08-08T15:18:15.739" v="47" actId="123"/>
          <ac:graphicFrameMkLst>
            <pc:docMk/>
            <pc:sldMk cId="0" sldId="262"/>
            <ac:graphicFrameMk id="13" creationId="{196DCAA4-67C5-4DAF-F624-AB4DDCDA19B4}"/>
          </ac:graphicFrameMkLst>
        </pc:graphicFrameChg>
      </pc:sldChg>
      <pc:sldChg chg="modSp mod">
        <pc:chgData name="TRAN TRI KHANG" userId="2b69f38f-e97b-4795-a559-774dc1ef1bed" providerId="ADAL" clId="{E52F5644-4FC5-45B7-AE75-E3D675DB87BF}" dt="2022-08-08T15:18:53.037" v="51" actId="20577"/>
        <pc:sldMkLst>
          <pc:docMk/>
          <pc:sldMk cId="0" sldId="263"/>
        </pc:sldMkLst>
        <pc:spChg chg="mod">
          <ac:chgData name="TRAN TRI KHANG" userId="2b69f38f-e97b-4795-a559-774dc1ef1bed" providerId="ADAL" clId="{E52F5644-4FC5-45B7-AE75-E3D675DB87BF}" dt="2022-08-08T15:18:53.037" v="51" actId="20577"/>
          <ac:spMkLst>
            <pc:docMk/>
            <pc:sldMk cId="0" sldId="263"/>
            <ac:spMk id="16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8:42.878" v="49" actId="113"/>
          <ac:spMkLst>
            <pc:docMk/>
            <pc:sldMk cId="0" sldId="263"/>
            <ac:spMk id="28" creationId="{00000000-0000-0000-0000-000000000000}"/>
          </ac:spMkLst>
        </pc:spChg>
      </pc:sldChg>
      <pc:sldChg chg="modSp mod">
        <pc:chgData name="TRAN TRI KHANG" userId="2b69f38f-e97b-4795-a559-774dc1ef1bed" providerId="ADAL" clId="{E52F5644-4FC5-45B7-AE75-E3D675DB87BF}" dt="2022-08-08T15:19:13.932" v="57" actId="123"/>
        <pc:sldMkLst>
          <pc:docMk/>
          <pc:sldMk cId="0" sldId="264"/>
        </pc:sldMkLst>
        <pc:spChg chg="mod">
          <ac:chgData name="TRAN TRI KHANG" userId="2b69f38f-e97b-4795-a559-774dc1ef1bed" providerId="ADAL" clId="{E52F5644-4FC5-45B7-AE75-E3D675DB87BF}" dt="2022-08-08T15:19:01.728" v="54" actId="113"/>
          <ac:spMkLst>
            <pc:docMk/>
            <pc:sldMk cId="0" sldId="264"/>
            <ac:spMk id="12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00.079" v="53" actId="14100"/>
          <ac:spMkLst>
            <pc:docMk/>
            <pc:sldMk cId="0" sldId="264"/>
            <ac:spMk id="14" creationId="{00000000-0000-0000-0000-000000000000}"/>
          </ac:spMkLst>
        </pc:spChg>
        <pc:graphicFrameChg chg="modGraphic">
          <ac:chgData name="TRAN TRI KHANG" userId="2b69f38f-e97b-4795-a559-774dc1ef1bed" providerId="ADAL" clId="{E52F5644-4FC5-45B7-AE75-E3D675DB87BF}" dt="2022-08-08T15:19:13.932" v="57" actId="123"/>
          <ac:graphicFrameMkLst>
            <pc:docMk/>
            <pc:sldMk cId="0" sldId="264"/>
            <ac:graphicFrameMk id="13" creationId="{00000000-0000-0000-0000-000000000000}"/>
          </ac:graphicFrameMkLst>
        </pc:graphicFrameChg>
      </pc:sldChg>
      <pc:sldChg chg="modSp mod">
        <pc:chgData name="TRAN TRI KHANG" userId="2b69f38f-e97b-4795-a559-774dc1ef1bed" providerId="ADAL" clId="{E52F5644-4FC5-45B7-AE75-E3D675DB87BF}" dt="2022-08-08T15:19:32.877" v="63" actId="113"/>
        <pc:sldMkLst>
          <pc:docMk/>
          <pc:sldMk cId="0" sldId="265"/>
        </pc:sldMkLst>
        <pc:spChg chg="mod">
          <ac:chgData name="TRAN TRI KHANG" userId="2b69f38f-e97b-4795-a559-774dc1ef1bed" providerId="ADAL" clId="{E52F5644-4FC5-45B7-AE75-E3D675DB87BF}" dt="2022-08-08T15:19:19.823" v="58" actId="123"/>
          <ac:spMkLst>
            <pc:docMk/>
            <pc:sldMk cId="0" sldId="265"/>
            <ac:spMk id="10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29.276" v="61" actId="113"/>
          <ac:spMkLst>
            <pc:docMk/>
            <pc:sldMk cId="0" sldId="265"/>
            <ac:spMk id="11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32.877" v="63" actId="113"/>
          <ac:spMkLst>
            <pc:docMk/>
            <pc:sldMk cId="0" sldId="265"/>
            <ac:spMk id="15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26.862" v="60" actId="14100"/>
          <ac:spMkLst>
            <pc:docMk/>
            <pc:sldMk cId="0" sldId="265"/>
            <ac:spMk id="17" creationId="{00000000-0000-0000-0000-000000000000}"/>
          </ac:spMkLst>
        </pc:spChg>
      </pc:sldChg>
      <pc:sldChg chg="modSp">
        <pc:chgData name="TRAN TRI KHANG" userId="2b69f38f-e97b-4795-a559-774dc1ef1bed" providerId="ADAL" clId="{E52F5644-4FC5-45B7-AE75-E3D675DB87BF}" dt="2022-08-08T15:19:41.613" v="65" actId="113"/>
        <pc:sldMkLst>
          <pc:docMk/>
          <pc:sldMk cId="0" sldId="266"/>
        </pc:sldMkLst>
        <pc:spChg chg="mod">
          <ac:chgData name="TRAN TRI KHANG" userId="2b69f38f-e97b-4795-a559-774dc1ef1bed" providerId="ADAL" clId="{E52F5644-4FC5-45B7-AE75-E3D675DB87BF}" dt="2022-08-08T15:19:40.067" v="64" actId="113"/>
          <ac:spMkLst>
            <pc:docMk/>
            <pc:sldMk cId="0" sldId="266"/>
            <ac:spMk id="10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41.613" v="65" actId="113"/>
          <ac:spMkLst>
            <pc:docMk/>
            <pc:sldMk cId="0" sldId="266"/>
            <ac:spMk id="12" creationId="{00000000-0000-0000-0000-000000000000}"/>
          </ac:spMkLst>
        </pc:spChg>
      </pc:sldChg>
    </pc:docChg>
  </pc:docChgLst>
  <pc:docChgLst>
    <pc:chgData name="Hải Ngân Đinh" userId="b56d41eb1ff6fed2" providerId="LiveId" clId="{529DD384-5669-7043-8E51-BE50354C3674}"/>
    <pc:docChg chg="delSld">
      <pc:chgData name="Hải Ngân Đinh" userId="b56d41eb1ff6fed2" providerId="LiveId" clId="{529DD384-5669-7043-8E51-BE50354C3674}" dt="2023-11-12T05:36:02.962" v="3" actId="2696"/>
      <pc:docMkLst>
        <pc:docMk/>
      </pc:docMkLst>
      <pc:sldChg chg="del">
        <pc:chgData name="Hải Ngân Đinh" userId="b56d41eb1ff6fed2" providerId="LiveId" clId="{529DD384-5669-7043-8E51-BE50354C3674}" dt="2023-11-12T05:35:27.189" v="0" actId="2696"/>
        <pc:sldMkLst>
          <pc:docMk/>
          <pc:sldMk cId="0" sldId="257"/>
        </pc:sldMkLst>
      </pc:sldChg>
      <pc:sldChg chg="del">
        <pc:chgData name="Hải Ngân Đinh" userId="b56d41eb1ff6fed2" providerId="LiveId" clId="{529DD384-5669-7043-8E51-BE50354C3674}" dt="2023-11-12T05:35:32.662" v="1" actId="2696"/>
        <pc:sldMkLst>
          <pc:docMk/>
          <pc:sldMk cId="0" sldId="259"/>
        </pc:sldMkLst>
      </pc:sldChg>
      <pc:sldChg chg="del">
        <pc:chgData name="Hải Ngân Đinh" userId="b56d41eb1ff6fed2" providerId="LiveId" clId="{529DD384-5669-7043-8E51-BE50354C3674}" dt="2023-11-12T05:36:01.404" v="2" actId="2696"/>
        <pc:sldMkLst>
          <pc:docMk/>
          <pc:sldMk cId="0" sldId="264"/>
        </pc:sldMkLst>
      </pc:sldChg>
      <pc:sldChg chg="del">
        <pc:chgData name="Hải Ngân Đinh" userId="b56d41eb1ff6fed2" providerId="LiveId" clId="{529DD384-5669-7043-8E51-BE50354C3674}" dt="2023-11-12T05:36:02.962" v="3" actId="2696"/>
        <pc:sldMkLst>
          <pc:docMk/>
          <pc:sldMk cId="0" sldId="26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63037-1935-D943-9F73-02A223286D04}" type="doc">
      <dgm:prSet loTypeId="urn:microsoft.com/office/officeart/2005/8/layout/vList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4A6C04-4CA4-5A4C-8138-6140BD5CEBFB}">
      <dgm:prSet phldrT="[Text]"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40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Ngôi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kể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thứ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nhất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,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người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kể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xưng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“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tôi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”</a:t>
          </a:r>
          <a:endParaRPr lang="en-US" sz="4000" dirty="0">
            <a:solidFill>
              <a:schemeClr val="bg1"/>
            </a:solidFill>
          </a:endParaRPr>
        </a:p>
      </dgm:t>
    </dgm:pt>
    <dgm:pt modelId="{45C10AF7-C5E8-B543-9A4F-F2996999B843}" type="parTrans" cxnId="{5021DBFB-9FF9-A84D-BD98-D117B12234C7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BEF461CE-5853-2A4D-9724-F82568E8D422}" type="sibTrans" cxnId="{5021DBFB-9FF9-A84D-BD98-D117B12234C7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CF6F3F44-C22A-3444-A639-BA9DC91A126B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40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Nhiệm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vụ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mở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bài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: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Giới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thiệu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được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câu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chuyện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(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trải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nghiệm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đó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là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gì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?)</a:t>
          </a:r>
        </a:p>
      </dgm:t>
    </dgm:pt>
    <dgm:pt modelId="{BB1D6C82-10E4-DF4B-87D8-33021CC9F648}" type="parTrans" cxnId="{F199FFF2-7DAD-4B4A-AFB3-69D653AF85EE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18D3D9F4-5F00-7149-866C-2AF349C627FF}" type="sibTrans" cxnId="{F199FFF2-7DAD-4B4A-AFB3-69D653AF85EE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489092C0-DA07-8445-93E5-72072A3F3B82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4000">
              <a:solidFill>
                <a:schemeClr val="bg1"/>
              </a:solidFill>
              <a:latin typeface="Roboto Condensed"/>
            </a:rPr>
            <a:t>- Nhiệm vụ thân bài: kể lại diễn biến câu chuyện</a:t>
          </a:r>
          <a:endParaRPr lang="en-US" sz="4000" dirty="0">
            <a:solidFill>
              <a:schemeClr val="bg1"/>
            </a:solidFill>
            <a:latin typeface="Roboto Condensed"/>
          </a:endParaRPr>
        </a:p>
      </dgm:t>
    </dgm:pt>
    <dgm:pt modelId="{04A639DD-2701-B840-872A-2BF1D73A28C6}" type="parTrans" cxnId="{10201AE2-4ACC-034B-87BB-38C2C7CB1F94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E64FCF3F-0DF2-BF4A-B2C0-470E7A38829C}" type="sibTrans" cxnId="{10201AE2-4ACC-034B-87BB-38C2C7CB1F94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D1AD5A44-4C55-0F40-8BBC-53EE07FB131F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4000">
              <a:solidFill>
                <a:schemeClr val="bg1"/>
              </a:solidFill>
              <a:latin typeface="Roboto Condensed"/>
            </a:rPr>
            <a:t>- Nhiệm vụ kết bài: Kết thúc câu chuyện và cảm xúc của người viết</a:t>
          </a:r>
          <a:endParaRPr lang="en-US" sz="4000" dirty="0">
            <a:solidFill>
              <a:schemeClr val="bg1"/>
            </a:solidFill>
            <a:latin typeface="Roboto Condensed"/>
          </a:endParaRPr>
        </a:p>
      </dgm:t>
    </dgm:pt>
    <dgm:pt modelId="{CB38C9E6-BB02-6545-A7C3-30EC8F1A510E}" type="parTrans" cxnId="{433F9D2F-2396-6945-9E01-CCD7E8E7BA82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1DC42686-CCBE-9B44-9B20-B48E0BB0189A}" type="sibTrans" cxnId="{433F9D2F-2396-6945-9E01-CCD7E8E7BA82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D7150E54-D87A-0441-83B8-EEB46D8EAFE7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4000">
              <a:solidFill>
                <a:schemeClr val="bg1"/>
              </a:solidFill>
              <a:latin typeface="Roboto Condensed"/>
            </a:rPr>
            <a:t>- Trình tự sự việc: thời gian</a:t>
          </a:r>
          <a:endParaRPr lang="en-US" sz="4000" dirty="0">
            <a:solidFill>
              <a:schemeClr val="bg1"/>
            </a:solidFill>
            <a:latin typeface="Roboto Condensed"/>
          </a:endParaRPr>
        </a:p>
      </dgm:t>
    </dgm:pt>
    <dgm:pt modelId="{95DC594E-65CA-9548-976B-5C05979FAA99}" type="parTrans" cxnId="{7FC59B1A-1B00-6241-9681-7AD2D40F19E6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EDFADFC8-7121-8D4D-8123-A794124F6DA5}" type="sibTrans" cxnId="{7FC59B1A-1B00-6241-9681-7AD2D40F19E6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74508886-7688-A048-8D51-3D53C5F892F0}" type="pres">
      <dgm:prSet presAssocID="{5C663037-1935-D943-9F73-02A223286D04}" presName="linear" presStyleCnt="0">
        <dgm:presLayoutVars>
          <dgm:animLvl val="lvl"/>
          <dgm:resizeHandles val="exact"/>
        </dgm:presLayoutVars>
      </dgm:prSet>
      <dgm:spPr/>
    </dgm:pt>
    <dgm:pt modelId="{07604F2C-404A-7647-B3B1-ABB69A146A60}" type="pres">
      <dgm:prSet presAssocID="{304A6C04-4CA4-5A4C-8138-6140BD5CEBF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34A513E-ECFB-C14D-B2F9-2EA505AC295E}" type="pres">
      <dgm:prSet presAssocID="{BEF461CE-5853-2A4D-9724-F82568E8D422}" presName="spacer" presStyleCnt="0"/>
      <dgm:spPr/>
    </dgm:pt>
    <dgm:pt modelId="{2BBFB935-C2EA-FE44-8E2F-DC91467B7727}" type="pres">
      <dgm:prSet presAssocID="{CF6F3F44-C22A-3444-A639-BA9DC91A12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6894F50-1E0B-7F49-8EB0-C0A03333E15E}" type="pres">
      <dgm:prSet presAssocID="{18D3D9F4-5F00-7149-866C-2AF349C627FF}" presName="spacer" presStyleCnt="0"/>
      <dgm:spPr/>
    </dgm:pt>
    <dgm:pt modelId="{A7E1DE6F-1544-4043-AB48-A654DB964267}" type="pres">
      <dgm:prSet presAssocID="{489092C0-DA07-8445-93E5-72072A3F3B8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3FC15D6-2E74-0B41-95CA-D695139CF2B4}" type="pres">
      <dgm:prSet presAssocID="{E64FCF3F-0DF2-BF4A-B2C0-470E7A38829C}" presName="spacer" presStyleCnt="0"/>
      <dgm:spPr/>
    </dgm:pt>
    <dgm:pt modelId="{85048FC1-335B-CF48-813E-A181ED7DE656}" type="pres">
      <dgm:prSet presAssocID="{D1AD5A44-4C55-0F40-8BBC-53EE07FB131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A9F537A-D54E-4648-832F-7E36BD89DF66}" type="pres">
      <dgm:prSet presAssocID="{1DC42686-CCBE-9B44-9B20-B48E0BB0189A}" presName="spacer" presStyleCnt="0"/>
      <dgm:spPr/>
    </dgm:pt>
    <dgm:pt modelId="{27E013CC-99E6-584C-8767-019E23901E47}" type="pres">
      <dgm:prSet presAssocID="{D7150E54-D87A-0441-83B8-EEB46D8EAFE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C33F114-DDA6-BA46-B5A7-B754B9D373EB}" type="presOf" srcId="{D7150E54-D87A-0441-83B8-EEB46D8EAFE7}" destId="{27E013CC-99E6-584C-8767-019E23901E47}" srcOrd="0" destOrd="0" presId="urn:microsoft.com/office/officeart/2005/8/layout/vList2"/>
    <dgm:cxn modelId="{7FC59B1A-1B00-6241-9681-7AD2D40F19E6}" srcId="{5C663037-1935-D943-9F73-02A223286D04}" destId="{D7150E54-D87A-0441-83B8-EEB46D8EAFE7}" srcOrd="4" destOrd="0" parTransId="{95DC594E-65CA-9548-976B-5C05979FAA99}" sibTransId="{EDFADFC8-7121-8D4D-8123-A794124F6DA5}"/>
    <dgm:cxn modelId="{433F9D2F-2396-6945-9E01-CCD7E8E7BA82}" srcId="{5C663037-1935-D943-9F73-02A223286D04}" destId="{D1AD5A44-4C55-0F40-8BBC-53EE07FB131F}" srcOrd="3" destOrd="0" parTransId="{CB38C9E6-BB02-6545-A7C3-30EC8F1A510E}" sibTransId="{1DC42686-CCBE-9B44-9B20-B48E0BB0189A}"/>
    <dgm:cxn modelId="{03E7B372-4104-5043-9146-250F5ED38D71}" type="presOf" srcId="{489092C0-DA07-8445-93E5-72072A3F3B82}" destId="{A7E1DE6F-1544-4043-AB48-A654DB964267}" srcOrd="0" destOrd="0" presId="urn:microsoft.com/office/officeart/2005/8/layout/vList2"/>
    <dgm:cxn modelId="{09A6A785-AB9B-B849-BAA6-891DEC5C4837}" type="presOf" srcId="{CF6F3F44-C22A-3444-A639-BA9DC91A126B}" destId="{2BBFB935-C2EA-FE44-8E2F-DC91467B7727}" srcOrd="0" destOrd="0" presId="urn:microsoft.com/office/officeart/2005/8/layout/vList2"/>
    <dgm:cxn modelId="{21EB9897-0086-6C4A-9576-532A83A753C8}" type="presOf" srcId="{5C663037-1935-D943-9F73-02A223286D04}" destId="{74508886-7688-A048-8D51-3D53C5F892F0}" srcOrd="0" destOrd="0" presId="urn:microsoft.com/office/officeart/2005/8/layout/vList2"/>
    <dgm:cxn modelId="{FCD796B0-93F9-9243-A56A-4BC4936F9ABE}" type="presOf" srcId="{D1AD5A44-4C55-0F40-8BBC-53EE07FB131F}" destId="{85048FC1-335B-CF48-813E-A181ED7DE656}" srcOrd="0" destOrd="0" presId="urn:microsoft.com/office/officeart/2005/8/layout/vList2"/>
    <dgm:cxn modelId="{35F6E3C1-B501-7D43-8E76-F9ACCF14BB86}" type="presOf" srcId="{304A6C04-4CA4-5A4C-8138-6140BD5CEBFB}" destId="{07604F2C-404A-7647-B3B1-ABB69A146A60}" srcOrd="0" destOrd="0" presId="urn:microsoft.com/office/officeart/2005/8/layout/vList2"/>
    <dgm:cxn modelId="{10201AE2-4ACC-034B-87BB-38C2C7CB1F94}" srcId="{5C663037-1935-D943-9F73-02A223286D04}" destId="{489092C0-DA07-8445-93E5-72072A3F3B82}" srcOrd="2" destOrd="0" parTransId="{04A639DD-2701-B840-872A-2BF1D73A28C6}" sibTransId="{E64FCF3F-0DF2-BF4A-B2C0-470E7A38829C}"/>
    <dgm:cxn modelId="{F199FFF2-7DAD-4B4A-AFB3-69D653AF85EE}" srcId="{5C663037-1935-D943-9F73-02A223286D04}" destId="{CF6F3F44-C22A-3444-A639-BA9DC91A126B}" srcOrd="1" destOrd="0" parTransId="{BB1D6C82-10E4-DF4B-87D8-33021CC9F648}" sibTransId="{18D3D9F4-5F00-7149-866C-2AF349C627FF}"/>
    <dgm:cxn modelId="{5021DBFB-9FF9-A84D-BD98-D117B12234C7}" srcId="{5C663037-1935-D943-9F73-02A223286D04}" destId="{304A6C04-4CA4-5A4C-8138-6140BD5CEBFB}" srcOrd="0" destOrd="0" parTransId="{45C10AF7-C5E8-B543-9A4F-F2996999B843}" sibTransId="{BEF461CE-5853-2A4D-9724-F82568E8D422}"/>
    <dgm:cxn modelId="{4D75EDC9-861B-BF43-A99B-173C68973885}" type="presParOf" srcId="{74508886-7688-A048-8D51-3D53C5F892F0}" destId="{07604F2C-404A-7647-B3B1-ABB69A146A60}" srcOrd="0" destOrd="0" presId="urn:microsoft.com/office/officeart/2005/8/layout/vList2"/>
    <dgm:cxn modelId="{66EDF981-B177-FD4F-8A70-EB14175F957B}" type="presParOf" srcId="{74508886-7688-A048-8D51-3D53C5F892F0}" destId="{934A513E-ECFB-C14D-B2F9-2EA505AC295E}" srcOrd="1" destOrd="0" presId="urn:microsoft.com/office/officeart/2005/8/layout/vList2"/>
    <dgm:cxn modelId="{5DD730B9-D3A5-0744-B21A-80E735898D37}" type="presParOf" srcId="{74508886-7688-A048-8D51-3D53C5F892F0}" destId="{2BBFB935-C2EA-FE44-8E2F-DC91467B7727}" srcOrd="2" destOrd="0" presId="urn:microsoft.com/office/officeart/2005/8/layout/vList2"/>
    <dgm:cxn modelId="{3962E451-2B88-B045-BFFD-475626206288}" type="presParOf" srcId="{74508886-7688-A048-8D51-3D53C5F892F0}" destId="{D6894F50-1E0B-7F49-8EB0-C0A03333E15E}" srcOrd="3" destOrd="0" presId="urn:microsoft.com/office/officeart/2005/8/layout/vList2"/>
    <dgm:cxn modelId="{5BD79208-341B-444A-9E7F-A21038522099}" type="presParOf" srcId="{74508886-7688-A048-8D51-3D53C5F892F0}" destId="{A7E1DE6F-1544-4043-AB48-A654DB964267}" srcOrd="4" destOrd="0" presId="urn:microsoft.com/office/officeart/2005/8/layout/vList2"/>
    <dgm:cxn modelId="{B07DD6E7-4CFC-ED4C-AA30-429E6E202447}" type="presParOf" srcId="{74508886-7688-A048-8D51-3D53C5F892F0}" destId="{B3FC15D6-2E74-0B41-95CA-D695139CF2B4}" srcOrd="5" destOrd="0" presId="urn:microsoft.com/office/officeart/2005/8/layout/vList2"/>
    <dgm:cxn modelId="{D774A277-F2F5-3242-87FD-43B11B14F60A}" type="presParOf" srcId="{74508886-7688-A048-8D51-3D53C5F892F0}" destId="{85048FC1-335B-CF48-813E-A181ED7DE656}" srcOrd="6" destOrd="0" presId="urn:microsoft.com/office/officeart/2005/8/layout/vList2"/>
    <dgm:cxn modelId="{9ED771F8-B5F8-E84E-B886-4F2ABE1E5751}" type="presParOf" srcId="{74508886-7688-A048-8D51-3D53C5F892F0}" destId="{5A9F537A-D54E-4648-832F-7E36BD89DF66}" srcOrd="7" destOrd="0" presId="urn:microsoft.com/office/officeart/2005/8/layout/vList2"/>
    <dgm:cxn modelId="{01B90358-F30C-2840-B7D1-92D6050902D1}" type="presParOf" srcId="{74508886-7688-A048-8D51-3D53C5F892F0}" destId="{27E013CC-99E6-584C-8767-019E23901E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663037-1935-D943-9F73-02A223286D04}" type="doc">
      <dgm:prSet loTypeId="urn:microsoft.com/office/officeart/2005/8/layout/vList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4A6C04-4CA4-5A4C-8138-6140BD5CEBFB}">
      <dgm:prSet phldrT="[Text]"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44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4400" dirty="0" err="1">
              <a:solidFill>
                <a:schemeClr val="bg1"/>
              </a:solidFill>
              <a:latin typeface="Roboto Condensed"/>
            </a:rPr>
            <a:t>Các</a:t>
          </a:r>
          <a:r>
            <a:rPr lang="en-US" sz="44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400" dirty="0" err="1">
              <a:solidFill>
                <a:schemeClr val="bg1"/>
              </a:solidFill>
              <a:latin typeface="Roboto Condensed"/>
            </a:rPr>
            <a:t>sự</a:t>
          </a:r>
          <a:r>
            <a:rPr lang="en-US" sz="44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400" dirty="0" err="1">
              <a:solidFill>
                <a:schemeClr val="bg1"/>
              </a:solidFill>
              <a:latin typeface="Roboto Condensed"/>
            </a:rPr>
            <a:t>việc</a:t>
          </a:r>
          <a:r>
            <a:rPr lang="en-US" sz="44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400" dirty="0" err="1">
              <a:solidFill>
                <a:schemeClr val="bg1"/>
              </a:solidFill>
              <a:latin typeface="Roboto Condensed"/>
            </a:rPr>
            <a:t>chính</a:t>
          </a:r>
          <a:r>
            <a:rPr lang="en-US" sz="4400" dirty="0">
              <a:solidFill>
                <a:schemeClr val="bg1"/>
              </a:solidFill>
              <a:latin typeface="Roboto Condensed"/>
            </a:rPr>
            <a:t>:</a:t>
          </a:r>
          <a:endParaRPr lang="en-US" sz="4400" dirty="0">
            <a:solidFill>
              <a:schemeClr val="bg1"/>
            </a:solidFill>
          </a:endParaRPr>
        </a:p>
      </dgm:t>
    </dgm:pt>
    <dgm:pt modelId="{45C10AF7-C5E8-B543-9A4F-F2996999B843}" type="parTrans" cxnId="{5021DBFB-9FF9-A84D-BD98-D117B12234C7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400">
            <a:solidFill>
              <a:schemeClr val="bg1"/>
            </a:solidFill>
          </a:endParaRPr>
        </a:p>
      </dgm:t>
    </dgm:pt>
    <dgm:pt modelId="{BEF461CE-5853-2A4D-9724-F82568E8D422}" type="sibTrans" cxnId="{5021DBFB-9FF9-A84D-BD98-D117B12234C7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400">
            <a:solidFill>
              <a:schemeClr val="bg1"/>
            </a:solidFill>
          </a:endParaRPr>
        </a:p>
      </dgm:t>
    </dgm:pt>
    <dgm:pt modelId="{0F9367BE-41A7-F54E-90D2-A52C903B117D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4400" dirty="0" err="1">
              <a:solidFill>
                <a:srgbClr val="2F878F"/>
              </a:solidFill>
              <a:latin typeface="Roboto Condensed"/>
            </a:rPr>
            <a:t>Ngôi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nhà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mới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của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gia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đình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“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”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rất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xinh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xắn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nhưng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nhiều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chuột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.</a:t>
          </a:r>
        </a:p>
      </dgm:t>
    </dgm:pt>
    <dgm:pt modelId="{E4A30044-D5D7-5A48-9ABF-A57A4E699202}" type="parTrans" cxnId="{E30EB56E-6C63-C848-9AA3-A6C097E1CA7F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400"/>
        </a:p>
      </dgm:t>
    </dgm:pt>
    <dgm:pt modelId="{FE44D307-AF0C-394F-95B3-38AF9D643A3F}" type="sibTrans" cxnId="{E30EB56E-6C63-C848-9AA3-A6C097E1CA7F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400"/>
        </a:p>
      </dgm:t>
    </dgm:pt>
    <dgm:pt modelId="{35031CC2-421A-D343-AC5F-F58F18AEE991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4400" dirty="0" err="1">
              <a:solidFill>
                <a:srgbClr val="2F878F"/>
              </a:solidFill>
              <a:latin typeface="Roboto Condensed"/>
            </a:rPr>
            <a:t>Bà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ngoại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gửi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cho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ba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mẹ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con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một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chú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mèo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mun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.</a:t>
          </a:r>
        </a:p>
      </dgm:t>
    </dgm:pt>
    <dgm:pt modelId="{65144151-08C0-8240-B081-A14B2492F706}" type="parTrans" cxnId="{798FDAB5-2151-9142-9AA1-A4E4007121BF}">
      <dgm:prSet/>
      <dgm:spPr/>
      <dgm:t>
        <a:bodyPr/>
        <a:lstStyle/>
        <a:p>
          <a:endParaRPr lang="en-US"/>
        </a:p>
      </dgm:t>
    </dgm:pt>
    <dgm:pt modelId="{97FEF9A6-AA5A-5547-ABDB-FC147514A27F}" type="sibTrans" cxnId="{798FDAB5-2151-9142-9AA1-A4E4007121BF}">
      <dgm:prSet/>
      <dgm:spPr/>
      <dgm:t>
        <a:bodyPr/>
        <a:lstStyle/>
        <a:p>
          <a:endParaRPr lang="en-US"/>
        </a:p>
      </dgm:t>
    </dgm:pt>
    <dgm:pt modelId="{2F76C0B0-7A7F-0D48-95AD-92FD9D58984E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4400" dirty="0" err="1">
              <a:solidFill>
                <a:srgbClr val="2F878F"/>
              </a:solidFill>
              <a:latin typeface="Roboto Condensed"/>
            </a:rPr>
            <a:t>Ngôi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nhà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nhỏ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thay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đổi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từ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khi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Mun.</a:t>
          </a:r>
        </a:p>
      </dgm:t>
    </dgm:pt>
    <dgm:pt modelId="{479C42DF-F85C-A54C-8900-9A14D35E1DD4}" type="parTrans" cxnId="{DFB26DF5-7E76-6E4F-88C4-6E418DA91E72}">
      <dgm:prSet/>
      <dgm:spPr/>
      <dgm:t>
        <a:bodyPr/>
        <a:lstStyle/>
        <a:p>
          <a:endParaRPr lang="en-US"/>
        </a:p>
      </dgm:t>
    </dgm:pt>
    <dgm:pt modelId="{0D71C9DF-8C63-AE4B-9C28-C0604FB78378}" type="sibTrans" cxnId="{DFB26DF5-7E76-6E4F-88C4-6E418DA91E72}">
      <dgm:prSet/>
      <dgm:spPr/>
      <dgm:t>
        <a:bodyPr/>
        <a:lstStyle/>
        <a:p>
          <a:endParaRPr lang="en-US"/>
        </a:p>
      </dgm:t>
    </dgm:pt>
    <dgm:pt modelId="{D830C616-79DC-4A4D-B245-9989184F3311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4400" dirty="0">
              <a:solidFill>
                <a:srgbClr val="2F878F"/>
              </a:solidFill>
              <a:latin typeface="Roboto Condensed"/>
            </a:rPr>
            <a:t>Mun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bị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mất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tích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hai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chị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em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“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”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khóc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vì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dirty="0" err="1">
              <a:solidFill>
                <a:srgbClr val="2F878F"/>
              </a:solidFill>
              <a:latin typeface="Roboto Condensed"/>
            </a:rPr>
            <a:t>nhớ</a:t>
          </a:r>
          <a:r>
            <a:rPr lang="en-US" sz="4400" dirty="0">
              <a:solidFill>
                <a:srgbClr val="2F878F"/>
              </a:solidFill>
              <a:latin typeface="Roboto Condensed"/>
            </a:rPr>
            <a:t> Mun.</a:t>
          </a:r>
        </a:p>
      </dgm:t>
    </dgm:pt>
    <dgm:pt modelId="{8D6DCE41-D6C3-C843-84D1-B6CBC60D2A5F}" type="parTrans" cxnId="{5894B5BE-17FC-CA49-A9BA-E3B79DED86E1}">
      <dgm:prSet/>
      <dgm:spPr/>
      <dgm:t>
        <a:bodyPr/>
        <a:lstStyle/>
        <a:p>
          <a:endParaRPr lang="en-US"/>
        </a:p>
      </dgm:t>
    </dgm:pt>
    <dgm:pt modelId="{6712E9F9-BEB2-DF44-860D-9184C20A75CA}" type="sibTrans" cxnId="{5894B5BE-17FC-CA49-A9BA-E3B79DED86E1}">
      <dgm:prSet/>
      <dgm:spPr/>
      <dgm:t>
        <a:bodyPr/>
        <a:lstStyle/>
        <a:p>
          <a:endParaRPr lang="en-US"/>
        </a:p>
      </dgm:t>
    </dgm:pt>
    <dgm:pt modelId="{74508886-7688-A048-8D51-3D53C5F892F0}" type="pres">
      <dgm:prSet presAssocID="{5C663037-1935-D943-9F73-02A223286D04}" presName="linear" presStyleCnt="0">
        <dgm:presLayoutVars>
          <dgm:animLvl val="lvl"/>
          <dgm:resizeHandles val="exact"/>
        </dgm:presLayoutVars>
      </dgm:prSet>
      <dgm:spPr/>
    </dgm:pt>
    <dgm:pt modelId="{07604F2C-404A-7647-B3B1-ABB69A146A60}" type="pres">
      <dgm:prSet presAssocID="{304A6C04-4CA4-5A4C-8138-6140BD5CEBFB}" presName="parentText" presStyleLbl="node1" presStyleIdx="0" presStyleCnt="1" custScaleY="96905" custLinFactNeighborX="-68918" custLinFactNeighborY="-8517">
        <dgm:presLayoutVars>
          <dgm:chMax val="0"/>
          <dgm:bulletEnabled val="1"/>
        </dgm:presLayoutVars>
      </dgm:prSet>
      <dgm:spPr/>
    </dgm:pt>
    <dgm:pt modelId="{6E3A69BE-D3F2-8D4C-935F-378881D377A9}" type="pres">
      <dgm:prSet presAssocID="{304A6C04-4CA4-5A4C-8138-6140BD5CEBF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D406A4D-5E32-0C42-9219-EA269E2B09AF}" type="presOf" srcId="{0F9367BE-41A7-F54E-90D2-A52C903B117D}" destId="{6E3A69BE-D3F2-8D4C-935F-378881D377A9}" srcOrd="0" destOrd="0" presId="urn:microsoft.com/office/officeart/2005/8/layout/vList2"/>
    <dgm:cxn modelId="{E30EB56E-6C63-C848-9AA3-A6C097E1CA7F}" srcId="{304A6C04-4CA4-5A4C-8138-6140BD5CEBFB}" destId="{0F9367BE-41A7-F54E-90D2-A52C903B117D}" srcOrd="0" destOrd="0" parTransId="{E4A30044-D5D7-5A48-9ABF-A57A4E699202}" sibTransId="{FE44D307-AF0C-394F-95B3-38AF9D643A3F}"/>
    <dgm:cxn modelId="{511BDD91-2F6B-F143-9885-1213AA05D876}" type="presOf" srcId="{35031CC2-421A-D343-AC5F-F58F18AEE991}" destId="{6E3A69BE-D3F2-8D4C-935F-378881D377A9}" srcOrd="0" destOrd="1" presId="urn:microsoft.com/office/officeart/2005/8/layout/vList2"/>
    <dgm:cxn modelId="{21EB9897-0086-6C4A-9576-532A83A753C8}" type="presOf" srcId="{5C663037-1935-D943-9F73-02A223286D04}" destId="{74508886-7688-A048-8D51-3D53C5F892F0}" srcOrd="0" destOrd="0" presId="urn:microsoft.com/office/officeart/2005/8/layout/vList2"/>
    <dgm:cxn modelId="{798FDAB5-2151-9142-9AA1-A4E4007121BF}" srcId="{304A6C04-4CA4-5A4C-8138-6140BD5CEBFB}" destId="{35031CC2-421A-D343-AC5F-F58F18AEE991}" srcOrd="1" destOrd="0" parTransId="{65144151-08C0-8240-B081-A14B2492F706}" sibTransId="{97FEF9A6-AA5A-5547-ABDB-FC147514A27F}"/>
    <dgm:cxn modelId="{5894B5BE-17FC-CA49-A9BA-E3B79DED86E1}" srcId="{304A6C04-4CA4-5A4C-8138-6140BD5CEBFB}" destId="{D830C616-79DC-4A4D-B245-9989184F3311}" srcOrd="3" destOrd="0" parTransId="{8D6DCE41-D6C3-C843-84D1-B6CBC60D2A5F}" sibTransId="{6712E9F9-BEB2-DF44-860D-9184C20A75CA}"/>
    <dgm:cxn modelId="{35F6E3C1-B501-7D43-8E76-F9ACCF14BB86}" type="presOf" srcId="{304A6C04-4CA4-5A4C-8138-6140BD5CEBFB}" destId="{07604F2C-404A-7647-B3B1-ABB69A146A60}" srcOrd="0" destOrd="0" presId="urn:microsoft.com/office/officeart/2005/8/layout/vList2"/>
    <dgm:cxn modelId="{683736C8-A3ED-174E-BADA-9D37667CA9F6}" type="presOf" srcId="{D830C616-79DC-4A4D-B245-9989184F3311}" destId="{6E3A69BE-D3F2-8D4C-935F-378881D377A9}" srcOrd="0" destOrd="3" presId="urn:microsoft.com/office/officeart/2005/8/layout/vList2"/>
    <dgm:cxn modelId="{DFB26DF5-7E76-6E4F-88C4-6E418DA91E72}" srcId="{304A6C04-4CA4-5A4C-8138-6140BD5CEBFB}" destId="{2F76C0B0-7A7F-0D48-95AD-92FD9D58984E}" srcOrd="2" destOrd="0" parTransId="{479C42DF-F85C-A54C-8900-9A14D35E1DD4}" sibTransId="{0D71C9DF-8C63-AE4B-9C28-C0604FB78378}"/>
    <dgm:cxn modelId="{5021DBFB-9FF9-A84D-BD98-D117B12234C7}" srcId="{5C663037-1935-D943-9F73-02A223286D04}" destId="{304A6C04-4CA4-5A4C-8138-6140BD5CEBFB}" srcOrd="0" destOrd="0" parTransId="{45C10AF7-C5E8-B543-9A4F-F2996999B843}" sibTransId="{BEF461CE-5853-2A4D-9724-F82568E8D422}"/>
    <dgm:cxn modelId="{14D21DFD-4578-CA4E-9DEF-DCC97BDC66F6}" type="presOf" srcId="{2F76C0B0-7A7F-0D48-95AD-92FD9D58984E}" destId="{6E3A69BE-D3F2-8D4C-935F-378881D377A9}" srcOrd="0" destOrd="2" presId="urn:microsoft.com/office/officeart/2005/8/layout/vList2"/>
    <dgm:cxn modelId="{4D75EDC9-861B-BF43-A99B-173C68973885}" type="presParOf" srcId="{74508886-7688-A048-8D51-3D53C5F892F0}" destId="{07604F2C-404A-7647-B3B1-ABB69A146A60}" srcOrd="0" destOrd="0" presId="urn:microsoft.com/office/officeart/2005/8/layout/vList2"/>
    <dgm:cxn modelId="{782BAFCF-6BF1-9F4F-8CA3-6F245DEE6FD2}" type="presParOf" srcId="{74508886-7688-A048-8D51-3D53C5F892F0}" destId="{6E3A69BE-D3F2-8D4C-935F-378881D377A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663037-1935-D943-9F73-02A223286D04}" type="doc">
      <dgm:prSet loTypeId="urn:microsoft.com/office/officeart/2005/8/layout/vList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4A6C04-4CA4-5A4C-8138-6140BD5CEBFB}">
      <dgm:prSet phldrT="[Text]"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40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Ngôi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kể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thứ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nhất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,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người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kể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xưng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“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tôi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”</a:t>
          </a:r>
          <a:endParaRPr lang="en-US" sz="4000" dirty="0">
            <a:solidFill>
              <a:schemeClr val="bg1"/>
            </a:solidFill>
          </a:endParaRPr>
        </a:p>
      </dgm:t>
    </dgm:pt>
    <dgm:pt modelId="{45C10AF7-C5E8-B543-9A4F-F2996999B843}" type="parTrans" cxnId="{5021DBFB-9FF9-A84D-BD98-D117B12234C7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BEF461CE-5853-2A4D-9724-F82568E8D422}" type="sibTrans" cxnId="{5021DBFB-9FF9-A84D-BD98-D117B12234C7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CF6F3F44-C22A-3444-A639-BA9DC91A126B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40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Nhiệm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vụ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mở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bài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: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Giới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thiệu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được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câu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chuyện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(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trải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nghiệm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đó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là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gì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?)</a:t>
          </a:r>
        </a:p>
      </dgm:t>
    </dgm:pt>
    <dgm:pt modelId="{BB1D6C82-10E4-DF4B-87D8-33021CC9F648}" type="parTrans" cxnId="{F199FFF2-7DAD-4B4A-AFB3-69D653AF85EE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18D3D9F4-5F00-7149-866C-2AF349C627FF}" type="sibTrans" cxnId="{F199FFF2-7DAD-4B4A-AFB3-69D653AF85EE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489092C0-DA07-8445-93E5-72072A3F3B82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40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Nhiệm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vụ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thân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bài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: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kể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lại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diễn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biến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câu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chuyện</a:t>
          </a:r>
          <a:endParaRPr lang="en-US" sz="4000" dirty="0">
            <a:solidFill>
              <a:schemeClr val="bg1"/>
            </a:solidFill>
            <a:latin typeface="Roboto Condensed"/>
          </a:endParaRPr>
        </a:p>
      </dgm:t>
    </dgm:pt>
    <dgm:pt modelId="{04A639DD-2701-B840-872A-2BF1D73A28C6}" type="parTrans" cxnId="{10201AE2-4ACC-034B-87BB-38C2C7CB1F94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E64FCF3F-0DF2-BF4A-B2C0-470E7A38829C}" type="sibTrans" cxnId="{10201AE2-4ACC-034B-87BB-38C2C7CB1F94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D1AD5A44-4C55-0F40-8BBC-53EE07FB131F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40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Nhiệm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vụ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kết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bài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: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Ý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nghĩa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của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trải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nghiệm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đối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với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bản</a:t>
          </a:r>
          <a:r>
            <a:rPr lang="en-US" sz="40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dirty="0" err="1">
              <a:solidFill>
                <a:schemeClr val="bg1"/>
              </a:solidFill>
              <a:latin typeface="Roboto Condensed"/>
            </a:rPr>
            <a:t>thân</a:t>
          </a:r>
          <a:endParaRPr lang="en-US" sz="4000" dirty="0">
            <a:solidFill>
              <a:schemeClr val="bg1"/>
            </a:solidFill>
            <a:latin typeface="Roboto Condensed"/>
          </a:endParaRPr>
        </a:p>
      </dgm:t>
    </dgm:pt>
    <dgm:pt modelId="{CB38C9E6-BB02-6545-A7C3-30EC8F1A510E}" type="parTrans" cxnId="{433F9D2F-2396-6945-9E01-CCD7E8E7BA82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1DC42686-CCBE-9B44-9B20-B48E0BB0189A}" type="sibTrans" cxnId="{433F9D2F-2396-6945-9E01-CCD7E8E7BA82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D7150E54-D87A-0441-83B8-EEB46D8EAFE7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4000">
              <a:solidFill>
                <a:schemeClr val="bg1"/>
              </a:solidFill>
              <a:latin typeface="Roboto Condensed"/>
            </a:rPr>
            <a:t>- Trình tự sự việc: thời gian</a:t>
          </a:r>
          <a:endParaRPr lang="en-US" sz="4000" dirty="0">
            <a:solidFill>
              <a:schemeClr val="bg1"/>
            </a:solidFill>
            <a:latin typeface="Roboto Condensed"/>
          </a:endParaRPr>
        </a:p>
      </dgm:t>
    </dgm:pt>
    <dgm:pt modelId="{95DC594E-65CA-9548-976B-5C05979FAA99}" type="parTrans" cxnId="{7FC59B1A-1B00-6241-9681-7AD2D40F19E6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EDFADFC8-7121-8D4D-8123-A794124F6DA5}" type="sibTrans" cxnId="{7FC59B1A-1B00-6241-9681-7AD2D40F19E6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000">
            <a:solidFill>
              <a:schemeClr val="bg1"/>
            </a:solidFill>
          </a:endParaRPr>
        </a:p>
      </dgm:t>
    </dgm:pt>
    <dgm:pt modelId="{74508886-7688-A048-8D51-3D53C5F892F0}" type="pres">
      <dgm:prSet presAssocID="{5C663037-1935-D943-9F73-02A223286D04}" presName="linear" presStyleCnt="0">
        <dgm:presLayoutVars>
          <dgm:animLvl val="lvl"/>
          <dgm:resizeHandles val="exact"/>
        </dgm:presLayoutVars>
      </dgm:prSet>
      <dgm:spPr/>
    </dgm:pt>
    <dgm:pt modelId="{07604F2C-404A-7647-B3B1-ABB69A146A60}" type="pres">
      <dgm:prSet presAssocID="{304A6C04-4CA4-5A4C-8138-6140BD5CEBF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34A513E-ECFB-C14D-B2F9-2EA505AC295E}" type="pres">
      <dgm:prSet presAssocID="{BEF461CE-5853-2A4D-9724-F82568E8D422}" presName="spacer" presStyleCnt="0"/>
      <dgm:spPr/>
    </dgm:pt>
    <dgm:pt modelId="{2BBFB935-C2EA-FE44-8E2F-DC91467B7727}" type="pres">
      <dgm:prSet presAssocID="{CF6F3F44-C22A-3444-A639-BA9DC91A12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6894F50-1E0B-7F49-8EB0-C0A03333E15E}" type="pres">
      <dgm:prSet presAssocID="{18D3D9F4-5F00-7149-866C-2AF349C627FF}" presName="spacer" presStyleCnt="0"/>
      <dgm:spPr/>
    </dgm:pt>
    <dgm:pt modelId="{A7E1DE6F-1544-4043-AB48-A654DB964267}" type="pres">
      <dgm:prSet presAssocID="{489092C0-DA07-8445-93E5-72072A3F3B8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3FC15D6-2E74-0B41-95CA-D695139CF2B4}" type="pres">
      <dgm:prSet presAssocID="{E64FCF3F-0DF2-BF4A-B2C0-470E7A38829C}" presName="spacer" presStyleCnt="0"/>
      <dgm:spPr/>
    </dgm:pt>
    <dgm:pt modelId="{85048FC1-335B-CF48-813E-A181ED7DE656}" type="pres">
      <dgm:prSet presAssocID="{D1AD5A44-4C55-0F40-8BBC-53EE07FB131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A9F537A-D54E-4648-832F-7E36BD89DF66}" type="pres">
      <dgm:prSet presAssocID="{1DC42686-CCBE-9B44-9B20-B48E0BB0189A}" presName="spacer" presStyleCnt="0"/>
      <dgm:spPr/>
    </dgm:pt>
    <dgm:pt modelId="{27E013CC-99E6-584C-8767-019E23901E47}" type="pres">
      <dgm:prSet presAssocID="{D7150E54-D87A-0441-83B8-EEB46D8EAFE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C33F114-DDA6-BA46-B5A7-B754B9D373EB}" type="presOf" srcId="{D7150E54-D87A-0441-83B8-EEB46D8EAFE7}" destId="{27E013CC-99E6-584C-8767-019E23901E47}" srcOrd="0" destOrd="0" presId="urn:microsoft.com/office/officeart/2005/8/layout/vList2"/>
    <dgm:cxn modelId="{7FC59B1A-1B00-6241-9681-7AD2D40F19E6}" srcId="{5C663037-1935-D943-9F73-02A223286D04}" destId="{D7150E54-D87A-0441-83B8-EEB46D8EAFE7}" srcOrd="4" destOrd="0" parTransId="{95DC594E-65CA-9548-976B-5C05979FAA99}" sibTransId="{EDFADFC8-7121-8D4D-8123-A794124F6DA5}"/>
    <dgm:cxn modelId="{433F9D2F-2396-6945-9E01-CCD7E8E7BA82}" srcId="{5C663037-1935-D943-9F73-02A223286D04}" destId="{D1AD5A44-4C55-0F40-8BBC-53EE07FB131F}" srcOrd="3" destOrd="0" parTransId="{CB38C9E6-BB02-6545-A7C3-30EC8F1A510E}" sibTransId="{1DC42686-CCBE-9B44-9B20-B48E0BB0189A}"/>
    <dgm:cxn modelId="{03E7B372-4104-5043-9146-250F5ED38D71}" type="presOf" srcId="{489092C0-DA07-8445-93E5-72072A3F3B82}" destId="{A7E1DE6F-1544-4043-AB48-A654DB964267}" srcOrd="0" destOrd="0" presId="urn:microsoft.com/office/officeart/2005/8/layout/vList2"/>
    <dgm:cxn modelId="{09A6A785-AB9B-B849-BAA6-891DEC5C4837}" type="presOf" srcId="{CF6F3F44-C22A-3444-A639-BA9DC91A126B}" destId="{2BBFB935-C2EA-FE44-8E2F-DC91467B7727}" srcOrd="0" destOrd="0" presId="urn:microsoft.com/office/officeart/2005/8/layout/vList2"/>
    <dgm:cxn modelId="{21EB9897-0086-6C4A-9576-532A83A753C8}" type="presOf" srcId="{5C663037-1935-D943-9F73-02A223286D04}" destId="{74508886-7688-A048-8D51-3D53C5F892F0}" srcOrd="0" destOrd="0" presId="urn:microsoft.com/office/officeart/2005/8/layout/vList2"/>
    <dgm:cxn modelId="{FCD796B0-93F9-9243-A56A-4BC4936F9ABE}" type="presOf" srcId="{D1AD5A44-4C55-0F40-8BBC-53EE07FB131F}" destId="{85048FC1-335B-CF48-813E-A181ED7DE656}" srcOrd="0" destOrd="0" presId="urn:microsoft.com/office/officeart/2005/8/layout/vList2"/>
    <dgm:cxn modelId="{35F6E3C1-B501-7D43-8E76-F9ACCF14BB86}" type="presOf" srcId="{304A6C04-4CA4-5A4C-8138-6140BD5CEBFB}" destId="{07604F2C-404A-7647-B3B1-ABB69A146A60}" srcOrd="0" destOrd="0" presId="urn:microsoft.com/office/officeart/2005/8/layout/vList2"/>
    <dgm:cxn modelId="{10201AE2-4ACC-034B-87BB-38C2C7CB1F94}" srcId="{5C663037-1935-D943-9F73-02A223286D04}" destId="{489092C0-DA07-8445-93E5-72072A3F3B82}" srcOrd="2" destOrd="0" parTransId="{04A639DD-2701-B840-872A-2BF1D73A28C6}" sibTransId="{E64FCF3F-0DF2-BF4A-B2C0-470E7A38829C}"/>
    <dgm:cxn modelId="{F199FFF2-7DAD-4B4A-AFB3-69D653AF85EE}" srcId="{5C663037-1935-D943-9F73-02A223286D04}" destId="{CF6F3F44-C22A-3444-A639-BA9DC91A126B}" srcOrd="1" destOrd="0" parTransId="{BB1D6C82-10E4-DF4B-87D8-33021CC9F648}" sibTransId="{18D3D9F4-5F00-7149-866C-2AF349C627FF}"/>
    <dgm:cxn modelId="{5021DBFB-9FF9-A84D-BD98-D117B12234C7}" srcId="{5C663037-1935-D943-9F73-02A223286D04}" destId="{304A6C04-4CA4-5A4C-8138-6140BD5CEBFB}" srcOrd="0" destOrd="0" parTransId="{45C10AF7-C5E8-B543-9A4F-F2996999B843}" sibTransId="{BEF461CE-5853-2A4D-9724-F82568E8D422}"/>
    <dgm:cxn modelId="{4D75EDC9-861B-BF43-A99B-173C68973885}" type="presParOf" srcId="{74508886-7688-A048-8D51-3D53C5F892F0}" destId="{07604F2C-404A-7647-B3B1-ABB69A146A60}" srcOrd="0" destOrd="0" presId="urn:microsoft.com/office/officeart/2005/8/layout/vList2"/>
    <dgm:cxn modelId="{66EDF981-B177-FD4F-8A70-EB14175F957B}" type="presParOf" srcId="{74508886-7688-A048-8D51-3D53C5F892F0}" destId="{934A513E-ECFB-C14D-B2F9-2EA505AC295E}" srcOrd="1" destOrd="0" presId="urn:microsoft.com/office/officeart/2005/8/layout/vList2"/>
    <dgm:cxn modelId="{5DD730B9-D3A5-0744-B21A-80E735898D37}" type="presParOf" srcId="{74508886-7688-A048-8D51-3D53C5F892F0}" destId="{2BBFB935-C2EA-FE44-8E2F-DC91467B7727}" srcOrd="2" destOrd="0" presId="urn:microsoft.com/office/officeart/2005/8/layout/vList2"/>
    <dgm:cxn modelId="{3962E451-2B88-B045-BFFD-475626206288}" type="presParOf" srcId="{74508886-7688-A048-8D51-3D53C5F892F0}" destId="{D6894F50-1E0B-7F49-8EB0-C0A03333E15E}" srcOrd="3" destOrd="0" presId="urn:microsoft.com/office/officeart/2005/8/layout/vList2"/>
    <dgm:cxn modelId="{5BD79208-341B-444A-9E7F-A21038522099}" type="presParOf" srcId="{74508886-7688-A048-8D51-3D53C5F892F0}" destId="{A7E1DE6F-1544-4043-AB48-A654DB964267}" srcOrd="4" destOrd="0" presId="urn:microsoft.com/office/officeart/2005/8/layout/vList2"/>
    <dgm:cxn modelId="{B07DD6E7-4CFC-ED4C-AA30-429E6E202447}" type="presParOf" srcId="{74508886-7688-A048-8D51-3D53C5F892F0}" destId="{B3FC15D6-2E74-0B41-95CA-D695139CF2B4}" srcOrd="5" destOrd="0" presId="urn:microsoft.com/office/officeart/2005/8/layout/vList2"/>
    <dgm:cxn modelId="{D774A277-F2F5-3242-87FD-43B11B14F60A}" type="presParOf" srcId="{74508886-7688-A048-8D51-3D53C5F892F0}" destId="{85048FC1-335B-CF48-813E-A181ED7DE656}" srcOrd="6" destOrd="0" presId="urn:microsoft.com/office/officeart/2005/8/layout/vList2"/>
    <dgm:cxn modelId="{9ED771F8-B5F8-E84E-B886-4F2ABE1E5751}" type="presParOf" srcId="{74508886-7688-A048-8D51-3D53C5F892F0}" destId="{5A9F537A-D54E-4648-832F-7E36BD89DF66}" srcOrd="7" destOrd="0" presId="urn:microsoft.com/office/officeart/2005/8/layout/vList2"/>
    <dgm:cxn modelId="{01B90358-F30C-2840-B7D1-92D6050902D1}" type="presParOf" srcId="{74508886-7688-A048-8D51-3D53C5F892F0}" destId="{27E013CC-99E6-584C-8767-019E23901E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663037-1935-D943-9F73-02A223286D04}" type="doc">
      <dgm:prSet loTypeId="urn:microsoft.com/office/officeart/2005/8/layout/vList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4A6C04-4CA4-5A4C-8138-6140BD5CEBFB}">
      <dgm:prSet phldrT="[Text]"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44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4400" dirty="0" err="1">
              <a:solidFill>
                <a:schemeClr val="bg1"/>
              </a:solidFill>
              <a:latin typeface="Roboto Condensed"/>
            </a:rPr>
            <a:t>Các</a:t>
          </a:r>
          <a:r>
            <a:rPr lang="en-US" sz="44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400" dirty="0" err="1">
              <a:solidFill>
                <a:schemeClr val="bg1"/>
              </a:solidFill>
              <a:latin typeface="Roboto Condensed"/>
            </a:rPr>
            <a:t>sự</a:t>
          </a:r>
          <a:r>
            <a:rPr lang="en-US" sz="44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400" dirty="0" err="1">
              <a:solidFill>
                <a:schemeClr val="bg1"/>
              </a:solidFill>
              <a:latin typeface="Roboto Condensed"/>
            </a:rPr>
            <a:t>việc</a:t>
          </a:r>
          <a:r>
            <a:rPr lang="en-US" sz="44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400" dirty="0" err="1">
              <a:solidFill>
                <a:schemeClr val="bg1"/>
              </a:solidFill>
              <a:latin typeface="Roboto Condensed"/>
            </a:rPr>
            <a:t>chính</a:t>
          </a:r>
          <a:r>
            <a:rPr lang="en-US" sz="4400" dirty="0">
              <a:solidFill>
                <a:schemeClr val="bg1"/>
              </a:solidFill>
              <a:latin typeface="Roboto Condensed"/>
            </a:rPr>
            <a:t>:</a:t>
          </a:r>
          <a:endParaRPr lang="en-US" sz="4400" dirty="0">
            <a:solidFill>
              <a:schemeClr val="bg1"/>
            </a:solidFill>
          </a:endParaRPr>
        </a:p>
      </dgm:t>
    </dgm:pt>
    <dgm:pt modelId="{45C10AF7-C5E8-B543-9A4F-F2996999B843}" type="parTrans" cxnId="{5021DBFB-9FF9-A84D-BD98-D117B12234C7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400">
            <a:solidFill>
              <a:schemeClr val="bg1"/>
            </a:solidFill>
          </a:endParaRPr>
        </a:p>
      </dgm:t>
    </dgm:pt>
    <dgm:pt modelId="{BEF461CE-5853-2A4D-9724-F82568E8D422}" type="sibTrans" cxnId="{5021DBFB-9FF9-A84D-BD98-D117B12234C7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400">
            <a:solidFill>
              <a:schemeClr val="bg1"/>
            </a:solidFill>
          </a:endParaRPr>
        </a:p>
      </dgm:t>
    </dgm:pt>
    <dgm:pt modelId="{0F9367BE-41A7-F54E-90D2-A52C903B117D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3600" dirty="0" err="1">
              <a:solidFill>
                <a:srgbClr val="2F878F"/>
              </a:solidFill>
              <a:latin typeface="Roboto Condensed"/>
            </a:rPr>
            <a:t>Làng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con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sông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êm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đềm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chúng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thường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rủ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nhau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tắm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sông</a:t>
          </a:r>
          <a:endParaRPr lang="en-US" sz="3600" dirty="0">
            <a:solidFill>
              <a:srgbClr val="2F878F"/>
            </a:solidFill>
            <a:latin typeface="Roboto Condensed"/>
          </a:endParaRPr>
        </a:p>
      </dgm:t>
    </dgm:pt>
    <dgm:pt modelId="{E4A30044-D5D7-5A48-9ABF-A57A4E699202}" type="parTrans" cxnId="{E30EB56E-6C63-C848-9AA3-A6C097E1CA7F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400"/>
        </a:p>
      </dgm:t>
    </dgm:pt>
    <dgm:pt modelId="{FE44D307-AF0C-394F-95B3-38AF9D643A3F}" type="sibTrans" cxnId="{E30EB56E-6C63-C848-9AA3-A6C097E1CA7F}">
      <dgm:prSet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4400"/>
        </a:p>
      </dgm:t>
    </dgm:pt>
    <dgm:pt modelId="{35031CC2-421A-D343-AC5F-F58F18AEE991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3600" dirty="0" err="1">
              <a:solidFill>
                <a:srgbClr val="2F878F"/>
              </a:solidFill>
              <a:latin typeface="Roboto Condensed"/>
            </a:rPr>
            <a:t>Buổi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trưa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hôm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ấy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sau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khi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đá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bóng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đám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trẻ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rủ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nhau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ra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song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tắm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và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nảy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ra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ý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định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tổ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chức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thi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bơi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giữa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đám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trẻ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trong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và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ngoài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làng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.</a:t>
          </a:r>
        </a:p>
      </dgm:t>
    </dgm:pt>
    <dgm:pt modelId="{65144151-08C0-8240-B081-A14B2492F706}" type="parTrans" cxnId="{798FDAB5-2151-9142-9AA1-A4E4007121BF}">
      <dgm:prSet/>
      <dgm:spPr/>
      <dgm:t>
        <a:bodyPr/>
        <a:lstStyle/>
        <a:p>
          <a:endParaRPr lang="en-US"/>
        </a:p>
      </dgm:t>
    </dgm:pt>
    <dgm:pt modelId="{97FEF9A6-AA5A-5547-ABDB-FC147514A27F}" type="sibTrans" cxnId="{798FDAB5-2151-9142-9AA1-A4E4007121BF}">
      <dgm:prSet/>
      <dgm:spPr/>
      <dgm:t>
        <a:bodyPr/>
        <a:lstStyle/>
        <a:p>
          <a:endParaRPr lang="en-US"/>
        </a:p>
      </dgm:t>
    </dgm:pt>
    <dgm:pt modelId="{2F76C0B0-7A7F-0D48-95AD-92FD9D58984E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36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nhận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lời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thách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đấu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bơi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nhanh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và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khá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xa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bờ</a:t>
          </a:r>
          <a:endParaRPr lang="en-US" sz="3600" dirty="0">
            <a:solidFill>
              <a:srgbClr val="2F878F"/>
            </a:solidFill>
            <a:latin typeface="Roboto Condensed"/>
          </a:endParaRPr>
        </a:p>
      </dgm:t>
    </dgm:pt>
    <dgm:pt modelId="{479C42DF-F85C-A54C-8900-9A14D35E1DD4}" type="parTrans" cxnId="{DFB26DF5-7E76-6E4F-88C4-6E418DA91E72}">
      <dgm:prSet/>
      <dgm:spPr/>
      <dgm:t>
        <a:bodyPr/>
        <a:lstStyle/>
        <a:p>
          <a:endParaRPr lang="en-US"/>
        </a:p>
      </dgm:t>
    </dgm:pt>
    <dgm:pt modelId="{0D71C9DF-8C63-AE4B-9C28-C0604FB78378}" type="sibTrans" cxnId="{DFB26DF5-7E76-6E4F-88C4-6E418DA91E72}">
      <dgm:prSet/>
      <dgm:spPr/>
      <dgm:t>
        <a:bodyPr/>
        <a:lstStyle/>
        <a:p>
          <a:endParaRPr lang="en-US"/>
        </a:p>
      </dgm:t>
    </dgm:pt>
    <dgm:pt modelId="{D830C616-79DC-4A4D-B245-9989184F3311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3600" dirty="0" err="1">
              <a:solidFill>
                <a:srgbClr val="2F878F"/>
              </a:solidFill>
              <a:latin typeface="Roboto Condensed"/>
            </a:rPr>
            <a:t>Bắp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chân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bị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chuột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rút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đau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đớn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thấy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sợ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hãi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.</a:t>
          </a:r>
        </a:p>
      </dgm:t>
    </dgm:pt>
    <dgm:pt modelId="{8D6DCE41-D6C3-C843-84D1-B6CBC60D2A5F}" type="parTrans" cxnId="{5894B5BE-17FC-CA49-A9BA-E3B79DED86E1}">
      <dgm:prSet/>
      <dgm:spPr/>
      <dgm:t>
        <a:bodyPr/>
        <a:lstStyle/>
        <a:p>
          <a:endParaRPr lang="en-US"/>
        </a:p>
      </dgm:t>
    </dgm:pt>
    <dgm:pt modelId="{6712E9F9-BEB2-DF44-860D-9184C20A75CA}" type="sibTrans" cxnId="{5894B5BE-17FC-CA49-A9BA-E3B79DED86E1}">
      <dgm:prSet/>
      <dgm:spPr/>
      <dgm:t>
        <a:bodyPr/>
        <a:lstStyle/>
        <a:p>
          <a:endParaRPr lang="en-US"/>
        </a:p>
      </dgm:t>
    </dgm:pt>
    <dgm:pt modelId="{CD5FFAA5-F42B-8B43-B58A-3C14AB556612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3600" dirty="0" err="1">
              <a:solidFill>
                <a:srgbClr val="2F878F"/>
              </a:solidFill>
              <a:latin typeface="Roboto Condensed"/>
            </a:rPr>
            <a:t>Một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người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làng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nghe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thấy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tiếng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kêu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cứu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và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cứu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vào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bờ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.</a:t>
          </a:r>
        </a:p>
      </dgm:t>
    </dgm:pt>
    <dgm:pt modelId="{5D36A7B0-1AA0-1645-BB35-07E458C57488}" type="parTrans" cxnId="{588B1C8C-C3F2-EB41-BEA2-65C3A3541615}">
      <dgm:prSet/>
      <dgm:spPr/>
      <dgm:t>
        <a:bodyPr/>
        <a:lstStyle/>
        <a:p>
          <a:endParaRPr lang="en-US"/>
        </a:p>
      </dgm:t>
    </dgm:pt>
    <dgm:pt modelId="{9A92888B-8084-D644-BB21-CB3362849989}" type="sibTrans" cxnId="{588B1C8C-C3F2-EB41-BEA2-65C3A3541615}">
      <dgm:prSet/>
      <dgm:spPr/>
      <dgm:t>
        <a:bodyPr/>
        <a:lstStyle/>
        <a:p>
          <a:endParaRPr lang="en-US"/>
        </a:p>
      </dgm:t>
    </dgm:pt>
    <dgm:pt modelId="{7AD1F715-A27A-5C44-AC97-782A4C8815A9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endParaRPr lang="en-US" sz="3600" dirty="0">
            <a:solidFill>
              <a:srgbClr val="2F878F"/>
            </a:solidFill>
            <a:latin typeface="Roboto Condensed"/>
          </a:endParaRPr>
        </a:p>
      </dgm:t>
    </dgm:pt>
    <dgm:pt modelId="{DC5A9544-0397-5744-A33D-7087A2B5B13B}" type="parTrans" cxnId="{AC1877A5-7A93-CC40-BCC0-07B613C7B5AE}">
      <dgm:prSet/>
      <dgm:spPr/>
      <dgm:t>
        <a:bodyPr/>
        <a:lstStyle/>
        <a:p>
          <a:endParaRPr lang="en-US"/>
        </a:p>
      </dgm:t>
    </dgm:pt>
    <dgm:pt modelId="{B28BFE7F-A5DE-7E4C-885A-BF4CC57F9F41}" type="sibTrans" cxnId="{AC1877A5-7A93-CC40-BCC0-07B613C7B5AE}">
      <dgm:prSet/>
      <dgm:spPr/>
      <dgm:t>
        <a:bodyPr/>
        <a:lstStyle/>
        <a:p>
          <a:endParaRPr lang="en-US"/>
        </a:p>
      </dgm:t>
    </dgm:pt>
    <dgm:pt modelId="{BCAE14F5-5A66-8E46-B891-BA42CC39379F}">
      <dgm:prSet custT="1"/>
      <dgm:spPr/>
      <dgm:t>
        <a:bodyPr/>
        <a:lstStyle/>
        <a:p>
          <a:pPr algn="just">
            <a:lnSpc>
              <a:spcPct val="130000"/>
            </a:lnSpc>
            <a:spcBef>
              <a:spcPts val="0"/>
            </a:spcBef>
            <a:spcAft>
              <a:spcPts val="0"/>
            </a:spcAft>
          </a:pPr>
          <a:r>
            <a:rPr lang="en-US" sz="36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rút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ra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bài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học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chỉ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nên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bơi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lội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ở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nơi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an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toàn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sự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giám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sát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của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người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dirty="0" err="1">
              <a:solidFill>
                <a:srgbClr val="2F878F"/>
              </a:solidFill>
              <a:latin typeface="Roboto Condensed"/>
            </a:rPr>
            <a:t>lớn</a:t>
          </a:r>
          <a:r>
            <a:rPr lang="en-US" sz="3600" dirty="0">
              <a:solidFill>
                <a:srgbClr val="2F878F"/>
              </a:solidFill>
              <a:latin typeface="Roboto Condensed"/>
            </a:rPr>
            <a:t>.</a:t>
          </a:r>
        </a:p>
      </dgm:t>
    </dgm:pt>
    <dgm:pt modelId="{A211EC62-4F20-924D-B177-F5FECE1B01C2}" type="parTrans" cxnId="{DE00F2AE-E565-4744-83B1-BD942D1983A4}">
      <dgm:prSet/>
      <dgm:spPr/>
      <dgm:t>
        <a:bodyPr/>
        <a:lstStyle/>
        <a:p>
          <a:endParaRPr lang="en-US"/>
        </a:p>
      </dgm:t>
    </dgm:pt>
    <dgm:pt modelId="{FF1E1CAB-4405-C746-9D5B-27D0F8513D8C}" type="sibTrans" cxnId="{DE00F2AE-E565-4744-83B1-BD942D1983A4}">
      <dgm:prSet/>
      <dgm:spPr/>
      <dgm:t>
        <a:bodyPr/>
        <a:lstStyle/>
        <a:p>
          <a:endParaRPr lang="en-US"/>
        </a:p>
      </dgm:t>
    </dgm:pt>
    <dgm:pt modelId="{74508886-7688-A048-8D51-3D53C5F892F0}" type="pres">
      <dgm:prSet presAssocID="{5C663037-1935-D943-9F73-02A223286D04}" presName="linear" presStyleCnt="0">
        <dgm:presLayoutVars>
          <dgm:animLvl val="lvl"/>
          <dgm:resizeHandles val="exact"/>
        </dgm:presLayoutVars>
      </dgm:prSet>
      <dgm:spPr/>
    </dgm:pt>
    <dgm:pt modelId="{07604F2C-404A-7647-B3B1-ABB69A146A60}" type="pres">
      <dgm:prSet presAssocID="{304A6C04-4CA4-5A4C-8138-6140BD5CEBFB}" presName="parentText" presStyleLbl="node1" presStyleIdx="0" presStyleCnt="1" custScaleY="125815" custLinFactNeighborX="-68918" custLinFactNeighborY="-8517">
        <dgm:presLayoutVars>
          <dgm:chMax val="0"/>
          <dgm:bulletEnabled val="1"/>
        </dgm:presLayoutVars>
      </dgm:prSet>
      <dgm:spPr/>
    </dgm:pt>
    <dgm:pt modelId="{6E3A69BE-D3F2-8D4C-935F-378881D377A9}" type="pres">
      <dgm:prSet presAssocID="{304A6C04-4CA4-5A4C-8138-6140BD5CEBFB}" presName="childText" presStyleLbl="revTx" presStyleIdx="0" presStyleCnt="1" custScaleY="87612">
        <dgm:presLayoutVars>
          <dgm:bulletEnabled val="1"/>
        </dgm:presLayoutVars>
      </dgm:prSet>
      <dgm:spPr/>
    </dgm:pt>
  </dgm:ptLst>
  <dgm:cxnLst>
    <dgm:cxn modelId="{8E5F861D-A65E-5148-A8DF-1635205C67C5}" type="presOf" srcId="{CD5FFAA5-F42B-8B43-B58A-3C14AB556612}" destId="{6E3A69BE-D3F2-8D4C-935F-378881D377A9}" srcOrd="0" destOrd="4" presId="urn:microsoft.com/office/officeart/2005/8/layout/vList2"/>
    <dgm:cxn modelId="{8BE00B44-F64F-EA4D-B946-3CA340E5D1E5}" type="presOf" srcId="{7AD1F715-A27A-5C44-AC97-782A4C8815A9}" destId="{6E3A69BE-D3F2-8D4C-935F-378881D377A9}" srcOrd="0" destOrd="6" presId="urn:microsoft.com/office/officeart/2005/8/layout/vList2"/>
    <dgm:cxn modelId="{6D406A4D-5E32-0C42-9219-EA269E2B09AF}" type="presOf" srcId="{0F9367BE-41A7-F54E-90D2-A52C903B117D}" destId="{6E3A69BE-D3F2-8D4C-935F-378881D377A9}" srcOrd="0" destOrd="0" presId="urn:microsoft.com/office/officeart/2005/8/layout/vList2"/>
    <dgm:cxn modelId="{E30EB56E-6C63-C848-9AA3-A6C097E1CA7F}" srcId="{304A6C04-4CA4-5A4C-8138-6140BD5CEBFB}" destId="{0F9367BE-41A7-F54E-90D2-A52C903B117D}" srcOrd="0" destOrd="0" parTransId="{E4A30044-D5D7-5A48-9ABF-A57A4E699202}" sibTransId="{FE44D307-AF0C-394F-95B3-38AF9D643A3F}"/>
    <dgm:cxn modelId="{588B1C8C-C3F2-EB41-BEA2-65C3A3541615}" srcId="{304A6C04-4CA4-5A4C-8138-6140BD5CEBFB}" destId="{CD5FFAA5-F42B-8B43-B58A-3C14AB556612}" srcOrd="4" destOrd="0" parTransId="{5D36A7B0-1AA0-1645-BB35-07E458C57488}" sibTransId="{9A92888B-8084-D644-BB21-CB3362849989}"/>
    <dgm:cxn modelId="{511BDD91-2F6B-F143-9885-1213AA05D876}" type="presOf" srcId="{35031CC2-421A-D343-AC5F-F58F18AEE991}" destId="{6E3A69BE-D3F2-8D4C-935F-378881D377A9}" srcOrd="0" destOrd="1" presId="urn:microsoft.com/office/officeart/2005/8/layout/vList2"/>
    <dgm:cxn modelId="{21EB9897-0086-6C4A-9576-532A83A753C8}" type="presOf" srcId="{5C663037-1935-D943-9F73-02A223286D04}" destId="{74508886-7688-A048-8D51-3D53C5F892F0}" srcOrd="0" destOrd="0" presId="urn:microsoft.com/office/officeart/2005/8/layout/vList2"/>
    <dgm:cxn modelId="{AC1877A5-7A93-CC40-BCC0-07B613C7B5AE}" srcId="{304A6C04-4CA4-5A4C-8138-6140BD5CEBFB}" destId="{7AD1F715-A27A-5C44-AC97-782A4C8815A9}" srcOrd="6" destOrd="0" parTransId="{DC5A9544-0397-5744-A33D-7087A2B5B13B}" sibTransId="{B28BFE7F-A5DE-7E4C-885A-BF4CC57F9F41}"/>
    <dgm:cxn modelId="{02B391A7-7784-3F4C-934A-D9C156AACF41}" type="presOf" srcId="{BCAE14F5-5A66-8E46-B891-BA42CC39379F}" destId="{6E3A69BE-D3F2-8D4C-935F-378881D377A9}" srcOrd="0" destOrd="5" presId="urn:microsoft.com/office/officeart/2005/8/layout/vList2"/>
    <dgm:cxn modelId="{DE00F2AE-E565-4744-83B1-BD942D1983A4}" srcId="{304A6C04-4CA4-5A4C-8138-6140BD5CEBFB}" destId="{BCAE14F5-5A66-8E46-B891-BA42CC39379F}" srcOrd="5" destOrd="0" parTransId="{A211EC62-4F20-924D-B177-F5FECE1B01C2}" sibTransId="{FF1E1CAB-4405-C746-9D5B-27D0F8513D8C}"/>
    <dgm:cxn modelId="{798FDAB5-2151-9142-9AA1-A4E4007121BF}" srcId="{304A6C04-4CA4-5A4C-8138-6140BD5CEBFB}" destId="{35031CC2-421A-D343-AC5F-F58F18AEE991}" srcOrd="1" destOrd="0" parTransId="{65144151-08C0-8240-B081-A14B2492F706}" sibTransId="{97FEF9A6-AA5A-5547-ABDB-FC147514A27F}"/>
    <dgm:cxn modelId="{5894B5BE-17FC-CA49-A9BA-E3B79DED86E1}" srcId="{304A6C04-4CA4-5A4C-8138-6140BD5CEBFB}" destId="{D830C616-79DC-4A4D-B245-9989184F3311}" srcOrd="3" destOrd="0" parTransId="{8D6DCE41-D6C3-C843-84D1-B6CBC60D2A5F}" sibTransId="{6712E9F9-BEB2-DF44-860D-9184C20A75CA}"/>
    <dgm:cxn modelId="{35F6E3C1-B501-7D43-8E76-F9ACCF14BB86}" type="presOf" srcId="{304A6C04-4CA4-5A4C-8138-6140BD5CEBFB}" destId="{07604F2C-404A-7647-B3B1-ABB69A146A60}" srcOrd="0" destOrd="0" presId="urn:microsoft.com/office/officeart/2005/8/layout/vList2"/>
    <dgm:cxn modelId="{683736C8-A3ED-174E-BADA-9D37667CA9F6}" type="presOf" srcId="{D830C616-79DC-4A4D-B245-9989184F3311}" destId="{6E3A69BE-D3F2-8D4C-935F-378881D377A9}" srcOrd="0" destOrd="3" presId="urn:microsoft.com/office/officeart/2005/8/layout/vList2"/>
    <dgm:cxn modelId="{DFB26DF5-7E76-6E4F-88C4-6E418DA91E72}" srcId="{304A6C04-4CA4-5A4C-8138-6140BD5CEBFB}" destId="{2F76C0B0-7A7F-0D48-95AD-92FD9D58984E}" srcOrd="2" destOrd="0" parTransId="{479C42DF-F85C-A54C-8900-9A14D35E1DD4}" sibTransId="{0D71C9DF-8C63-AE4B-9C28-C0604FB78378}"/>
    <dgm:cxn modelId="{5021DBFB-9FF9-A84D-BD98-D117B12234C7}" srcId="{5C663037-1935-D943-9F73-02A223286D04}" destId="{304A6C04-4CA4-5A4C-8138-6140BD5CEBFB}" srcOrd="0" destOrd="0" parTransId="{45C10AF7-C5E8-B543-9A4F-F2996999B843}" sibTransId="{BEF461CE-5853-2A4D-9724-F82568E8D422}"/>
    <dgm:cxn modelId="{14D21DFD-4578-CA4E-9DEF-DCC97BDC66F6}" type="presOf" srcId="{2F76C0B0-7A7F-0D48-95AD-92FD9D58984E}" destId="{6E3A69BE-D3F2-8D4C-935F-378881D377A9}" srcOrd="0" destOrd="2" presId="urn:microsoft.com/office/officeart/2005/8/layout/vList2"/>
    <dgm:cxn modelId="{4D75EDC9-861B-BF43-A99B-173C68973885}" type="presParOf" srcId="{74508886-7688-A048-8D51-3D53C5F892F0}" destId="{07604F2C-404A-7647-B3B1-ABB69A146A60}" srcOrd="0" destOrd="0" presId="urn:microsoft.com/office/officeart/2005/8/layout/vList2"/>
    <dgm:cxn modelId="{782BAFCF-6BF1-9F4F-8CA3-6F245DEE6FD2}" type="presParOf" srcId="{74508886-7688-A048-8D51-3D53C5F892F0}" destId="{6E3A69BE-D3F2-8D4C-935F-378881D377A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4F2C-404A-7647-B3B1-ABB69A146A60}">
      <dsp:nvSpPr>
        <dsp:cNvPr id="0" name=""/>
        <dsp:cNvSpPr/>
      </dsp:nvSpPr>
      <dsp:spPr>
        <a:xfrm>
          <a:off x="0" y="4347"/>
          <a:ext cx="8478827" cy="16615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just" defTabSz="17780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kern="12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Ngôi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kể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thứ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nhất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,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người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kể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xưng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“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tôi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”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81112" y="85459"/>
        <a:ext cx="8316603" cy="1499370"/>
      </dsp:txXfrm>
    </dsp:sp>
    <dsp:sp modelId="{2BBFB935-C2EA-FE44-8E2F-DC91467B7727}">
      <dsp:nvSpPr>
        <dsp:cNvPr id="0" name=""/>
        <dsp:cNvSpPr/>
      </dsp:nvSpPr>
      <dsp:spPr>
        <a:xfrm>
          <a:off x="0" y="1677627"/>
          <a:ext cx="8478827" cy="1661594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just" defTabSz="17780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kern="12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Nhiệm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vụ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mở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bài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: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Giới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thiệu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được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câu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chuyện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(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trải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nghiệm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đó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là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gì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?)</a:t>
          </a:r>
        </a:p>
      </dsp:txBody>
      <dsp:txXfrm>
        <a:off x="81112" y="1758739"/>
        <a:ext cx="8316603" cy="1499370"/>
      </dsp:txXfrm>
    </dsp:sp>
    <dsp:sp modelId="{A7E1DE6F-1544-4043-AB48-A654DB964267}">
      <dsp:nvSpPr>
        <dsp:cNvPr id="0" name=""/>
        <dsp:cNvSpPr/>
      </dsp:nvSpPr>
      <dsp:spPr>
        <a:xfrm>
          <a:off x="0" y="3350907"/>
          <a:ext cx="8478827" cy="1661594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just" defTabSz="17780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kern="1200">
              <a:solidFill>
                <a:schemeClr val="bg1"/>
              </a:solidFill>
              <a:latin typeface="Roboto Condensed"/>
            </a:rPr>
            <a:t>- Nhiệm vụ thân bài: kể lại diễn biến câu chuyện</a:t>
          </a:r>
          <a:endParaRPr lang="en-US" sz="4000" kern="1200" dirty="0">
            <a:solidFill>
              <a:schemeClr val="bg1"/>
            </a:solidFill>
            <a:latin typeface="Roboto Condensed"/>
          </a:endParaRPr>
        </a:p>
      </dsp:txBody>
      <dsp:txXfrm>
        <a:off x="81112" y="3432019"/>
        <a:ext cx="8316603" cy="1499370"/>
      </dsp:txXfrm>
    </dsp:sp>
    <dsp:sp modelId="{85048FC1-335B-CF48-813E-A181ED7DE656}">
      <dsp:nvSpPr>
        <dsp:cNvPr id="0" name=""/>
        <dsp:cNvSpPr/>
      </dsp:nvSpPr>
      <dsp:spPr>
        <a:xfrm>
          <a:off x="0" y="5024188"/>
          <a:ext cx="8478827" cy="1661594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just" defTabSz="17780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kern="1200">
              <a:solidFill>
                <a:schemeClr val="bg1"/>
              </a:solidFill>
              <a:latin typeface="Roboto Condensed"/>
            </a:rPr>
            <a:t>- Nhiệm vụ kết bài: Kết thúc câu chuyện và cảm xúc của người viết</a:t>
          </a:r>
          <a:endParaRPr lang="en-US" sz="4000" kern="1200" dirty="0">
            <a:solidFill>
              <a:schemeClr val="bg1"/>
            </a:solidFill>
            <a:latin typeface="Roboto Condensed"/>
          </a:endParaRPr>
        </a:p>
      </dsp:txBody>
      <dsp:txXfrm>
        <a:off x="81112" y="5105300"/>
        <a:ext cx="8316603" cy="1499370"/>
      </dsp:txXfrm>
    </dsp:sp>
    <dsp:sp modelId="{27E013CC-99E6-584C-8767-019E23901E47}">
      <dsp:nvSpPr>
        <dsp:cNvPr id="0" name=""/>
        <dsp:cNvSpPr/>
      </dsp:nvSpPr>
      <dsp:spPr>
        <a:xfrm>
          <a:off x="0" y="6697468"/>
          <a:ext cx="8478827" cy="166159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just" defTabSz="17780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kern="1200">
              <a:solidFill>
                <a:schemeClr val="bg1"/>
              </a:solidFill>
              <a:latin typeface="Roboto Condensed"/>
            </a:rPr>
            <a:t>- Trình tự sự việc: thời gian</a:t>
          </a:r>
          <a:endParaRPr lang="en-US" sz="4000" kern="1200" dirty="0">
            <a:solidFill>
              <a:schemeClr val="bg1"/>
            </a:solidFill>
            <a:latin typeface="Roboto Condensed"/>
          </a:endParaRPr>
        </a:p>
      </dsp:txBody>
      <dsp:txXfrm>
        <a:off x="81112" y="6778580"/>
        <a:ext cx="8316603" cy="1499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4F2C-404A-7647-B3B1-ABB69A146A60}">
      <dsp:nvSpPr>
        <dsp:cNvPr id="0" name=""/>
        <dsp:cNvSpPr/>
      </dsp:nvSpPr>
      <dsp:spPr>
        <a:xfrm>
          <a:off x="0" y="0"/>
          <a:ext cx="8478826" cy="12698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just" defTabSz="19558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400" kern="12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4400" kern="1200" dirty="0" err="1">
              <a:solidFill>
                <a:schemeClr val="bg1"/>
              </a:solidFill>
              <a:latin typeface="Roboto Condensed"/>
            </a:rPr>
            <a:t>Các</a:t>
          </a:r>
          <a:r>
            <a:rPr lang="en-US" sz="44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chemeClr val="bg1"/>
              </a:solidFill>
              <a:latin typeface="Roboto Condensed"/>
            </a:rPr>
            <a:t>sự</a:t>
          </a:r>
          <a:r>
            <a:rPr lang="en-US" sz="44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chemeClr val="bg1"/>
              </a:solidFill>
              <a:latin typeface="Roboto Condensed"/>
            </a:rPr>
            <a:t>việc</a:t>
          </a:r>
          <a:r>
            <a:rPr lang="en-US" sz="44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chemeClr val="bg1"/>
              </a:solidFill>
              <a:latin typeface="Roboto Condensed"/>
            </a:rPr>
            <a:t>chính</a:t>
          </a:r>
          <a:r>
            <a:rPr lang="en-US" sz="4400" kern="1200" dirty="0">
              <a:solidFill>
                <a:schemeClr val="bg1"/>
              </a:solidFill>
              <a:latin typeface="Roboto Condensed"/>
            </a:rPr>
            <a:t>:</a:t>
          </a:r>
          <a:endParaRPr lang="en-US" sz="4400" kern="1200" dirty="0">
            <a:solidFill>
              <a:schemeClr val="bg1"/>
            </a:solidFill>
          </a:endParaRPr>
        </a:p>
      </dsp:txBody>
      <dsp:txXfrm>
        <a:off x="61989" y="61989"/>
        <a:ext cx="8354848" cy="1145865"/>
      </dsp:txXfrm>
    </dsp:sp>
    <dsp:sp modelId="{6E3A69BE-D3F2-8D4C-935F-378881D377A9}">
      <dsp:nvSpPr>
        <dsp:cNvPr id="0" name=""/>
        <dsp:cNvSpPr/>
      </dsp:nvSpPr>
      <dsp:spPr>
        <a:xfrm>
          <a:off x="0" y="1448551"/>
          <a:ext cx="8478826" cy="702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203" tIns="55880" rIns="312928" bIns="55880" numCol="1" spcCol="1270" anchor="t" anchorCtr="0">
          <a:noAutofit/>
        </a:bodyPr>
        <a:lstStyle/>
        <a:p>
          <a:pPr marL="285750" lvl="1" indent="-285750" algn="just" defTabSz="1955800">
            <a:lnSpc>
              <a:spcPct val="13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Ngôi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nhà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mới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của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gia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đình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“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”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rất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xinh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xắn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nhưng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nhiều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chuột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.</a:t>
          </a:r>
        </a:p>
        <a:p>
          <a:pPr marL="285750" lvl="1" indent="-285750" algn="just" defTabSz="1955800">
            <a:lnSpc>
              <a:spcPct val="13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Bà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ngoại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gửi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cho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ba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mẹ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con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một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chú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mèo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mun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.</a:t>
          </a:r>
        </a:p>
        <a:p>
          <a:pPr marL="285750" lvl="1" indent="-285750" algn="just" defTabSz="1955800">
            <a:lnSpc>
              <a:spcPct val="13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Ngôi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nhà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nhỏ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thay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đổi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từ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khi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Mun.</a:t>
          </a:r>
        </a:p>
        <a:p>
          <a:pPr marL="285750" lvl="1" indent="-285750" algn="just" defTabSz="1955800">
            <a:lnSpc>
              <a:spcPct val="13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4400" kern="1200" dirty="0">
              <a:solidFill>
                <a:srgbClr val="2F878F"/>
              </a:solidFill>
              <a:latin typeface="Roboto Condensed"/>
            </a:rPr>
            <a:t>Mun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bị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mất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tích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hai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chị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em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“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”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khóc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vì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rgbClr val="2F878F"/>
              </a:solidFill>
              <a:latin typeface="Roboto Condensed"/>
            </a:rPr>
            <a:t>nhớ</a:t>
          </a:r>
          <a:r>
            <a:rPr lang="en-US" sz="4400" kern="1200" dirty="0">
              <a:solidFill>
                <a:srgbClr val="2F878F"/>
              </a:solidFill>
              <a:latin typeface="Roboto Condensed"/>
            </a:rPr>
            <a:t> Mun.</a:t>
          </a:r>
        </a:p>
      </dsp:txBody>
      <dsp:txXfrm>
        <a:off x="0" y="1448551"/>
        <a:ext cx="8478826" cy="7021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4F2C-404A-7647-B3B1-ABB69A146A60}">
      <dsp:nvSpPr>
        <dsp:cNvPr id="0" name=""/>
        <dsp:cNvSpPr/>
      </dsp:nvSpPr>
      <dsp:spPr>
        <a:xfrm>
          <a:off x="0" y="4959"/>
          <a:ext cx="7541625" cy="19305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just" defTabSz="17780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kern="12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Ngôi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kể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thứ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nhất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,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người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kể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xưng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“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tôi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”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94239" y="99198"/>
        <a:ext cx="7353147" cy="1742022"/>
      </dsp:txXfrm>
    </dsp:sp>
    <dsp:sp modelId="{2BBFB935-C2EA-FE44-8E2F-DC91467B7727}">
      <dsp:nvSpPr>
        <dsp:cNvPr id="0" name=""/>
        <dsp:cNvSpPr/>
      </dsp:nvSpPr>
      <dsp:spPr>
        <a:xfrm>
          <a:off x="0" y="1948959"/>
          <a:ext cx="7541625" cy="1930500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just" defTabSz="17780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kern="12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Nhiệm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vụ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mở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bài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: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Giới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thiệu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được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câu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chuyện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(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trải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nghiệm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đó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là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gì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?)</a:t>
          </a:r>
        </a:p>
      </dsp:txBody>
      <dsp:txXfrm>
        <a:off x="94239" y="2043198"/>
        <a:ext cx="7353147" cy="1742022"/>
      </dsp:txXfrm>
    </dsp:sp>
    <dsp:sp modelId="{A7E1DE6F-1544-4043-AB48-A654DB964267}">
      <dsp:nvSpPr>
        <dsp:cNvPr id="0" name=""/>
        <dsp:cNvSpPr/>
      </dsp:nvSpPr>
      <dsp:spPr>
        <a:xfrm>
          <a:off x="0" y="3892960"/>
          <a:ext cx="7541625" cy="193050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just" defTabSz="17780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kern="12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Nhiệm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vụ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thân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bài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: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kể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lại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diễn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biến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câu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chuyện</a:t>
          </a:r>
          <a:endParaRPr lang="en-US" sz="4000" kern="1200" dirty="0">
            <a:solidFill>
              <a:schemeClr val="bg1"/>
            </a:solidFill>
            <a:latin typeface="Roboto Condensed"/>
          </a:endParaRPr>
        </a:p>
      </dsp:txBody>
      <dsp:txXfrm>
        <a:off x="94239" y="3987199"/>
        <a:ext cx="7353147" cy="1742022"/>
      </dsp:txXfrm>
    </dsp:sp>
    <dsp:sp modelId="{85048FC1-335B-CF48-813E-A181ED7DE656}">
      <dsp:nvSpPr>
        <dsp:cNvPr id="0" name=""/>
        <dsp:cNvSpPr/>
      </dsp:nvSpPr>
      <dsp:spPr>
        <a:xfrm>
          <a:off x="0" y="5836960"/>
          <a:ext cx="7541625" cy="193050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just" defTabSz="17780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kern="12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Nhiệm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vụ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kết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bài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: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Ý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nghĩa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của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trải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nghiệm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đối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với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bản</a:t>
          </a:r>
          <a:r>
            <a:rPr lang="en-US" sz="40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Roboto Condensed"/>
            </a:rPr>
            <a:t>thân</a:t>
          </a:r>
          <a:endParaRPr lang="en-US" sz="4000" kern="1200" dirty="0">
            <a:solidFill>
              <a:schemeClr val="bg1"/>
            </a:solidFill>
            <a:latin typeface="Roboto Condensed"/>
          </a:endParaRPr>
        </a:p>
      </dsp:txBody>
      <dsp:txXfrm>
        <a:off x="94239" y="5931199"/>
        <a:ext cx="7353147" cy="1742022"/>
      </dsp:txXfrm>
    </dsp:sp>
    <dsp:sp modelId="{27E013CC-99E6-584C-8767-019E23901E47}">
      <dsp:nvSpPr>
        <dsp:cNvPr id="0" name=""/>
        <dsp:cNvSpPr/>
      </dsp:nvSpPr>
      <dsp:spPr>
        <a:xfrm>
          <a:off x="0" y="7780960"/>
          <a:ext cx="7541625" cy="19305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just" defTabSz="17780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kern="1200">
              <a:solidFill>
                <a:schemeClr val="bg1"/>
              </a:solidFill>
              <a:latin typeface="Roboto Condensed"/>
            </a:rPr>
            <a:t>- Trình tự sự việc: thời gian</a:t>
          </a:r>
          <a:endParaRPr lang="en-US" sz="4000" kern="1200" dirty="0">
            <a:solidFill>
              <a:schemeClr val="bg1"/>
            </a:solidFill>
            <a:latin typeface="Roboto Condensed"/>
          </a:endParaRPr>
        </a:p>
      </dsp:txBody>
      <dsp:txXfrm>
        <a:off x="94239" y="7875199"/>
        <a:ext cx="7353147" cy="17420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4F2C-404A-7647-B3B1-ABB69A146A60}">
      <dsp:nvSpPr>
        <dsp:cNvPr id="0" name=""/>
        <dsp:cNvSpPr/>
      </dsp:nvSpPr>
      <dsp:spPr>
        <a:xfrm>
          <a:off x="0" y="0"/>
          <a:ext cx="9829799" cy="16470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just" defTabSz="1955800">
            <a:lnSpc>
              <a:spcPct val="13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400" kern="12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4400" kern="1200" dirty="0" err="1">
              <a:solidFill>
                <a:schemeClr val="bg1"/>
              </a:solidFill>
              <a:latin typeface="Roboto Condensed"/>
            </a:rPr>
            <a:t>Các</a:t>
          </a:r>
          <a:r>
            <a:rPr lang="en-US" sz="44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chemeClr val="bg1"/>
              </a:solidFill>
              <a:latin typeface="Roboto Condensed"/>
            </a:rPr>
            <a:t>sự</a:t>
          </a:r>
          <a:r>
            <a:rPr lang="en-US" sz="44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chemeClr val="bg1"/>
              </a:solidFill>
              <a:latin typeface="Roboto Condensed"/>
            </a:rPr>
            <a:t>việc</a:t>
          </a:r>
          <a:r>
            <a:rPr lang="en-US" sz="44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4400" kern="1200" dirty="0" err="1">
              <a:solidFill>
                <a:schemeClr val="bg1"/>
              </a:solidFill>
              <a:latin typeface="Roboto Condensed"/>
            </a:rPr>
            <a:t>chính</a:t>
          </a:r>
          <a:r>
            <a:rPr lang="en-US" sz="4400" kern="1200" dirty="0">
              <a:solidFill>
                <a:schemeClr val="bg1"/>
              </a:solidFill>
              <a:latin typeface="Roboto Condensed"/>
            </a:rPr>
            <a:t>:</a:t>
          </a:r>
          <a:endParaRPr lang="en-US" sz="4400" kern="1200" dirty="0">
            <a:solidFill>
              <a:schemeClr val="bg1"/>
            </a:solidFill>
          </a:endParaRPr>
        </a:p>
      </dsp:txBody>
      <dsp:txXfrm>
        <a:off x="80403" y="80403"/>
        <a:ext cx="9668993" cy="1486263"/>
      </dsp:txXfrm>
    </dsp:sp>
    <dsp:sp modelId="{6E3A69BE-D3F2-8D4C-935F-378881D377A9}">
      <dsp:nvSpPr>
        <dsp:cNvPr id="0" name=""/>
        <dsp:cNvSpPr/>
      </dsp:nvSpPr>
      <dsp:spPr>
        <a:xfrm>
          <a:off x="0" y="1902181"/>
          <a:ext cx="9829799" cy="765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096" tIns="45720" rIns="256032" bIns="45720" numCol="1" spcCol="1270" anchor="t" anchorCtr="0">
          <a:noAutofit/>
        </a:bodyPr>
        <a:lstStyle/>
        <a:p>
          <a:pPr marL="285750" lvl="1" indent="-285750" algn="just" defTabSz="1600200">
            <a:lnSpc>
              <a:spcPct val="13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Làng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con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sông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êm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đềm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chúng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thường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rủ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nhau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tắm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sông</a:t>
          </a:r>
          <a:endParaRPr lang="en-US" sz="3600" kern="1200" dirty="0">
            <a:solidFill>
              <a:srgbClr val="2F878F"/>
            </a:solidFill>
            <a:latin typeface="Roboto Condensed"/>
          </a:endParaRPr>
        </a:p>
        <a:p>
          <a:pPr marL="285750" lvl="1" indent="-285750" algn="just" defTabSz="1600200">
            <a:lnSpc>
              <a:spcPct val="13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Buổi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trưa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hôm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ấy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sau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khi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đá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bóng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đám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trẻ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rủ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nhau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ra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song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tắm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và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nảy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ra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ý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định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tổ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chức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thi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bơi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giữa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đám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trẻ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trong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và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ngoài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làng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.</a:t>
          </a:r>
        </a:p>
        <a:p>
          <a:pPr marL="285750" lvl="1" indent="-285750" algn="just" defTabSz="1600200">
            <a:lnSpc>
              <a:spcPct val="13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nhận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lời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thách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đấu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bơi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nhanh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và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khá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xa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bờ</a:t>
          </a:r>
          <a:endParaRPr lang="en-US" sz="3600" kern="1200" dirty="0">
            <a:solidFill>
              <a:srgbClr val="2F878F"/>
            </a:solidFill>
            <a:latin typeface="Roboto Condensed"/>
          </a:endParaRPr>
        </a:p>
        <a:p>
          <a:pPr marL="285750" lvl="1" indent="-285750" algn="just" defTabSz="1600200">
            <a:lnSpc>
              <a:spcPct val="13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Bắp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chân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bị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chuột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rút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đau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đớn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thấy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sợ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hãi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.</a:t>
          </a:r>
        </a:p>
        <a:p>
          <a:pPr marL="285750" lvl="1" indent="-285750" algn="just" defTabSz="1600200">
            <a:lnSpc>
              <a:spcPct val="13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Một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người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làng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nghe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thấy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tiếng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kêu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cứu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và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cứu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vào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bờ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.</a:t>
          </a:r>
        </a:p>
        <a:p>
          <a:pPr marL="285750" lvl="1" indent="-285750" algn="just" defTabSz="1600200">
            <a:lnSpc>
              <a:spcPct val="13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rút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ra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bài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học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chỉ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nên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bơi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lội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ở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nơi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an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toàn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sự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giám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sát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của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người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3600" kern="1200" dirty="0" err="1">
              <a:solidFill>
                <a:srgbClr val="2F878F"/>
              </a:solidFill>
              <a:latin typeface="Roboto Condensed"/>
            </a:rPr>
            <a:t>lớn</a:t>
          </a:r>
          <a:r>
            <a:rPr lang="en-US" sz="3600" kern="1200" dirty="0">
              <a:solidFill>
                <a:srgbClr val="2F878F"/>
              </a:solidFill>
              <a:latin typeface="Roboto Condensed"/>
            </a:rPr>
            <a:t>.</a:t>
          </a:r>
        </a:p>
        <a:p>
          <a:pPr marL="285750" lvl="1" indent="-285750" algn="just" defTabSz="1600200">
            <a:lnSpc>
              <a:spcPct val="13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3600" kern="1200" dirty="0">
            <a:solidFill>
              <a:srgbClr val="2F878F"/>
            </a:solidFill>
            <a:latin typeface="Roboto Condensed"/>
          </a:endParaRPr>
        </a:p>
      </dsp:txBody>
      <dsp:txXfrm>
        <a:off x="0" y="1902181"/>
        <a:ext cx="9829799" cy="765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8.svg"/><Relationship Id="rId3" Type="http://schemas.openxmlformats.org/officeDocument/2006/relationships/image" Target="../media/image16.svg"/><Relationship Id="rId7" Type="http://schemas.openxmlformats.org/officeDocument/2006/relationships/image" Target="../media/image52.svg"/><Relationship Id="rId12" Type="http://schemas.openxmlformats.org/officeDocument/2006/relationships/image" Target="../media/image17.png"/><Relationship Id="rId17" Type="http://schemas.openxmlformats.org/officeDocument/2006/relationships/image" Target="../media/image56.svg"/><Relationship Id="rId2" Type="http://schemas.openxmlformats.org/officeDocument/2006/relationships/image" Target="../media/image15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32.svg"/><Relationship Id="rId5" Type="http://schemas.openxmlformats.org/officeDocument/2006/relationships/image" Target="../media/image50.svg"/><Relationship Id="rId15" Type="http://schemas.openxmlformats.org/officeDocument/2006/relationships/image" Target="../media/image34.svg"/><Relationship Id="rId10" Type="http://schemas.openxmlformats.org/officeDocument/2006/relationships/image" Target="../media/image31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svg"/><Relationship Id="rId5" Type="http://schemas.openxmlformats.org/officeDocument/2006/relationships/image" Target="../media/image24.svg"/><Relationship Id="rId10" Type="http://schemas.openxmlformats.org/officeDocument/2006/relationships/image" Target="../media/image13.png"/><Relationship Id="rId4" Type="http://schemas.openxmlformats.org/officeDocument/2006/relationships/image" Target="../media/image23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32.svg"/><Relationship Id="rId7" Type="http://schemas.openxmlformats.org/officeDocument/2006/relationships/image" Target="../media/image16.sv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image" Target="../media/image31.png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22.svg"/><Relationship Id="rId15" Type="http://schemas.openxmlformats.org/officeDocument/2006/relationships/diagramData" Target="../diagrams/data2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21.png"/><Relationship Id="rId9" Type="http://schemas.openxmlformats.org/officeDocument/2006/relationships/image" Target="../media/image10.svg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31.png"/><Relationship Id="rId3" Type="http://schemas.openxmlformats.org/officeDocument/2006/relationships/image" Target="../media/image22.svg"/><Relationship Id="rId7" Type="http://schemas.openxmlformats.org/officeDocument/2006/relationships/image" Target="../media/image10.svg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21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16.svg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32.svg"/><Relationship Id="rId4" Type="http://schemas.openxmlformats.org/officeDocument/2006/relationships/image" Target="../media/image15.png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2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11.png"/><Relationship Id="rId17" Type="http://schemas.openxmlformats.org/officeDocument/2006/relationships/image" Target="../media/image48.svg"/><Relationship Id="rId2" Type="http://schemas.openxmlformats.org/officeDocument/2006/relationships/image" Target="../media/image37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4.svg"/><Relationship Id="rId5" Type="http://schemas.openxmlformats.org/officeDocument/2006/relationships/image" Target="../media/image40.svg"/><Relationship Id="rId15" Type="http://schemas.openxmlformats.org/officeDocument/2006/relationships/image" Target="../media/image46.svg"/><Relationship Id="rId10" Type="http://schemas.openxmlformats.org/officeDocument/2006/relationships/image" Target="../media/image13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099"/>
          <a:stretch>
            <a:fillRect/>
          </a:stretch>
        </p:blipFill>
        <p:spPr>
          <a:xfrm rot="-5400000">
            <a:off x="12471492" y="1745983"/>
            <a:ext cx="5050598" cy="40593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195" b="1193"/>
          <a:stretch>
            <a:fillRect/>
          </a:stretch>
        </p:blipFill>
        <p:spPr>
          <a:xfrm rot="-5400000">
            <a:off x="14062645" y="5539610"/>
            <a:ext cx="5133528" cy="439739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rot="20781590">
            <a:off x="-918119" y="-475239"/>
            <a:ext cx="13552392" cy="1355239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85289" y="111986"/>
                </a:lnTo>
                <a:lnTo>
                  <a:pt x="609600" y="54447"/>
                </a:lnTo>
                <a:lnTo>
                  <a:pt x="621927" y="190873"/>
                </a:lnTo>
                <a:lnTo>
                  <a:pt x="758353" y="203200"/>
                </a:lnTo>
                <a:lnTo>
                  <a:pt x="700814" y="327511"/>
                </a:lnTo>
                <a:lnTo>
                  <a:pt x="812800" y="406400"/>
                </a:lnTo>
                <a:lnTo>
                  <a:pt x="700814" y="485289"/>
                </a:lnTo>
                <a:lnTo>
                  <a:pt x="758353" y="609600"/>
                </a:lnTo>
                <a:lnTo>
                  <a:pt x="621927" y="621927"/>
                </a:lnTo>
                <a:lnTo>
                  <a:pt x="609600" y="758353"/>
                </a:lnTo>
                <a:lnTo>
                  <a:pt x="485289" y="700814"/>
                </a:lnTo>
                <a:lnTo>
                  <a:pt x="406400" y="812800"/>
                </a:lnTo>
                <a:lnTo>
                  <a:pt x="327511" y="700814"/>
                </a:lnTo>
                <a:lnTo>
                  <a:pt x="203200" y="758353"/>
                </a:lnTo>
                <a:lnTo>
                  <a:pt x="190873" y="621927"/>
                </a:lnTo>
                <a:lnTo>
                  <a:pt x="54447" y="609600"/>
                </a:lnTo>
                <a:lnTo>
                  <a:pt x="111986" y="485289"/>
                </a:lnTo>
                <a:lnTo>
                  <a:pt x="0" y="406400"/>
                </a:lnTo>
                <a:lnTo>
                  <a:pt x="111986" y="327511"/>
                </a:lnTo>
                <a:lnTo>
                  <a:pt x="54447" y="203200"/>
                </a:lnTo>
                <a:lnTo>
                  <a:pt x="190873" y="190873"/>
                </a:lnTo>
                <a:lnTo>
                  <a:pt x="203200" y="54447"/>
                </a:lnTo>
                <a:lnTo>
                  <a:pt x="327511" y="111986"/>
                </a:lnTo>
                <a:lnTo>
                  <a:pt x="40640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VN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66505" y="7559872"/>
            <a:ext cx="1785815" cy="18888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94403">
            <a:off x="10797113" y="1249522"/>
            <a:ext cx="1350550" cy="28790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13711" y="3046988"/>
            <a:ext cx="8771652" cy="1639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49"/>
              </a:lnSpc>
              <a:spcBef>
                <a:spcPct val="0"/>
              </a:spcBef>
            </a:pPr>
            <a:r>
              <a:rPr lang="en-US" sz="10035" b="1" spc="90" dirty="0">
                <a:solidFill>
                  <a:srgbClr val="24B6B8"/>
                </a:solidFill>
                <a:latin typeface="Cambria" panose="02040503050406030204" pitchFamily="18" charset="0"/>
              </a:rPr>
              <a:t>MỞ ĐẦU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3951" y="5920190"/>
            <a:ext cx="10568252" cy="2780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Trong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câu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chuyện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2F878F"/>
                </a:solidFill>
                <a:latin typeface="Cambria" panose="02040503050406030204" pitchFamily="18" charset="0"/>
              </a:rPr>
              <a:t>Bài</a:t>
            </a:r>
            <a:r>
              <a:rPr lang="en-US" sz="4800" b="1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2F878F"/>
                </a:solidFill>
                <a:latin typeface="Cambria" panose="02040503050406030204" pitchFamily="18" charset="0"/>
              </a:rPr>
              <a:t>học</a:t>
            </a:r>
            <a:r>
              <a:rPr lang="en-US" sz="4800" b="1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2F878F"/>
                </a:solidFill>
                <a:latin typeface="Cambria" panose="02040503050406030204" pitchFamily="18" charset="0"/>
              </a:rPr>
              <a:t>đường</a:t>
            </a:r>
            <a:r>
              <a:rPr lang="en-US" sz="4800" b="1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2F878F"/>
                </a:solidFill>
                <a:latin typeface="Cambria" panose="02040503050406030204" pitchFamily="18" charset="0"/>
              </a:rPr>
              <a:t>đời</a:t>
            </a:r>
            <a:r>
              <a:rPr lang="en-US" sz="4800" b="1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2F878F"/>
                </a:solidFill>
                <a:latin typeface="Cambria" panose="02040503050406030204" pitchFamily="18" charset="0"/>
              </a:rPr>
              <a:t>đầu</a:t>
            </a:r>
            <a:r>
              <a:rPr lang="en-US" sz="4800" b="1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2F878F"/>
                </a:solidFill>
                <a:latin typeface="Cambria" panose="02040503050406030204" pitchFamily="18" charset="0"/>
              </a:rPr>
              <a:t>tiên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,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Dế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Mèn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đã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chia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sẻ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cho</a:t>
            </a:r>
            <a:endParaRPr lang="en-US" sz="4800" dirty="0">
              <a:solidFill>
                <a:srgbClr val="2F878F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chúng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ta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về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trải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nghiệm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gì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90934">
            <a:off x="17640772" y="3221395"/>
            <a:ext cx="1294457" cy="11085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185394">
            <a:off x="4701705" y="4398150"/>
            <a:ext cx="1931882" cy="18019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496156" y="7738308"/>
            <a:ext cx="3457524" cy="3656997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E88B547-5316-C5F7-7879-00B4A3AA559D}"/>
              </a:ext>
            </a:extLst>
          </p:cNvPr>
          <p:cNvSpPr/>
          <p:nvPr/>
        </p:nvSpPr>
        <p:spPr>
          <a:xfrm>
            <a:off x="10425020" y="1025097"/>
            <a:ext cx="7574708" cy="3553431"/>
          </a:xfrm>
          <a:prstGeom prst="wedgeRoundRectCallout">
            <a:avLst>
              <a:gd name="adj1" fmla="val -68681"/>
              <a:gd name="adj2" fmla="val 87765"/>
              <a:gd name="adj3" fmla="val 16667"/>
            </a:avLst>
          </a:prstGeom>
          <a:solidFill>
            <a:srgbClr val="8FD1B8"/>
          </a:solidFill>
          <a:ln>
            <a:solidFill>
              <a:srgbClr val="8FD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4400" dirty="0">
                <a:solidFill>
                  <a:schemeClr val="tx1"/>
                </a:solidFill>
                <a:latin typeface="Cambria" panose="02040503050406030204" pitchFamily="18" charset="0"/>
              </a:rPr>
              <a:t>Trải nghiệm về lần gây ra hành động sai lầm, để lại hậu quả xấu và sự tiếc nuối hối hận cho Dế Mèn.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343023" y="0"/>
            <a:ext cx="9180985" cy="10287000"/>
          </a:xfrm>
          <a:prstGeom prst="rect">
            <a:avLst/>
          </a:prstGeom>
          <a:solidFill>
            <a:srgbClr val="8ED1B8"/>
          </a:solidFill>
        </p:spPr>
        <p:txBody>
          <a:bodyPr/>
          <a:lstStyle/>
          <a:p>
            <a:endParaRPr lang="en-VN"/>
          </a:p>
        </p:txBody>
      </p:sp>
      <p:grpSp>
        <p:nvGrpSpPr>
          <p:cNvPr id="3" name="Group 3"/>
          <p:cNvGrpSpPr/>
          <p:nvPr/>
        </p:nvGrpSpPr>
        <p:grpSpPr>
          <a:xfrm rot="-346338">
            <a:off x="986415" y="1774333"/>
            <a:ext cx="5338357" cy="5969848"/>
            <a:chOff x="9779" y="-76200"/>
            <a:chExt cx="726821" cy="812800"/>
          </a:xfrm>
        </p:grpSpPr>
        <p:sp>
          <p:nvSpPr>
            <p:cNvPr id="4" name="Freeform 4"/>
            <p:cNvSpPr/>
            <p:nvPr/>
          </p:nvSpPr>
          <p:spPr>
            <a:xfrm>
              <a:off x="9779" y="0"/>
              <a:ext cx="686845" cy="674258"/>
            </a:xfrm>
            <a:prstGeom prst="ellipse">
              <a:avLst/>
            </a:prstGeom>
            <a:solidFill>
              <a:srgbClr val="FEFFFE">
                <a:alpha val="7764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-76200"/>
              <a:ext cx="660400" cy="812800"/>
            </a:xfrm>
            <a:prstGeom prst="ellips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3313" y="2106017"/>
            <a:ext cx="1606929" cy="16069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166223">
            <a:off x="6133430" y="5606948"/>
            <a:ext cx="2343427" cy="8377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110683">
            <a:off x="1214766" y="3395476"/>
            <a:ext cx="4578233" cy="3441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2F878F"/>
                </a:solidFill>
                <a:latin typeface="Roboto Condensed Bold"/>
              </a:rPr>
              <a:t>Yêu</a:t>
            </a:r>
            <a:r>
              <a:rPr lang="en-US" sz="4400" dirty="0">
                <a:solidFill>
                  <a:srgbClr val="2F878F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Bold"/>
              </a:rPr>
              <a:t>cầu</a:t>
            </a:r>
            <a:r>
              <a:rPr lang="en-US" sz="4400" dirty="0">
                <a:solidFill>
                  <a:srgbClr val="2F878F"/>
                </a:solidFill>
                <a:latin typeface="Roboto Condensed Bold"/>
              </a:rPr>
              <a:t>: </a:t>
            </a:r>
            <a:r>
              <a:rPr lang="en-US" sz="4400" dirty="0" err="1">
                <a:solidFill>
                  <a:srgbClr val="2F878F"/>
                </a:solidFill>
                <a:latin typeface="Roboto Condensed"/>
              </a:rPr>
              <a:t>Lập</a:t>
            </a:r>
            <a:r>
              <a:rPr lang="en-US" sz="4400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"/>
              </a:rPr>
              <a:t>dàn</a:t>
            </a:r>
            <a:r>
              <a:rPr lang="en-US" sz="4400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"/>
              </a:rPr>
              <a:t>ý</a:t>
            </a:r>
            <a:r>
              <a:rPr lang="en-US" sz="4400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"/>
              </a:rPr>
              <a:t>cho</a:t>
            </a:r>
            <a:r>
              <a:rPr lang="en-US" sz="4400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"/>
              </a:rPr>
              <a:t>bài</a:t>
            </a:r>
            <a:r>
              <a:rPr lang="en-US" sz="4400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"/>
              </a:rPr>
              <a:t>văn</a:t>
            </a:r>
            <a:r>
              <a:rPr lang="en-US" sz="4400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"/>
              </a:rPr>
              <a:t>kể</a:t>
            </a:r>
            <a:r>
              <a:rPr lang="en-US" sz="4400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"/>
              </a:rPr>
              <a:t>lại</a:t>
            </a:r>
            <a:r>
              <a:rPr lang="en-US" sz="4400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"/>
              </a:rPr>
              <a:t>một</a:t>
            </a:r>
            <a:r>
              <a:rPr lang="en-US" sz="4400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"/>
              </a:rPr>
              <a:t>trải</a:t>
            </a:r>
            <a:r>
              <a:rPr lang="en-US" sz="4400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"/>
              </a:rPr>
              <a:t>nghiệm</a:t>
            </a:r>
            <a:r>
              <a:rPr lang="en-US" sz="4400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"/>
              </a:rPr>
              <a:t>của</a:t>
            </a:r>
            <a:r>
              <a:rPr lang="en-US" sz="4400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"/>
              </a:rPr>
              <a:t>bản</a:t>
            </a:r>
            <a:r>
              <a:rPr lang="en-US" sz="4400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"/>
              </a:rPr>
              <a:t>thân</a:t>
            </a:r>
            <a:endParaRPr lang="en-US" sz="4400" dirty="0">
              <a:solidFill>
                <a:srgbClr val="2F878F"/>
              </a:solidFill>
              <a:latin typeface="Roboto Condense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4403">
            <a:off x="631862" y="6731404"/>
            <a:ext cx="2223120" cy="473920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639614" y="7653931"/>
            <a:ext cx="5246209" cy="131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5"/>
              </a:lnSpc>
            </a:pPr>
            <a:r>
              <a:rPr lang="en-US" sz="3600" dirty="0">
                <a:solidFill>
                  <a:srgbClr val="FFFFFF"/>
                </a:solidFill>
                <a:latin typeface="Roboto Condensed"/>
              </a:rPr>
              <a:t>- </a:t>
            </a:r>
            <a:r>
              <a:rPr lang="en-US" sz="3600" dirty="0" err="1">
                <a:solidFill>
                  <a:srgbClr val="FFFFFF"/>
                </a:solidFill>
                <a:latin typeface="Roboto Condensed"/>
              </a:rPr>
              <a:t>Thời</a:t>
            </a:r>
            <a:r>
              <a:rPr lang="en-US" sz="36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oboto Condensed"/>
              </a:rPr>
              <a:t>gian</a:t>
            </a:r>
            <a:r>
              <a:rPr lang="en-US" sz="36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oboto Condensed"/>
              </a:rPr>
              <a:t>lập</a:t>
            </a:r>
            <a:r>
              <a:rPr lang="en-US" sz="36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oboto Condensed"/>
              </a:rPr>
              <a:t>dàn</a:t>
            </a:r>
            <a:r>
              <a:rPr lang="en-US" sz="3600" dirty="0">
                <a:solidFill>
                  <a:srgbClr val="FFFFFF"/>
                </a:solidFill>
                <a:latin typeface="Roboto Condensed"/>
              </a:rPr>
              <a:t> ý: 15 </a:t>
            </a:r>
            <a:r>
              <a:rPr lang="en-US" sz="3600" dirty="0" err="1">
                <a:solidFill>
                  <a:srgbClr val="FFFFFF"/>
                </a:solidFill>
                <a:latin typeface="Roboto Condensed"/>
              </a:rPr>
              <a:t>phút</a:t>
            </a:r>
            <a:endParaRPr lang="en-US" sz="3600" dirty="0">
              <a:solidFill>
                <a:srgbClr val="FFFFFF"/>
              </a:solidFill>
              <a:latin typeface="Roboto Condensed"/>
            </a:endParaRPr>
          </a:p>
          <a:p>
            <a:pPr>
              <a:lnSpc>
                <a:spcPts val="5285"/>
              </a:lnSpc>
            </a:pPr>
            <a:r>
              <a:rPr lang="en-US" sz="3600" dirty="0">
                <a:solidFill>
                  <a:srgbClr val="FFFFFF"/>
                </a:solidFill>
                <a:latin typeface="Roboto Condensed"/>
              </a:rPr>
              <a:t>- </a:t>
            </a:r>
            <a:r>
              <a:rPr lang="en-US" sz="3600" dirty="0" err="1">
                <a:solidFill>
                  <a:srgbClr val="FFFFFF"/>
                </a:solidFill>
                <a:latin typeface="Roboto Condensed"/>
              </a:rPr>
              <a:t>Thời</a:t>
            </a:r>
            <a:r>
              <a:rPr lang="en-US" sz="36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oboto Condensed"/>
              </a:rPr>
              <a:t>gian</a:t>
            </a:r>
            <a:r>
              <a:rPr lang="en-US" sz="36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oboto Condensed"/>
              </a:rPr>
              <a:t>trình</a:t>
            </a:r>
            <a:r>
              <a:rPr lang="en-US" sz="36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oboto Condensed"/>
              </a:rPr>
              <a:t>bày</a:t>
            </a:r>
            <a:r>
              <a:rPr lang="en-US" sz="3600" dirty="0">
                <a:solidFill>
                  <a:srgbClr val="FFFFFF"/>
                </a:solidFill>
                <a:latin typeface="Roboto Condensed"/>
              </a:rPr>
              <a:t>: 2 </a:t>
            </a:r>
            <a:r>
              <a:rPr lang="en-US" sz="3600" dirty="0" err="1">
                <a:solidFill>
                  <a:srgbClr val="FFFFFF"/>
                </a:solidFill>
                <a:latin typeface="Roboto Condensed"/>
              </a:rPr>
              <a:t>phút</a:t>
            </a:r>
            <a:endParaRPr lang="en-US" sz="3600" dirty="0">
              <a:solidFill>
                <a:srgbClr val="FFFFFF"/>
              </a:solidFill>
              <a:latin typeface="Roboto Condense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567994" y="3881997"/>
            <a:ext cx="9322272" cy="498317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353090" y="5776511"/>
            <a:ext cx="5280416" cy="1681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4400" spc="6" dirty="0" err="1">
                <a:solidFill>
                  <a:srgbClr val="000000"/>
                </a:solidFill>
                <a:latin typeface="Roboto Condensed"/>
              </a:rPr>
              <a:t>Hoàn</a:t>
            </a:r>
            <a:r>
              <a:rPr lang="en-US" sz="4400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Roboto Condensed"/>
              </a:rPr>
              <a:t>thiện</a:t>
            </a:r>
            <a:r>
              <a:rPr lang="en-US" sz="4400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Roboto Condensed"/>
              </a:rPr>
              <a:t>lại</a:t>
            </a:r>
            <a:r>
              <a:rPr lang="en-US" sz="4400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Roboto Condensed"/>
              </a:rPr>
              <a:t>dàn</a:t>
            </a:r>
            <a:r>
              <a:rPr lang="en-US" sz="4400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Roboto Condensed"/>
              </a:rPr>
              <a:t>ý</a:t>
            </a:r>
            <a:r>
              <a:rPr lang="en-US" sz="4400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Roboto Condensed"/>
              </a:rPr>
              <a:t>sau</a:t>
            </a:r>
            <a:r>
              <a:rPr lang="en-US" sz="4400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Roboto Condensed"/>
              </a:rPr>
              <a:t>khi</a:t>
            </a:r>
            <a:r>
              <a:rPr lang="en-US" sz="4400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Roboto Condensed"/>
              </a:rPr>
              <a:t>được</a:t>
            </a:r>
            <a:r>
              <a:rPr lang="en-US" sz="4400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Roboto Condensed"/>
              </a:rPr>
              <a:t>góp</a:t>
            </a:r>
            <a:r>
              <a:rPr lang="en-US" sz="4400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00" spc="6" dirty="0" err="1">
                <a:solidFill>
                  <a:srgbClr val="000000"/>
                </a:solidFill>
                <a:latin typeface="Roboto Condensed"/>
              </a:rPr>
              <a:t>ý</a:t>
            </a:r>
            <a:r>
              <a:rPr lang="en-US" sz="4400" spc="6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74784">
            <a:off x="13825136" y="4573748"/>
            <a:ext cx="5574147" cy="9222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334623">
            <a:off x="10556269" y="2008522"/>
            <a:ext cx="1931882" cy="18019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63876" y="7973460"/>
            <a:ext cx="2830941" cy="28309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12686" y="3645987"/>
            <a:ext cx="2310617" cy="237984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402378">
            <a:off x="16279076" y="2247750"/>
            <a:ext cx="868349" cy="743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099"/>
          <a:stretch>
            <a:fillRect/>
          </a:stretch>
        </p:blipFill>
        <p:spPr>
          <a:xfrm rot="-5400000">
            <a:off x="12471492" y="1745983"/>
            <a:ext cx="5050598" cy="40593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195" b="1193"/>
          <a:stretch>
            <a:fillRect/>
          </a:stretch>
        </p:blipFill>
        <p:spPr>
          <a:xfrm rot="-5400000">
            <a:off x="14062645" y="5539610"/>
            <a:ext cx="5133528" cy="439739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rot="20781590">
            <a:off x="-918119" y="-475239"/>
            <a:ext cx="13552392" cy="1355239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85289" y="111986"/>
                </a:lnTo>
                <a:lnTo>
                  <a:pt x="609600" y="54447"/>
                </a:lnTo>
                <a:lnTo>
                  <a:pt x="621927" y="190873"/>
                </a:lnTo>
                <a:lnTo>
                  <a:pt x="758353" y="203200"/>
                </a:lnTo>
                <a:lnTo>
                  <a:pt x="700814" y="327511"/>
                </a:lnTo>
                <a:lnTo>
                  <a:pt x="812800" y="406400"/>
                </a:lnTo>
                <a:lnTo>
                  <a:pt x="700814" y="485289"/>
                </a:lnTo>
                <a:lnTo>
                  <a:pt x="758353" y="609600"/>
                </a:lnTo>
                <a:lnTo>
                  <a:pt x="621927" y="621927"/>
                </a:lnTo>
                <a:lnTo>
                  <a:pt x="609600" y="758353"/>
                </a:lnTo>
                <a:lnTo>
                  <a:pt x="485289" y="700814"/>
                </a:lnTo>
                <a:lnTo>
                  <a:pt x="406400" y="812800"/>
                </a:lnTo>
                <a:lnTo>
                  <a:pt x="327511" y="700814"/>
                </a:lnTo>
                <a:lnTo>
                  <a:pt x="203200" y="758353"/>
                </a:lnTo>
                <a:lnTo>
                  <a:pt x="190873" y="621927"/>
                </a:lnTo>
                <a:lnTo>
                  <a:pt x="54447" y="609600"/>
                </a:lnTo>
                <a:lnTo>
                  <a:pt x="111986" y="485289"/>
                </a:lnTo>
                <a:lnTo>
                  <a:pt x="0" y="406400"/>
                </a:lnTo>
                <a:lnTo>
                  <a:pt x="111986" y="327511"/>
                </a:lnTo>
                <a:lnTo>
                  <a:pt x="54447" y="203200"/>
                </a:lnTo>
                <a:lnTo>
                  <a:pt x="190873" y="190873"/>
                </a:lnTo>
                <a:lnTo>
                  <a:pt x="203200" y="54447"/>
                </a:lnTo>
                <a:lnTo>
                  <a:pt x="327511" y="111986"/>
                </a:lnTo>
                <a:lnTo>
                  <a:pt x="40640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VN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66505" y="7559872"/>
            <a:ext cx="1785815" cy="18888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94403">
            <a:off x="10797113" y="1249522"/>
            <a:ext cx="1350550" cy="28790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59859" y="1576601"/>
            <a:ext cx="8771652" cy="343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49"/>
              </a:lnSpc>
              <a:spcBef>
                <a:spcPct val="0"/>
              </a:spcBef>
            </a:pPr>
            <a:r>
              <a:rPr lang="en-US" sz="10035" b="1" spc="90" dirty="0">
                <a:solidFill>
                  <a:srgbClr val="24B6B8"/>
                </a:solidFill>
                <a:latin typeface="Cambria" panose="02040503050406030204" pitchFamily="18" charset="0"/>
              </a:rPr>
              <a:t>HƯỚNG DẪN VỀ NHÀ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3951" y="5920190"/>
            <a:ext cx="10568252" cy="1820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Dựa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vào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dàn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ý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đã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lập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,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các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em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hãy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viết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thành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bài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văn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hoàn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2F878F"/>
                </a:solidFill>
                <a:latin typeface="Cambria" panose="02040503050406030204" pitchFamily="18" charset="0"/>
              </a:rPr>
              <a:t>chỉnh</a:t>
            </a:r>
            <a:r>
              <a:rPr lang="en-US" sz="4800" dirty="0">
                <a:solidFill>
                  <a:srgbClr val="2F878F"/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90934">
            <a:off x="17640772" y="3221395"/>
            <a:ext cx="1294457" cy="11085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185394">
            <a:off x="4701705" y="4398150"/>
            <a:ext cx="1931882" cy="18019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496156" y="7738308"/>
            <a:ext cx="3457524" cy="365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95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00692" y="6699214"/>
            <a:ext cx="4801383" cy="48013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37103">
            <a:off x="-719081" y="1191263"/>
            <a:ext cx="1931882" cy="18019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91846">
            <a:off x="13922496" y="2032447"/>
            <a:ext cx="4955257" cy="933353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2D6B6DC-E766-9504-19F3-B3E49F43BF11}"/>
              </a:ext>
            </a:extLst>
          </p:cNvPr>
          <p:cNvGrpSpPr/>
          <p:nvPr/>
        </p:nvGrpSpPr>
        <p:grpSpPr>
          <a:xfrm>
            <a:off x="382510" y="3683895"/>
            <a:ext cx="13636900" cy="2537348"/>
            <a:chOff x="688700" y="4161866"/>
            <a:chExt cx="13636900" cy="2537348"/>
          </a:xfrm>
        </p:grpSpPr>
        <p:sp>
          <p:nvSpPr>
            <p:cNvPr id="6" name="Freeform 6"/>
            <p:cNvSpPr/>
            <p:nvPr/>
          </p:nvSpPr>
          <p:spPr>
            <a:xfrm>
              <a:off x="688700" y="4161866"/>
              <a:ext cx="13636900" cy="2537348"/>
            </a:xfrm>
            <a:custGeom>
              <a:avLst/>
              <a:gdLst/>
              <a:ahLst/>
              <a:cxnLst/>
              <a:rect l="l" t="t" r="r" b="b"/>
              <a:pathLst>
                <a:path w="831219" h="52952">
                  <a:moveTo>
                    <a:pt x="0" y="0"/>
                  </a:moveTo>
                  <a:lnTo>
                    <a:pt x="831219" y="0"/>
                  </a:lnTo>
                  <a:lnTo>
                    <a:pt x="831219" y="52952"/>
                  </a:lnTo>
                  <a:lnTo>
                    <a:pt x="0" y="52952"/>
                  </a:lnTo>
                  <a:close/>
                </a:path>
              </a:pathLst>
            </a:custGeom>
            <a:solidFill>
              <a:srgbClr val="FFFBF0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24176" y="4466281"/>
              <a:ext cx="13365947" cy="1704932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6000" b="1" i="1" dirty="0">
                  <a:solidFill>
                    <a:srgbClr val="2F878F"/>
                  </a:solidFill>
                  <a:latin typeface="Roboto Condensed"/>
                </a:rPr>
                <a:t>(?) Theo </a:t>
              </a:r>
              <a:r>
                <a:rPr lang="en-US" sz="6000" b="1" i="1" dirty="0" err="1">
                  <a:solidFill>
                    <a:srgbClr val="2F878F"/>
                  </a:solidFill>
                  <a:latin typeface="Roboto Condensed"/>
                </a:rPr>
                <a:t>em</a:t>
              </a:r>
              <a:r>
                <a:rPr lang="en-US" sz="6000" b="1" i="1" dirty="0">
                  <a:solidFill>
                    <a:srgbClr val="2F878F"/>
                  </a:solidFill>
                  <a:latin typeface="Roboto Condensed"/>
                </a:rPr>
                <a:t>, </a:t>
              </a:r>
              <a:r>
                <a:rPr lang="en-US" sz="6000" b="1" i="1" dirty="0" err="1">
                  <a:solidFill>
                    <a:srgbClr val="2F878F"/>
                  </a:solidFill>
                  <a:latin typeface="Roboto Condensed"/>
                </a:rPr>
                <a:t>một</a:t>
              </a:r>
              <a:r>
                <a:rPr lang="en-US" sz="6000" b="1" i="1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6000" b="1" i="1" dirty="0" err="1">
                  <a:solidFill>
                    <a:srgbClr val="2F878F"/>
                  </a:solidFill>
                  <a:latin typeface="Roboto Condensed"/>
                </a:rPr>
                <a:t>bài</a:t>
              </a:r>
              <a:r>
                <a:rPr lang="en-US" sz="6000" b="1" i="1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6000" b="1" i="1" dirty="0" err="1">
                  <a:solidFill>
                    <a:srgbClr val="2F878F"/>
                  </a:solidFill>
                  <a:latin typeface="Roboto Condensed"/>
                </a:rPr>
                <a:t>văn</a:t>
              </a:r>
              <a:r>
                <a:rPr lang="en-US" sz="6000" b="1" i="1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6000" b="1" i="1" dirty="0" err="1">
                  <a:solidFill>
                    <a:srgbClr val="2F878F"/>
                  </a:solidFill>
                  <a:latin typeface="Roboto Condensed"/>
                </a:rPr>
                <a:t>kể</a:t>
              </a:r>
              <a:r>
                <a:rPr lang="en-US" sz="6000" b="1" i="1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6000" b="1" i="1" dirty="0" err="1">
                  <a:solidFill>
                    <a:srgbClr val="2F878F"/>
                  </a:solidFill>
                  <a:latin typeface="Roboto Condensed"/>
                </a:rPr>
                <a:t>lại</a:t>
              </a:r>
              <a:r>
                <a:rPr lang="en-US" sz="6000" b="1" i="1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6000" b="1" i="1" dirty="0" err="1">
                  <a:solidFill>
                    <a:srgbClr val="2F878F"/>
                  </a:solidFill>
                  <a:latin typeface="Roboto Condensed"/>
                </a:rPr>
                <a:t>trải</a:t>
              </a:r>
              <a:r>
                <a:rPr lang="en-US" sz="6000" b="1" i="1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6000" b="1" i="1" dirty="0" err="1">
                  <a:solidFill>
                    <a:srgbClr val="2F878F"/>
                  </a:solidFill>
                  <a:latin typeface="Roboto Condensed"/>
                </a:rPr>
                <a:t>nghiệm</a:t>
              </a:r>
              <a:r>
                <a:rPr lang="en-US" sz="6000" b="1" i="1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6000" b="1" i="1" dirty="0" err="1">
                  <a:solidFill>
                    <a:srgbClr val="2F878F"/>
                  </a:solidFill>
                  <a:latin typeface="Roboto Condensed"/>
                </a:rPr>
                <a:t>cần</a:t>
              </a:r>
              <a:r>
                <a:rPr lang="en-US" sz="6000" b="1" i="1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6000" b="1" i="1" dirty="0" err="1">
                  <a:solidFill>
                    <a:srgbClr val="2F878F"/>
                  </a:solidFill>
                  <a:latin typeface="Roboto Condensed"/>
                </a:rPr>
                <a:t>đáp</a:t>
              </a:r>
              <a:r>
                <a:rPr lang="en-US" sz="6000" b="1" i="1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6000" b="1" i="1" dirty="0" err="1">
                  <a:solidFill>
                    <a:srgbClr val="2F878F"/>
                  </a:solidFill>
                  <a:latin typeface="Roboto Condensed"/>
                </a:rPr>
                <a:t>ứng</a:t>
              </a:r>
              <a:r>
                <a:rPr lang="en-US" sz="6000" b="1" i="1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6000" b="1" i="1" dirty="0" err="1">
                  <a:solidFill>
                    <a:srgbClr val="2F878F"/>
                  </a:solidFill>
                  <a:latin typeface="Roboto Condensed"/>
                </a:rPr>
                <a:t>những</a:t>
              </a:r>
              <a:r>
                <a:rPr lang="en-US" sz="6000" b="1" i="1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6000" b="1" i="1" dirty="0" err="1">
                  <a:solidFill>
                    <a:srgbClr val="2F878F"/>
                  </a:solidFill>
                  <a:latin typeface="Roboto Condensed"/>
                </a:rPr>
                <a:t>yêu</a:t>
              </a:r>
              <a:r>
                <a:rPr lang="en-US" sz="6000" b="1" i="1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6000" b="1" i="1" dirty="0" err="1">
                  <a:solidFill>
                    <a:srgbClr val="2F878F"/>
                  </a:solidFill>
                  <a:latin typeface="Roboto Condensed"/>
                </a:rPr>
                <a:t>cầu</a:t>
              </a:r>
              <a:r>
                <a:rPr lang="en-US" sz="6000" b="1" i="1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6000" b="1" i="1" dirty="0" err="1">
                  <a:solidFill>
                    <a:srgbClr val="2F878F"/>
                  </a:solidFill>
                  <a:latin typeface="Roboto Condensed"/>
                </a:rPr>
                <a:t>gì</a:t>
              </a:r>
              <a:r>
                <a:rPr lang="en-US" sz="6000" b="1" i="1" dirty="0">
                  <a:solidFill>
                    <a:srgbClr val="2F878F"/>
                  </a:solidFill>
                  <a:latin typeface="Roboto Condensed"/>
                </a:rPr>
                <a:t>?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03199" y="2103635"/>
            <a:ext cx="1039551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EFFFE"/>
                </a:solidFill>
                <a:latin typeface="Roboto Condensed"/>
              </a:rPr>
              <a:t>HS </a:t>
            </a:r>
            <a:r>
              <a:rPr lang="en-US" sz="5400" b="1" dirty="0" err="1">
                <a:solidFill>
                  <a:srgbClr val="FEFFFE"/>
                </a:solidFill>
                <a:latin typeface="Roboto Condensed"/>
              </a:rPr>
              <a:t>đọc</a:t>
            </a:r>
            <a:r>
              <a:rPr lang="en-US" sz="5400" b="1" dirty="0">
                <a:solidFill>
                  <a:srgbClr val="FEFFFE"/>
                </a:solidFill>
                <a:latin typeface="Roboto Condensed"/>
              </a:rPr>
              <a:t> SGK </a:t>
            </a:r>
            <a:r>
              <a:rPr lang="en-US" sz="5400" b="1" dirty="0" err="1">
                <a:solidFill>
                  <a:srgbClr val="FEFFFE"/>
                </a:solidFill>
                <a:latin typeface="Roboto Condensed"/>
              </a:rPr>
              <a:t>và</a:t>
            </a:r>
            <a:r>
              <a:rPr lang="en-US" sz="5400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5400" b="1" dirty="0" err="1">
                <a:solidFill>
                  <a:srgbClr val="FEFFFE"/>
                </a:solidFill>
                <a:latin typeface="Roboto Condensed"/>
              </a:rPr>
              <a:t>trả</a:t>
            </a:r>
            <a:r>
              <a:rPr lang="en-US" sz="5400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5400" b="1" dirty="0" err="1">
                <a:solidFill>
                  <a:srgbClr val="FEFFFE"/>
                </a:solidFill>
                <a:latin typeface="Roboto Condensed"/>
              </a:rPr>
              <a:t>lời</a:t>
            </a:r>
            <a:r>
              <a:rPr lang="en-US" sz="5400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5400" b="1" dirty="0" err="1">
                <a:solidFill>
                  <a:srgbClr val="FEFFFE"/>
                </a:solidFill>
                <a:latin typeface="Roboto Condensed"/>
              </a:rPr>
              <a:t>câu</a:t>
            </a:r>
            <a:r>
              <a:rPr lang="en-US" sz="5400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5400" b="1" dirty="0" err="1">
                <a:solidFill>
                  <a:srgbClr val="FEFFFE"/>
                </a:solidFill>
                <a:latin typeface="Roboto Condensed"/>
              </a:rPr>
              <a:t>hỏi</a:t>
            </a:r>
            <a:endParaRPr lang="en-US" sz="5400" b="1" dirty="0">
              <a:solidFill>
                <a:srgbClr val="FEFFFE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8971" y="9580166"/>
            <a:ext cx="2127219" cy="11370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7741">
            <a:off x="17049546" y="7676164"/>
            <a:ext cx="1846599" cy="3936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32253" y="4207903"/>
            <a:ext cx="893474" cy="742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41966" y="3406130"/>
            <a:ext cx="2094066" cy="20940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514351" y="795961"/>
            <a:ext cx="1084568" cy="1147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37103">
            <a:off x="-752196" y="7919076"/>
            <a:ext cx="3561792" cy="3322180"/>
          </a:xfrm>
          <a:prstGeom prst="rect">
            <a:avLst/>
          </a:prstGeom>
        </p:spPr>
      </p:pic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908557"/>
              </p:ext>
            </p:extLst>
          </p:nvPr>
        </p:nvGraphicFramePr>
        <p:xfrm>
          <a:off x="845823" y="778305"/>
          <a:ext cx="16527777" cy="8812511"/>
        </p:xfrm>
        <a:graphic>
          <a:graphicData uri="http://schemas.openxmlformats.org/drawingml/2006/table">
            <a:tbl>
              <a:tblPr/>
              <a:tblGrid>
                <a:gridCol w="2094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9921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chemeClr val="tx1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chemeClr val="tx1"/>
                          </a:solidFill>
                          <a:latin typeface="Roboto Condensed Bold"/>
                        </a:rPr>
                        <a:t>ĐẠT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chemeClr val="tx1"/>
                          </a:solidFill>
                          <a:latin typeface="Roboto Condensed Bold"/>
                        </a:rPr>
                        <a:t>KĐ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87"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chemeClr val="tx1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1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defRPr/>
                      </a:pP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Dùng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ngôi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thứ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nhất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.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87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defRPr/>
                      </a:pP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Giới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thiệu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sơ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lược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về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trải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nghiệm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.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287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defRPr/>
                      </a:pP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Dẫn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dắt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chuyển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ý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gợi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sự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tò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mò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hấp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dẫn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.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9921"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chemeClr val="tx1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1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defRPr/>
                      </a:pP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chi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tiết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về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thời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gian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gian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hoàn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cảnh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xảy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ra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câu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chuyện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.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287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defRPr/>
                      </a:pP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chi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tiết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những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nhân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vật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liên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.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0287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defRPr/>
                      </a:pP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các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chi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tiết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theo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tự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lí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rõ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ràng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.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028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chemeClr val="tx1"/>
                          </a:solidFill>
                          <a:latin typeface="Roboto Condensed Bold"/>
                        </a:rPr>
                        <a:t>KẾT BÀI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1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defRPr/>
                      </a:pP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Kết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kể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và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tả</a:t>
                      </a:r>
                      <a:r>
                        <a:rPr lang="en-US" sz="4000" dirty="0">
                          <a:solidFill>
                            <a:srgbClr val="393F85"/>
                          </a:solidFill>
                          <a:latin typeface="Roboto Condensed"/>
                        </a:rPr>
                        <a:t>.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680"/>
          <a:stretch>
            <a:fillRect/>
          </a:stretch>
        </p:blipFill>
        <p:spPr>
          <a:xfrm rot="-5605599">
            <a:off x="9087031" y="3484383"/>
            <a:ext cx="5331754" cy="43212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0680"/>
          <a:stretch>
            <a:fillRect/>
          </a:stretch>
        </p:blipFill>
        <p:spPr>
          <a:xfrm rot="-5177178">
            <a:off x="13731887" y="5933280"/>
            <a:ext cx="5331754" cy="43212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818410">
            <a:off x="-2506121" y="1030306"/>
            <a:ext cx="12494101" cy="1249410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FFFE">
                <a:alpha val="77647"/>
              </a:srgbClr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25400"/>
              <a:ext cx="558800" cy="71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61473">
            <a:off x="2919149" y="2607052"/>
            <a:ext cx="6177169" cy="10220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79483" y="370804"/>
            <a:ext cx="4104116" cy="42270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 l="3173" r="3173"/>
          <a:stretch>
            <a:fillRect/>
          </a:stretch>
        </p:blipFill>
        <p:spPr>
          <a:xfrm rot="248835">
            <a:off x="10058444" y="255841"/>
            <a:ext cx="6589877" cy="995260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35021" y="5996494"/>
            <a:ext cx="8015434" cy="3441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343434"/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Thảo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luận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nhóm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: 4HS/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nhóm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,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trả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lời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các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câu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hỏi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ở PHIẾU HỌC TẬP PHÂN TÍCH BÀI VIẾT THAM KHẢO.</a:t>
            </a:r>
          </a:p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343434"/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Thời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gian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thảo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luận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: 5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phút</a:t>
            </a:r>
            <a:endParaRPr lang="en-US" sz="4400" dirty="0">
              <a:solidFill>
                <a:srgbClr val="343434"/>
              </a:solidFill>
              <a:latin typeface="Roboto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74119" y="4746372"/>
            <a:ext cx="5289744" cy="71808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8000" dirty="0">
                <a:solidFill>
                  <a:srgbClr val="24B6B8"/>
                </a:solidFill>
                <a:latin typeface="Roboto Condensed Bold"/>
              </a:rPr>
              <a:t>NHIỆM VỤ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61473">
            <a:off x="16921049" y="2912073"/>
            <a:ext cx="2733902" cy="452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83522" y="285290"/>
            <a:ext cx="1894052" cy="101245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433012" y="8840084"/>
            <a:ext cx="19084492" cy="1764189"/>
            <a:chOff x="0" y="0"/>
            <a:chExt cx="54449658" cy="5033379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54304880" cy="4888599"/>
            </a:xfrm>
            <a:custGeom>
              <a:avLst/>
              <a:gdLst/>
              <a:ahLst/>
              <a:cxnLst/>
              <a:rect l="l" t="t" r="r" b="b"/>
              <a:pathLst>
                <a:path w="54304880" h="4888599">
                  <a:moveTo>
                    <a:pt x="0" y="0"/>
                  </a:moveTo>
                  <a:lnTo>
                    <a:pt x="54304880" y="0"/>
                  </a:lnTo>
                  <a:lnTo>
                    <a:pt x="54304880" y="4888599"/>
                  </a:lnTo>
                  <a:lnTo>
                    <a:pt x="0" y="488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9B4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54449656" cy="5033379"/>
            </a:xfrm>
            <a:custGeom>
              <a:avLst/>
              <a:gdLst/>
              <a:ahLst/>
              <a:cxnLst/>
              <a:rect l="l" t="t" r="r" b="b"/>
              <a:pathLst>
                <a:path w="54449656" h="5033379">
                  <a:moveTo>
                    <a:pt x="54304878" y="4888599"/>
                  </a:moveTo>
                  <a:lnTo>
                    <a:pt x="54449656" y="4888599"/>
                  </a:lnTo>
                  <a:lnTo>
                    <a:pt x="54449656" y="5033379"/>
                  </a:lnTo>
                  <a:lnTo>
                    <a:pt x="54304878" y="5033379"/>
                  </a:lnTo>
                  <a:lnTo>
                    <a:pt x="54304878" y="48885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888599"/>
                  </a:lnTo>
                  <a:lnTo>
                    <a:pt x="0" y="4888599"/>
                  </a:lnTo>
                  <a:lnTo>
                    <a:pt x="0" y="144780"/>
                  </a:lnTo>
                  <a:close/>
                  <a:moveTo>
                    <a:pt x="0" y="4888599"/>
                  </a:moveTo>
                  <a:lnTo>
                    <a:pt x="144780" y="4888599"/>
                  </a:lnTo>
                  <a:lnTo>
                    <a:pt x="144780" y="5033379"/>
                  </a:lnTo>
                  <a:lnTo>
                    <a:pt x="0" y="5033379"/>
                  </a:lnTo>
                  <a:lnTo>
                    <a:pt x="0" y="4888599"/>
                  </a:lnTo>
                  <a:close/>
                  <a:moveTo>
                    <a:pt x="54304878" y="144780"/>
                  </a:moveTo>
                  <a:lnTo>
                    <a:pt x="54449656" y="144780"/>
                  </a:lnTo>
                  <a:lnTo>
                    <a:pt x="54449656" y="4888599"/>
                  </a:lnTo>
                  <a:lnTo>
                    <a:pt x="54304878" y="4888599"/>
                  </a:lnTo>
                  <a:lnTo>
                    <a:pt x="54304878" y="144780"/>
                  </a:lnTo>
                  <a:close/>
                  <a:moveTo>
                    <a:pt x="144780" y="4888599"/>
                  </a:moveTo>
                  <a:lnTo>
                    <a:pt x="54304878" y="4888599"/>
                  </a:lnTo>
                  <a:lnTo>
                    <a:pt x="54304878" y="5033379"/>
                  </a:lnTo>
                  <a:lnTo>
                    <a:pt x="144780" y="5033379"/>
                  </a:lnTo>
                  <a:lnTo>
                    <a:pt x="144780" y="4888599"/>
                  </a:lnTo>
                  <a:close/>
                  <a:moveTo>
                    <a:pt x="54304878" y="0"/>
                  </a:moveTo>
                  <a:lnTo>
                    <a:pt x="54449656" y="0"/>
                  </a:lnTo>
                  <a:lnTo>
                    <a:pt x="54449656" y="144780"/>
                  </a:lnTo>
                  <a:lnTo>
                    <a:pt x="54304878" y="144780"/>
                  </a:lnTo>
                  <a:lnTo>
                    <a:pt x="5430487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4304878" y="0"/>
                  </a:lnTo>
                  <a:lnTo>
                    <a:pt x="5430487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  <p:txBody>
            <a:bodyPr/>
            <a:lstStyle/>
            <a:p>
              <a:endParaRPr lang="en-VN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98246" y="4134266"/>
            <a:ext cx="1276154" cy="12761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456691" y="8281911"/>
            <a:ext cx="1303590" cy="1116347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9AFB94A-C883-E93D-DBCF-A95BE620D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306574"/>
              </p:ext>
            </p:extLst>
          </p:nvPr>
        </p:nvGraphicFramePr>
        <p:xfrm>
          <a:off x="383174" y="285290"/>
          <a:ext cx="8478827" cy="8363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96DCAA4-67C5-4DAF-F624-AB4DDCDA1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646328"/>
              </p:ext>
            </p:extLst>
          </p:nvPr>
        </p:nvGraphicFramePr>
        <p:xfrm>
          <a:off x="9178767" y="191384"/>
          <a:ext cx="8478826" cy="864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680"/>
          <a:stretch>
            <a:fillRect/>
          </a:stretch>
        </p:blipFill>
        <p:spPr>
          <a:xfrm rot="-5605599">
            <a:off x="9087031" y="3484383"/>
            <a:ext cx="5331754" cy="43212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0680"/>
          <a:stretch>
            <a:fillRect/>
          </a:stretch>
        </p:blipFill>
        <p:spPr>
          <a:xfrm rot="-5177178">
            <a:off x="13731887" y="5933280"/>
            <a:ext cx="5331754" cy="43212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818410">
            <a:off x="-2483784" y="2145546"/>
            <a:ext cx="12494101" cy="1249410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FFFE">
                <a:alpha val="77647"/>
              </a:srgbClr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25400"/>
              <a:ext cx="558800" cy="71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61473">
            <a:off x="3590838" y="862836"/>
            <a:ext cx="6177169" cy="10220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79483" y="370804"/>
            <a:ext cx="4104116" cy="422708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2621" y="5996494"/>
            <a:ext cx="6803979" cy="3441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343434"/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Thảo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luận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nhóm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: 2HS/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nhóm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,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trả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lời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các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câu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hỏi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ở PHIẾU HỌC TẬP LUYỆN TẬP.</a:t>
            </a:r>
          </a:p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343434"/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Thời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gian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thảo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luận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: 5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phút</a:t>
            </a:r>
            <a:endParaRPr lang="en-US" sz="4400" dirty="0">
              <a:solidFill>
                <a:srgbClr val="343434"/>
              </a:solidFill>
              <a:latin typeface="Roboto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87118" y="4999361"/>
            <a:ext cx="5289744" cy="71808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8000" dirty="0">
                <a:solidFill>
                  <a:srgbClr val="24B6B8"/>
                </a:solidFill>
                <a:latin typeface="Roboto Condensed Bold"/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58D58-47BA-AB58-1D6C-1047DE5EBA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00000">
            <a:off x="7908773" y="1290182"/>
            <a:ext cx="10407242" cy="73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74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83522" y="285290"/>
            <a:ext cx="1894052" cy="10124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8246" y="4134266"/>
            <a:ext cx="1276154" cy="12761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56691" y="8281911"/>
            <a:ext cx="1303590" cy="1116347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9AFB94A-C883-E93D-DBCF-A95BE620D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961755"/>
              </p:ext>
            </p:extLst>
          </p:nvPr>
        </p:nvGraphicFramePr>
        <p:xfrm>
          <a:off x="383175" y="285290"/>
          <a:ext cx="7541625" cy="9716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96DCAA4-67C5-4DAF-F624-AB4DDCDA1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641510"/>
              </p:ext>
            </p:extLst>
          </p:nvPr>
        </p:nvGraphicFramePr>
        <p:xfrm>
          <a:off x="8229600" y="191384"/>
          <a:ext cx="9829799" cy="9810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561473">
            <a:off x="14259394" y="434408"/>
            <a:ext cx="5398784" cy="8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9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680"/>
          <a:stretch>
            <a:fillRect/>
          </a:stretch>
        </p:blipFill>
        <p:spPr>
          <a:xfrm rot="-5605599">
            <a:off x="9087031" y="3484383"/>
            <a:ext cx="5331754" cy="43212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0680"/>
          <a:stretch>
            <a:fillRect/>
          </a:stretch>
        </p:blipFill>
        <p:spPr>
          <a:xfrm rot="-5177178">
            <a:off x="13731887" y="5933280"/>
            <a:ext cx="5331754" cy="43212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818410">
            <a:off x="-2483784" y="2145546"/>
            <a:ext cx="12494101" cy="1249410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FFFE">
                <a:alpha val="77647"/>
              </a:srgbClr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25400"/>
              <a:ext cx="558800" cy="71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61473">
            <a:off x="3590838" y="862836"/>
            <a:ext cx="6177169" cy="10220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79483" y="370804"/>
            <a:ext cx="4104116" cy="422708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2621" y="5996494"/>
            <a:ext cx="6803979" cy="2561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Tìm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đọc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một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số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bài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văn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khác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kể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lại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trải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nghiệm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của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bản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thân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để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tham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343434"/>
                </a:solidFill>
                <a:latin typeface="Roboto Condensed"/>
              </a:rPr>
              <a:t>khảo</a:t>
            </a:r>
            <a:r>
              <a:rPr lang="en-US" sz="4400" dirty="0">
                <a:solidFill>
                  <a:srgbClr val="343434"/>
                </a:solidFill>
                <a:latin typeface="Roboto Condense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7118" y="4999361"/>
            <a:ext cx="5289744" cy="71808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8000" dirty="0">
                <a:solidFill>
                  <a:srgbClr val="24B6B8"/>
                </a:solidFill>
                <a:latin typeface="Roboto Condensed Bold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805269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0064">
            <a:off x="2586442" y="2339718"/>
            <a:ext cx="13113709" cy="73675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4676" y="2621408"/>
            <a:ext cx="16858648" cy="6295802"/>
            <a:chOff x="0" y="0"/>
            <a:chExt cx="48099140" cy="1796245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7954359" cy="17817673"/>
            </a:xfrm>
            <a:custGeom>
              <a:avLst/>
              <a:gdLst/>
              <a:ahLst/>
              <a:cxnLst/>
              <a:rect l="l" t="t" r="r" b="b"/>
              <a:pathLst>
                <a:path w="47954359" h="17817673">
                  <a:moveTo>
                    <a:pt x="0" y="0"/>
                  </a:moveTo>
                  <a:lnTo>
                    <a:pt x="47954359" y="0"/>
                  </a:lnTo>
                  <a:lnTo>
                    <a:pt x="47954359" y="17817673"/>
                  </a:lnTo>
                  <a:lnTo>
                    <a:pt x="0" y="1781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8099139" cy="17962452"/>
            </a:xfrm>
            <a:custGeom>
              <a:avLst/>
              <a:gdLst/>
              <a:ahLst/>
              <a:cxnLst/>
              <a:rect l="l" t="t" r="r" b="b"/>
              <a:pathLst>
                <a:path w="48099139" h="17962452">
                  <a:moveTo>
                    <a:pt x="47954360" y="17817674"/>
                  </a:moveTo>
                  <a:lnTo>
                    <a:pt x="48099139" y="17817674"/>
                  </a:lnTo>
                  <a:lnTo>
                    <a:pt x="48099139" y="17962452"/>
                  </a:lnTo>
                  <a:lnTo>
                    <a:pt x="47954360" y="17962452"/>
                  </a:lnTo>
                  <a:lnTo>
                    <a:pt x="47954360" y="178176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17674"/>
                  </a:lnTo>
                  <a:lnTo>
                    <a:pt x="0" y="17817674"/>
                  </a:lnTo>
                  <a:lnTo>
                    <a:pt x="0" y="144780"/>
                  </a:lnTo>
                  <a:close/>
                  <a:moveTo>
                    <a:pt x="0" y="17817674"/>
                  </a:moveTo>
                  <a:lnTo>
                    <a:pt x="144780" y="17817674"/>
                  </a:lnTo>
                  <a:lnTo>
                    <a:pt x="144780" y="17962452"/>
                  </a:lnTo>
                  <a:lnTo>
                    <a:pt x="0" y="17962452"/>
                  </a:lnTo>
                  <a:lnTo>
                    <a:pt x="0" y="17817674"/>
                  </a:lnTo>
                  <a:close/>
                  <a:moveTo>
                    <a:pt x="47954360" y="144780"/>
                  </a:moveTo>
                  <a:lnTo>
                    <a:pt x="48099139" y="144780"/>
                  </a:lnTo>
                  <a:lnTo>
                    <a:pt x="48099139" y="17817674"/>
                  </a:lnTo>
                  <a:lnTo>
                    <a:pt x="47954360" y="17817674"/>
                  </a:lnTo>
                  <a:lnTo>
                    <a:pt x="47954360" y="144780"/>
                  </a:lnTo>
                  <a:close/>
                  <a:moveTo>
                    <a:pt x="144780" y="17817674"/>
                  </a:moveTo>
                  <a:lnTo>
                    <a:pt x="47954360" y="17817674"/>
                  </a:lnTo>
                  <a:lnTo>
                    <a:pt x="47954360" y="17962452"/>
                  </a:lnTo>
                  <a:lnTo>
                    <a:pt x="144780" y="17962452"/>
                  </a:lnTo>
                  <a:lnTo>
                    <a:pt x="144780" y="17817674"/>
                  </a:lnTo>
                  <a:close/>
                  <a:moveTo>
                    <a:pt x="47954360" y="0"/>
                  </a:moveTo>
                  <a:lnTo>
                    <a:pt x="48099139" y="0"/>
                  </a:lnTo>
                  <a:lnTo>
                    <a:pt x="48099139" y="144780"/>
                  </a:lnTo>
                  <a:lnTo>
                    <a:pt x="47954360" y="144780"/>
                  </a:lnTo>
                  <a:lnTo>
                    <a:pt x="4795436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954360" y="0"/>
                  </a:lnTo>
                  <a:lnTo>
                    <a:pt x="4795436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  <p:txBody>
            <a:bodyPr/>
            <a:lstStyle/>
            <a:p>
              <a:endParaRPr lang="en-VN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8982" y="7106439"/>
            <a:ext cx="852231" cy="7298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67584" y="7199632"/>
            <a:ext cx="634583" cy="5434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8915">
            <a:off x="17398949" y="2866298"/>
            <a:ext cx="564037" cy="12024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800516" y="7929958"/>
            <a:ext cx="933402" cy="9872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213112">
            <a:off x="2661267" y="1275822"/>
            <a:ext cx="1608298" cy="150010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3201774"/>
            <a:ext cx="18346760" cy="7538113"/>
            <a:chOff x="0" y="0"/>
            <a:chExt cx="1978247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78247" cy="812800"/>
            </a:xfrm>
            <a:custGeom>
              <a:avLst/>
              <a:gdLst/>
              <a:ahLst/>
              <a:cxnLst/>
              <a:rect l="l" t="t" r="r" b="b"/>
              <a:pathLst>
                <a:path w="1978247" h="812800">
                  <a:moveTo>
                    <a:pt x="1978247" y="406400"/>
                  </a:moveTo>
                  <a:lnTo>
                    <a:pt x="1571847" y="0"/>
                  </a:lnTo>
                  <a:lnTo>
                    <a:pt x="1571847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571847" y="609600"/>
                  </a:lnTo>
                  <a:lnTo>
                    <a:pt x="1571847" y="812800"/>
                  </a:lnTo>
                  <a:lnTo>
                    <a:pt x="1978247" y="406400"/>
                  </a:lnTo>
                  <a:close/>
                </a:path>
              </a:pathLst>
            </a:custGeom>
            <a:solidFill>
              <a:srgbClr val="446889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0920" y="2932647"/>
            <a:ext cx="16144726" cy="1836560"/>
            <a:chOff x="0" y="0"/>
            <a:chExt cx="12179814" cy="13855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179814" cy="1385527"/>
            </a:xfrm>
            <a:custGeom>
              <a:avLst/>
              <a:gdLst/>
              <a:ahLst/>
              <a:cxnLst/>
              <a:rect l="l" t="t" r="r" b="b"/>
              <a:pathLst>
                <a:path w="12179814" h="1385527">
                  <a:moveTo>
                    <a:pt x="14386" y="0"/>
                  </a:moveTo>
                  <a:lnTo>
                    <a:pt x="12165428" y="0"/>
                  </a:lnTo>
                  <a:cubicBezTo>
                    <a:pt x="12169243" y="0"/>
                    <a:pt x="12172903" y="1516"/>
                    <a:pt x="12175600" y="4214"/>
                  </a:cubicBezTo>
                  <a:cubicBezTo>
                    <a:pt x="12178299" y="6911"/>
                    <a:pt x="12179814" y="10571"/>
                    <a:pt x="12179814" y="14386"/>
                  </a:cubicBezTo>
                  <a:lnTo>
                    <a:pt x="12179814" y="1371141"/>
                  </a:lnTo>
                  <a:cubicBezTo>
                    <a:pt x="12179814" y="1374957"/>
                    <a:pt x="12178299" y="1378616"/>
                    <a:pt x="12175600" y="1381314"/>
                  </a:cubicBezTo>
                  <a:cubicBezTo>
                    <a:pt x="12172903" y="1384012"/>
                    <a:pt x="12169243" y="1385527"/>
                    <a:pt x="12165428" y="1385527"/>
                  </a:cubicBezTo>
                  <a:lnTo>
                    <a:pt x="14386" y="1385527"/>
                  </a:lnTo>
                  <a:cubicBezTo>
                    <a:pt x="10571" y="1385527"/>
                    <a:pt x="6911" y="1384012"/>
                    <a:pt x="4214" y="1381314"/>
                  </a:cubicBezTo>
                  <a:cubicBezTo>
                    <a:pt x="1516" y="1378616"/>
                    <a:pt x="0" y="1374957"/>
                    <a:pt x="0" y="1371141"/>
                  </a:cubicBezTo>
                  <a:lnTo>
                    <a:pt x="0" y="14386"/>
                  </a:lnTo>
                  <a:cubicBezTo>
                    <a:pt x="0" y="10571"/>
                    <a:pt x="1516" y="6911"/>
                    <a:pt x="4214" y="4214"/>
                  </a:cubicBezTo>
                  <a:cubicBezTo>
                    <a:pt x="6911" y="1516"/>
                    <a:pt x="10571" y="0"/>
                    <a:pt x="14386" y="0"/>
                  </a:cubicBezTo>
                  <a:close/>
                </a:path>
              </a:pathLst>
            </a:custGeom>
            <a:solidFill>
              <a:srgbClr val="FFFBF0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9580"/>
              <a:ext cx="12111561" cy="9556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just">
                <a:lnSpc>
                  <a:spcPct val="130000"/>
                </a:lnSpc>
              </a:pPr>
              <a:r>
                <a:rPr lang="en-US" sz="4400" dirty="0" err="1">
                  <a:solidFill>
                    <a:srgbClr val="264B5E"/>
                  </a:solidFill>
                  <a:latin typeface="Roboto Condensed Bold"/>
                </a:rPr>
                <a:t>Yêu</a:t>
              </a:r>
              <a:r>
                <a:rPr lang="en-US" sz="4400" dirty="0">
                  <a:solidFill>
                    <a:srgbClr val="264B5E"/>
                  </a:solidFill>
                  <a:latin typeface="Roboto Condensed Bol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 Bold"/>
                </a:rPr>
                <a:t>cầu</a:t>
              </a:r>
              <a:r>
                <a:rPr lang="en-US" sz="4400" dirty="0">
                  <a:solidFill>
                    <a:srgbClr val="264B5E"/>
                  </a:solidFill>
                  <a:latin typeface="Roboto Condensed Bold"/>
                </a:rPr>
                <a:t>: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Dựa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vào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thông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tin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trong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SGK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và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phần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phân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tích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mẫu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,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nêu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quy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trình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viết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bài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văn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kể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lại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trải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nghiệm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của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4400" dirty="0" err="1">
                  <a:solidFill>
                    <a:srgbClr val="264B5E"/>
                  </a:solidFill>
                  <a:latin typeface="Roboto Condensed"/>
                </a:rPr>
                <a:t>em</a:t>
              </a:r>
              <a:r>
                <a:rPr lang="en-US" sz="4400" dirty="0">
                  <a:solidFill>
                    <a:srgbClr val="264B5E"/>
                  </a:solidFill>
                  <a:latin typeface="Roboto Condensed"/>
                </a:rPr>
                <a:t>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35759" y="4769207"/>
            <a:ext cx="3150633" cy="3164755"/>
            <a:chOff x="1813" y="0"/>
            <a:chExt cx="809173" cy="812800"/>
          </a:xfrm>
        </p:grpSpPr>
        <p:sp>
          <p:nvSpPr>
            <p:cNvPr id="18" name="Freeform 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C47F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0539" y="1772"/>
              <a:ext cx="660400" cy="803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4400" dirty="0">
                  <a:solidFill>
                    <a:srgbClr val="002060"/>
                  </a:solidFill>
                  <a:latin typeface="Roboto Condensed Bold"/>
                </a:rPr>
                <a:t>1. </a:t>
              </a:r>
              <a:r>
                <a:rPr lang="en-US" sz="4400" dirty="0" err="1">
                  <a:solidFill>
                    <a:srgbClr val="002060"/>
                  </a:solidFill>
                  <a:latin typeface="Roboto Condensed Bold"/>
                </a:rPr>
                <a:t>Trước</a:t>
              </a:r>
              <a:r>
                <a:rPr lang="en-US" sz="4400" dirty="0">
                  <a:solidFill>
                    <a:srgbClr val="002060"/>
                  </a:solidFill>
                  <a:latin typeface="Roboto Condensed Bold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Roboto Condensed Bold"/>
                </a:rPr>
                <a:t>khi</a:t>
              </a:r>
              <a:r>
                <a:rPr lang="en-US" sz="4400" dirty="0">
                  <a:solidFill>
                    <a:srgbClr val="002060"/>
                  </a:solidFill>
                  <a:latin typeface="Roboto Condensed Bold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Roboto Condensed Bold"/>
                </a:rPr>
                <a:t>viết</a:t>
              </a:r>
              <a:endParaRPr lang="en-US" sz="4400" dirty="0">
                <a:solidFill>
                  <a:srgbClr val="002060"/>
                </a:solidFill>
                <a:latin typeface="Roboto Condensed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875587" y="6319163"/>
            <a:ext cx="3150633" cy="3197177"/>
            <a:chOff x="1813" y="-8327"/>
            <a:chExt cx="809173" cy="821127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C47F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0269" y="-8327"/>
              <a:ext cx="660400" cy="803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4400" dirty="0">
                  <a:solidFill>
                    <a:srgbClr val="002060"/>
                  </a:solidFill>
                  <a:latin typeface="Roboto Condensed Bold"/>
                </a:rPr>
                <a:t>2. </a:t>
              </a:r>
              <a:r>
                <a:rPr lang="en-US" sz="4400" dirty="0" err="1">
                  <a:solidFill>
                    <a:srgbClr val="002060"/>
                  </a:solidFill>
                  <a:latin typeface="Roboto Condensed Bold"/>
                </a:rPr>
                <a:t>Viết</a:t>
              </a:r>
              <a:endParaRPr lang="en-US" sz="4400" dirty="0">
                <a:solidFill>
                  <a:srgbClr val="002060"/>
                </a:solidFill>
                <a:latin typeface="Roboto Condensed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80439" y="4817878"/>
            <a:ext cx="3150633" cy="3164755"/>
            <a:chOff x="1813" y="0"/>
            <a:chExt cx="809173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C47F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199" y="7730"/>
              <a:ext cx="660400" cy="803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4400" dirty="0">
                  <a:solidFill>
                    <a:srgbClr val="002060"/>
                  </a:solidFill>
                  <a:latin typeface="Roboto Condensed Bold"/>
                </a:rPr>
                <a:t>3. </a:t>
              </a:r>
              <a:r>
                <a:rPr lang="en-US" sz="4400" dirty="0" err="1">
                  <a:solidFill>
                    <a:srgbClr val="002060"/>
                  </a:solidFill>
                  <a:latin typeface="Roboto Condensed Bold"/>
                </a:rPr>
                <a:t>Chỉnh</a:t>
              </a:r>
              <a:r>
                <a:rPr lang="en-US" sz="4400" dirty="0">
                  <a:solidFill>
                    <a:srgbClr val="002060"/>
                  </a:solidFill>
                  <a:latin typeface="Roboto Condensed Bold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Roboto Condensed Bold"/>
                </a:rPr>
                <a:t>sửa</a:t>
              </a:r>
              <a:r>
                <a:rPr lang="en-US" sz="4400" dirty="0">
                  <a:solidFill>
                    <a:srgbClr val="002060"/>
                  </a:solidFill>
                  <a:latin typeface="Roboto Condensed Bold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Roboto Condensed Bold"/>
                </a:rPr>
                <a:t>bài</a:t>
              </a:r>
              <a:r>
                <a:rPr lang="en-US" sz="4400" dirty="0">
                  <a:solidFill>
                    <a:srgbClr val="002060"/>
                  </a:solidFill>
                  <a:latin typeface="Roboto Condensed Bold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Roboto Condensed Bold"/>
                </a:rPr>
                <a:t>viết</a:t>
              </a:r>
              <a:endParaRPr lang="en-US" sz="4400" dirty="0">
                <a:solidFill>
                  <a:srgbClr val="002060"/>
                </a:solidFill>
                <a:latin typeface="Roboto Condensed Bold"/>
              </a:endParaRP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519308" y="7836258"/>
            <a:ext cx="2457032" cy="27027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885819" y="4817878"/>
            <a:ext cx="3424195" cy="3349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675</Words>
  <Application>Microsoft Macintosh PowerPoint</Application>
  <PresentationFormat>Custom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Cambria</vt:lpstr>
      <vt:lpstr>Arial</vt:lpstr>
      <vt:lpstr>Calibri</vt:lpstr>
      <vt:lpstr>Roboto Condensed Bold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6KN-B1 - Viết</dc:title>
  <cp:lastModifiedBy>Hải Ngân Đinh</cp:lastModifiedBy>
  <cp:revision>3</cp:revision>
  <dcterms:created xsi:type="dcterms:W3CDTF">2006-08-16T00:00:00Z</dcterms:created>
  <dcterms:modified xsi:type="dcterms:W3CDTF">2023-11-12T05:36:07Z</dcterms:modified>
  <dc:identifier>DAFIjbYL93M</dc:identifier>
</cp:coreProperties>
</file>