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d0875470bd5344db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56" r:id="rId2"/>
    <p:sldId id="345" r:id="rId3"/>
    <p:sldId id="326" r:id="rId4"/>
    <p:sldId id="483" r:id="rId5"/>
    <p:sldId id="351" r:id="rId6"/>
    <p:sldId id="581" r:id="rId7"/>
    <p:sldId id="580" r:id="rId8"/>
    <p:sldId id="584" r:id="rId9"/>
    <p:sldId id="586" r:id="rId10"/>
    <p:sldId id="585" r:id="rId11"/>
    <p:sldId id="582" r:id="rId12"/>
    <p:sldId id="484" r:id="rId13"/>
    <p:sldId id="297" r:id="rId14"/>
    <p:sldId id="509" r:id="rId15"/>
    <p:sldId id="304" r:id="rId16"/>
    <p:sldId id="494" r:id="rId17"/>
    <p:sldId id="578" r:id="rId18"/>
    <p:sldId id="325" r:id="rId19"/>
    <p:sldId id="34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PC" initials="P" lastIdx="10" clrIdx="2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7" autoAdjust="0"/>
    <p:restoredTop sz="94291" autoAdjust="0"/>
  </p:normalViewPr>
  <p:slideViewPr>
    <p:cSldViewPr>
      <p:cViewPr varScale="1">
        <p:scale>
          <a:sx n="85" d="100"/>
          <a:sy n="85" d="100"/>
        </p:scale>
        <p:origin x="88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5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3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5.wmf"/><Relationship Id="rId3" Type="http://schemas.openxmlformats.org/officeDocument/2006/relationships/image" Target="../media/image9.png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11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8.wmf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4.bin"/><Relationship Id="rId2" Type="http://schemas.openxmlformats.org/officeDocument/2006/relationships/audio" Target="../media/audio1.wav"/><Relationship Id="rId16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3.wmf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allwhitebackground.com/colorful-background-image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3.wmf"/><Relationship Id="rId3" Type="http://schemas.openxmlformats.org/officeDocument/2006/relationships/image" Target="../media/image18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5.wmf"/><Relationship Id="rId2" Type="http://schemas.openxmlformats.org/officeDocument/2006/relationships/image" Target="../media/image17.png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5.wmf"/><Relationship Id="rId3" Type="http://schemas.openxmlformats.org/officeDocument/2006/relationships/image" Target="../media/image9.png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2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26.png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48ABE1E3-D2FD-92D5-F361-429A8D1EFB12}"/>
              </a:ext>
            </a:extLst>
          </p:cNvPr>
          <p:cNvSpPr/>
          <p:nvPr/>
        </p:nvSpPr>
        <p:spPr>
          <a:xfrm>
            <a:off x="3379308" y="2617469"/>
            <a:ext cx="1573686" cy="1743624"/>
          </a:xfrm>
          <a:prstGeom prst="arc">
            <a:avLst>
              <a:gd name="adj1" fmla="val 16199998"/>
              <a:gd name="adj2" fmla="val 26601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B60C4-EB44-3960-CEE8-19EEB1962860}"/>
              </a:ext>
            </a:extLst>
          </p:cNvPr>
          <p:cNvSpPr txBox="1"/>
          <p:nvPr/>
        </p:nvSpPr>
        <p:spPr>
          <a:xfrm>
            <a:off x="251046" y="455278"/>
            <a:ext cx="8895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OA=     .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5738F43-0003-B949-F1B7-9F1D33D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5185B93-7E0E-1BAF-01DC-478046491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539578"/>
              </p:ext>
            </p:extLst>
          </p:nvPr>
        </p:nvGraphicFramePr>
        <p:xfrm>
          <a:off x="995779" y="1748659"/>
          <a:ext cx="497935" cy="45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091" imgH="215713" progId="Equation.DSMT4">
                  <p:embed/>
                </p:oleObj>
              </mc:Choice>
              <mc:Fallback>
                <p:oleObj name="Equation" r:id="rId4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79" y="1748659"/>
                        <a:ext cx="497935" cy="458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C16F5B0-D0E6-6F8C-3076-46DBD0633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687134"/>
              </p:ext>
            </p:extLst>
          </p:nvPr>
        </p:nvGraphicFramePr>
        <p:xfrm>
          <a:off x="914400" y="896739"/>
          <a:ext cx="497934" cy="45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091" imgH="215713" progId="Equation.DSMT4">
                  <p:embed/>
                </p:oleObj>
              </mc:Choice>
              <mc:Fallback>
                <p:oleObj name="Equation" r:id="rId6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96739"/>
                        <a:ext cx="497934" cy="458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BFE40E-2CFB-B43B-0BDC-15525DC53C71}"/>
              </a:ext>
            </a:extLst>
          </p:cNvPr>
          <p:cNvCxnSpPr/>
          <p:nvPr/>
        </p:nvCxnSpPr>
        <p:spPr>
          <a:xfrm>
            <a:off x="1600200" y="3714750"/>
            <a:ext cx="68423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9720C-A259-B5F7-07FB-D796058DFF88}"/>
              </a:ext>
            </a:extLst>
          </p:cNvPr>
          <p:cNvCxnSpPr/>
          <p:nvPr/>
        </p:nvCxnSpPr>
        <p:spPr>
          <a:xfrm>
            <a:off x="1914525" y="3648075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BA289A-2212-4EEA-BDA6-14726F436C92}"/>
              </a:ext>
            </a:extLst>
          </p:cNvPr>
          <p:cNvCxnSpPr/>
          <p:nvPr/>
        </p:nvCxnSpPr>
        <p:spPr>
          <a:xfrm>
            <a:off x="2819400" y="3647507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FB9CEC-DA5C-763D-4C3A-7311410AAE49}"/>
              </a:ext>
            </a:extLst>
          </p:cNvPr>
          <p:cNvCxnSpPr/>
          <p:nvPr/>
        </p:nvCxnSpPr>
        <p:spPr>
          <a:xfrm>
            <a:off x="3733800" y="3657600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D7FC0B-6FF0-A3A2-8121-7B6ADB7A4947}"/>
              </a:ext>
            </a:extLst>
          </p:cNvPr>
          <p:cNvCxnSpPr/>
          <p:nvPr/>
        </p:nvCxnSpPr>
        <p:spPr>
          <a:xfrm>
            <a:off x="4648200" y="3647507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308CD2-65B4-1607-22E6-1175C6157ADE}"/>
              </a:ext>
            </a:extLst>
          </p:cNvPr>
          <p:cNvCxnSpPr/>
          <p:nvPr/>
        </p:nvCxnSpPr>
        <p:spPr>
          <a:xfrm>
            <a:off x="5562600" y="3658168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F78F87-22AC-30FE-6740-E5CC3D681237}"/>
              </a:ext>
            </a:extLst>
          </p:cNvPr>
          <p:cNvCxnSpPr/>
          <p:nvPr/>
        </p:nvCxnSpPr>
        <p:spPr>
          <a:xfrm>
            <a:off x="6477000" y="3658168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CC8654-82A8-6A13-2462-85EC6F1D1408}"/>
              </a:ext>
            </a:extLst>
          </p:cNvPr>
          <p:cNvCxnSpPr/>
          <p:nvPr/>
        </p:nvCxnSpPr>
        <p:spPr>
          <a:xfrm>
            <a:off x="7391400" y="3657600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ACADDF-A184-F0CB-B0DC-E11C232C0428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3727795" y="2800352"/>
            <a:ext cx="2830" cy="8904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2C4E8C-6E57-4225-E6F5-710F8C9F6785}"/>
              </a:ext>
            </a:extLst>
          </p:cNvPr>
          <p:cNvCxnSpPr>
            <a:cxnSpLocks/>
          </p:cNvCxnSpPr>
          <p:nvPr/>
        </p:nvCxnSpPr>
        <p:spPr>
          <a:xfrm flipV="1">
            <a:off x="3717235" y="2819800"/>
            <a:ext cx="937316" cy="29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FFCF52-9401-FA45-5CE5-D99A6503571B}"/>
              </a:ext>
            </a:extLst>
          </p:cNvPr>
          <p:cNvCxnSpPr>
            <a:cxnSpLocks/>
          </p:cNvCxnSpPr>
          <p:nvPr/>
        </p:nvCxnSpPr>
        <p:spPr>
          <a:xfrm flipV="1">
            <a:off x="4641851" y="2819800"/>
            <a:ext cx="12700" cy="9148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35D7D8-03D2-3F28-D3C7-A6A8A7CB7E9F}"/>
              </a:ext>
            </a:extLst>
          </p:cNvPr>
          <p:cNvCxnSpPr>
            <a:cxnSpLocks/>
          </p:cNvCxnSpPr>
          <p:nvPr/>
        </p:nvCxnSpPr>
        <p:spPr>
          <a:xfrm flipV="1">
            <a:off x="3743325" y="2819800"/>
            <a:ext cx="911226" cy="874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5A29A0-F293-C884-FE3E-7D7C05E9FF6E}"/>
              </a:ext>
            </a:extLst>
          </p:cNvPr>
          <p:cNvCxnSpPr>
            <a:cxnSpLocks/>
          </p:cNvCxnSpPr>
          <p:nvPr/>
        </p:nvCxnSpPr>
        <p:spPr>
          <a:xfrm>
            <a:off x="3743325" y="3712779"/>
            <a:ext cx="917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1B0958E-C9C0-B8C4-C096-1F6DDF9926DF}"/>
              </a:ext>
            </a:extLst>
          </p:cNvPr>
          <p:cNvSpPr/>
          <p:nvPr/>
        </p:nvSpPr>
        <p:spPr>
          <a:xfrm>
            <a:off x="3721100" y="368407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695E01-F1A2-E9DC-B344-770D37B6D84E}"/>
              </a:ext>
            </a:extLst>
          </p:cNvPr>
          <p:cNvSpPr/>
          <p:nvPr/>
        </p:nvSpPr>
        <p:spPr>
          <a:xfrm>
            <a:off x="4923149" y="36953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E9CAEEBD-65CD-7035-FAEF-2D654105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8AF5C8F-BFA0-3810-1556-39BB5A5E6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55570"/>
              </p:ext>
            </p:extLst>
          </p:nvPr>
        </p:nvGraphicFramePr>
        <p:xfrm>
          <a:off x="1674554" y="3874805"/>
          <a:ext cx="3032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554" y="3874805"/>
                        <a:ext cx="3032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2C76F94-62E8-3C92-63AE-DDDE19949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72893"/>
              </p:ext>
            </p:extLst>
          </p:nvPr>
        </p:nvGraphicFramePr>
        <p:xfrm>
          <a:off x="2601913" y="3894138"/>
          <a:ext cx="2905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60" imgH="228600" progId="Equation.DSMT4">
                  <p:embed/>
                </p:oleObj>
              </mc:Choice>
              <mc:Fallback>
                <p:oleObj name="Equation" r:id="rId9" imgW="291960" imgH="2286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8AF5C8F-BFA0-3810-1556-39BB5A5E6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894138"/>
                        <a:ext cx="2905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6DEE3377-DC04-4837-1F12-59F41387D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04825"/>
              </p:ext>
            </p:extLst>
          </p:nvPr>
        </p:nvGraphicFramePr>
        <p:xfrm>
          <a:off x="3616325" y="3878263"/>
          <a:ext cx="165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41200" progId="Equation.DSMT4">
                  <p:embed/>
                </p:oleObj>
              </mc:Choice>
              <mc:Fallback>
                <p:oleObj name="Equation" r:id="rId11" imgW="164880" imgH="2412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72C76F94-62E8-3C92-63AE-DDDE19949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878263"/>
                        <a:ext cx="165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AEC9876-4D38-3535-7D17-655C468E2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21612"/>
              </p:ext>
            </p:extLst>
          </p:nvPr>
        </p:nvGraphicFramePr>
        <p:xfrm>
          <a:off x="4584700" y="3868738"/>
          <a:ext cx="1143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20" imgH="228600" progId="Equation.DSMT4">
                  <p:embed/>
                </p:oleObj>
              </mc:Choice>
              <mc:Fallback>
                <p:oleObj name="Equation" r:id="rId13" imgW="11412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6DEE3377-DC04-4837-1F12-59F41387D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868738"/>
                        <a:ext cx="1143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5C6CA77-17E4-4B83-4EE0-9CE85C60B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876530"/>
              </p:ext>
            </p:extLst>
          </p:nvPr>
        </p:nvGraphicFramePr>
        <p:xfrm>
          <a:off x="4813300" y="3811588"/>
          <a:ext cx="3683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342720" progId="Equation.DSMT4">
                  <p:embed/>
                </p:oleObj>
              </mc:Choice>
              <mc:Fallback>
                <p:oleObj name="Equation" r:id="rId15" imgW="368280" imgH="34272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AEC9876-4D38-3535-7D17-655C468E2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811588"/>
                        <a:ext cx="3683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E368ED3-C9AB-53D9-D145-1F38FAD92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99483"/>
              </p:ext>
            </p:extLst>
          </p:nvPr>
        </p:nvGraphicFramePr>
        <p:xfrm>
          <a:off x="5459413" y="3873500"/>
          <a:ext cx="1778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241200" progId="Equation.DSMT4">
                  <p:embed/>
                </p:oleObj>
              </mc:Choice>
              <mc:Fallback>
                <p:oleObj name="Equation" r:id="rId17" imgW="177480" imgH="2412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5C6CA77-17E4-4B83-4EE0-9CE85C60B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873500"/>
                        <a:ext cx="1778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2986D367-B4AD-3E50-AAC7-40E43DCC8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14149"/>
              </p:ext>
            </p:extLst>
          </p:nvPr>
        </p:nvGraphicFramePr>
        <p:xfrm>
          <a:off x="6400800" y="3887788"/>
          <a:ext cx="1524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80" imgH="253800" progId="Equation.DSMT4">
                  <p:embed/>
                </p:oleObj>
              </mc:Choice>
              <mc:Fallback>
                <p:oleObj name="Equation" r:id="rId19" imgW="152280" imgH="2538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E368ED3-C9AB-53D9-D145-1F38FAD92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87788"/>
                        <a:ext cx="1524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2E62EB2-C385-8F6C-296B-27889B8A4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94759"/>
              </p:ext>
            </p:extLst>
          </p:nvPr>
        </p:nvGraphicFramePr>
        <p:xfrm>
          <a:off x="7302500" y="3884613"/>
          <a:ext cx="1778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241200" progId="Equation.DSMT4">
                  <p:embed/>
                </p:oleObj>
              </mc:Choice>
              <mc:Fallback>
                <p:oleObj name="Equation" r:id="rId21" imgW="177480" imgH="2412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2986D367-B4AD-3E50-AAC7-40E43DCC8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884613"/>
                        <a:ext cx="1778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F714789D-A5FB-F14A-D358-31F21214B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40396"/>
              </p:ext>
            </p:extLst>
          </p:nvPr>
        </p:nvGraphicFramePr>
        <p:xfrm>
          <a:off x="4930775" y="3389313"/>
          <a:ext cx="2159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5640" imgH="241200" progId="Equation.DSMT4">
                  <p:embed/>
                </p:oleObj>
              </mc:Choice>
              <mc:Fallback>
                <p:oleObj name="Equation" r:id="rId23" imgW="215640" imgH="2412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2E62EB2-C385-8F6C-296B-27889B8A45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3389313"/>
                        <a:ext cx="2159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BD8BB49-7BDB-A80C-EF87-6165B26A5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262458"/>
              </p:ext>
            </p:extLst>
          </p:nvPr>
        </p:nvGraphicFramePr>
        <p:xfrm>
          <a:off x="1515485" y="1354838"/>
          <a:ext cx="462281" cy="425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41091" imgH="215713" progId="Equation.DSMT4">
                  <p:embed/>
                </p:oleObj>
              </mc:Choice>
              <mc:Fallback>
                <p:oleObj name="Equation" r:id="rId25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485" y="1354838"/>
                        <a:ext cx="462281" cy="425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00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" grpId="0"/>
      <p:bldP spid="32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D01EB8-8C59-DF83-EE95-802249100C3F}"/>
              </a:ext>
            </a:extLst>
          </p:cNvPr>
          <p:cNvSpPr txBox="1"/>
          <p:nvPr/>
        </p:nvSpPr>
        <p:spPr>
          <a:xfrm>
            <a:off x="304800" y="248844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BIỂU DIỄN SỐ THỰC TRÊN TRỤC SỐ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79D35-0EC1-89B6-1637-827B8C9A8164}"/>
              </a:ext>
            </a:extLst>
          </p:cNvPr>
          <p:cNvSpPr txBox="1"/>
          <p:nvPr/>
        </p:nvSpPr>
        <p:spPr>
          <a:xfrm>
            <a:off x="350288" y="870681"/>
            <a:ext cx="8793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0E8DCA1-9003-6616-2476-84D5C9623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27812"/>
              </p:ext>
            </p:extLst>
          </p:nvPr>
        </p:nvGraphicFramePr>
        <p:xfrm>
          <a:off x="838200" y="1286707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091" imgH="215713" progId="Equation.DSMT4">
                  <p:embed/>
                </p:oleObj>
              </mc:Choice>
              <mc:Fallback>
                <p:oleObj name="Equation" r:id="rId3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86707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FF44758-84B5-4681-B463-561760E4D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845" y="3897656"/>
            <a:ext cx="6818597" cy="11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4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9F55CA-98E2-5516-D09B-BA9ED58FFD91}"/>
              </a:ext>
            </a:extLst>
          </p:cNvPr>
          <p:cNvSpPr txBox="1"/>
          <p:nvPr/>
        </p:nvSpPr>
        <p:spPr>
          <a:xfrm>
            <a:off x="304800" y="5129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81FA3-84B2-0B0A-AD00-E73BFDD8690E}"/>
              </a:ext>
            </a:extLst>
          </p:cNvPr>
          <p:cNvSpPr txBox="1"/>
          <p:nvPr/>
        </p:nvSpPr>
        <p:spPr>
          <a:xfrm>
            <a:off x="685800" y="115380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DC6BE114-1809-CA63-7B24-DE6BF982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292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1D48794-9376-1B13-8A22-4A58F02FC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88088"/>
              </p:ext>
            </p:extLst>
          </p:nvPr>
        </p:nvGraphicFramePr>
        <p:xfrm>
          <a:off x="1822450" y="1273175"/>
          <a:ext cx="8255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190440" progId="Equation.DSMT4">
                  <p:embed/>
                </p:oleObj>
              </mc:Choice>
              <mc:Fallback>
                <p:oleObj name="Equation" r:id="rId3" imgW="457200" imgH="1904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273175"/>
                        <a:ext cx="825500" cy="33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3">
            <a:extLst>
              <a:ext uri="{FF2B5EF4-FFF2-40B4-BE49-F238E27FC236}">
                <a16:creationId xmlns:a16="http://schemas.microsoft.com/office/drawing/2014/main" id="{3321467B-734F-6D56-2466-1F8A1538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377" y="21358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14668A07-28CD-FBF8-4BFD-B02677FB9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78407"/>
              </p:ext>
            </p:extLst>
          </p:nvPr>
        </p:nvGraphicFramePr>
        <p:xfrm>
          <a:off x="3055938" y="1249363"/>
          <a:ext cx="9731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190440" progId="Equation.DSMT4">
                  <p:embed/>
                </p:oleObj>
              </mc:Choice>
              <mc:Fallback>
                <p:oleObj name="Equation" r:id="rId5" imgW="457200" imgH="1904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1249363"/>
                        <a:ext cx="973137" cy="38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7B1212F-3F2F-CBD3-8062-F07E077A0ABC}"/>
              </a:ext>
            </a:extLst>
          </p:cNvPr>
          <p:cNvSpPr txBox="1"/>
          <p:nvPr/>
        </p:nvSpPr>
        <p:spPr>
          <a:xfrm>
            <a:off x="677952" y="1785540"/>
            <a:ext cx="518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360A30-5E2C-5E90-FCA3-3E15E60CF585}"/>
              </a:ext>
            </a:extLst>
          </p:cNvPr>
          <p:cNvSpPr txBox="1"/>
          <p:nvPr/>
        </p:nvSpPr>
        <p:spPr>
          <a:xfrm>
            <a:off x="677953" y="2399862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D5B811-F532-86CC-30EF-0D7D27A5A29A}"/>
              </a:ext>
            </a:extLst>
          </p:cNvPr>
          <p:cNvSpPr txBox="1"/>
          <p:nvPr/>
        </p:nvSpPr>
        <p:spPr>
          <a:xfrm>
            <a:off x="651272" y="293683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6E8BF4FB-35CC-6004-4114-2040CA72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103" y="16410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14BC0EF-328E-31CC-C308-94234E09A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403546"/>
              </p:ext>
            </p:extLst>
          </p:nvPr>
        </p:nvGraphicFramePr>
        <p:xfrm>
          <a:off x="1771650" y="1920875"/>
          <a:ext cx="7762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215640" progId="Equation.DSMT4">
                  <p:embed/>
                </p:oleObj>
              </mc:Choice>
              <mc:Fallback>
                <p:oleObj name="Equation" r:id="rId7" imgW="457200" imgH="2156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920875"/>
                        <a:ext cx="776288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37">
            <a:extLst>
              <a:ext uri="{FF2B5EF4-FFF2-40B4-BE49-F238E27FC236}">
                <a16:creationId xmlns:a16="http://schemas.microsoft.com/office/drawing/2014/main" id="{78DDE7AE-A522-3BEA-669D-694D56B686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86000" y="1641035"/>
            <a:ext cx="94315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EC047B81-9B0E-D664-EF29-3B45D4AE8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82396"/>
              </p:ext>
            </p:extLst>
          </p:nvPr>
        </p:nvGraphicFramePr>
        <p:xfrm>
          <a:off x="3057525" y="1916113"/>
          <a:ext cx="9398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" imgH="190440" progId="Equation.DSMT4">
                  <p:embed/>
                </p:oleObj>
              </mc:Choice>
              <mc:Fallback>
                <p:oleObj name="Equation" r:id="rId9" imgW="457200" imgH="1904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1916113"/>
                        <a:ext cx="939800" cy="37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39">
            <a:extLst>
              <a:ext uri="{FF2B5EF4-FFF2-40B4-BE49-F238E27FC236}">
                <a16:creationId xmlns:a16="http://schemas.microsoft.com/office/drawing/2014/main" id="{65414514-16BB-4E04-9F68-23A6D147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AB17176-3586-041D-05F1-5DE6FAD88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34115"/>
              </p:ext>
            </p:extLst>
          </p:nvPr>
        </p:nvGraphicFramePr>
        <p:xfrm>
          <a:off x="1764026" y="2472901"/>
          <a:ext cx="8984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190440" progId="Equation.DSMT4">
                  <p:embed/>
                </p:oleObj>
              </mc:Choice>
              <mc:Fallback>
                <p:oleObj name="Equation" r:id="rId11" imgW="457200" imgH="1904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26" y="2472901"/>
                        <a:ext cx="898438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41">
            <a:extLst>
              <a:ext uri="{FF2B5EF4-FFF2-40B4-BE49-F238E27FC236}">
                <a16:creationId xmlns:a16="http://schemas.microsoft.com/office/drawing/2014/main" id="{38E8C3E4-4198-2B21-5691-97059E84D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BE573810-60DA-DF5A-B5C2-D4815C07C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340487"/>
              </p:ext>
            </p:extLst>
          </p:nvPr>
        </p:nvGraphicFramePr>
        <p:xfrm>
          <a:off x="3122613" y="2517775"/>
          <a:ext cx="8905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190440" progId="Equation.DSMT4">
                  <p:embed/>
                </p:oleObj>
              </mc:Choice>
              <mc:Fallback>
                <p:oleObj name="Equation" r:id="rId13" imgW="457200" imgH="1904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2517775"/>
                        <a:ext cx="890587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43">
            <a:extLst>
              <a:ext uri="{FF2B5EF4-FFF2-40B4-BE49-F238E27FC236}">
                <a16:creationId xmlns:a16="http://schemas.microsoft.com/office/drawing/2014/main" id="{4E10FF75-3E70-A704-03F8-724745CAA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182" y="25157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BA87A25-BE49-49C7-9676-1DD9077AB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36029"/>
              </p:ext>
            </p:extLst>
          </p:nvPr>
        </p:nvGraphicFramePr>
        <p:xfrm>
          <a:off x="1764026" y="3004943"/>
          <a:ext cx="854742" cy="338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190440" progId="Equation.DSMT4">
                  <p:embed/>
                </p:oleObj>
              </mc:Choice>
              <mc:Fallback>
                <p:oleObj name="Equation" r:id="rId15" imgW="457200" imgH="1904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26" y="3004943"/>
                        <a:ext cx="854742" cy="338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45">
            <a:extLst>
              <a:ext uri="{FF2B5EF4-FFF2-40B4-BE49-F238E27FC236}">
                <a16:creationId xmlns:a16="http://schemas.microsoft.com/office/drawing/2014/main" id="{CDEA1F13-8342-22BF-3B43-73FF37FD3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677" y="25322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1239BFA5-D138-0BAB-E3F4-645E98B54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866693"/>
              </p:ext>
            </p:extLst>
          </p:nvPr>
        </p:nvGraphicFramePr>
        <p:xfrm>
          <a:off x="3070225" y="2965282"/>
          <a:ext cx="942975" cy="46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57200" imgH="215640" progId="Equation.DSMT4">
                  <p:embed/>
                </p:oleObj>
              </mc:Choice>
              <mc:Fallback>
                <p:oleObj name="Equation" r:id="rId17" imgW="457200" imgH="2156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2965282"/>
                        <a:ext cx="942975" cy="465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4D7D4B-874B-C41D-EDD0-4A343001DD74}"/>
              </a:ext>
            </a:extLst>
          </p:cNvPr>
          <p:cNvSpPr txBox="1"/>
          <p:nvPr/>
        </p:nvSpPr>
        <p:spPr>
          <a:xfrm>
            <a:off x="4619515" y="1167566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EF76C-27F7-622E-C836-B6342BEA9C89}"/>
              </a:ext>
            </a:extLst>
          </p:cNvPr>
          <p:cNvSpPr txBox="1"/>
          <p:nvPr/>
        </p:nvSpPr>
        <p:spPr>
          <a:xfrm>
            <a:off x="4607544" y="1769076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D81841-A123-5A51-7BC2-F0EB42DA8DEA}"/>
              </a:ext>
            </a:extLst>
          </p:cNvPr>
          <p:cNvSpPr txBox="1"/>
          <p:nvPr/>
        </p:nvSpPr>
        <p:spPr>
          <a:xfrm>
            <a:off x="4619515" y="2340944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8FCB9-771D-1C18-BEC0-DC117C10B732}"/>
              </a:ext>
            </a:extLst>
          </p:cNvPr>
          <p:cNvSpPr txBox="1"/>
          <p:nvPr/>
        </p:nvSpPr>
        <p:spPr>
          <a:xfrm>
            <a:off x="4623404" y="2946400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A96EBC2D-E8CA-AF1D-B9CF-4AA156D69420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8" name="Rectangle: Rounded Corners 124">
            <a:extLst>
              <a:ext uri="{FF2B5EF4-FFF2-40B4-BE49-F238E27FC236}">
                <a16:creationId xmlns:a16="http://schemas.microsoft.com/office/drawing/2014/main" id="{E051C8EC-5019-79D5-C2B2-2DE0B2ED3B6B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9" name="Rectangle: Rounded Corners 125">
            <a:extLst>
              <a:ext uri="{FF2B5EF4-FFF2-40B4-BE49-F238E27FC236}">
                <a16:creationId xmlns:a16="http://schemas.microsoft.com/office/drawing/2014/main" id="{B3BFB25C-3E4B-B85D-CDC8-BF74E8D7B3CB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0" name="Rectangle: Rounded Corners 126">
            <a:extLst>
              <a:ext uri="{FF2B5EF4-FFF2-40B4-BE49-F238E27FC236}">
                <a16:creationId xmlns:a16="http://schemas.microsoft.com/office/drawing/2014/main" id="{5CE6E014-B0AA-CBF8-E6D9-E7E3711B5542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" name="Rectangle: Rounded Corners 127">
            <a:extLst>
              <a:ext uri="{FF2B5EF4-FFF2-40B4-BE49-F238E27FC236}">
                <a16:creationId xmlns:a16="http://schemas.microsoft.com/office/drawing/2014/main" id="{89B839DA-DD2A-8322-4296-5BE690497681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" name="Rectangle: Rounded Corners 128">
            <a:extLst>
              <a:ext uri="{FF2B5EF4-FFF2-40B4-BE49-F238E27FC236}">
                <a16:creationId xmlns:a16="http://schemas.microsoft.com/office/drawing/2014/main" id="{F209B95B-B07F-16DA-17BA-237B8ADDA65B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" name="Rectangle: Rounded Corners 129">
            <a:extLst>
              <a:ext uri="{FF2B5EF4-FFF2-40B4-BE49-F238E27FC236}">
                <a16:creationId xmlns:a16="http://schemas.microsoft.com/office/drawing/2014/main" id="{63CB55B2-19FA-30BC-9CFD-F087FD142DEA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4" name="Rectangle: Rounded Corners 130">
            <a:extLst>
              <a:ext uri="{FF2B5EF4-FFF2-40B4-BE49-F238E27FC236}">
                <a16:creationId xmlns:a16="http://schemas.microsoft.com/office/drawing/2014/main" id="{EB5B34B3-160F-2E7D-89BF-CB18EC15B414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5" name="Rectangle: Rounded Corners 131">
            <a:extLst>
              <a:ext uri="{FF2B5EF4-FFF2-40B4-BE49-F238E27FC236}">
                <a16:creationId xmlns:a16="http://schemas.microsoft.com/office/drawing/2014/main" id="{B9529D69-9AF1-20F3-7AAF-5C2F4EC23F09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6" name="Rectangle: Rounded Corners 132">
            <a:extLst>
              <a:ext uri="{FF2B5EF4-FFF2-40B4-BE49-F238E27FC236}">
                <a16:creationId xmlns:a16="http://schemas.microsoft.com/office/drawing/2014/main" id="{AC0F9FB7-FF84-4E53-5252-3050560C727C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7" name="Rectangle: Rounded Corners 133">
            <a:extLst>
              <a:ext uri="{FF2B5EF4-FFF2-40B4-BE49-F238E27FC236}">
                <a16:creationId xmlns:a16="http://schemas.microsoft.com/office/drawing/2014/main" id="{20E0D8A8-D3ED-5C5E-9820-8BF1B0D52BFD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8" name="Rectangle: Rounded Corners 134">
            <a:extLst>
              <a:ext uri="{FF2B5EF4-FFF2-40B4-BE49-F238E27FC236}">
                <a16:creationId xmlns:a16="http://schemas.microsoft.com/office/drawing/2014/main" id="{721C1047-3614-D222-25A3-7D03E124F7BF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9" name="Rectangle: Rounded Corners 135">
            <a:extLst>
              <a:ext uri="{FF2B5EF4-FFF2-40B4-BE49-F238E27FC236}">
                <a16:creationId xmlns:a16="http://schemas.microsoft.com/office/drawing/2014/main" id="{10368FA8-0933-9EB2-DBCA-0091BFB02AC3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0" name="Rectangle: Rounded Corners 136">
            <a:extLst>
              <a:ext uri="{FF2B5EF4-FFF2-40B4-BE49-F238E27FC236}">
                <a16:creationId xmlns:a16="http://schemas.microsoft.com/office/drawing/2014/main" id="{A53D6744-7930-C48E-DD9A-F8B44F26908A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1" name="Rectangle: Rounded Corners 137">
            <a:extLst>
              <a:ext uri="{FF2B5EF4-FFF2-40B4-BE49-F238E27FC236}">
                <a16:creationId xmlns:a16="http://schemas.microsoft.com/office/drawing/2014/main" id="{F0C3E227-130B-BFC6-E5A2-7D746A670279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2" name="Rectangle: Rounded Corners 138">
            <a:extLst>
              <a:ext uri="{FF2B5EF4-FFF2-40B4-BE49-F238E27FC236}">
                <a16:creationId xmlns:a16="http://schemas.microsoft.com/office/drawing/2014/main" id="{1986A4A6-FA5B-B52E-F977-FEADEE26FDDA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3" name="Rectangle: Rounded Corners 139">
            <a:extLst>
              <a:ext uri="{FF2B5EF4-FFF2-40B4-BE49-F238E27FC236}">
                <a16:creationId xmlns:a16="http://schemas.microsoft.com/office/drawing/2014/main" id="{BAB28C3D-5E7A-A14C-4331-D63BA2F3B2CF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4" name="Rectangle: Rounded Corners 140">
            <a:extLst>
              <a:ext uri="{FF2B5EF4-FFF2-40B4-BE49-F238E27FC236}">
                <a16:creationId xmlns:a16="http://schemas.microsoft.com/office/drawing/2014/main" id="{ECF06772-035B-AB29-FBDB-8EA6F826C978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5" name="Rectangle: Rounded Corners 141">
            <a:extLst>
              <a:ext uri="{FF2B5EF4-FFF2-40B4-BE49-F238E27FC236}">
                <a16:creationId xmlns:a16="http://schemas.microsoft.com/office/drawing/2014/main" id="{5CAC1184-43FB-7D30-3749-1EEB102A0C4C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6" name="Rectangle: Rounded Corners 142">
            <a:extLst>
              <a:ext uri="{FF2B5EF4-FFF2-40B4-BE49-F238E27FC236}">
                <a16:creationId xmlns:a16="http://schemas.microsoft.com/office/drawing/2014/main" id="{01B60C47-5869-78C6-6927-E659E7F02F2E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30" name="Rectangle: Rounded Corners 143">
            <a:extLst>
              <a:ext uri="{FF2B5EF4-FFF2-40B4-BE49-F238E27FC236}">
                <a16:creationId xmlns:a16="http://schemas.microsoft.com/office/drawing/2014/main" id="{45234212-C085-5FDD-67F3-F6EBF4937237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32" name="Rectangle: Rounded Corners 144">
            <a:extLst>
              <a:ext uri="{FF2B5EF4-FFF2-40B4-BE49-F238E27FC236}">
                <a16:creationId xmlns:a16="http://schemas.microsoft.com/office/drawing/2014/main" id="{B0D49444-CC6A-0C3F-E8E1-DAEFA55183A8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3" name="Rectangle: Rounded Corners 145">
            <a:extLst>
              <a:ext uri="{FF2B5EF4-FFF2-40B4-BE49-F238E27FC236}">
                <a16:creationId xmlns:a16="http://schemas.microsoft.com/office/drawing/2014/main" id="{42ABF321-D6DF-398C-B0AA-34A25CB178D2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34" name="Rectangle: Rounded Corners 146">
            <a:extLst>
              <a:ext uri="{FF2B5EF4-FFF2-40B4-BE49-F238E27FC236}">
                <a16:creationId xmlns:a16="http://schemas.microsoft.com/office/drawing/2014/main" id="{0A1448F0-549D-64E9-1D07-512C7355395D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36" name="Rectangle: Rounded Corners 147">
            <a:extLst>
              <a:ext uri="{FF2B5EF4-FFF2-40B4-BE49-F238E27FC236}">
                <a16:creationId xmlns:a16="http://schemas.microsoft.com/office/drawing/2014/main" id="{6689904E-8BE2-1265-7388-972F93BAB739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7" name="Rectangle: Rounded Corners 148">
            <a:extLst>
              <a:ext uri="{FF2B5EF4-FFF2-40B4-BE49-F238E27FC236}">
                <a16:creationId xmlns:a16="http://schemas.microsoft.com/office/drawing/2014/main" id="{179BFDC8-7E84-FECB-A76B-3239317530D4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7" name="Rectangle: Rounded Corners 149">
            <a:extLst>
              <a:ext uri="{FF2B5EF4-FFF2-40B4-BE49-F238E27FC236}">
                <a16:creationId xmlns:a16="http://schemas.microsoft.com/office/drawing/2014/main" id="{6D2DBC4F-E03E-5F5A-2621-F1CEA90D2560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8" name="Rectangle: Rounded Corners 150">
            <a:extLst>
              <a:ext uri="{FF2B5EF4-FFF2-40B4-BE49-F238E27FC236}">
                <a16:creationId xmlns:a16="http://schemas.microsoft.com/office/drawing/2014/main" id="{E65DEBB0-D18C-7C62-06A8-E1282DF9E528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9" name="Rectangle: Rounded Corners 151">
            <a:extLst>
              <a:ext uri="{FF2B5EF4-FFF2-40B4-BE49-F238E27FC236}">
                <a16:creationId xmlns:a16="http://schemas.microsoft.com/office/drawing/2014/main" id="{28FA5B27-0DDA-6EA7-734E-355CCB3733F5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60" name="Rectangle: Rounded Corners 152">
            <a:extLst>
              <a:ext uri="{FF2B5EF4-FFF2-40B4-BE49-F238E27FC236}">
                <a16:creationId xmlns:a16="http://schemas.microsoft.com/office/drawing/2014/main" id="{2D946A70-C0E1-DD5E-5A56-F3073182AC97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61" name="Rectangle: Rounded Corners 153">
            <a:extLst>
              <a:ext uri="{FF2B5EF4-FFF2-40B4-BE49-F238E27FC236}">
                <a16:creationId xmlns:a16="http://schemas.microsoft.com/office/drawing/2014/main" id="{73D0C666-D3F9-19E0-061C-A224C95A4C2E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62" name="Rectangle: Rounded Corners 154">
            <a:extLst>
              <a:ext uri="{FF2B5EF4-FFF2-40B4-BE49-F238E27FC236}">
                <a16:creationId xmlns:a16="http://schemas.microsoft.com/office/drawing/2014/main" id="{F6203B5D-B8CC-9BE3-A8AA-266A02640B44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63" name="Rectangle: Rounded Corners 155">
            <a:extLst>
              <a:ext uri="{FF2B5EF4-FFF2-40B4-BE49-F238E27FC236}">
                <a16:creationId xmlns:a16="http://schemas.microsoft.com/office/drawing/2014/main" id="{0335C9A8-4822-CD62-5201-CA2FAC41F241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64" name="Rectangle: Rounded Corners 156">
            <a:extLst>
              <a:ext uri="{FF2B5EF4-FFF2-40B4-BE49-F238E27FC236}">
                <a16:creationId xmlns:a16="http://schemas.microsoft.com/office/drawing/2014/main" id="{EE6BD2F4-8489-1A4F-4CF7-3199AF2B26C9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65" name="Rectangle: Rounded Corners 157">
            <a:extLst>
              <a:ext uri="{FF2B5EF4-FFF2-40B4-BE49-F238E27FC236}">
                <a16:creationId xmlns:a16="http://schemas.microsoft.com/office/drawing/2014/main" id="{003E67FF-39D4-0141-D840-C88E2DBA768C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66" name="Rectangle: Rounded Corners 158">
            <a:extLst>
              <a:ext uri="{FF2B5EF4-FFF2-40B4-BE49-F238E27FC236}">
                <a16:creationId xmlns:a16="http://schemas.microsoft.com/office/drawing/2014/main" id="{5951BD33-E7E9-51B0-B0C4-F62C3EC2961E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67" name="Rectangle: Rounded Corners 159">
            <a:extLst>
              <a:ext uri="{FF2B5EF4-FFF2-40B4-BE49-F238E27FC236}">
                <a16:creationId xmlns:a16="http://schemas.microsoft.com/office/drawing/2014/main" id="{991CB169-479B-CFB2-6D01-5AF6F4AB1E24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68" name="Rectangle: Rounded Corners 160">
            <a:extLst>
              <a:ext uri="{FF2B5EF4-FFF2-40B4-BE49-F238E27FC236}">
                <a16:creationId xmlns:a16="http://schemas.microsoft.com/office/drawing/2014/main" id="{C8823D30-BEAD-5DF7-1996-F949DAB952D6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69" name="Rectangle: Rounded Corners 161">
            <a:extLst>
              <a:ext uri="{FF2B5EF4-FFF2-40B4-BE49-F238E27FC236}">
                <a16:creationId xmlns:a16="http://schemas.microsoft.com/office/drawing/2014/main" id="{56351737-EA6D-A632-C270-0CA0141DB7CB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70" name="Rectangle: Rounded Corners 162">
            <a:extLst>
              <a:ext uri="{FF2B5EF4-FFF2-40B4-BE49-F238E27FC236}">
                <a16:creationId xmlns:a16="http://schemas.microsoft.com/office/drawing/2014/main" id="{8E714E3A-209F-0B48-7F9E-E3B7FFF71EC5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71" name="Rectangle: Rounded Corners 163">
            <a:extLst>
              <a:ext uri="{FF2B5EF4-FFF2-40B4-BE49-F238E27FC236}">
                <a16:creationId xmlns:a16="http://schemas.microsoft.com/office/drawing/2014/main" id="{2395E466-D006-3B11-EAC0-81D80D08F7ED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72" name="Rectangle: Rounded Corners 164">
            <a:extLst>
              <a:ext uri="{FF2B5EF4-FFF2-40B4-BE49-F238E27FC236}">
                <a16:creationId xmlns:a16="http://schemas.microsoft.com/office/drawing/2014/main" id="{4E8BD905-7956-B2C5-AA33-B65D3CF449B4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73" name="Rectangle: Rounded Corners 165">
            <a:extLst>
              <a:ext uri="{FF2B5EF4-FFF2-40B4-BE49-F238E27FC236}">
                <a16:creationId xmlns:a16="http://schemas.microsoft.com/office/drawing/2014/main" id="{9EBB3680-85C2-5313-AB63-EAE839731D5B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74" name="Rectangle: Rounded Corners 166">
            <a:extLst>
              <a:ext uri="{FF2B5EF4-FFF2-40B4-BE49-F238E27FC236}">
                <a16:creationId xmlns:a16="http://schemas.microsoft.com/office/drawing/2014/main" id="{8036E15E-42A8-41CA-3447-2BBCD345C4A1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75" name="Rectangle: Rounded Corners 167">
            <a:extLst>
              <a:ext uri="{FF2B5EF4-FFF2-40B4-BE49-F238E27FC236}">
                <a16:creationId xmlns:a16="http://schemas.microsoft.com/office/drawing/2014/main" id="{EF0310E9-ACB8-0644-37BC-54D10AE03EED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76" name="Rectangle: Rounded Corners 168">
            <a:extLst>
              <a:ext uri="{FF2B5EF4-FFF2-40B4-BE49-F238E27FC236}">
                <a16:creationId xmlns:a16="http://schemas.microsoft.com/office/drawing/2014/main" id="{8AE42AAD-D35A-3847-1E48-379AE54096FD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77" name="Rectangle: Rounded Corners 169">
            <a:extLst>
              <a:ext uri="{FF2B5EF4-FFF2-40B4-BE49-F238E27FC236}">
                <a16:creationId xmlns:a16="http://schemas.microsoft.com/office/drawing/2014/main" id="{E6471340-7F6A-E7BF-4C6F-9A6F6D57F8EC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78" name="Rectangle: Rounded Corners 170">
            <a:extLst>
              <a:ext uri="{FF2B5EF4-FFF2-40B4-BE49-F238E27FC236}">
                <a16:creationId xmlns:a16="http://schemas.microsoft.com/office/drawing/2014/main" id="{AA016720-F026-075E-1232-1C0E8B9BC015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79" name="Rectangle: Rounded Corners 171">
            <a:extLst>
              <a:ext uri="{FF2B5EF4-FFF2-40B4-BE49-F238E27FC236}">
                <a16:creationId xmlns:a16="http://schemas.microsoft.com/office/drawing/2014/main" id="{98360852-3313-0E24-A154-6DA9D3976813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0" name="Rectangle: Rounded Corners 172">
            <a:extLst>
              <a:ext uri="{FF2B5EF4-FFF2-40B4-BE49-F238E27FC236}">
                <a16:creationId xmlns:a16="http://schemas.microsoft.com/office/drawing/2014/main" id="{5E976F06-8330-6298-5F8C-F51E02D43256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81" name="Rectangle: Rounded Corners 173">
            <a:extLst>
              <a:ext uri="{FF2B5EF4-FFF2-40B4-BE49-F238E27FC236}">
                <a16:creationId xmlns:a16="http://schemas.microsoft.com/office/drawing/2014/main" id="{574963FE-A6D9-4FE4-3DD0-5F1402FFC207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82" name="Rectangle: Rounded Corners 174">
            <a:extLst>
              <a:ext uri="{FF2B5EF4-FFF2-40B4-BE49-F238E27FC236}">
                <a16:creationId xmlns:a16="http://schemas.microsoft.com/office/drawing/2014/main" id="{F741A9BE-4A32-E128-0A20-B46ED00FF9D9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83" name="Rectangle: Rounded Corners 175">
            <a:extLst>
              <a:ext uri="{FF2B5EF4-FFF2-40B4-BE49-F238E27FC236}">
                <a16:creationId xmlns:a16="http://schemas.microsoft.com/office/drawing/2014/main" id="{9593D5EC-3051-BB1D-6177-5B7FDE43E569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84" name="Rectangle: Rounded Corners 176">
            <a:extLst>
              <a:ext uri="{FF2B5EF4-FFF2-40B4-BE49-F238E27FC236}">
                <a16:creationId xmlns:a16="http://schemas.microsoft.com/office/drawing/2014/main" id="{1071A819-C6B9-6887-7D6F-A387C2401CA1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85" name="Rectangle: Rounded Corners 177">
            <a:extLst>
              <a:ext uri="{FF2B5EF4-FFF2-40B4-BE49-F238E27FC236}">
                <a16:creationId xmlns:a16="http://schemas.microsoft.com/office/drawing/2014/main" id="{86C2D67A-11D6-46D8-2379-FB9243596C93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86" name="Rectangle: Rounded Corners 178">
            <a:extLst>
              <a:ext uri="{FF2B5EF4-FFF2-40B4-BE49-F238E27FC236}">
                <a16:creationId xmlns:a16="http://schemas.microsoft.com/office/drawing/2014/main" id="{E364B8FA-BADF-9FE4-651C-F498FDF3E27D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87" name="Rectangle: Rounded Corners 179">
            <a:extLst>
              <a:ext uri="{FF2B5EF4-FFF2-40B4-BE49-F238E27FC236}">
                <a16:creationId xmlns:a16="http://schemas.microsoft.com/office/drawing/2014/main" id="{AC2F589A-A7C0-36D0-DE3F-9389C3B7AEAB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88" name="Rectangle: Rounded Corners 180">
            <a:extLst>
              <a:ext uri="{FF2B5EF4-FFF2-40B4-BE49-F238E27FC236}">
                <a16:creationId xmlns:a16="http://schemas.microsoft.com/office/drawing/2014/main" id="{670AD581-0339-F124-1A3D-69FC4032BCCD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89" name="Rectangle: Rounded Corners 181">
            <a:extLst>
              <a:ext uri="{FF2B5EF4-FFF2-40B4-BE49-F238E27FC236}">
                <a16:creationId xmlns:a16="http://schemas.microsoft.com/office/drawing/2014/main" id="{0C775C4B-C0A0-6F8B-2E3D-A4A677C1985F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90" name="Rectangle: Rounded Corners 182">
            <a:extLst>
              <a:ext uri="{FF2B5EF4-FFF2-40B4-BE49-F238E27FC236}">
                <a16:creationId xmlns:a16="http://schemas.microsoft.com/office/drawing/2014/main" id="{71E8C6B2-76F4-D4A7-C34B-98F887DA510D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91" name="Rectangle: Rounded Corners 183">
            <a:extLst>
              <a:ext uri="{FF2B5EF4-FFF2-40B4-BE49-F238E27FC236}">
                <a16:creationId xmlns:a16="http://schemas.microsoft.com/office/drawing/2014/main" id="{542F333D-9817-6A55-8E21-C17E9E02974A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92" name="Rectangle: Rounded Corners 184">
            <a:extLst>
              <a:ext uri="{FF2B5EF4-FFF2-40B4-BE49-F238E27FC236}">
                <a16:creationId xmlns:a16="http://schemas.microsoft.com/office/drawing/2014/main" id="{6D091BA2-71F4-6FFC-55C1-15EEBA219BD0}"/>
              </a:ext>
            </a:extLst>
          </p:cNvPr>
          <p:cNvSpPr/>
          <p:nvPr/>
        </p:nvSpPr>
        <p:spPr>
          <a:xfrm>
            <a:off x="6549290" y="287306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93" name="Rectangle: Rounded Corners 186">
            <a:extLst>
              <a:ext uri="{FF2B5EF4-FFF2-40B4-BE49-F238E27FC236}">
                <a16:creationId xmlns:a16="http://schemas.microsoft.com/office/drawing/2014/main" id="{71EA82B8-8AE9-06D4-F480-2200EF05E73F}"/>
              </a:ext>
            </a:extLst>
          </p:cNvPr>
          <p:cNvSpPr/>
          <p:nvPr/>
        </p:nvSpPr>
        <p:spPr>
          <a:xfrm>
            <a:off x="6549289" y="282354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94" name="Flowchart: Alternate Process 93">
            <a:extLst>
              <a:ext uri="{FF2B5EF4-FFF2-40B4-BE49-F238E27FC236}">
                <a16:creationId xmlns:a16="http://schemas.microsoft.com/office/drawing/2014/main" id="{5B7CA688-50DB-49D0-FD74-E2561BC37133}"/>
              </a:ext>
            </a:extLst>
          </p:cNvPr>
          <p:cNvSpPr/>
          <p:nvPr/>
        </p:nvSpPr>
        <p:spPr>
          <a:xfrm>
            <a:off x="5964890" y="1490157"/>
            <a:ext cx="3048000" cy="9434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(PHT) </a:t>
            </a:r>
          </a:p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42" grpId="0"/>
      <p:bldP spid="43" grpId="0"/>
      <p:bldP spid="44" grpId="0"/>
      <p:bldP spid="3" grpId="0"/>
      <p:bldP spid="27" grpId="0"/>
      <p:bldP spid="28" grpId="0"/>
      <p:bldP spid="29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C45451-D3B1-EF75-9DEA-B9A4B9E18ADA}"/>
              </a:ext>
            </a:extLst>
          </p:cNvPr>
          <p:cNvSpPr txBox="1"/>
          <p:nvPr/>
        </p:nvSpPr>
        <p:spPr>
          <a:xfrm>
            <a:off x="381000" y="1672781"/>
            <a:ext cx="807607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FB7DFD-8FC7-B7E9-BD63-8D232EE5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E1B50F-5167-1D7A-3FFC-5D75C7338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47086"/>
              </p:ext>
            </p:extLst>
          </p:nvPr>
        </p:nvGraphicFramePr>
        <p:xfrm>
          <a:off x="3352800" y="1794139"/>
          <a:ext cx="1004831" cy="40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425" imgH="177646" progId="Equation.DSMT4">
                  <p:embed/>
                </p:oleObj>
              </mc:Choice>
              <mc:Fallback>
                <p:oleObj name="Equation" r:id="rId3" imgW="431425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94139"/>
                        <a:ext cx="1004831" cy="401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>
            <a:extLst>
              <a:ext uri="{FF2B5EF4-FFF2-40B4-BE49-F238E27FC236}">
                <a16:creationId xmlns:a16="http://schemas.microsoft.com/office/drawing/2014/main" id="{43FC8BD1-8947-28D3-2D1E-658BC163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29685"/>
            <a:ext cx="116378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A24BDB8-9CD0-791D-B3C1-6725598FD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99832"/>
              </p:ext>
            </p:extLst>
          </p:nvPr>
        </p:nvGraphicFramePr>
        <p:xfrm>
          <a:off x="851469" y="2413815"/>
          <a:ext cx="914693" cy="47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41200" progId="Equation.DSMT4">
                  <p:embed/>
                </p:oleObj>
              </mc:Choice>
              <mc:Fallback>
                <p:oleObj name="Equation" r:id="rId5" imgW="45720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469" y="2413815"/>
                        <a:ext cx="914693" cy="476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7">
            <a:extLst>
              <a:ext uri="{FF2B5EF4-FFF2-40B4-BE49-F238E27FC236}">
                <a16:creationId xmlns:a16="http://schemas.microsoft.com/office/drawing/2014/main" id="{A5F5B1EB-FA65-3352-4330-307ED469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DEA1724-B56C-C4AF-EE10-D4648C259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95230"/>
              </p:ext>
            </p:extLst>
          </p:nvPr>
        </p:nvGraphicFramePr>
        <p:xfrm>
          <a:off x="2122949" y="2458269"/>
          <a:ext cx="928203" cy="48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241200" progId="Equation.DSMT4">
                  <p:embed/>
                </p:oleObj>
              </mc:Choice>
              <mc:Fallback>
                <p:oleObj name="Equation" r:id="rId7" imgW="45720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949" y="2458269"/>
                        <a:ext cx="928203" cy="483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9">
            <a:extLst>
              <a:ext uri="{FF2B5EF4-FFF2-40B4-BE49-F238E27FC236}">
                <a16:creationId xmlns:a16="http://schemas.microsoft.com/office/drawing/2014/main" id="{78AD2202-E071-A592-474B-D8624745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141" y="2716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8B14BDD-8232-CBA1-EF3A-BB268050E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799320"/>
              </p:ext>
            </p:extLst>
          </p:nvPr>
        </p:nvGraphicFramePr>
        <p:xfrm>
          <a:off x="3229542" y="2427287"/>
          <a:ext cx="1527664" cy="48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9160" imgH="241200" progId="Equation.DSMT4">
                  <p:embed/>
                </p:oleObj>
              </mc:Choice>
              <mc:Fallback>
                <p:oleObj name="Equation" r:id="rId9" imgW="7491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542" y="2427287"/>
                        <a:ext cx="1527664" cy="48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1">
            <a:extLst>
              <a:ext uri="{FF2B5EF4-FFF2-40B4-BE49-F238E27FC236}">
                <a16:creationId xmlns:a16="http://schemas.microsoft.com/office/drawing/2014/main" id="{758199C2-552A-DE2D-EF86-DC3FD379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4773443-1A5C-4462-AA60-22CF6C8B4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162089"/>
              </p:ext>
            </p:extLst>
          </p:nvPr>
        </p:nvGraphicFramePr>
        <p:xfrm>
          <a:off x="5088407" y="2453225"/>
          <a:ext cx="1681645" cy="49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6240" imgH="253800" progId="Equation.DSMT4">
                  <p:embed/>
                </p:oleObj>
              </mc:Choice>
              <mc:Fallback>
                <p:oleObj name="Equation" r:id="rId11" imgW="87624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407" y="2453225"/>
                        <a:ext cx="1681645" cy="493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3">
            <a:extLst>
              <a:ext uri="{FF2B5EF4-FFF2-40B4-BE49-F238E27FC236}">
                <a16:creationId xmlns:a16="http://schemas.microsoft.com/office/drawing/2014/main" id="{09914B6E-E51C-5844-122E-96F598A8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43" y="27550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87D574-D8AF-57E1-62D6-857821B56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221084"/>
              </p:ext>
            </p:extLst>
          </p:nvPr>
        </p:nvGraphicFramePr>
        <p:xfrm>
          <a:off x="7044785" y="2458269"/>
          <a:ext cx="1093276" cy="48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9" imgH="241195" progId="Equation.DSMT4">
                  <p:embed/>
                </p:oleObj>
              </mc:Choice>
              <mc:Fallback>
                <p:oleObj name="Equation" r:id="rId13" imgW="533169" imgH="24119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785" y="2458269"/>
                        <a:ext cx="1093276" cy="488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38C582F-F9B5-96E7-9640-EAF24765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F541231-9A04-8B58-1B24-3B4798783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23085"/>
              </p:ext>
            </p:extLst>
          </p:nvPr>
        </p:nvGraphicFramePr>
        <p:xfrm>
          <a:off x="1143000" y="3867541"/>
          <a:ext cx="66992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41600" imgH="253800" progId="Equation.DSMT4">
                  <p:embed/>
                </p:oleObj>
              </mc:Choice>
              <mc:Fallback>
                <p:oleObj name="Equation" r:id="rId15" imgW="34416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67541"/>
                        <a:ext cx="6699250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F1E35B-D912-84BC-4780-7520E1F4D71D}"/>
              </a:ext>
            </a:extLst>
          </p:cNvPr>
          <p:cNvSpPr txBox="1"/>
          <p:nvPr/>
        </p:nvSpPr>
        <p:spPr>
          <a:xfrm>
            <a:off x="318215" y="314301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" name="Rectangle: Rounded Corners 3">
            <a:extLst>
              <a:ext uri="{FF2B5EF4-FFF2-40B4-BE49-F238E27FC236}">
                <a16:creationId xmlns:a16="http://schemas.microsoft.com/office/drawing/2014/main" id="{3DACED92-9E4E-0286-72C3-3744E4E9893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5" name="Rectangle: Rounded Corners 124">
            <a:extLst>
              <a:ext uri="{FF2B5EF4-FFF2-40B4-BE49-F238E27FC236}">
                <a16:creationId xmlns:a16="http://schemas.microsoft.com/office/drawing/2014/main" id="{4938463E-603C-AC79-106E-D9BB0823BA5F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76" name="Rectangle: Rounded Corners 125">
            <a:extLst>
              <a:ext uri="{FF2B5EF4-FFF2-40B4-BE49-F238E27FC236}">
                <a16:creationId xmlns:a16="http://schemas.microsoft.com/office/drawing/2014/main" id="{5D7245B3-F814-3708-D0E8-BE6C18A3D0E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77" name="Rectangle: Rounded Corners 126">
            <a:extLst>
              <a:ext uri="{FF2B5EF4-FFF2-40B4-BE49-F238E27FC236}">
                <a16:creationId xmlns:a16="http://schemas.microsoft.com/office/drawing/2014/main" id="{DEDAB221-E0E1-5836-09F1-CFDD96949B47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78" name="Rectangle: Rounded Corners 127">
            <a:extLst>
              <a:ext uri="{FF2B5EF4-FFF2-40B4-BE49-F238E27FC236}">
                <a16:creationId xmlns:a16="http://schemas.microsoft.com/office/drawing/2014/main" id="{A4F6FEDD-3D44-FE31-8BD5-2951C18AFB2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79" name="Rectangle: Rounded Corners 128">
            <a:extLst>
              <a:ext uri="{FF2B5EF4-FFF2-40B4-BE49-F238E27FC236}">
                <a16:creationId xmlns:a16="http://schemas.microsoft.com/office/drawing/2014/main" id="{66CAA419-580E-1746-7E1C-0E2FF17FC041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80" name="Rectangle: Rounded Corners 129">
            <a:extLst>
              <a:ext uri="{FF2B5EF4-FFF2-40B4-BE49-F238E27FC236}">
                <a16:creationId xmlns:a16="http://schemas.microsoft.com/office/drawing/2014/main" id="{067504F7-820E-AA3E-79EC-AFBD41FF218D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81" name="Rectangle: Rounded Corners 130">
            <a:extLst>
              <a:ext uri="{FF2B5EF4-FFF2-40B4-BE49-F238E27FC236}">
                <a16:creationId xmlns:a16="http://schemas.microsoft.com/office/drawing/2014/main" id="{769A68DD-E319-F099-02EF-B1150226508A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82" name="Rectangle: Rounded Corners 131">
            <a:extLst>
              <a:ext uri="{FF2B5EF4-FFF2-40B4-BE49-F238E27FC236}">
                <a16:creationId xmlns:a16="http://schemas.microsoft.com/office/drawing/2014/main" id="{6C5605DA-0EBE-1F96-26A6-BDFB8CA29D3D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83" name="Rectangle: Rounded Corners 132">
            <a:extLst>
              <a:ext uri="{FF2B5EF4-FFF2-40B4-BE49-F238E27FC236}">
                <a16:creationId xmlns:a16="http://schemas.microsoft.com/office/drawing/2014/main" id="{A47EBF94-D8D7-6D7E-8244-BAC3F5AFCF32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84" name="Rectangle: Rounded Corners 133">
            <a:extLst>
              <a:ext uri="{FF2B5EF4-FFF2-40B4-BE49-F238E27FC236}">
                <a16:creationId xmlns:a16="http://schemas.microsoft.com/office/drawing/2014/main" id="{0BDB6C1E-E313-9770-1050-A7596C182B17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85" name="Rectangle: Rounded Corners 134">
            <a:extLst>
              <a:ext uri="{FF2B5EF4-FFF2-40B4-BE49-F238E27FC236}">
                <a16:creationId xmlns:a16="http://schemas.microsoft.com/office/drawing/2014/main" id="{0C347BEF-B6A8-0E6A-F31E-77E8F4387050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86" name="Rectangle: Rounded Corners 135">
            <a:extLst>
              <a:ext uri="{FF2B5EF4-FFF2-40B4-BE49-F238E27FC236}">
                <a16:creationId xmlns:a16="http://schemas.microsoft.com/office/drawing/2014/main" id="{3A96567B-0782-D390-8E17-BA84AACDE4BD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87" name="Rectangle: Rounded Corners 136">
            <a:extLst>
              <a:ext uri="{FF2B5EF4-FFF2-40B4-BE49-F238E27FC236}">
                <a16:creationId xmlns:a16="http://schemas.microsoft.com/office/drawing/2014/main" id="{5D13DF95-E585-B5A6-BC9F-D473D88C72FD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88" name="Rectangle: Rounded Corners 137">
            <a:extLst>
              <a:ext uri="{FF2B5EF4-FFF2-40B4-BE49-F238E27FC236}">
                <a16:creationId xmlns:a16="http://schemas.microsoft.com/office/drawing/2014/main" id="{262D9D3C-2F84-701C-CCA9-3C3052BE2E45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89" name="Rectangle: Rounded Corners 138">
            <a:extLst>
              <a:ext uri="{FF2B5EF4-FFF2-40B4-BE49-F238E27FC236}">
                <a16:creationId xmlns:a16="http://schemas.microsoft.com/office/drawing/2014/main" id="{7C9F359E-728E-C4B9-4F09-2BCA83C31809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90" name="Rectangle: Rounded Corners 139">
            <a:extLst>
              <a:ext uri="{FF2B5EF4-FFF2-40B4-BE49-F238E27FC236}">
                <a16:creationId xmlns:a16="http://schemas.microsoft.com/office/drawing/2014/main" id="{275083BA-89D7-BF64-E662-4D6CC60D765F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91" name="Rectangle: Rounded Corners 140">
            <a:extLst>
              <a:ext uri="{FF2B5EF4-FFF2-40B4-BE49-F238E27FC236}">
                <a16:creationId xmlns:a16="http://schemas.microsoft.com/office/drawing/2014/main" id="{E26E0B3F-E695-DAF6-C96A-C1A6D95BCAC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92" name="Rectangle: Rounded Corners 141">
            <a:extLst>
              <a:ext uri="{FF2B5EF4-FFF2-40B4-BE49-F238E27FC236}">
                <a16:creationId xmlns:a16="http://schemas.microsoft.com/office/drawing/2014/main" id="{CAA1C9A5-73CA-ABA4-1D82-3D0B998DF52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93" name="Rectangle: Rounded Corners 142">
            <a:extLst>
              <a:ext uri="{FF2B5EF4-FFF2-40B4-BE49-F238E27FC236}">
                <a16:creationId xmlns:a16="http://schemas.microsoft.com/office/drawing/2014/main" id="{6138F776-D46E-330A-17DB-74AA6C0AD553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94" name="Rectangle: Rounded Corners 143">
            <a:extLst>
              <a:ext uri="{FF2B5EF4-FFF2-40B4-BE49-F238E27FC236}">
                <a16:creationId xmlns:a16="http://schemas.microsoft.com/office/drawing/2014/main" id="{FAC179F2-0445-C007-A55E-9C674C390D24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95" name="Rectangle: Rounded Corners 144">
            <a:extLst>
              <a:ext uri="{FF2B5EF4-FFF2-40B4-BE49-F238E27FC236}">
                <a16:creationId xmlns:a16="http://schemas.microsoft.com/office/drawing/2014/main" id="{FE4B759B-1A5F-5C25-07EE-9679FB944E6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96" name="Rectangle: Rounded Corners 145">
            <a:extLst>
              <a:ext uri="{FF2B5EF4-FFF2-40B4-BE49-F238E27FC236}">
                <a16:creationId xmlns:a16="http://schemas.microsoft.com/office/drawing/2014/main" id="{D204E469-DD54-5D17-81F6-7677994279FE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97" name="Rectangle: Rounded Corners 146">
            <a:extLst>
              <a:ext uri="{FF2B5EF4-FFF2-40B4-BE49-F238E27FC236}">
                <a16:creationId xmlns:a16="http://schemas.microsoft.com/office/drawing/2014/main" id="{624EA400-2CD4-3EA3-6B08-BE9A4FE2F6F1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98" name="Rectangle: Rounded Corners 147">
            <a:extLst>
              <a:ext uri="{FF2B5EF4-FFF2-40B4-BE49-F238E27FC236}">
                <a16:creationId xmlns:a16="http://schemas.microsoft.com/office/drawing/2014/main" id="{242910EF-2380-D2DD-2872-95A0A072CAF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99" name="Rectangle: Rounded Corners 148">
            <a:extLst>
              <a:ext uri="{FF2B5EF4-FFF2-40B4-BE49-F238E27FC236}">
                <a16:creationId xmlns:a16="http://schemas.microsoft.com/office/drawing/2014/main" id="{BAA32F77-01B7-CE0D-03BF-C597937FD392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00" name="Rectangle: Rounded Corners 149">
            <a:extLst>
              <a:ext uri="{FF2B5EF4-FFF2-40B4-BE49-F238E27FC236}">
                <a16:creationId xmlns:a16="http://schemas.microsoft.com/office/drawing/2014/main" id="{F43365C4-0212-0246-B4EC-E81322F55630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01" name="Rectangle: Rounded Corners 150">
            <a:extLst>
              <a:ext uri="{FF2B5EF4-FFF2-40B4-BE49-F238E27FC236}">
                <a16:creationId xmlns:a16="http://schemas.microsoft.com/office/drawing/2014/main" id="{C053B49A-8541-EC94-C4B1-B4AA926C7094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02" name="Rectangle: Rounded Corners 151">
            <a:extLst>
              <a:ext uri="{FF2B5EF4-FFF2-40B4-BE49-F238E27FC236}">
                <a16:creationId xmlns:a16="http://schemas.microsoft.com/office/drawing/2014/main" id="{9C897075-6D64-C502-9E71-2AA9A4CBCC08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03" name="Rectangle: Rounded Corners 152">
            <a:extLst>
              <a:ext uri="{FF2B5EF4-FFF2-40B4-BE49-F238E27FC236}">
                <a16:creationId xmlns:a16="http://schemas.microsoft.com/office/drawing/2014/main" id="{9A8ADD5D-BFB8-F482-5652-8215A54070FD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04" name="Rectangle: Rounded Corners 153">
            <a:extLst>
              <a:ext uri="{FF2B5EF4-FFF2-40B4-BE49-F238E27FC236}">
                <a16:creationId xmlns:a16="http://schemas.microsoft.com/office/drawing/2014/main" id="{BC674012-7072-AA1C-3C1F-E57C304F6E7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05" name="Rectangle: Rounded Corners 154">
            <a:extLst>
              <a:ext uri="{FF2B5EF4-FFF2-40B4-BE49-F238E27FC236}">
                <a16:creationId xmlns:a16="http://schemas.microsoft.com/office/drawing/2014/main" id="{846F151F-525A-CBD3-36A7-EF078FE84EB5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06" name="Rectangle: Rounded Corners 155">
            <a:extLst>
              <a:ext uri="{FF2B5EF4-FFF2-40B4-BE49-F238E27FC236}">
                <a16:creationId xmlns:a16="http://schemas.microsoft.com/office/drawing/2014/main" id="{1C04E34E-2AF0-C15D-F29C-C5D2B6EC77C5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07" name="Rectangle: Rounded Corners 156">
            <a:extLst>
              <a:ext uri="{FF2B5EF4-FFF2-40B4-BE49-F238E27FC236}">
                <a16:creationId xmlns:a16="http://schemas.microsoft.com/office/drawing/2014/main" id="{5CA02BA3-8F7C-43D0-5A53-87B13976D5E8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08" name="Rectangle: Rounded Corners 157">
            <a:extLst>
              <a:ext uri="{FF2B5EF4-FFF2-40B4-BE49-F238E27FC236}">
                <a16:creationId xmlns:a16="http://schemas.microsoft.com/office/drawing/2014/main" id="{529BFDA7-40B5-36FE-3B36-E64FE4718653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09" name="Rectangle: Rounded Corners 158">
            <a:extLst>
              <a:ext uri="{FF2B5EF4-FFF2-40B4-BE49-F238E27FC236}">
                <a16:creationId xmlns:a16="http://schemas.microsoft.com/office/drawing/2014/main" id="{D9C99BAA-65CF-0B65-2C42-BE7ED76BCBE4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10" name="Rectangle: Rounded Corners 159">
            <a:extLst>
              <a:ext uri="{FF2B5EF4-FFF2-40B4-BE49-F238E27FC236}">
                <a16:creationId xmlns:a16="http://schemas.microsoft.com/office/drawing/2014/main" id="{8D21BE35-E8A2-0D78-47BE-AFB9F71596C5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11" name="Rectangle: Rounded Corners 160">
            <a:extLst>
              <a:ext uri="{FF2B5EF4-FFF2-40B4-BE49-F238E27FC236}">
                <a16:creationId xmlns:a16="http://schemas.microsoft.com/office/drawing/2014/main" id="{EDD8C9C1-918E-94AE-BA4B-570AD2F61F35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12" name="Rectangle: Rounded Corners 161">
            <a:extLst>
              <a:ext uri="{FF2B5EF4-FFF2-40B4-BE49-F238E27FC236}">
                <a16:creationId xmlns:a16="http://schemas.microsoft.com/office/drawing/2014/main" id="{3D348AE4-3CB1-12D3-A2F3-1F5146CDAAD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13" name="Rectangle: Rounded Corners 162">
            <a:extLst>
              <a:ext uri="{FF2B5EF4-FFF2-40B4-BE49-F238E27FC236}">
                <a16:creationId xmlns:a16="http://schemas.microsoft.com/office/drawing/2014/main" id="{E736637E-65BD-93A1-CDD3-6C3C783FBEDA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14" name="Rectangle: Rounded Corners 163">
            <a:extLst>
              <a:ext uri="{FF2B5EF4-FFF2-40B4-BE49-F238E27FC236}">
                <a16:creationId xmlns:a16="http://schemas.microsoft.com/office/drawing/2014/main" id="{232B4FA2-37CA-B548-D7AD-8CEDABEE5505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15" name="Rectangle: Rounded Corners 164">
            <a:extLst>
              <a:ext uri="{FF2B5EF4-FFF2-40B4-BE49-F238E27FC236}">
                <a16:creationId xmlns:a16="http://schemas.microsoft.com/office/drawing/2014/main" id="{C206B225-CB06-F339-E398-BE7803173A84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16" name="Rectangle: Rounded Corners 165">
            <a:extLst>
              <a:ext uri="{FF2B5EF4-FFF2-40B4-BE49-F238E27FC236}">
                <a16:creationId xmlns:a16="http://schemas.microsoft.com/office/drawing/2014/main" id="{041C53C2-BB8E-DF15-E3C0-D774EDC5790A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17" name="Rectangle: Rounded Corners 166">
            <a:extLst>
              <a:ext uri="{FF2B5EF4-FFF2-40B4-BE49-F238E27FC236}">
                <a16:creationId xmlns:a16="http://schemas.microsoft.com/office/drawing/2014/main" id="{615059E2-76AE-568F-506F-59E54C818E8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18" name="Rectangle: Rounded Corners 167">
            <a:extLst>
              <a:ext uri="{FF2B5EF4-FFF2-40B4-BE49-F238E27FC236}">
                <a16:creationId xmlns:a16="http://schemas.microsoft.com/office/drawing/2014/main" id="{0D5996E2-2C50-21E5-5F3F-98CFD9152900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19" name="Rectangle: Rounded Corners 168">
            <a:extLst>
              <a:ext uri="{FF2B5EF4-FFF2-40B4-BE49-F238E27FC236}">
                <a16:creationId xmlns:a16="http://schemas.microsoft.com/office/drawing/2014/main" id="{82A2D88A-77D2-EDA1-6057-90B140FE5883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20" name="Rectangle: Rounded Corners 169">
            <a:extLst>
              <a:ext uri="{FF2B5EF4-FFF2-40B4-BE49-F238E27FC236}">
                <a16:creationId xmlns:a16="http://schemas.microsoft.com/office/drawing/2014/main" id="{07594281-AB27-8E9C-74DA-6A4D4F0FA1BA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21" name="Rectangle: Rounded Corners 170">
            <a:extLst>
              <a:ext uri="{FF2B5EF4-FFF2-40B4-BE49-F238E27FC236}">
                <a16:creationId xmlns:a16="http://schemas.microsoft.com/office/drawing/2014/main" id="{BC1AAB33-6340-A315-6D11-25DC6F45E8B2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22" name="Rectangle: Rounded Corners 171">
            <a:extLst>
              <a:ext uri="{FF2B5EF4-FFF2-40B4-BE49-F238E27FC236}">
                <a16:creationId xmlns:a16="http://schemas.microsoft.com/office/drawing/2014/main" id="{F27AAF6D-AEA0-7D94-B8C0-037E13A168C6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23" name="Rectangle: Rounded Corners 172">
            <a:extLst>
              <a:ext uri="{FF2B5EF4-FFF2-40B4-BE49-F238E27FC236}">
                <a16:creationId xmlns:a16="http://schemas.microsoft.com/office/drawing/2014/main" id="{02CE4C1C-646B-9FC9-1AAF-063F4A464CDD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24" name="Rectangle: Rounded Corners 173">
            <a:extLst>
              <a:ext uri="{FF2B5EF4-FFF2-40B4-BE49-F238E27FC236}">
                <a16:creationId xmlns:a16="http://schemas.microsoft.com/office/drawing/2014/main" id="{561DB05A-90F9-2947-B133-20AABE708299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25" name="Rectangle: Rounded Corners 174">
            <a:extLst>
              <a:ext uri="{FF2B5EF4-FFF2-40B4-BE49-F238E27FC236}">
                <a16:creationId xmlns:a16="http://schemas.microsoft.com/office/drawing/2014/main" id="{5920F2E7-3BAD-B392-EF49-1F0F642D6E21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6" name="Rectangle: Rounded Corners 175">
            <a:extLst>
              <a:ext uri="{FF2B5EF4-FFF2-40B4-BE49-F238E27FC236}">
                <a16:creationId xmlns:a16="http://schemas.microsoft.com/office/drawing/2014/main" id="{27E3490E-2B83-4FDC-51A2-063A8A9271C5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27" name="Rectangle: Rounded Corners 176">
            <a:extLst>
              <a:ext uri="{FF2B5EF4-FFF2-40B4-BE49-F238E27FC236}">
                <a16:creationId xmlns:a16="http://schemas.microsoft.com/office/drawing/2014/main" id="{35B4E2E4-8F82-5386-C73B-A2A3D7B72D2C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28" name="Rectangle: Rounded Corners 177">
            <a:extLst>
              <a:ext uri="{FF2B5EF4-FFF2-40B4-BE49-F238E27FC236}">
                <a16:creationId xmlns:a16="http://schemas.microsoft.com/office/drawing/2014/main" id="{8A921A3F-5951-575A-83DA-6E572859AF51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29" name="Rectangle: Rounded Corners 178">
            <a:extLst>
              <a:ext uri="{FF2B5EF4-FFF2-40B4-BE49-F238E27FC236}">
                <a16:creationId xmlns:a16="http://schemas.microsoft.com/office/drawing/2014/main" id="{5B91DBEC-37AF-4B7F-4C0D-504DCCC1168A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30" name="Rectangle: Rounded Corners 179">
            <a:extLst>
              <a:ext uri="{FF2B5EF4-FFF2-40B4-BE49-F238E27FC236}">
                <a16:creationId xmlns:a16="http://schemas.microsoft.com/office/drawing/2014/main" id="{047CA00B-654C-8FC1-1BD7-5CC91D0048D3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31" name="Rectangle: Rounded Corners 180">
            <a:extLst>
              <a:ext uri="{FF2B5EF4-FFF2-40B4-BE49-F238E27FC236}">
                <a16:creationId xmlns:a16="http://schemas.microsoft.com/office/drawing/2014/main" id="{94CC13B9-C34A-FD18-2E2A-97666F57837D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32" name="Rectangle: Rounded Corners 181">
            <a:extLst>
              <a:ext uri="{FF2B5EF4-FFF2-40B4-BE49-F238E27FC236}">
                <a16:creationId xmlns:a16="http://schemas.microsoft.com/office/drawing/2014/main" id="{D37FF501-C381-223F-AB45-865882E2C37E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33" name="Rectangle: Rounded Corners 182">
            <a:extLst>
              <a:ext uri="{FF2B5EF4-FFF2-40B4-BE49-F238E27FC236}">
                <a16:creationId xmlns:a16="http://schemas.microsoft.com/office/drawing/2014/main" id="{7E471C89-5F1B-BD94-FF6E-AC4121DCF6B0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34" name="Rectangle: Rounded Corners 183">
            <a:extLst>
              <a:ext uri="{FF2B5EF4-FFF2-40B4-BE49-F238E27FC236}">
                <a16:creationId xmlns:a16="http://schemas.microsoft.com/office/drawing/2014/main" id="{9B094AC7-5C82-3B28-77B7-FC4EBD6BC747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35" name="Rectangle: Rounded Corners 184">
            <a:extLst>
              <a:ext uri="{FF2B5EF4-FFF2-40B4-BE49-F238E27FC236}">
                <a16:creationId xmlns:a16="http://schemas.microsoft.com/office/drawing/2014/main" id="{3659321F-4254-1292-630E-6B415EF2D4CF}"/>
              </a:ext>
            </a:extLst>
          </p:cNvPr>
          <p:cNvSpPr/>
          <p:nvPr/>
        </p:nvSpPr>
        <p:spPr>
          <a:xfrm>
            <a:off x="6553201" y="40626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00" name="Rectangle: Rounded Corners 3">
            <a:extLst>
              <a:ext uri="{FF2B5EF4-FFF2-40B4-BE49-F238E27FC236}">
                <a16:creationId xmlns:a16="http://schemas.microsoft.com/office/drawing/2014/main" id="{E7C3EBC0-785F-E0E3-D39F-8AF100322313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01" name="Rectangle: Rounded Corners 124">
            <a:extLst>
              <a:ext uri="{FF2B5EF4-FFF2-40B4-BE49-F238E27FC236}">
                <a16:creationId xmlns:a16="http://schemas.microsoft.com/office/drawing/2014/main" id="{09322B08-6A3F-88C8-87F3-4C3466219742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302" name="Rectangle: Rounded Corners 125">
            <a:extLst>
              <a:ext uri="{FF2B5EF4-FFF2-40B4-BE49-F238E27FC236}">
                <a16:creationId xmlns:a16="http://schemas.microsoft.com/office/drawing/2014/main" id="{65474C25-C360-7F63-3C01-1C45BEF822F0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303" name="Rectangle: Rounded Corners 126">
            <a:extLst>
              <a:ext uri="{FF2B5EF4-FFF2-40B4-BE49-F238E27FC236}">
                <a16:creationId xmlns:a16="http://schemas.microsoft.com/office/drawing/2014/main" id="{BC6402B3-1F7F-140D-D178-C9E4EC824622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304" name="Rectangle: Rounded Corners 127">
            <a:extLst>
              <a:ext uri="{FF2B5EF4-FFF2-40B4-BE49-F238E27FC236}">
                <a16:creationId xmlns:a16="http://schemas.microsoft.com/office/drawing/2014/main" id="{E595D36B-9719-E555-2850-AE53ED7A0640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305" name="Rectangle: Rounded Corners 128">
            <a:extLst>
              <a:ext uri="{FF2B5EF4-FFF2-40B4-BE49-F238E27FC236}">
                <a16:creationId xmlns:a16="http://schemas.microsoft.com/office/drawing/2014/main" id="{43A9A4B9-3917-45DB-269F-7A1D647D8A7D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306" name="Rectangle: Rounded Corners 129">
            <a:extLst>
              <a:ext uri="{FF2B5EF4-FFF2-40B4-BE49-F238E27FC236}">
                <a16:creationId xmlns:a16="http://schemas.microsoft.com/office/drawing/2014/main" id="{52B9BE85-28FC-88EA-4FCF-3A238CA563FB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307" name="Rectangle: Rounded Corners 130">
            <a:extLst>
              <a:ext uri="{FF2B5EF4-FFF2-40B4-BE49-F238E27FC236}">
                <a16:creationId xmlns:a16="http://schemas.microsoft.com/office/drawing/2014/main" id="{70C9933B-2AA5-0529-CBC7-9A7D4026D2EE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308" name="Rectangle: Rounded Corners 131">
            <a:extLst>
              <a:ext uri="{FF2B5EF4-FFF2-40B4-BE49-F238E27FC236}">
                <a16:creationId xmlns:a16="http://schemas.microsoft.com/office/drawing/2014/main" id="{108DFF16-7A68-B770-F41B-C86534761094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309" name="Rectangle: Rounded Corners 132">
            <a:extLst>
              <a:ext uri="{FF2B5EF4-FFF2-40B4-BE49-F238E27FC236}">
                <a16:creationId xmlns:a16="http://schemas.microsoft.com/office/drawing/2014/main" id="{F24CBF21-99F2-DBA2-5B89-36DDE200F9D0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310" name="Rectangle: Rounded Corners 133">
            <a:extLst>
              <a:ext uri="{FF2B5EF4-FFF2-40B4-BE49-F238E27FC236}">
                <a16:creationId xmlns:a16="http://schemas.microsoft.com/office/drawing/2014/main" id="{27C47699-2C1F-96E6-CB8B-394CF70892BF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311" name="Rectangle: Rounded Corners 134">
            <a:extLst>
              <a:ext uri="{FF2B5EF4-FFF2-40B4-BE49-F238E27FC236}">
                <a16:creationId xmlns:a16="http://schemas.microsoft.com/office/drawing/2014/main" id="{3E0E0802-7D99-1AF8-D493-285DDD9A628E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312" name="Rectangle: Rounded Corners 135">
            <a:extLst>
              <a:ext uri="{FF2B5EF4-FFF2-40B4-BE49-F238E27FC236}">
                <a16:creationId xmlns:a16="http://schemas.microsoft.com/office/drawing/2014/main" id="{69F51159-1023-F8AC-A0BB-987B8C7522AA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313" name="Rectangle: Rounded Corners 136">
            <a:extLst>
              <a:ext uri="{FF2B5EF4-FFF2-40B4-BE49-F238E27FC236}">
                <a16:creationId xmlns:a16="http://schemas.microsoft.com/office/drawing/2014/main" id="{E5194516-6360-77E9-FA6F-F1854894B9F9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314" name="Rectangle: Rounded Corners 137">
            <a:extLst>
              <a:ext uri="{FF2B5EF4-FFF2-40B4-BE49-F238E27FC236}">
                <a16:creationId xmlns:a16="http://schemas.microsoft.com/office/drawing/2014/main" id="{E2D6C823-3238-371A-22E7-7B3D4EA5B293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315" name="Rectangle: Rounded Corners 138">
            <a:extLst>
              <a:ext uri="{FF2B5EF4-FFF2-40B4-BE49-F238E27FC236}">
                <a16:creationId xmlns:a16="http://schemas.microsoft.com/office/drawing/2014/main" id="{FE1CC311-5FEC-71D1-34CD-B83ADD623BAD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316" name="Rectangle: Rounded Corners 139">
            <a:extLst>
              <a:ext uri="{FF2B5EF4-FFF2-40B4-BE49-F238E27FC236}">
                <a16:creationId xmlns:a16="http://schemas.microsoft.com/office/drawing/2014/main" id="{C87F7512-174E-F4AF-1285-836012E800AE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317" name="Rectangle: Rounded Corners 140">
            <a:extLst>
              <a:ext uri="{FF2B5EF4-FFF2-40B4-BE49-F238E27FC236}">
                <a16:creationId xmlns:a16="http://schemas.microsoft.com/office/drawing/2014/main" id="{77812E9A-E012-B1D7-C7FE-46317ED21D0C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318" name="Rectangle: Rounded Corners 141">
            <a:extLst>
              <a:ext uri="{FF2B5EF4-FFF2-40B4-BE49-F238E27FC236}">
                <a16:creationId xmlns:a16="http://schemas.microsoft.com/office/drawing/2014/main" id="{EFFAA671-F0D2-31D9-B6A8-A82992E7BD0F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19" name="Rectangle: Rounded Corners 142">
            <a:extLst>
              <a:ext uri="{FF2B5EF4-FFF2-40B4-BE49-F238E27FC236}">
                <a16:creationId xmlns:a16="http://schemas.microsoft.com/office/drawing/2014/main" id="{C0D2DFC0-7DCA-F75F-EE81-EB4AB9DDE13C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320" name="Rectangle: Rounded Corners 143">
            <a:extLst>
              <a:ext uri="{FF2B5EF4-FFF2-40B4-BE49-F238E27FC236}">
                <a16:creationId xmlns:a16="http://schemas.microsoft.com/office/drawing/2014/main" id="{CC18EB58-0DE1-53D3-1036-11A3C6A1D3F9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321" name="Rectangle: Rounded Corners 144">
            <a:extLst>
              <a:ext uri="{FF2B5EF4-FFF2-40B4-BE49-F238E27FC236}">
                <a16:creationId xmlns:a16="http://schemas.microsoft.com/office/drawing/2014/main" id="{44E511BC-4359-E2AC-981D-4E690560DA6F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22" name="Rectangle: Rounded Corners 145">
            <a:extLst>
              <a:ext uri="{FF2B5EF4-FFF2-40B4-BE49-F238E27FC236}">
                <a16:creationId xmlns:a16="http://schemas.microsoft.com/office/drawing/2014/main" id="{F2734784-23DC-C724-B0ED-3267FC902BCB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323" name="Rectangle: Rounded Corners 146">
            <a:extLst>
              <a:ext uri="{FF2B5EF4-FFF2-40B4-BE49-F238E27FC236}">
                <a16:creationId xmlns:a16="http://schemas.microsoft.com/office/drawing/2014/main" id="{1B422688-D94B-20FF-549E-DDB6B937902A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324" name="Rectangle: Rounded Corners 147">
            <a:extLst>
              <a:ext uri="{FF2B5EF4-FFF2-40B4-BE49-F238E27FC236}">
                <a16:creationId xmlns:a16="http://schemas.microsoft.com/office/drawing/2014/main" id="{71FC4843-C173-36A3-5A7B-B34AE082BA03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25" name="Rectangle: Rounded Corners 148">
            <a:extLst>
              <a:ext uri="{FF2B5EF4-FFF2-40B4-BE49-F238E27FC236}">
                <a16:creationId xmlns:a16="http://schemas.microsoft.com/office/drawing/2014/main" id="{42E9C7F4-E0BC-B839-C4D8-56599E561A7F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326" name="Rectangle: Rounded Corners 149">
            <a:extLst>
              <a:ext uri="{FF2B5EF4-FFF2-40B4-BE49-F238E27FC236}">
                <a16:creationId xmlns:a16="http://schemas.microsoft.com/office/drawing/2014/main" id="{99970511-1058-52F0-F654-364A204C5D19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327" name="Rectangle: Rounded Corners 150">
            <a:extLst>
              <a:ext uri="{FF2B5EF4-FFF2-40B4-BE49-F238E27FC236}">
                <a16:creationId xmlns:a16="http://schemas.microsoft.com/office/drawing/2014/main" id="{977DC15A-2884-B6E2-2694-4A76947FD4B6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328" name="Rectangle: Rounded Corners 151">
            <a:extLst>
              <a:ext uri="{FF2B5EF4-FFF2-40B4-BE49-F238E27FC236}">
                <a16:creationId xmlns:a16="http://schemas.microsoft.com/office/drawing/2014/main" id="{FF15B35E-F2A5-77C2-1C17-855FF8F6D7B0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29" name="Rectangle: Rounded Corners 152">
            <a:extLst>
              <a:ext uri="{FF2B5EF4-FFF2-40B4-BE49-F238E27FC236}">
                <a16:creationId xmlns:a16="http://schemas.microsoft.com/office/drawing/2014/main" id="{9E59EA84-62F6-2B24-BB7B-D92B8FC4084B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330" name="Rectangle: Rounded Corners 153">
            <a:extLst>
              <a:ext uri="{FF2B5EF4-FFF2-40B4-BE49-F238E27FC236}">
                <a16:creationId xmlns:a16="http://schemas.microsoft.com/office/drawing/2014/main" id="{9C5F55EF-DDA8-12B4-E62D-9AB576FF853D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331" name="Rectangle: Rounded Corners 154">
            <a:extLst>
              <a:ext uri="{FF2B5EF4-FFF2-40B4-BE49-F238E27FC236}">
                <a16:creationId xmlns:a16="http://schemas.microsoft.com/office/drawing/2014/main" id="{A0E76D15-FB46-A168-AF79-1CC5C285DFE6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332" name="Rectangle: Rounded Corners 155">
            <a:extLst>
              <a:ext uri="{FF2B5EF4-FFF2-40B4-BE49-F238E27FC236}">
                <a16:creationId xmlns:a16="http://schemas.microsoft.com/office/drawing/2014/main" id="{7E6DD80E-3550-EDD4-4BE7-4BEBCAB1D5B1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333" name="Rectangle: Rounded Corners 156">
            <a:extLst>
              <a:ext uri="{FF2B5EF4-FFF2-40B4-BE49-F238E27FC236}">
                <a16:creationId xmlns:a16="http://schemas.microsoft.com/office/drawing/2014/main" id="{40138D8E-2AD1-FC07-8A9A-BFDB1F3C53DC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334" name="Rectangle: Rounded Corners 157">
            <a:extLst>
              <a:ext uri="{FF2B5EF4-FFF2-40B4-BE49-F238E27FC236}">
                <a16:creationId xmlns:a16="http://schemas.microsoft.com/office/drawing/2014/main" id="{90F98E78-2C56-38D4-8C2D-68B49B6DB574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335" name="Rectangle: Rounded Corners 158">
            <a:extLst>
              <a:ext uri="{FF2B5EF4-FFF2-40B4-BE49-F238E27FC236}">
                <a16:creationId xmlns:a16="http://schemas.microsoft.com/office/drawing/2014/main" id="{66A28EFC-5D20-9F28-B2E3-1593526007D7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336" name="Rectangle: Rounded Corners 159">
            <a:extLst>
              <a:ext uri="{FF2B5EF4-FFF2-40B4-BE49-F238E27FC236}">
                <a16:creationId xmlns:a16="http://schemas.microsoft.com/office/drawing/2014/main" id="{6FC91010-491D-D895-DC75-C86D138226BA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337" name="Rectangle: Rounded Corners 160">
            <a:extLst>
              <a:ext uri="{FF2B5EF4-FFF2-40B4-BE49-F238E27FC236}">
                <a16:creationId xmlns:a16="http://schemas.microsoft.com/office/drawing/2014/main" id="{1E1EAE00-E37E-1F8E-70F8-2F5E735E2519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338" name="Rectangle: Rounded Corners 161">
            <a:extLst>
              <a:ext uri="{FF2B5EF4-FFF2-40B4-BE49-F238E27FC236}">
                <a16:creationId xmlns:a16="http://schemas.microsoft.com/office/drawing/2014/main" id="{8CD7C82C-9B9D-21CE-90A0-E951C108BED6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39" name="Rectangle: Rounded Corners 162">
            <a:extLst>
              <a:ext uri="{FF2B5EF4-FFF2-40B4-BE49-F238E27FC236}">
                <a16:creationId xmlns:a16="http://schemas.microsoft.com/office/drawing/2014/main" id="{8DEB551C-C338-3078-C26B-6515A8AEAEED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40" name="Rectangle: Rounded Corners 163">
            <a:extLst>
              <a:ext uri="{FF2B5EF4-FFF2-40B4-BE49-F238E27FC236}">
                <a16:creationId xmlns:a16="http://schemas.microsoft.com/office/drawing/2014/main" id="{092F53C5-6C0B-1B81-4559-0CBC04B0569E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41" name="Rectangle: Rounded Corners 164">
            <a:extLst>
              <a:ext uri="{FF2B5EF4-FFF2-40B4-BE49-F238E27FC236}">
                <a16:creationId xmlns:a16="http://schemas.microsoft.com/office/drawing/2014/main" id="{E9D7601C-87D5-823E-584C-A93C4391E6BF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42" name="Rectangle: Rounded Corners 165">
            <a:extLst>
              <a:ext uri="{FF2B5EF4-FFF2-40B4-BE49-F238E27FC236}">
                <a16:creationId xmlns:a16="http://schemas.microsoft.com/office/drawing/2014/main" id="{FD3664B9-C815-646B-985F-C6B50B54CE3A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43" name="Rectangle: Rounded Corners 166">
            <a:extLst>
              <a:ext uri="{FF2B5EF4-FFF2-40B4-BE49-F238E27FC236}">
                <a16:creationId xmlns:a16="http://schemas.microsoft.com/office/drawing/2014/main" id="{D758FC6E-05D3-9672-E97A-8F25DB83E030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44" name="Rectangle: Rounded Corners 167">
            <a:extLst>
              <a:ext uri="{FF2B5EF4-FFF2-40B4-BE49-F238E27FC236}">
                <a16:creationId xmlns:a16="http://schemas.microsoft.com/office/drawing/2014/main" id="{AF2E8A40-24A7-889A-B0B0-FEB0D9902402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45" name="Rectangle: Rounded Corners 168">
            <a:extLst>
              <a:ext uri="{FF2B5EF4-FFF2-40B4-BE49-F238E27FC236}">
                <a16:creationId xmlns:a16="http://schemas.microsoft.com/office/drawing/2014/main" id="{74207980-B23A-96F2-C876-DC634D547BAD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46" name="Rectangle: Rounded Corners 169">
            <a:extLst>
              <a:ext uri="{FF2B5EF4-FFF2-40B4-BE49-F238E27FC236}">
                <a16:creationId xmlns:a16="http://schemas.microsoft.com/office/drawing/2014/main" id="{F1FE63E0-73A8-CA75-FA00-5FAFAFDB8BF3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47" name="Rectangle: Rounded Corners 170">
            <a:extLst>
              <a:ext uri="{FF2B5EF4-FFF2-40B4-BE49-F238E27FC236}">
                <a16:creationId xmlns:a16="http://schemas.microsoft.com/office/drawing/2014/main" id="{C90FFEDA-569D-D42B-EC93-3832DF2D46A9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48" name="Rectangle: Rounded Corners 171">
            <a:extLst>
              <a:ext uri="{FF2B5EF4-FFF2-40B4-BE49-F238E27FC236}">
                <a16:creationId xmlns:a16="http://schemas.microsoft.com/office/drawing/2014/main" id="{7CA2FDDC-6AAF-8E0D-2BCD-40657D2141A4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49" name="Rectangle: Rounded Corners 172">
            <a:extLst>
              <a:ext uri="{FF2B5EF4-FFF2-40B4-BE49-F238E27FC236}">
                <a16:creationId xmlns:a16="http://schemas.microsoft.com/office/drawing/2014/main" id="{0A7D7CD5-98F7-95A8-6432-C6FD988C7947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50" name="Rectangle: Rounded Corners 173">
            <a:extLst>
              <a:ext uri="{FF2B5EF4-FFF2-40B4-BE49-F238E27FC236}">
                <a16:creationId xmlns:a16="http://schemas.microsoft.com/office/drawing/2014/main" id="{C5E1140A-2DE5-AF17-F5F6-2888497ED750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51" name="Rectangle: Rounded Corners 174">
            <a:extLst>
              <a:ext uri="{FF2B5EF4-FFF2-40B4-BE49-F238E27FC236}">
                <a16:creationId xmlns:a16="http://schemas.microsoft.com/office/drawing/2014/main" id="{223F840F-B5FD-F733-BEAB-50E012BB8C25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52" name="Rectangle: Rounded Corners 175">
            <a:extLst>
              <a:ext uri="{FF2B5EF4-FFF2-40B4-BE49-F238E27FC236}">
                <a16:creationId xmlns:a16="http://schemas.microsoft.com/office/drawing/2014/main" id="{D37E6EFF-130A-3317-E5B4-7C84963E68A0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53" name="Rectangle: Rounded Corners 176">
            <a:extLst>
              <a:ext uri="{FF2B5EF4-FFF2-40B4-BE49-F238E27FC236}">
                <a16:creationId xmlns:a16="http://schemas.microsoft.com/office/drawing/2014/main" id="{CD71FE22-BB77-5BA8-5FD9-1E4E5D77A3FA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54" name="Rectangle: Rounded Corners 177">
            <a:extLst>
              <a:ext uri="{FF2B5EF4-FFF2-40B4-BE49-F238E27FC236}">
                <a16:creationId xmlns:a16="http://schemas.microsoft.com/office/drawing/2014/main" id="{3719F3DB-02BB-B458-4B72-1F98EC15CAE4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55" name="Rectangle: Rounded Corners 178">
            <a:extLst>
              <a:ext uri="{FF2B5EF4-FFF2-40B4-BE49-F238E27FC236}">
                <a16:creationId xmlns:a16="http://schemas.microsoft.com/office/drawing/2014/main" id="{43080596-4D46-BD23-F339-D200D006162D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56" name="Rectangle: Rounded Corners 179">
            <a:extLst>
              <a:ext uri="{FF2B5EF4-FFF2-40B4-BE49-F238E27FC236}">
                <a16:creationId xmlns:a16="http://schemas.microsoft.com/office/drawing/2014/main" id="{3F01E610-5C52-C9EF-0B74-C824F0A97EAB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57" name="Rectangle: Rounded Corners 180">
            <a:extLst>
              <a:ext uri="{FF2B5EF4-FFF2-40B4-BE49-F238E27FC236}">
                <a16:creationId xmlns:a16="http://schemas.microsoft.com/office/drawing/2014/main" id="{A587C818-5CA3-CADF-93F5-5C7A556F8B50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58" name="Rectangle: Rounded Corners 181">
            <a:extLst>
              <a:ext uri="{FF2B5EF4-FFF2-40B4-BE49-F238E27FC236}">
                <a16:creationId xmlns:a16="http://schemas.microsoft.com/office/drawing/2014/main" id="{B8556C96-193E-E992-C0C4-DE8317D79C9D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59" name="Rectangle: Rounded Corners 182">
            <a:extLst>
              <a:ext uri="{FF2B5EF4-FFF2-40B4-BE49-F238E27FC236}">
                <a16:creationId xmlns:a16="http://schemas.microsoft.com/office/drawing/2014/main" id="{82C65A42-A533-162A-FE1D-F1E6A6A97E68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60" name="Rectangle: Rounded Corners 183">
            <a:extLst>
              <a:ext uri="{FF2B5EF4-FFF2-40B4-BE49-F238E27FC236}">
                <a16:creationId xmlns:a16="http://schemas.microsoft.com/office/drawing/2014/main" id="{18C7D6DE-2CA4-1FEC-DED9-23EF4705DC61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61" name="Rectangle: Rounded Corners 184">
            <a:extLst>
              <a:ext uri="{FF2B5EF4-FFF2-40B4-BE49-F238E27FC236}">
                <a16:creationId xmlns:a16="http://schemas.microsoft.com/office/drawing/2014/main" id="{EB545D3F-01BA-7586-4101-9746ADB12017}"/>
              </a:ext>
            </a:extLst>
          </p:cNvPr>
          <p:cNvSpPr/>
          <p:nvPr/>
        </p:nvSpPr>
        <p:spPr>
          <a:xfrm>
            <a:off x="6581933" y="42666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62" name="Rectangle: Rounded Corners 186">
            <a:extLst>
              <a:ext uri="{FF2B5EF4-FFF2-40B4-BE49-F238E27FC236}">
                <a16:creationId xmlns:a16="http://schemas.microsoft.com/office/drawing/2014/main" id="{0D4A38CD-8A0D-B9A0-45B9-277954073587}"/>
              </a:ext>
            </a:extLst>
          </p:cNvPr>
          <p:cNvSpPr/>
          <p:nvPr/>
        </p:nvSpPr>
        <p:spPr>
          <a:xfrm>
            <a:off x="6581932" y="3771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363" name="Picture 362">
            <a:extLst>
              <a:ext uri="{FF2B5EF4-FFF2-40B4-BE49-F238E27FC236}">
                <a16:creationId xmlns:a16="http://schemas.microsoft.com/office/drawing/2014/main" id="{0D22A248-BB6F-9141-DB71-88149126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0" y="142046"/>
            <a:ext cx="146858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" name="TextBox 363">
            <a:extLst>
              <a:ext uri="{FF2B5EF4-FFF2-40B4-BE49-F238E27FC236}">
                <a16:creationId xmlns:a16="http://schemas.microsoft.com/office/drawing/2014/main" id="{B72BE77A-5FEA-1B95-D884-8F57441E0A52}"/>
              </a:ext>
            </a:extLst>
          </p:cNvPr>
          <p:cNvSpPr txBox="1"/>
          <p:nvPr/>
        </p:nvSpPr>
        <p:spPr>
          <a:xfrm>
            <a:off x="1129851" y="449991"/>
            <a:ext cx="101630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6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7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8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9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1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2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3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5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1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4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6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7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8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9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0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1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2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4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5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6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58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9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60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61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A9EB65-A3C4-D17E-3886-15DC2B1527EE}"/>
              </a:ext>
            </a:extLst>
          </p:cNvPr>
          <p:cNvSpPr txBox="1"/>
          <p:nvPr/>
        </p:nvSpPr>
        <p:spPr>
          <a:xfrm>
            <a:off x="447433" y="188066"/>
            <a:ext cx="823462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(...)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10732-A9E5-15AD-8613-7707E91E6561}"/>
              </a:ext>
            </a:extLst>
          </p:cNvPr>
          <p:cNvSpPr txBox="1"/>
          <p:nvPr/>
        </p:nvSpPr>
        <p:spPr>
          <a:xfrm>
            <a:off x="914400" y="318135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17080-BACC-3499-BEF4-94143B402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90248" y="180883"/>
            <a:ext cx="1183610" cy="1183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1B9CC-4DB4-0778-8DEC-0FD61C4CBD2B}"/>
              </a:ext>
            </a:extLst>
          </p:cNvPr>
          <p:cNvSpPr txBox="1"/>
          <p:nvPr/>
        </p:nvSpPr>
        <p:spPr>
          <a:xfrm>
            <a:off x="467420" y="263118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7735A-F9ED-4ABC-9829-4958E3D9D4E1}"/>
              </a:ext>
            </a:extLst>
          </p:cNvPr>
          <p:cNvSpPr txBox="1"/>
          <p:nvPr/>
        </p:nvSpPr>
        <p:spPr>
          <a:xfrm>
            <a:off x="1447800" y="47053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994AA-1187-54BA-CD1D-2A8EEF36F338}"/>
              </a:ext>
            </a:extLst>
          </p:cNvPr>
          <p:cNvSpPr txBox="1"/>
          <p:nvPr/>
        </p:nvSpPr>
        <p:spPr>
          <a:xfrm>
            <a:off x="914400" y="3731511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504825" y="-952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90600" y="1155978"/>
            <a:ext cx="70104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bài theo SGK và xem lại các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đã giải.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III; IV (SGK/39,40,41).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29A36-4818-D295-F581-0D156E646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676"/>
          <a:stretch/>
        </p:blipFill>
        <p:spPr>
          <a:xfrm>
            <a:off x="722985" y="2031160"/>
            <a:ext cx="1410615" cy="167640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1880DAC-9D43-176A-7077-790DFF411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2590800" y="382653"/>
            <a:ext cx="987800" cy="9878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4F899312-CFE2-7DF1-8123-35C98B4565AE}"/>
              </a:ext>
            </a:extLst>
          </p:cNvPr>
          <p:cNvSpPr/>
          <p:nvPr/>
        </p:nvSpPr>
        <p:spPr>
          <a:xfrm>
            <a:off x="1891882" y="2070530"/>
            <a:ext cx="7175918" cy="16370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6C14F-D578-6DBF-8D5D-71778A9D7D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672659" y="464512"/>
            <a:ext cx="824081" cy="8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90596" y="1204435"/>
            <a:ext cx="3215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20, BÀI 2: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819400" y="173391"/>
            <a:ext cx="24903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THỰC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48304" y="251199"/>
            <a:ext cx="2509341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133600" y="4162937"/>
            <a:ext cx="159530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71B04A5-9082-719B-B40D-9BA20E21F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113089"/>
              </p:ext>
            </p:extLst>
          </p:nvPr>
        </p:nvGraphicFramePr>
        <p:xfrm>
          <a:off x="2524417" y="2114550"/>
          <a:ext cx="536710" cy="53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280" imgH="368280" progId="Equation.DSMT4">
                  <p:embed/>
                </p:oleObj>
              </mc:Choice>
              <mc:Fallback>
                <p:oleObj name="Equation" r:id="rId3" imgW="36828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417" y="2114550"/>
                        <a:ext cx="536710" cy="536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0FE7E332-F82D-2F81-56E5-FD818EF6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1998184"/>
            <a:ext cx="749557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HỢP     CÁC SỐ THỰC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126934" y="298409"/>
            <a:ext cx="940866" cy="940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E84F19-F34E-94BB-E210-842510FCC3C9}"/>
              </a:ext>
            </a:extLst>
          </p:cNvPr>
          <p:cNvSpPr txBox="1"/>
          <p:nvPr/>
        </p:nvSpPr>
        <p:spPr>
          <a:xfrm>
            <a:off x="354809" y="1170900"/>
            <a:ext cx="7543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26E744-F160-68FF-21D6-3F4F8452E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0341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4277DA-A027-517C-2778-212B404F0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982598"/>
              </p:ext>
            </p:extLst>
          </p:nvPr>
        </p:nvGraphicFramePr>
        <p:xfrm>
          <a:off x="2832672" y="1877319"/>
          <a:ext cx="3606051" cy="76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0" imgH="457200" progId="Equation.DSMT4">
                  <p:embed/>
                </p:oleObj>
              </mc:Choice>
              <mc:Fallback>
                <p:oleObj name="Equation" r:id="rId4" imgW="2159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672" y="1877319"/>
                        <a:ext cx="3606051" cy="765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E679DB-D8EF-9903-0C6D-7F06193A0A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1897" b="62968"/>
          <a:stretch/>
        </p:blipFill>
        <p:spPr>
          <a:xfrm>
            <a:off x="137095" y="1663881"/>
            <a:ext cx="687937" cy="342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8C71B-AB6A-65B4-1604-0325A0CBAC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6" r="93004" b="49390"/>
          <a:stretch/>
        </p:blipFill>
        <p:spPr>
          <a:xfrm>
            <a:off x="934356" y="3266885"/>
            <a:ext cx="304800" cy="4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633500-5938-C68E-4A23-4A7802C19F84}"/>
              </a:ext>
            </a:extLst>
          </p:cNvPr>
          <p:cNvSpPr txBox="1"/>
          <p:nvPr/>
        </p:nvSpPr>
        <p:spPr>
          <a:xfrm>
            <a:off x="304799" y="6803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ED450-77F2-B0A9-898E-DC4A7FF2A72F}"/>
              </a:ext>
            </a:extLst>
          </p:cNvPr>
          <p:cNvSpPr txBox="1"/>
          <p:nvPr/>
        </p:nvSpPr>
        <p:spPr>
          <a:xfrm>
            <a:off x="304799" y="199579"/>
            <a:ext cx="424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TẬP HỢP SỐ THỰC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BA309-B512-5082-0648-1B8EE3E5377B}"/>
              </a:ext>
            </a:extLst>
          </p:cNvPr>
          <p:cNvSpPr txBox="1"/>
          <p:nvPr/>
        </p:nvSpPr>
        <p:spPr>
          <a:xfrm>
            <a:off x="838200" y="158318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7D4F3-2326-2C86-BFDD-179784025C05}"/>
              </a:ext>
            </a:extLst>
          </p:cNvPr>
          <p:cNvSpPr txBox="1"/>
          <p:nvPr/>
        </p:nvSpPr>
        <p:spPr>
          <a:xfrm>
            <a:off x="1293938" y="3265759"/>
            <a:ext cx="6832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2F542E-BEA8-A79D-26FF-020DDE0A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5943DE-4BA4-D3DA-CE0B-0DDBAEE83E5B}"/>
              </a:ext>
            </a:extLst>
          </p:cNvPr>
          <p:cNvGrpSpPr/>
          <p:nvPr/>
        </p:nvGrpSpPr>
        <p:grpSpPr>
          <a:xfrm>
            <a:off x="685800" y="2732945"/>
            <a:ext cx="4983177" cy="880873"/>
            <a:chOff x="405235" y="2912456"/>
            <a:chExt cx="4983177" cy="8808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37C3DF-7C09-A8B0-AE77-FA91FA51ED76}"/>
                </a:ext>
              </a:extLst>
            </p:cNvPr>
            <p:cNvSpPr txBox="1"/>
            <p:nvPr/>
          </p:nvSpPr>
          <p:spPr>
            <a:xfrm>
              <a:off x="405235" y="2957590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5F542B41-BB1F-52E4-43E6-6E750A3EB95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8792132"/>
                    </p:ext>
                  </p:extLst>
                </p:nvPr>
              </p:nvGraphicFramePr>
              <p:xfrm>
                <a:off x="3603187" y="2912456"/>
                <a:ext cx="1785225" cy="58737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3251160" imgH="1066680" progId="Equation.DSMT4">
                        <p:embed/>
                      </p:oleObj>
                    </mc:Choice>
                    <mc:Fallback>
                      <p:oleObj name="Equation" r:id="rId8" imgW="3251160" imgH="1066680" progId="Equation.DSMT4">
                        <p:embed/>
                        <p:pic>
                          <p:nvPicPr>
                            <p:cNvPr id="6" name="Object 5">
                              <a:extLst>
                                <a:ext uri="{FF2B5EF4-FFF2-40B4-BE49-F238E27FC236}">
                                  <a16:creationId xmlns:a16="http://schemas.microsoft.com/office/drawing/2014/main" id="{A14277DA-A027-517C-2778-212B404F003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3187" y="2912456"/>
                              <a:ext cx="1785225" cy="5873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5F542B41-BB1F-52E4-43E6-6E750A3EB95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8792132"/>
                    </p:ext>
                  </p:extLst>
                </p:nvPr>
              </p:nvGraphicFramePr>
              <p:xfrm>
                <a:off x="3603187" y="2912456"/>
                <a:ext cx="1785225" cy="58737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8" imgW="3251160" imgH="1066680" progId="Equation.DSMT4">
                        <p:embed/>
                      </p:oleObj>
                    </mc:Choice>
                    <mc:Fallback>
                      <p:oleObj name="Equation" r:id="rId8" imgW="3251160" imgH="1066680" progId="Equation.DSMT4">
                        <p:embed/>
                        <p:pic>
                          <p:nvPicPr>
                            <p:cNvPr id="6" name="Object 5">
                              <a:extLst>
                                <a:ext uri="{FF2B5EF4-FFF2-40B4-BE49-F238E27FC236}">
                                  <a16:creationId xmlns:a16="http://schemas.microsoft.com/office/drawing/2014/main" id="{A14277DA-A027-517C-2778-212B404F003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3187" y="2912456"/>
                              <a:ext cx="1785225" cy="5873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3421DD8-656C-269F-97EB-D6FBEC8050E0}"/>
                    </a:ext>
                  </a:extLst>
                </p:cNvPr>
                <p:cNvSpPr txBox="1"/>
                <p:nvPr/>
              </p:nvSpPr>
              <p:spPr>
                <a:xfrm>
                  <a:off x="2847113" y="3377830"/>
                  <a:ext cx="756074" cy="415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3421DD8-656C-269F-97EB-D6FBEC805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7113" y="3377830"/>
                  <a:ext cx="756074" cy="4154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C57670-2747-8FC7-B89A-D14499D8EDEC}"/>
              </a:ext>
            </a:extLst>
          </p:cNvPr>
          <p:cNvSpPr txBox="1"/>
          <p:nvPr/>
        </p:nvSpPr>
        <p:spPr>
          <a:xfrm>
            <a:off x="340593" y="34275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6C0C8-1AAA-5F8D-8D37-5D77CCF93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070" b="60712"/>
          <a:stretch/>
        </p:blipFill>
        <p:spPr>
          <a:xfrm>
            <a:off x="340593" y="833381"/>
            <a:ext cx="685800" cy="400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BDF14-DE10-A705-C269-13ACE25C2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08" y="861380"/>
            <a:ext cx="1108972" cy="110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36F80-0D02-5671-E6C8-DAEA674F1CE9}"/>
              </a:ext>
            </a:extLst>
          </p:cNvPr>
          <p:cNvSpPr txBox="1"/>
          <p:nvPr/>
        </p:nvSpPr>
        <p:spPr>
          <a:xfrm>
            <a:off x="340593" y="1176769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F917D-69F5-A770-AB58-59BF39242508}"/>
              </a:ext>
            </a:extLst>
          </p:cNvPr>
          <p:cNvSpPr/>
          <p:nvPr/>
        </p:nvSpPr>
        <p:spPr>
          <a:xfrm>
            <a:off x="3657600" y="1352550"/>
            <a:ext cx="1447800" cy="57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D85AC-7234-1315-59F3-5E7D2B79A434}"/>
              </a:ext>
            </a:extLst>
          </p:cNvPr>
          <p:cNvSpPr txBox="1"/>
          <p:nvPr/>
        </p:nvSpPr>
        <p:spPr>
          <a:xfrm>
            <a:off x="473193" y="3257550"/>
            <a:ext cx="3991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0CC10-ACC2-FA8A-00AC-3C5C035D65FD}"/>
              </a:ext>
            </a:extLst>
          </p:cNvPr>
          <p:cNvSpPr txBox="1"/>
          <p:nvPr/>
        </p:nvSpPr>
        <p:spPr>
          <a:xfrm>
            <a:off x="4744726" y="3257550"/>
            <a:ext cx="379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3113AB-9746-6A2D-6168-4BA3F89B4887}"/>
              </a:ext>
            </a:extLst>
          </p:cNvPr>
          <p:cNvSpPr/>
          <p:nvPr/>
        </p:nvSpPr>
        <p:spPr>
          <a:xfrm>
            <a:off x="1628313" y="2266951"/>
            <a:ext cx="1681188" cy="6272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11AD8-BDF9-7E48-09FC-47A65E567D11}"/>
              </a:ext>
            </a:extLst>
          </p:cNvPr>
          <p:cNvSpPr/>
          <p:nvPr/>
        </p:nvSpPr>
        <p:spPr>
          <a:xfrm>
            <a:off x="5466677" y="2454646"/>
            <a:ext cx="1066800" cy="428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3C11A-2FF7-DEFE-7B25-0E54169FF397}"/>
              </a:ext>
            </a:extLst>
          </p:cNvPr>
          <p:cNvSpPr/>
          <p:nvPr/>
        </p:nvSpPr>
        <p:spPr>
          <a:xfrm>
            <a:off x="5376888" y="2281145"/>
            <a:ext cx="1681188" cy="601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A176A5-88B5-3005-01DF-06889FCAE26F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2468907" y="1924375"/>
            <a:ext cx="1912593" cy="342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50DD8C-A2B6-AB72-8DCF-631BE8E09743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4381500" y="1924375"/>
            <a:ext cx="1835982" cy="356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94449E-ECB7-3DA0-911A-616E2B32AAA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468907" y="2894197"/>
            <a:ext cx="0" cy="448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A82139-56EF-BFD1-6A49-F89A18D0348B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6217481" y="2882767"/>
            <a:ext cx="1" cy="428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9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 animBg="1"/>
      <p:bldP spid="7" grpId="0"/>
      <p:bldP spid="13" grpId="0"/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346AC-8151-AF6E-D103-CC28EB89DF0D}"/>
              </a:ext>
            </a:extLst>
          </p:cNvPr>
          <p:cNvSpPr txBox="1"/>
          <p:nvPr/>
        </p:nvSpPr>
        <p:spPr>
          <a:xfrm>
            <a:off x="213595" y="116145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BIỂU DIỄN SỐ THỰC TRÊN TRỤC SỐ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AAD4C-D1C3-BC76-291F-2ADB77C90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" r="86672"/>
          <a:stretch/>
        </p:blipFill>
        <p:spPr>
          <a:xfrm>
            <a:off x="188611" y="714395"/>
            <a:ext cx="842451" cy="587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E107D-248A-3D07-3B08-1B10297BD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17" y="1439741"/>
            <a:ext cx="1018098" cy="1018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4A07D-B6B7-F865-8387-C6FE48529BEC}"/>
              </a:ext>
            </a:extLst>
          </p:cNvPr>
          <p:cNvSpPr txBox="1"/>
          <p:nvPr/>
        </p:nvSpPr>
        <p:spPr>
          <a:xfrm>
            <a:off x="1179657" y="696499"/>
            <a:ext cx="622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DFA1E-A5CC-60FE-0E3E-538B5F0AC90D}"/>
              </a:ext>
            </a:extLst>
          </p:cNvPr>
          <p:cNvSpPr txBox="1"/>
          <p:nvPr/>
        </p:nvSpPr>
        <p:spPr>
          <a:xfrm>
            <a:off x="528601" y="1345642"/>
            <a:ext cx="6100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0BE7584-8568-4F68-4E9A-3AA0894F8DA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81600" y="2623698"/>
            <a:ext cx="7698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E920DFE-E208-10F5-500F-54F628903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16886"/>
              </p:ext>
            </p:extLst>
          </p:nvPr>
        </p:nvGraphicFramePr>
        <p:xfrm>
          <a:off x="6855062" y="542991"/>
          <a:ext cx="1977409" cy="83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6698" imgH="393529" progId="Equation.DSMT4">
                  <p:embed/>
                </p:oleObj>
              </mc:Choice>
              <mc:Fallback>
                <p:oleObj name="Equation" r:id="rId4" imgW="926698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062" y="542991"/>
                        <a:ext cx="1977409" cy="835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>
            <a:extLst>
              <a:ext uri="{FF2B5EF4-FFF2-40B4-BE49-F238E27FC236}">
                <a16:creationId xmlns:a16="http://schemas.microsoft.com/office/drawing/2014/main" id="{9201BF57-ED18-5503-39FA-6FDE8635EC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43401" y="2904682"/>
            <a:ext cx="76989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3BEDD3-4A0C-CCC3-73BD-395F0EFFF6C0}"/>
              </a:ext>
            </a:extLst>
          </p:cNvPr>
          <p:cNvCxnSpPr>
            <a:cxnSpLocks/>
          </p:cNvCxnSpPr>
          <p:nvPr/>
        </p:nvCxnSpPr>
        <p:spPr>
          <a:xfrm>
            <a:off x="581523" y="4324350"/>
            <a:ext cx="82113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BC85D5-20E5-DD5C-3348-EC1C089868E6}"/>
              </a:ext>
            </a:extLst>
          </p:cNvPr>
          <p:cNvCxnSpPr>
            <a:cxnSpLocks/>
          </p:cNvCxnSpPr>
          <p:nvPr/>
        </p:nvCxnSpPr>
        <p:spPr>
          <a:xfrm>
            <a:off x="2813540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10F4A4-F6BB-0AD4-05E7-756BD122D5A4}"/>
              </a:ext>
            </a:extLst>
          </p:cNvPr>
          <p:cNvCxnSpPr>
            <a:cxnSpLocks/>
          </p:cNvCxnSpPr>
          <p:nvPr/>
        </p:nvCxnSpPr>
        <p:spPr>
          <a:xfrm>
            <a:off x="351692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8DBE13-0705-8EDE-DF63-B8F0A28C1662}"/>
              </a:ext>
            </a:extLst>
          </p:cNvPr>
          <p:cNvCxnSpPr>
            <a:cxnSpLocks/>
          </p:cNvCxnSpPr>
          <p:nvPr/>
        </p:nvCxnSpPr>
        <p:spPr>
          <a:xfrm>
            <a:off x="492369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6BAFFE-ABDA-96B6-5ECD-FC0DFD3170C6}"/>
              </a:ext>
            </a:extLst>
          </p:cNvPr>
          <p:cNvCxnSpPr>
            <a:cxnSpLocks/>
          </p:cNvCxnSpPr>
          <p:nvPr/>
        </p:nvCxnSpPr>
        <p:spPr>
          <a:xfrm>
            <a:off x="70338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C23C3B-D1F3-E801-F003-B0BFCD7F00F2}"/>
              </a:ext>
            </a:extLst>
          </p:cNvPr>
          <p:cNvCxnSpPr>
            <a:cxnSpLocks/>
          </p:cNvCxnSpPr>
          <p:nvPr/>
        </p:nvCxnSpPr>
        <p:spPr>
          <a:xfrm>
            <a:off x="211015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93BB65-DEDC-09AA-016D-3982398A8365}"/>
              </a:ext>
            </a:extLst>
          </p:cNvPr>
          <p:cNvCxnSpPr>
            <a:cxnSpLocks/>
          </p:cNvCxnSpPr>
          <p:nvPr/>
        </p:nvCxnSpPr>
        <p:spPr>
          <a:xfrm>
            <a:off x="773723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5D8684-B479-5E27-736F-7AB001E8E723}"/>
              </a:ext>
            </a:extLst>
          </p:cNvPr>
          <p:cNvCxnSpPr/>
          <p:nvPr/>
        </p:nvCxnSpPr>
        <p:spPr>
          <a:xfrm>
            <a:off x="6330465" y="420435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F7E2FD-DA79-4DD9-E012-A29D512D173A}"/>
              </a:ext>
            </a:extLst>
          </p:cNvPr>
          <p:cNvCxnSpPr/>
          <p:nvPr/>
        </p:nvCxnSpPr>
        <p:spPr>
          <a:xfrm>
            <a:off x="1406770" y="4198620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EC9C1C2-2F13-FD66-5B30-81B9CC398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338956"/>
              </p:ext>
            </p:extLst>
          </p:nvPr>
        </p:nvGraphicFramePr>
        <p:xfrm>
          <a:off x="3253965" y="3471866"/>
          <a:ext cx="403633" cy="66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1054080" progId="Equation.DSMT4">
                  <p:embed/>
                </p:oleObj>
              </mc:Choice>
              <mc:Fallback>
                <p:oleObj name="Equation" r:id="rId6" imgW="634680" imgH="10540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D67B59-7CBE-B20F-5194-CD80031E0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965" y="3471866"/>
                        <a:ext cx="403633" cy="666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DFB22D0-9481-8742-5A15-07714DF05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14881"/>
              </p:ext>
            </p:extLst>
          </p:nvPr>
        </p:nvGraphicFramePr>
        <p:xfrm>
          <a:off x="4146379" y="3855761"/>
          <a:ext cx="164416" cy="284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41200" progId="Equation.DSMT4">
                  <p:embed/>
                </p:oleObj>
              </mc:Choice>
              <mc:Fallback>
                <p:oleObj name="Equation" r:id="rId8" imgW="164880" imgH="241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CCB274E-8A53-166C-AE59-213A5B62D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379" y="3855761"/>
                        <a:ext cx="164416" cy="284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6A284FB4-6538-7E0E-93F1-EC08A9BB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785" y="3695678"/>
            <a:ext cx="45720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FA79F51-6FE8-BF3C-3953-19B7238AF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927726"/>
              </p:ext>
            </p:extLst>
          </p:nvPr>
        </p:nvGraphicFramePr>
        <p:xfrm>
          <a:off x="5569918" y="3847961"/>
          <a:ext cx="162192" cy="291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20" imgH="177480" progId="Equation.DSMT4">
                  <p:embed/>
                </p:oleObj>
              </mc:Choice>
              <mc:Fallback>
                <p:oleObj name="Equation" r:id="rId10" imgW="101520" imgH="177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F639E51-B3E6-C734-F27B-E4EFD3B8B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918" y="3847961"/>
                        <a:ext cx="162192" cy="291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24BD14-0A88-2147-3E37-65E9BEF870B1}"/>
              </a:ext>
            </a:extLst>
          </p:cNvPr>
          <p:cNvCxnSpPr>
            <a:cxnSpLocks/>
          </p:cNvCxnSpPr>
          <p:nvPr/>
        </p:nvCxnSpPr>
        <p:spPr>
          <a:xfrm>
            <a:off x="7033850" y="4198620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82C551-D800-1E7A-1DCA-F84E5D88F03E}"/>
              </a:ext>
            </a:extLst>
          </p:cNvPr>
          <p:cNvCxnSpPr>
            <a:cxnSpLocks/>
          </p:cNvCxnSpPr>
          <p:nvPr/>
        </p:nvCxnSpPr>
        <p:spPr>
          <a:xfrm>
            <a:off x="5627080" y="421182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F815EE-DEEF-86E4-D6DF-14F6502820A8}"/>
              </a:ext>
            </a:extLst>
          </p:cNvPr>
          <p:cNvCxnSpPr>
            <a:cxnSpLocks/>
          </p:cNvCxnSpPr>
          <p:nvPr/>
        </p:nvCxnSpPr>
        <p:spPr>
          <a:xfrm>
            <a:off x="4220310" y="4198620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7236A3-3CC1-7E21-D945-F765F238B28E}"/>
              </a:ext>
            </a:extLst>
          </p:cNvPr>
          <p:cNvCxnSpPr>
            <a:cxnSpLocks/>
          </p:cNvCxnSpPr>
          <p:nvPr/>
        </p:nvCxnSpPr>
        <p:spPr>
          <a:xfrm>
            <a:off x="8440620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63759A3A-DC89-9987-5F62-AF772A11A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73938"/>
              </p:ext>
            </p:extLst>
          </p:nvPr>
        </p:nvGraphicFramePr>
        <p:xfrm>
          <a:off x="5804582" y="3866467"/>
          <a:ext cx="498779" cy="29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4" imgH="457002" progId="Equation.DSMT4">
                  <p:embed/>
                </p:oleObj>
              </mc:Choice>
              <mc:Fallback>
                <p:oleObj name="Equation" r:id="rId12" imgW="774364" imgH="457002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437CDA1-7B71-B2FE-AE9F-D06CF2C83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582" y="3866467"/>
                        <a:ext cx="498779" cy="295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7B79FD-F5A0-3030-1B00-236672E0152A}"/>
              </a:ext>
            </a:extLst>
          </p:cNvPr>
          <p:cNvCxnSpPr/>
          <p:nvPr/>
        </p:nvCxnSpPr>
        <p:spPr>
          <a:xfrm>
            <a:off x="5986351" y="420765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5F062F-E8FC-D4DC-8E76-D0D5C4CF3C76}"/>
              </a:ext>
            </a:extLst>
          </p:cNvPr>
          <p:cNvCxnSpPr/>
          <p:nvPr/>
        </p:nvCxnSpPr>
        <p:spPr>
          <a:xfrm>
            <a:off x="6667500" y="420765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2">
            <a:extLst>
              <a:ext uri="{FF2B5EF4-FFF2-40B4-BE49-F238E27FC236}">
                <a16:creationId xmlns:a16="http://schemas.microsoft.com/office/drawing/2014/main" id="{B6B10AA3-2B12-80E9-06C4-881005F19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62381"/>
            <a:ext cx="845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4CFEAE8-3918-12EE-7D43-B7B616A1E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41304"/>
              </p:ext>
            </p:extLst>
          </p:nvPr>
        </p:nvGraphicFramePr>
        <p:xfrm>
          <a:off x="6579973" y="3533566"/>
          <a:ext cx="162192" cy="64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200" imgH="1054100" progId="Equation.DSMT4">
                  <p:embed/>
                </p:oleObj>
              </mc:Choice>
              <mc:Fallback>
                <p:oleObj name="Equation" r:id="rId14" imgW="330200" imgH="10541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A94D1FD-9C90-1FAB-F6F7-DFE9A16A4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973" y="3533566"/>
                        <a:ext cx="162192" cy="647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7D2F9D5-C6B5-C023-C405-12B8B47C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93520A-A38C-5E1B-D093-1AC7D14EB3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39" imgH="152334" progId="Equation.DSMT4">
                  <p:embed/>
                </p:oleObj>
              </mc:Choice>
              <mc:Fallback>
                <p:oleObj name="Equation" r:id="rId16" imgW="139639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8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5346AC-8151-AF6E-D103-CC28EB89DF0D}"/>
              </a:ext>
            </a:extLst>
          </p:cNvPr>
          <p:cNvSpPr txBox="1"/>
          <p:nvPr/>
        </p:nvSpPr>
        <p:spPr>
          <a:xfrm>
            <a:off x="364897" y="269116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BIỂU DIỄN SỐ THỰC TRÊN TRỤC SỐ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EFE69-FBFF-8B33-7BA3-9C18ED9DD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947"/>
          <a:stretch/>
        </p:blipFill>
        <p:spPr>
          <a:xfrm>
            <a:off x="388257" y="873425"/>
            <a:ext cx="1066800" cy="62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30E17-BA62-1EFD-9D95-4FB9289DF10D}"/>
              </a:ext>
            </a:extLst>
          </p:cNvPr>
          <p:cNvSpPr txBox="1"/>
          <p:nvPr/>
        </p:nvSpPr>
        <p:spPr>
          <a:xfrm>
            <a:off x="1672490" y="864425"/>
            <a:ext cx="618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D9A93-D6D2-9CEA-BB6D-DB30FC305F99}"/>
              </a:ext>
            </a:extLst>
          </p:cNvPr>
          <p:cNvSpPr txBox="1"/>
          <p:nvPr/>
        </p:nvSpPr>
        <p:spPr>
          <a:xfrm>
            <a:off x="402771" y="1495725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B60C4-EB44-3960-CEE8-19EEB1962860}"/>
              </a:ext>
            </a:extLst>
          </p:cNvPr>
          <p:cNvSpPr txBox="1"/>
          <p:nvPr/>
        </p:nvSpPr>
        <p:spPr>
          <a:xfrm>
            <a:off x="95692" y="2681054"/>
            <a:ext cx="8895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5738F43-0003-B949-F1B7-9F1D33D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AFF4D8-AA22-94C8-8EC0-332CABF87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46686"/>
              </p:ext>
            </p:extLst>
          </p:nvPr>
        </p:nvGraphicFramePr>
        <p:xfrm>
          <a:off x="4329111" y="873426"/>
          <a:ext cx="491270" cy="45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091" imgH="215713" progId="Equation.DSMT4">
                  <p:embed/>
                </p:oleObj>
              </mc:Choice>
              <mc:Fallback>
                <p:oleObj name="Equation" r:id="rId4" imgW="241091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1" y="873426"/>
                        <a:ext cx="491270" cy="451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8AC972F-90C6-90C1-5319-94CDF7814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67193"/>
              </p:ext>
            </p:extLst>
          </p:nvPr>
        </p:nvGraphicFramePr>
        <p:xfrm>
          <a:off x="3605212" y="3572036"/>
          <a:ext cx="456088" cy="41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091" imgH="215713" progId="Equation.DSMT4">
                  <p:embed/>
                </p:oleObj>
              </mc:Choice>
              <mc:Fallback>
                <p:oleObj name="Equation" r:id="rId6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2" y="3572036"/>
                        <a:ext cx="456088" cy="419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CABBF48D-A78B-2CCA-54C4-086A3DF02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A72A97B-9587-B71A-77CD-DFC08AF51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05613"/>
              </p:ext>
            </p:extLst>
          </p:nvPr>
        </p:nvGraphicFramePr>
        <p:xfrm>
          <a:off x="2209800" y="3276363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90" imgH="279279" progId="Equation.DSMT4">
                  <p:embed/>
                </p:oleObj>
              </mc:Choice>
              <mc:Fallback>
                <p:oleObj name="Equation" r:id="rId7" imgW="253890" imgH="2792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76363"/>
                        <a:ext cx="257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E5044CEA-C657-3C65-1308-ED2ADF37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155A33A-2304-ED0D-A0F5-A1ED4B8689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17216"/>
              </p:ext>
            </p:extLst>
          </p:nvPr>
        </p:nvGraphicFramePr>
        <p:xfrm>
          <a:off x="3733800" y="3276363"/>
          <a:ext cx="115413" cy="23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5028" imgH="368140" progId="Equation.DSMT4">
                  <p:embed/>
                </p:oleObj>
              </mc:Choice>
              <mc:Fallback>
                <p:oleObj name="Equation" r:id="rId9" imgW="165028" imgH="3681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363"/>
                        <a:ext cx="115413" cy="23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46A1C30-06D3-25B2-DDE6-4771D44A4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3187"/>
              </p:ext>
            </p:extLst>
          </p:nvPr>
        </p:nvGraphicFramePr>
        <p:xfrm>
          <a:off x="3429000" y="1881047"/>
          <a:ext cx="549629" cy="50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091" imgH="215713" progId="Equation.DSMT4">
                  <p:embed/>
                </p:oleObj>
              </mc:Choice>
              <mc:Fallback>
                <p:oleObj name="Equation" r:id="rId4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81047"/>
                        <a:ext cx="549629" cy="505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16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5738F43-0003-B949-F1B7-9F1D33D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5185B93-7E0E-1BAF-01DC-478046491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50364"/>
              </p:ext>
            </p:extLst>
          </p:nvPr>
        </p:nvGraphicFramePr>
        <p:xfrm>
          <a:off x="4156616" y="1407806"/>
          <a:ext cx="497935" cy="45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091" imgH="215713" progId="Equation.DSMT4">
                  <p:embed/>
                </p:oleObj>
              </mc:Choice>
              <mc:Fallback>
                <p:oleObj name="Equation" r:id="rId4" imgW="241091" imgH="215713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5185B93-7E0E-1BAF-01DC-478046491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616" y="1407806"/>
                        <a:ext cx="497935" cy="458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C16F5B0-D0E6-6F8C-3076-46DBD0633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99464"/>
              </p:ext>
            </p:extLst>
          </p:nvPr>
        </p:nvGraphicFramePr>
        <p:xfrm>
          <a:off x="4267200" y="124913"/>
          <a:ext cx="497934" cy="45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091" imgH="215713" progId="Equation.DSMT4">
                  <p:embed/>
                </p:oleObj>
              </mc:Choice>
              <mc:Fallback>
                <p:oleObj name="Equation" r:id="rId6" imgW="241091" imgH="215713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C16F5B0-D0E6-6F8C-3076-46DBD0633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24913"/>
                        <a:ext cx="497934" cy="458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BFE40E-2CFB-B43B-0BDC-15525DC53C71}"/>
              </a:ext>
            </a:extLst>
          </p:cNvPr>
          <p:cNvCxnSpPr/>
          <p:nvPr/>
        </p:nvCxnSpPr>
        <p:spPr>
          <a:xfrm>
            <a:off x="1600200" y="3714750"/>
            <a:ext cx="68423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9720C-A259-B5F7-07FB-D796058DFF88}"/>
              </a:ext>
            </a:extLst>
          </p:cNvPr>
          <p:cNvCxnSpPr/>
          <p:nvPr/>
        </p:nvCxnSpPr>
        <p:spPr>
          <a:xfrm>
            <a:off x="1914525" y="3648075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BA289A-2212-4EEA-BDA6-14726F436C92}"/>
              </a:ext>
            </a:extLst>
          </p:cNvPr>
          <p:cNvCxnSpPr/>
          <p:nvPr/>
        </p:nvCxnSpPr>
        <p:spPr>
          <a:xfrm>
            <a:off x="2819400" y="3647507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FB9CEC-DA5C-763D-4C3A-7311410AAE49}"/>
              </a:ext>
            </a:extLst>
          </p:cNvPr>
          <p:cNvCxnSpPr/>
          <p:nvPr/>
        </p:nvCxnSpPr>
        <p:spPr>
          <a:xfrm>
            <a:off x="3733800" y="3657600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D7FC0B-6FF0-A3A2-8121-7B6ADB7A4947}"/>
              </a:ext>
            </a:extLst>
          </p:cNvPr>
          <p:cNvCxnSpPr/>
          <p:nvPr/>
        </p:nvCxnSpPr>
        <p:spPr>
          <a:xfrm>
            <a:off x="4648200" y="3647507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308CD2-65B4-1607-22E6-1175C6157ADE}"/>
              </a:ext>
            </a:extLst>
          </p:cNvPr>
          <p:cNvCxnSpPr/>
          <p:nvPr/>
        </p:nvCxnSpPr>
        <p:spPr>
          <a:xfrm>
            <a:off x="5562600" y="3658168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F78F87-22AC-30FE-6740-E5CC3D681237}"/>
              </a:ext>
            </a:extLst>
          </p:cNvPr>
          <p:cNvCxnSpPr/>
          <p:nvPr/>
        </p:nvCxnSpPr>
        <p:spPr>
          <a:xfrm>
            <a:off x="6477000" y="3658168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CC8654-82A8-6A13-2462-85EC6F1D1408}"/>
              </a:ext>
            </a:extLst>
          </p:cNvPr>
          <p:cNvCxnSpPr/>
          <p:nvPr/>
        </p:nvCxnSpPr>
        <p:spPr>
          <a:xfrm>
            <a:off x="7391400" y="3657600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ACADDF-A184-F0CB-B0DC-E11C232C0428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3727795" y="2800352"/>
            <a:ext cx="2830" cy="8904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2C4E8C-6E57-4225-E6F5-710F8C9F6785}"/>
              </a:ext>
            </a:extLst>
          </p:cNvPr>
          <p:cNvCxnSpPr>
            <a:cxnSpLocks/>
          </p:cNvCxnSpPr>
          <p:nvPr/>
        </p:nvCxnSpPr>
        <p:spPr>
          <a:xfrm flipV="1">
            <a:off x="3717235" y="2819800"/>
            <a:ext cx="937316" cy="29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FFCF52-9401-FA45-5CE5-D99A6503571B}"/>
              </a:ext>
            </a:extLst>
          </p:cNvPr>
          <p:cNvCxnSpPr>
            <a:cxnSpLocks/>
          </p:cNvCxnSpPr>
          <p:nvPr/>
        </p:nvCxnSpPr>
        <p:spPr>
          <a:xfrm flipV="1">
            <a:off x="4641851" y="2819800"/>
            <a:ext cx="12700" cy="9148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35D7D8-03D2-3F28-D3C7-A6A8A7CB7E9F}"/>
              </a:ext>
            </a:extLst>
          </p:cNvPr>
          <p:cNvCxnSpPr>
            <a:cxnSpLocks/>
          </p:cNvCxnSpPr>
          <p:nvPr/>
        </p:nvCxnSpPr>
        <p:spPr>
          <a:xfrm flipV="1">
            <a:off x="3743325" y="2819800"/>
            <a:ext cx="911226" cy="874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5A29A0-F293-C884-FE3E-7D7C05E9FF6E}"/>
              </a:ext>
            </a:extLst>
          </p:cNvPr>
          <p:cNvCxnSpPr>
            <a:cxnSpLocks/>
          </p:cNvCxnSpPr>
          <p:nvPr/>
        </p:nvCxnSpPr>
        <p:spPr>
          <a:xfrm>
            <a:off x="3743325" y="3712779"/>
            <a:ext cx="917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1B0958E-C9C0-B8C4-C096-1F6DDF9926DF}"/>
              </a:ext>
            </a:extLst>
          </p:cNvPr>
          <p:cNvSpPr/>
          <p:nvPr/>
        </p:nvSpPr>
        <p:spPr>
          <a:xfrm>
            <a:off x="3721100" y="368407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E9CAEEBD-65CD-7035-FAEF-2D654105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8AF5C8F-BFA0-3810-1556-39BB5A5E6B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4554" y="3874805"/>
          <a:ext cx="3032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8AF5C8F-BFA0-3810-1556-39BB5A5E6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554" y="3874805"/>
                        <a:ext cx="3032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2C76F94-62E8-3C92-63AE-DDDE199495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1913" y="3894138"/>
          <a:ext cx="2905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60" imgH="228600" progId="Equation.DSMT4">
                  <p:embed/>
                </p:oleObj>
              </mc:Choice>
              <mc:Fallback>
                <p:oleObj name="Equation" r:id="rId9" imgW="291960" imgH="2286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72C76F94-62E8-3C92-63AE-DDDE19949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894138"/>
                        <a:ext cx="2905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6DEE3377-DC04-4837-1F12-59F41387D8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6325" y="3878263"/>
          <a:ext cx="165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41200" progId="Equation.DSMT4">
                  <p:embed/>
                </p:oleObj>
              </mc:Choice>
              <mc:Fallback>
                <p:oleObj name="Equation" r:id="rId11" imgW="164880" imgH="2412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6DEE3377-DC04-4837-1F12-59F41387D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878263"/>
                        <a:ext cx="165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AEC9876-4D38-3535-7D17-655C468E2E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4700" y="3868738"/>
          <a:ext cx="1143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20" imgH="228600" progId="Equation.DSMT4">
                  <p:embed/>
                </p:oleObj>
              </mc:Choice>
              <mc:Fallback>
                <p:oleObj name="Equation" r:id="rId13" imgW="11412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AEC9876-4D38-3535-7D17-655C468E2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868738"/>
                        <a:ext cx="1143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5C6CA77-17E4-4B83-4EE0-9CE85C60B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908873"/>
              </p:ext>
            </p:extLst>
          </p:nvPr>
        </p:nvGraphicFramePr>
        <p:xfrm>
          <a:off x="4083051" y="3245559"/>
          <a:ext cx="3683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342720" progId="Equation.DSMT4">
                  <p:embed/>
                </p:oleObj>
              </mc:Choice>
              <mc:Fallback>
                <p:oleObj name="Equation" r:id="rId15" imgW="368280" imgH="34272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5C6CA77-17E4-4B83-4EE0-9CE85C60B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1" y="3245559"/>
                        <a:ext cx="3683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E368ED3-C9AB-53D9-D145-1F38FAD929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9413" y="3873500"/>
          <a:ext cx="1778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241200" progId="Equation.DSMT4">
                  <p:embed/>
                </p:oleObj>
              </mc:Choice>
              <mc:Fallback>
                <p:oleObj name="Equation" r:id="rId17" imgW="177480" imgH="2412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E368ED3-C9AB-53D9-D145-1F38FAD92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873500"/>
                        <a:ext cx="1778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2986D367-B4AD-3E50-AAC7-40E43DCC8A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887788"/>
          <a:ext cx="1524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80" imgH="253800" progId="Equation.DSMT4">
                  <p:embed/>
                </p:oleObj>
              </mc:Choice>
              <mc:Fallback>
                <p:oleObj name="Equation" r:id="rId19" imgW="152280" imgH="2538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2986D367-B4AD-3E50-AAC7-40E43DCC8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87788"/>
                        <a:ext cx="1524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2E62EB2-C385-8F6C-296B-27889B8A45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2500" y="3884613"/>
          <a:ext cx="1778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241200" progId="Equation.DSMT4">
                  <p:embed/>
                </p:oleObj>
              </mc:Choice>
              <mc:Fallback>
                <p:oleObj name="Equation" r:id="rId21" imgW="177480" imgH="2412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2E62EB2-C385-8F6C-296B-27889B8A45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884613"/>
                        <a:ext cx="1778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F2406E3-9E5C-0D6F-BEE1-84A480B78CE5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78947"/>
          <a:stretch/>
        </p:blipFill>
        <p:spPr>
          <a:xfrm>
            <a:off x="381000" y="61457"/>
            <a:ext cx="1066800" cy="62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E2F6D-311A-B6DC-81D9-C895D543D269}"/>
              </a:ext>
            </a:extLst>
          </p:cNvPr>
          <p:cNvSpPr txBox="1"/>
          <p:nvPr/>
        </p:nvSpPr>
        <p:spPr>
          <a:xfrm>
            <a:off x="1545867" y="102427"/>
            <a:ext cx="618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001B2-069D-DCA2-B9D6-B3A1FB423061}"/>
              </a:ext>
            </a:extLst>
          </p:cNvPr>
          <p:cNvSpPr txBox="1"/>
          <p:nvPr/>
        </p:nvSpPr>
        <p:spPr>
          <a:xfrm>
            <a:off x="248092" y="569677"/>
            <a:ext cx="8895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</p:spTree>
    <p:extLst>
      <p:ext uri="{BB962C8B-B14F-4D97-AF65-F5344CB8AC3E}">
        <p14:creationId xmlns:p14="http://schemas.microsoft.com/office/powerpoint/2010/main" val="111468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2022CD STT80 Phạm Như Trang TaiLieuNhuTrang@gmail.com 0976996252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1290</Words>
  <Application>Microsoft Office PowerPoint</Application>
  <PresentationFormat>On-screen Show (16:9)</PresentationFormat>
  <Paragraphs>269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Hoanghieu23102020@outlook.com</cp:lastModifiedBy>
  <cp:revision>268</cp:revision>
  <dcterms:created xsi:type="dcterms:W3CDTF">2021-07-22T17:31:00Z</dcterms:created>
  <dcterms:modified xsi:type="dcterms:W3CDTF">2023-10-19T17:53:13Z</dcterms:modified>
</cp:coreProperties>
</file>