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6"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9144000" cy="5143500"/>
  <p:notesSz cx="6858000" cy="9144000"/>
  <p:embeddedFontLst>
    <p:embeddedFont>
      <p:font typeface="Roboto Condensed" panose="02000000000000000000"/>
      <p:regular r:id="rId40"/>
    </p:embeddedFont>
    <p:embeddedFont>
      <p:font typeface="Roboto Condensed Light" panose="02000000000000000000"/>
      <p:regular r:id="rId41"/>
    </p:embeddedFont>
    <p:embeddedFont>
      <p:font typeface="Amatic SC" panose="00000500000000000000"/>
      <p:regular r:id="rId42"/>
      <p:bold r:id="rId43"/>
    </p:embeddedFont>
    <p:embeddedFont>
      <p:font typeface="Nunito"/>
      <p:regular r:id="rId44"/>
    </p:embeddedFont>
    <p:embeddedFont>
      <p:font typeface="Nunito SemiBold"/>
      <p:bold r:id="rId45"/>
      <p:boldItalic r:id="rId46"/>
    </p:embeddedFont>
    <p:embeddedFont>
      <p:font typeface="Tahoma" panose="020B0604030504040204"/>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194CA6-D357-47AE-9A8E-EF9259A8FBD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5558C3-64B7-435D-BC15-1D7EA1366137}" styleName="Table_1">
    <a:wholeTbl>
      <a:tcTxStyle>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FE6"/>
          </a:solidFill>
        </a:fill>
      </a:tcStyle>
    </a:wholeTbl>
    <a:band1H>
      <a:tcStyle>
        <a:tcBdr/>
        <a:fill>
          <a:solidFill>
            <a:srgbClr val="FFDDCA"/>
          </a:solidFill>
        </a:fill>
      </a:tcStyle>
    </a:band1H>
    <a:band2H>
      <a:tcStyle>
        <a:tcBdr/>
      </a:tcStyle>
    </a:band2H>
    <a:band1V>
      <a:tcStyle>
        <a:tcBdr/>
        <a:fill>
          <a:solidFill>
            <a:srgbClr val="FFDDCA"/>
          </a:solidFill>
        </a:fill>
      </a:tcStyle>
    </a:band1V>
    <a:band2V>
      <a:tcStyle>
        <a:tcBdr/>
      </a:tcStyle>
    </a:band2V>
    <a:lastCol>
      <a:tcTxStyle b="on">
        <a:font>
          <a:latin typeface="Arial"/>
          <a:ea typeface="Arial"/>
          <a:cs typeface="Arial"/>
        </a:font>
        <a:schemeClr val="lt1"/>
      </a:tcTxStyle>
      <a:tcStyle>
        <a:tcBdr/>
        <a:fill>
          <a:solidFill>
            <a:schemeClr val="accent5"/>
          </a:solidFill>
        </a:fill>
      </a:tcStyle>
    </a:lastCol>
    <a:firstCol>
      <a:tcTxStyle b="on">
        <a:font>
          <a:latin typeface="Arial"/>
          <a:ea typeface="Arial"/>
          <a:cs typeface="Arial"/>
        </a:font>
        <a:schemeClr val="lt1"/>
      </a:tcTxStyle>
      <a:tcStyle>
        <a:tcBdr/>
        <a:fill>
          <a:solidFill>
            <a:schemeClr val="accent5"/>
          </a:solidFill>
        </a:fill>
      </a:tcStyle>
    </a:firstCol>
    <a:lastRow>
      <a:tcTxStyle b="on">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Style>
        <a:tcBdr/>
      </a:tcStyle>
    </a:seCell>
    <a:swCell>
      <a:tcStyle>
        <a:tcBdr/>
      </a:tcStyle>
    </a:swCell>
    <a:firstRow>
      <a:tcTxStyle b="on">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Style>
        <a:tcBdr/>
      </a:tcStyle>
    </a:neCell>
    <a:nwCell>
      <a:tcStyle>
        <a:tcBdr/>
      </a:tcStyle>
    </a:nwCell>
  </a:tblStyle>
  <a:tblStyle styleId="{45A13DAF-3B31-4017-914F-7C82BE4D6819}" styleName="Table_2">
    <a:wholeTbl>
      <a:tcTxStyle>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1F5"/>
          </a:solidFill>
        </a:fill>
      </a:tcStyle>
    </a:wholeTbl>
    <a:band1H>
      <a:tcStyle>
        <a:tcBdr/>
        <a:fill>
          <a:solidFill>
            <a:srgbClr val="DBE1EB"/>
          </a:solidFill>
        </a:fill>
      </a:tcStyle>
    </a:band1H>
    <a:band2H>
      <a:tcStyle>
        <a:tcBdr/>
      </a:tcStyle>
    </a:band2H>
    <a:band1V>
      <a:tcStyle>
        <a:tcBdr/>
        <a:fill>
          <a:solidFill>
            <a:srgbClr val="DBE1EB"/>
          </a:solidFill>
        </a:fill>
      </a:tcStyle>
    </a:band1V>
    <a:band2V>
      <a:tcStyle>
        <a:tcBdr/>
      </a:tcStyle>
    </a:band2V>
    <a:lastCol>
      <a:tcTxStyle b="on">
        <a:font>
          <a:latin typeface="Arial"/>
          <a:ea typeface="Arial"/>
          <a:cs typeface="Arial"/>
        </a:font>
        <a:schemeClr val="lt1"/>
      </a:tcTxStyle>
      <a:tcStyle>
        <a:tcBdr/>
        <a:fill>
          <a:solidFill>
            <a:schemeClr val="accent3"/>
          </a:solidFill>
        </a:fill>
      </a:tcStyle>
    </a:lastCol>
    <a:firstCol>
      <a:tcTxStyle b="on">
        <a:font>
          <a:latin typeface="Arial"/>
          <a:ea typeface="Arial"/>
          <a:cs typeface="Arial"/>
        </a:font>
        <a:schemeClr val="lt1"/>
      </a:tcTxStyle>
      <a:tcStyle>
        <a:tcBdr/>
        <a:fill>
          <a:solidFill>
            <a:schemeClr val="accent3"/>
          </a:solidFill>
        </a:fill>
      </a:tcStyle>
    </a:firstCol>
    <a:lastRow>
      <a:tcTxStyle b="on">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Style>
        <a:tcBdr/>
      </a:tcStyle>
    </a:seCell>
    <a:swCell>
      <a:tcStyle>
        <a:tcBdr/>
      </a:tcStyle>
    </a:swCell>
    <a:firstRow>
      <a:tcTxStyle b="on">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Style>
        <a:tcBdr/>
      </a:tcStyle>
    </a:neCell>
    <a:nwCell>
      <a:tcStyle>
        <a:tcBdr/>
      </a:tcStyle>
    </a:nwCell>
  </a:tblStyle>
  <a:tblStyle styleId="{FC88D9C9-17B5-4510-96D3-4BC0D905FFFE}" styleName="Table_3">
    <a:wholeTbl>
      <a:tcTxStyle>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7EBE6"/>
          </a:solidFill>
        </a:fill>
      </a:tcStyle>
    </a:wholeTbl>
    <a:band1H>
      <a:tcStyle>
        <a:tcBdr/>
        <a:fill>
          <a:solidFill>
            <a:srgbClr val="EED4CA"/>
          </a:solidFill>
        </a:fill>
      </a:tcStyle>
    </a:band1H>
    <a:band2H>
      <a:tcStyle>
        <a:tcBdr/>
      </a:tcStyle>
    </a:band2H>
    <a:band1V>
      <a:tcStyle>
        <a:tcBdr/>
        <a:fill>
          <a:solidFill>
            <a:srgbClr val="EED4CA"/>
          </a:solidFill>
        </a:fill>
      </a:tcStyle>
    </a:band1V>
    <a:band2V>
      <a:tcStyle>
        <a:tcBdr/>
      </a:tcStyle>
    </a:band2V>
    <a:lastCol>
      <a:tcTxStyle b="on">
        <a:font>
          <a:latin typeface="Arial"/>
          <a:ea typeface="Arial"/>
          <a:cs typeface="Arial"/>
        </a:font>
        <a:schemeClr val="lt1"/>
      </a:tcTxStyle>
      <a:tcStyle>
        <a:tcBdr/>
        <a:fill>
          <a:solidFill>
            <a:schemeClr val="accent6"/>
          </a:solidFill>
        </a:fill>
      </a:tcStyle>
    </a:lastCol>
    <a:firstCol>
      <a:tcTxStyle b="on">
        <a:font>
          <a:latin typeface="Arial"/>
          <a:ea typeface="Arial"/>
          <a:cs typeface="Arial"/>
        </a:font>
        <a:schemeClr val="lt1"/>
      </a:tcTxStyle>
      <a:tcStyle>
        <a:tcBdr/>
        <a:fill>
          <a:solidFill>
            <a:schemeClr val="accent6"/>
          </a:solidFill>
        </a:fill>
      </a:tcStyle>
    </a:firstCol>
    <a:lastRow>
      <a:tcTxStyle b="on">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Style>
        <a:tcBdr/>
      </a:tcStyle>
    </a:seCell>
    <a:swCell>
      <a:tcStyle>
        <a:tcBdr/>
      </a:tcStyle>
    </a:swCell>
    <a:firstRow>
      <a:tcTxStyle b="on">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8" Type="http://schemas.openxmlformats.org/officeDocument/2006/relationships/font" Target="fonts/font9.fntdata"/><Relationship Id="rId47" Type="http://schemas.openxmlformats.org/officeDocument/2006/relationships/font" Target="fonts/font8.fntdata"/><Relationship Id="rId46" Type="http://schemas.openxmlformats.org/officeDocument/2006/relationships/font" Target="fonts/font7.fntdata"/><Relationship Id="rId45" Type="http://schemas.openxmlformats.org/officeDocument/2006/relationships/font" Target="fonts/font6.fntdata"/><Relationship Id="rId44" Type="http://schemas.openxmlformats.org/officeDocument/2006/relationships/font" Target="fonts/font5.fntdata"/><Relationship Id="rId43" Type="http://schemas.openxmlformats.org/officeDocument/2006/relationships/font" Target="fonts/font4.fntdata"/><Relationship Id="rId42" Type="http://schemas.openxmlformats.org/officeDocument/2006/relationships/font" Target="fonts/font3.fntdata"/><Relationship Id="rId41" Type="http://schemas.openxmlformats.org/officeDocument/2006/relationships/font" Target="fonts/font2.fntdata"/><Relationship Id="rId40" Type="http://schemas.openxmlformats.org/officeDocument/2006/relationships/font" Target="fonts/font1.fntdata"/><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100000"/>
              </a:lnSpc>
              <a:spcBef>
                <a:spcPts val="0"/>
              </a:spcBef>
              <a:spcAft>
                <a:spcPts val="0"/>
              </a:spcAft>
              <a:buClr>
                <a:srgbClr val="000000"/>
              </a:buClr>
              <a:buSzPts val="14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4" name="Shape 304"/>
        <p:cNvGrpSpPr/>
        <p:nvPr/>
      </p:nvGrpSpPr>
      <p:grpSpPr>
        <a:xfrm>
          <a:off x="0" y="0"/>
          <a:ext cx="0" cy="0"/>
          <a:chOff x="0" y="0"/>
          <a:chExt cx="0" cy="0"/>
        </a:xfrm>
      </p:grpSpPr>
      <p:sp>
        <p:nvSpPr>
          <p:cNvPr id="305" name="Google Shape;305;p1: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5" name="Shape 425"/>
        <p:cNvGrpSpPr/>
        <p:nvPr/>
      </p:nvGrpSpPr>
      <p:grpSpPr>
        <a:xfrm>
          <a:off x="0" y="0"/>
          <a:ext cx="0" cy="0"/>
          <a:chOff x="0" y="0"/>
          <a:chExt cx="0" cy="0"/>
        </a:xfrm>
      </p:grpSpPr>
      <p:sp>
        <p:nvSpPr>
          <p:cNvPr id="426" name="Google Shape;426;p1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427" name="Google Shape;427;p10: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3" name="Shape 433"/>
        <p:cNvGrpSpPr/>
        <p:nvPr/>
      </p:nvGrpSpPr>
      <p:grpSpPr>
        <a:xfrm>
          <a:off x="0" y="0"/>
          <a:ext cx="0" cy="0"/>
          <a:chOff x="0" y="0"/>
          <a:chExt cx="0" cy="0"/>
        </a:xfrm>
      </p:grpSpPr>
      <p:sp>
        <p:nvSpPr>
          <p:cNvPr id="434" name="Google Shape;434;p11: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p1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40" name="Shape 440"/>
        <p:cNvGrpSpPr/>
        <p:nvPr/>
      </p:nvGrpSpPr>
      <p:grpSpPr>
        <a:xfrm>
          <a:off x="0" y="0"/>
          <a:ext cx="0" cy="0"/>
          <a:chOff x="0" y="0"/>
          <a:chExt cx="0" cy="0"/>
        </a:xfrm>
      </p:grpSpPr>
      <p:sp>
        <p:nvSpPr>
          <p:cNvPr id="441" name="Google Shape;441;p12: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p1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86" name="Shape 486"/>
        <p:cNvGrpSpPr/>
        <p:nvPr/>
      </p:nvGrpSpPr>
      <p:grpSpPr>
        <a:xfrm>
          <a:off x="0" y="0"/>
          <a:ext cx="0" cy="0"/>
          <a:chOff x="0" y="0"/>
          <a:chExt cx="0" cy="0"/>
        </a:xfrm>
      </p:grpSpPr>
      <p:sp>
        <p:nvSpPr>
          <p:cNvPr id="487" name="Google Shape;487;p13: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p1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506" name="Shape 506"/>
        <p:cNvGrpSpPr/>
        <p:nvPr/>
      </p:nvGrpSpPr>
      <p:grpSpPr>
        <a:xfrm>
          <a:off x="0" y="0"/>
          <a:ext cx="0" cy="0"/>
          <a:chOff x="0" y="0"/>
          <a:chExt cx="0" cy="0"/>
        </a:xfrm>
      </p:grpSpPr>
      <p:sp>
        <p:nvSpPr>
          <p:cNvPr id="507" name="Google Shape;507;p1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508" name="Google Shape;508;p14: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514" name="Shape 514"/>
        <p:cNvGrpSpPr/>
        <p:nvPr/>
      </p:nvGrpSpPr>
      <p:grpSpPr>
        <a:xfrm>
          <a:off x="0" y="0"/>
          <a:ext cx="0" cy="0"/>
          <a:chOff x="0" y="0"/>
          <a:chExt cx="0" cy="0"/>
        </a:xfrm>
      </p:grpSpPr>
      <p:sp>
        <p:nvSpPr>
          <p:cNvPr id="515" name="Google Shape;515;p1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516" name="Google Shape;516;p15: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522" name="Shape 522"/>
        <p:cNvGrpSpPr/>
        <p:nvPr/>
      </p:nvGrpSpPr>
      <p:grpSpPr>
        <a:xfrm>
          <a:off x="0" y="0"/>
          <a:ext cx="0" cy="0"/>
          <a:chOff x="0" y="0"/>
          <a:chExt cx="0" cy="0"/>
        </a:xfrm>
      </p:grpSpPr>
      <p:sp>
        <p:nvSpPr>
          <p:cNvPr id="523" name="Google Shape;523;p1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524" name="Google Shape;524;p16: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532" name="Shape 532"/>
        <p:cNvGrpSpPr/>
        <p:nvPr/>
      </p:nvGrpSpPr>
      <p:grpSpPr>
        <a:xfrm>
          <a:off x="0" y="0"/>
          <a:ext cx="0" cy="0"/>
          <a:chOff x="0" y="0"/>
          <a:chExt cx="0" cy="0"/>
        </a:xfrm>
      </p:grpSpPr>
      <p:sp>
        <p:nvSpPr>
          <p:cNvPr id="533" name="Google Shape;533;p17: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4" name="Google Shape;534;p1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561" name="Shape 561"/>
        <p:cNvGrpSpPr/>
        <p:nvPr/>
      </p:nvGrpSpPr>
      <p:grpSpPr>
        <a:xfrm>
          <a:off x="0" y="0"/>
          <a:ext cx="0" cy="0"/>
          <a:chOff x="0" y="0"/>
          <a:chExt cx="0" cy="0"/>
        </a:xfrm>
      </p:grpSpPr>
      <p:sp>
        <p:nvSpPr>
          <p:cNvPr id="562" name="Google Shape;562;p1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563" name="Google Shape;563;p1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0" name="Shape 570"/>
        <p:cNvGrpSpPr/>
        <p:nvPr/>
      </p:nvGrpSpPr>
      <p:grpSpPr>
        <a:xfrm>
          <a:off x="0" y="0"/>
          <a:ext cx="0" cy="0"/>
          <a:chOff x="0" y="0"/>
          <a:chExt cx="0" cy="0"/>
        </a:xfrm>
      </p:grpSpPr>
      <p:sp>
        <p:nvSpPr>
          <p:cNvPr id="571" name="Google Shape;571;p1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572" name="Google Shape;572;p1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9" name="Shape 309"/>
        <p:cNvGrpSpPr/>
        <p:nvPr/>
      </p:nvGrpSpPr>
      <p:grpSpPr>
        <a:xfrm>
          <a:off x="0" y="0"/>
          <a:ext cx="0" cy="0"/>
          <a:chOff x="0" y="0"/>
          <a:chExt cx="0" cy="0"/>
        </a:xfrm>
      </p:grpSpPr>
      <p:sp>
        <p:nvSpPr>
          <p:cNvPr id="310" name="Google Shape;310;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311" name="Google Shape;311;p2: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9" name="Shape 579"/>
        <p:cNvGrpSpPr/>
        <p:nvPr/>
      </p:nvGrpSpPr>
      <p:grpSpPr>
        <a:xfrm>
          <a:off x="0" y="0"/>
          <a:ext cx="0" cy="0"/>
          <a:chOff x="0" y="0"/>
          <a:chExt cx="0" cy="0"/>
        </a:xfrm>
      </p:grpSpPr>
      <p:sp>
        <p:nvSpPr>
          <p:cNvPr id="580" name="Google Shape;580;p2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1" name="Google Shape;581;p2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86" name="Shape 586"/>
        <p:cNvGrpSpPr/>
        <p:nvPr/>
      </p:nvGrpSpPr>
      <p:grpSpPr>
        <a:xfrm>
          <a:off x="0" y="0"/>
          <a:ext cx="0" cy="0"/>
          <a:chOff x="0" y="0"/>
          <a:chExt cx="0" cy="0"/>
        </a:xfrm>
      </p:grpSpPr>
      <p:sp>
        <p:nvSpPr>
          <p:cNvPr id="587" name="Google Shape;587;p2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588" name="Google Shape;588;p21: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96" name="Shape 596"/>
        <p:cNvGrpSpPr/>
        <p:nvPr/>
      </p:nvGrpSpPr>
      <p:grpSpPr>
        <a:xfrm>
          <a:off x="0" y="0"/>
          <a:ext cx="0" cy="0"/>
          <a:chOff x="0" y="0"/>
          <a:chExt cx="0" cy="0"/>
        </a:xfrm>
      </p:grpSpPr>
      <p:sp>
        <p:nvSpPr>
          <p:cNvPr id="597" name="Google Shape;597;p2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598" name="Google Shape;598;p22: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610" name="Shape 610"/>
        <p:cNvGrpSpPr/>
        <p:nvPr/>
      </p:nvGrpSpPr>
      <p:grpSpPr>
        <a:xfrm>
          <a:off x="0" y="0"/>
          <a:ext cx="0" cy="0"/>
          <a:chOff x="0" y="0"/>
          <a:chExt cx="0" cy="0"/>
        </a:xfrm>
      </p:grpSpPr>
      <p:sp>
        <p:nvSpPr>
          <p:cNvPr id="611" name="Google Shape;611;p2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612" name="Google Shape;612;p23: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618" name="Shape 618"/>
        <p:cNvGrpSpPr/>
        <p:nvPr/>
      </p:nvGrpSpPr>
      <p:grpSpPr>
        <a:xfrm>
          <a:off x="0" y="0"/>
          <a:ext cx="0" cy="0"/>
          <a:chOff x="0" y="0"/>
          <a:chExt cx="0" cy="0"/>
        </a:xfrm>
      </p:grpSpPr>
      <p:sp>
        <p:nvSpPr>
          <p:cNvPr id="619" name="Google Shape;619;p2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620" name="Google Shape;620;p24: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627" name="Shape 627"/>
        <p:cNvGrpSpPr/>
        <p:nvPr/>
      </p:nvGrpSpPr>
      <p:grpSpPr>
        <a:xfrm>
          <a:off x="0" y="0"/>
          <a:ext cx="0" cy="0"/>
          <a:chOff x="0" y="0"/>
          <a:chExt cx="0" cy="0"/>
        </a:xfrm>
      </p:grpSpPr>
      <p:sp>
        <p:nvSpPr>
          <p:cNvPr id="628" name="Google Shape;628;p25: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p2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651" name="Shape 651"/>
        <p:cNvGrpSpPr/>
        <p:nvPr/>
      </p:nvGrpSpPr>
      <p:grpSpPr>
        <a:xfrm>
          <a:off x="0" y="0"/>
          <a:ext cx="0" cy="0"/>
          <a:chOff x="0" y="0"/>
          <a:chExt cx="0" cy="0"/>
        </a:xfrm>
      </p:grpSpPr>
      <p:sp>
        <p:nvSpPr>
          <p:cNvPr id="652" name="Google Shape;652;p2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653" name="Google Shape;653;p26: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665" name="Shape 665"/>
        <p:cNvGrpSpPr/>
        <p:nvPr/>
      </p:nvGrpSpPr>
      <p:grpSpPr>
        <a:xfrm>
          <a:off x="0" y="0"/>
          <a:ext cx="0" cy="0"/>
          <a:chOff x="0" y="0"/>
          <a:chExt cx="0" cy="0"/>
        </a:xfrm>
      </p:grpSpPr>
      <p:sp>
        <p:nvSpPr>
          <p:cNvPr id="666" name="Google Shape;666;p2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667" name="Google Shape;667;p27: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671" name="Shape 671"/>
        <p:cNvGrpSpPr/>
        <p:nvPr/>
      </p:nvGrpSpPr>
      <p:grpSpPr>
        <a:xfrm>
          <a:off x="0" y="0"/>
          <a:ext cx="0" cy="0"/>
          <a:chOff x="0" y="0"/>
          <a:chExt cx="0" cy="0"/>
        </a:xfrm>
      </p:grpSpPr>
      <p:sp>
        <p:nvSpPr>
          <p:cNvPr id="672" name="Google Shape;672;p2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673" name="Google Shape;673;p2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681" name="Shape 681"/>
        <p:cNvGrpSpPr/>
        <p:nvPr/>
      </p:nvGrpSpPr>
      <p:grpSpPr>
        <a:xfrm>
          <a:off x="0" y="0"/>
          <a:ext cx="0" cy="0"/>
          <a:chOff x="0" y="0"/>
          <a:chExt cx="0" cy="0"/>
        </a:xfrm>
      </p:grpSpPr>
      <p:sp>
        <p:nvSpPr>
          <p:cNvPr id="682" name="Google Shape;682;p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683" name="Google Shape;683;p2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8" name="Shape 318"/>
        <p:cNvGrpSpPr/>
        <p:nvPr/>
      </p:nvGrpSpPr>
      <p:grpSpPr>
        <a:xfrm>
          <a:off x="0" y="0"/>
          <a:ext cx="0" cy="0"/>
          <a:chOff x="0" y="0"/>
          <a:chExt cx="0" cy="0"/>
        </a:xfrm>
      </p:grpSpPr>
      <p:sp>
        <p:nvSpPr>
          <p:cNvPr id="319" name="Google Shape;319;p3: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693" name="Shape 693"/>
        <p:cNvGrpSpPr/>
        <p:nvPr/>
      </p:nvGrpSpPr>
      <p:grpSpPr>
        <a:xfrm>
          <a:off x="0" y="0"/>
          <a:ext cx="0" cy="0"/>
          <a:chOff x="0" y="0"/>
          <a:chExt cx="0" cy="0"/>
        </a:xfrm>
      </p:grpSpPr>
      <p:sp>
        <p:nvSpPr>
          <p:cNvPr id="694" name="Google Shape;694;p3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695" name="Google Shape;695;p30: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703" name="Shape 703"/>
        <p:cNvGrpSpPr/>
        <p:nvPr/>
      </p:nvGrpSpPr>
      <p:grpSpPr>
        <a:xfrm>
          <a:off x="0" y="0"/>
          <a:ext cx="0" cy="0"/>
          <a:chOff x="0" y="0"/>
          <a:chExt cx="0" cy="0"/>
        </a:xfrm>
      </p:grpSpPr>
      <p:sp>
        <p:nvSpPr>
          <p:cNvPr id="704" name="Google Shape;704;p31: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5" name="Google Shape;705;p3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14" name="Shape 714"/>
        <p:cNvGrpSpPr/>
        <p:nvPr/>
      </p:nvGrpSpPr>
      <p:grpSpPr>
        <a:xfrm>
          <a:off x="0" y="0"/>
          <a:ext cx="0" cy="0"/>
          <a:chOff x="0" y="0"/>
          <a:chExt cx="0" cy="0"/>
        </a:xfrm>
      </p:grpSpPr>
      <p:sp>
        <p:nvSpPr>
          <p:cNvPr id="715" name="Google Shape;715;p32: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6" name="Google Shape;716;p3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5" name="Shape 325"/>
        <p:cNvGrpSpPr/>
        <p:nvPr/>
      </p:nvGrpSpPr>
      <p:grpSpPr>
        <a:xfrm>
          <a:off x="0" y="0"/>
          <a:ext cx="0" cy="0"/>
          <a:chOff x="0" y="0"/>
          <a:chExt cx="0" cy="0"/>
        </a:xfrm>
      </p:grpSpPr>
      <p:sp>
        <p:nvSpPr>
          <p:cNvPr id="326" name="Google Shape;326;p4: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9" name="Shape 349"/>
        <p:cNvGrpSpPr/>
        <p:nvPr/>
      </p:nvGrpSpPr>
      <p:grpSpPr>
        <a:xfrm>
          <a:off x="0" y="0"/>
          <a:ext cx="0" cy="0"/>
          <a:chOff x="0" y="0"/>
          <a:chExt cx="0" cy="0"/>
        </a:xfrm>
      </p:grpSpPr>
      <p:sp>
        <p:nvSpPr>
          <p:cNvPr id="350" name="Google Shape;350;p5: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2" name="Shape 372"/>
        <p:cNvGrpSpPr/>
        <p:nvPr/>
      </p:nvGrpSpPr>
      <p:grpSpPr>
        <a:xfrm>
          <a:off x="0" y="0"/>
          <a:ext cx="0" cy="0"/>
          <a:chOff x="0" y="0"/>
          <a:chExt cx="0" cy="0"/>
        </a:xfrm>
      </p:grpSpPr>
      <p:sp>
        <p:nvSpPr>
          <p:cNvPr id="373" name="Google Shape;373;p6: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81" name="Shape 381"/>
        <p:cNvGrpSpPr/>
        <p:nvPr/>
      </p:nvGrpSpPr>
      <p:grpSpPr>
        <a:xfrm>
          <a:off x="0" y="0"/>
          <a:ext cx="0" cy="0"/>
          <a:chOff x="0" y="0"/>
          <a:chExt cx="0" cy="0"/>
        </a:xfrm>
      </p:grpSpPr>
      <p:sp>
        <p:nvSpPr>
          <p:cNvPr id="382" name="Google Shape;382;p7: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7" name="Shape 407"/>
        <p:cNvGrpSpPr/>
        <p:nvPr/>
      </p:nvGrpSpPr>
      <p:grpSpPr>
        <a:xfrm>
          <a:off x="0" y="0"/>
          <a:ext cx="0" cy="0"/>
          <a:chOff x="0" y="0"/>
          <a:chExt cx="0" cy="0"/>
        </a:xfrm>
      </p:grpSpPr>
      <p:sp>
        <p:nvSpPr>
          <p:cNvPr id="408" name="Google Shape;408;p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409" name="Google Shape;409;p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4" name="Shape 414"/>
        <p:cNvGrpSpPr/>
        <p:nvPr/>
      </p:nvGrpSpPr>
      <p:grpSpPr>
        <a:xfrm>
          <a:off x="0" y="0"/>
          <a:ext cx="0" cy="0"/>
          <a:chOff x="0" y="0"/>
          <a:chExt cx="0" cy="0"/>
        </a:xfrm>
      </p:grpSpPr>
      <p:sp>
        <p:nvSpPr>
          <p:cNvPr id="415" name="Google Shape;415;p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416" name="Google Shape;416;p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spTree>
      <p:nvGrpSpPr>
        <p:cNvPr id="9" name="Shape 9"/>
        <p:cNvGrpSpPr/>
        <p:nvPr/>
      </p:nvGrpSpPr>
      <p:grpSpPr>
        <a:xfrm>
          <a:off x="0" y="0"/>
          <a:ext cx="0" cy="0"/>
          <a:chOff x="0" y="0"/>
          <a:chExt cx="0" cy="0"/>
        </a:xfrm>
      </p:grpSpPr>
      <p:sp>
        <p:nvSpPr>
          <p:cNvPr id="10" name="Google Shape;10;p34"/>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grpSp>
        <p:nvGrpSpPr>
          <p:cNvPr id="11" name="Google Shape;11;p34"/>
          <p:cNvGrpSpPr/>
          <p:nvPr/>
        </p:nvGrpSpPr>
        <p:grpSpPr>
          <a:xfrm>
            <a:off x="0" y="-7088"/>
            <a:ext cx="8661398" cy="5150588"/>
            <a:chOff x="0" y="-7088"/>
            <a:chExt cx="8661398" cy="5150588"/>
          </a:xfrm>
        </p:grpSpPr>
        <p:sp>
          <p:nvSpPr>
            <p:cNvPr id="12" name="Google Shape;12;p3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3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grpSp>
      <p:grpSp>
        <p:nvGrpSpPr>
          <p:cNvPr id="14" name="Google Shape;14;p34"/>
          <p:cNvGrpSpPr/>
          <p:nvPr/>
        </p:nvGrpSpPr>
        <p:grpSpPr>
          <a:xfrm rot="10800000" flipH="1">
            <a:off x="1" y="1090763"/>
            <a:ext cx="8847502" cy="2961975"/>
            <a:chOff x="-8178042" y="-4493254"/>
            <a:chExt cx="19483597" cy="6522736"/>
          </a:xfrm>
        </p:grpSpPr>
        <p:sp>
          <p:nvSpPr>
            <p:cNvPr id="15" name="Google Shape;15;p3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sp>
          <p:nvSpPr>
            <p:cNvPr id="16" name="Google Shape;16;p3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grpSp>
      <p:grpSp>
        <p:nvGrpSpPr>
          <p:cNvPr id="17" name="Google Shape;17;p34"/>
          <p:cNvGrpSpPr/>
          <p:nvPr/>
        </p:nvGrpSpPr>
        <p:grpSpPr>
          <a:xfrm>
            <a:off x="3677236" y="4278349"/>
            <a:ext cx="5480828" cy="432996"/>
            <a:chOff x="5582265" y="4646738"/>
            <a:chExt cx="5480828" cy="432996"/>
          </a:xfrm>
        </p:grpSpPr>
        <p:sp>
          <p:nvSpPr>
            <p:cNvPr id="18" name="Google Shape;18;p34"/>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9" name="Google Shape;19;p34"/>
            <p:cNvGrpSpPr/>
            <p:nvPr/>
          </p:nvGrpSpPr>
          <p:grpSpPr>
            <a:xfrm flipH="1">
              <a:off x="5585232" y="4646738"/>
              <a:ext cx="5477861" cy="304551"/>
              <a:chOff x="-24158748" y="330075"/>
              <a:chExt cx="30568423" cy="1699506"/>
            </a:xfrm>
          </p:grpSpPr>
          <p:sp>
            <p:nvSpPr>
              <p:cNvPr id="20" name="Google Shape;20;p34"/>
              <p:cNvSpPr/>
              <p:nvPr/>
            </p:nvSpPr>
            <p:spPr>
              <a:xfrm>
                <a:off x="-24158748" y="330081"/>
                <a:ext cx="28907999"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 name="Google Shape;21;p34"/>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22" name="Google Shape;22;p34"/>
          <p:cNvSpPr txBox="1"/>
          <p:nvPr>
            <p:ph type="ctrTitle"/>
          </p:nvPr>
        </p:nvSpPr>
        <p:spPr>
          <a:xfrm>
            <a:off x="685800" y="1090750"/>
            <a:ext cx="5367900" cy="2961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71" name="Shape 171"/>
        <p:cNvGrpSpPr/>
        <p:nvPr/>
      </p:nvGrpSpPr>
      <p:grpSpPr>
        <a:xfrm>
          <a:off x="0" y="0"/>
          <a:ext cx="0" cy="0"/>
          <a:chOff x="0" y="0"/>
          <a:chExt cx="0" cy="0"/>
        </a:xfrm>
      </p:grpSpPr>
      <p:sp>
        <p:nvSpPr>
          <p:cNvPr id="172" name="Google Shape;172;p44"/>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3" name="Google Shape;173;p44"/>
          <p:cNvSpPr txBox="1"/>
          <p:nvPr>
            <p:ph type="ctrTitle"/>
          </p:nvPr>
        </p:nvSpPr>
        <p:spPr>
          <a:xfrm>
            <a:off x="1773500" y="1980025"/>
            <a:ext cx="5597100" cy="6711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SzPts val="5200"/>
              <a:buNone/>
              <a:defRPr sz="5200"/>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p:txBody>
      </p:sp>
      <p:sp>
        <p:nvSpPr>
          <p:cNvPr id="174" name="Google Shape;174;p44"/>
          <p:cNvSpPr txBox="1"/>
          <p:nvPr>
            <p:ph type="subTitle" idx="1"/>
          </p:nvPr>
        </p:nvSpPr>
        <p:spPr>
          <a:xfrm>
            <a:off x="1773500" y="2664426"/>
            <a:ext cx="5597100" cy="3864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2"/>
              </a:buClr>
              <a:buSzPts val="2200"/>
              <a:buNone/>
              <a:defRPr>
                <a:solidFill>
                  <a:schemeClr val="accent2"/>
                </a:solidFill>
              </a:defRPr>
            </a:lvl1pPr>
            <a:lvl2pPr lvl="1" algn="ctr">
              <a:lnSpc>
                <a:spcPct val="100000"/>
              </a:lnSpc>
              <a:spcBef>
                <a:spcPts val="1000"/>
              </a:spcBef>
              <a:spcAft>
                <a:spcPts val="0"/>
              </a:spcAft>
              <a:buClr>
                <a:schemeClr val="accent2"/>
              </a:buClr>
              <a:buSzPts val="3000"/>
              <a:buNone/>
              <a:defRPr sz="3000">
                <a:solidFill>
                  <a:schemeClr val="accent2"/>
                </a:solidFill>
              </a:defRPr>
            </a:lvl2pPr>
            <a:lvl3pPr lvl="2" algn="ctr">
              <a:lnSpc>
                <a:spcPct val="100000"/>
              </a:lnSpc>
              <a:spcBef>
                <a:spcPts val="1000"/>
              </a:spcBef>
              <a:spcAft>
                <a:spcPts val="0"/>
              </a:spcAft>
              <a:buClr>
                <a:schemeClr val="accent2"/>
              </a:buClr>
              <a:buSzPts val="3000"/>
              <a:buNone/>
              <a:defRPr sz="3000">
                <a:solidFill>
                  <a:schemeClr val="accent2"/>
                </a:solidFill>
              </a:defRPr>
            </a:lvl3pPr>
            <a:lvl4pPr lvl="3" algn="ctr">
              <a:lnSpc>
                <a:spcPct val="100000"/>
              </a:lnSpc>
              <a:spcBef>
                <a:spcPts val="1000"/>
              </a:spcBef>
              <a:spcAft>
                <a:spcPts val="0"/>
              </a:spcAft>
              <a:buClr>
                <a:schemeClr val="accent2"/>
              </a:buClr>
              <a:buSzPts val="3000"/>
              <a:buNone/>
              <a:defRPr sz="3000">
                <a:solidFill>
                  <a:schemeClr val="accent2"/>
                </a:solidFill>
              </a:defRPr>
            </a:lvl4pPr>
            <a:lvl5pPr lvl="4" algn="ctr">
              <a:lnSpc>
                <a:spcPct val="100000"/>
              </a:lnSpc>
              <a:spcBef>
                <a:spcPts val="1000"/>
              </a:spcBef>
              <a:spcAft>
                <a:spcPts val="0"/>
              </a:spcAft>
              <a:buClr>
                <a:schemeClr val="accent2"/>
              </a:buClr>
              <a:buSzPts val="3000"/>
              <a:buNone/>
              <a:defRPr sz="3000">
                <a:solidFill>
                  <a:schemeClr val="accent2"/>
                </a:solidFill>
              </a:defRPr>
            </a:lvl5pPr>
            <a:lvl6pPr lvl="5" algn="ctr">
              <a:lnSpc>
                <a:spcPct val="100000"/>
              </a:lnSpc>
              <a:spcBef>
                <a:spcPts val="1000"/>
              </a:spcBef>
              <a:spcAft>
                <a:spcPts val="0"/>
              </a:spcAft>
              <a:buClr>
                <a:schemeClr val="accent2"/>
              </a:buClr>
              <a:buSzPts val="3000"/>
              <a:buNone/>
              <a:defRPr sz="3000">
                <a:solidFill>
                  <a:schemeClr val="accent2"/>
                </a:solidFill>
              </a:defRPr>
            </a:lvl6pPr>
            <a:lvl7pPr lvl="6" algn="ctr">
              <a:lnSpc>
                <a:spcPct val="100000"/>
              </a:lnSpc>
              <a:spcBef>
                <a:spcPts val="1000"/>
              </a:spcBef>
              <a:spcAft>
                <a:spcPts val="0"/>
              </a:spcAft>
              <a:buClr>
                <a:schemeClr val="accent2"/>
              </a:buClr>
              <a:buSzPts val="3000"/>
              <a:buNone/>
              <a:defRPr sz="3000">
                <a:solidFill>
                  <a:schemeClr val="accent2"/>
                </a:solidFill>
              </a:defRPr>
            </a:lvl7pPr>
            <a:lvl8pPr lvl="7" algn="ctr">
              <a:lnSpc>
                <a:spcPct val="100000"/>
              </a:lnSpc>
              <a:spcBef>
                <a:spcPts val="1000"/>
              </a:spcBef>
              <a:spcAft>
                <a:spcPts val="0"/>
              </a:spcAft>
              <a:buClr>
                <a:schemeClr val="accent2"/>
              </a:buClr>
              <a:buSzPts val="3000"/>
              <a:buNone/>
              <a:defRPr sz="3000">
                <a:solidFill>
                  <a:schemeClr val="accent2"/>
                </a:solidFill>
              </a:defRPr>
            </a:lvl8pPr>
            <a:lvl9pPr lvl="8" algn="ctr">
              <a:lnSpc>
                <a:spcPct val="100000"/>
              </a:lnSpc>
              <a:spcBef>
                <a:spcPts val="1000"/>
              </a:spcBef>
              <a:spcAft>
                <a:spcPts val="1000"/>
              </a:spcAft>
              <a:buClr>
                <a:schemeClr val="accent2"/>
              </a:buClr>
              <a:buSzPts val="3000"/>
              <a:buNone/>
              <a:defRPr sz="3000">
                <a:solidFill>
                  <a:schemeClr val="accent2"/>
                </a:solidFill>
              </a:defRPr>
            </a:lvl9pPr>
          </a:lstStyle>
          <a:p/>
        </p:txBody>
      </p:sp>
      <p:sp>
        <p:nvSpPr>
          <p:cNvPr id="175" name="Google Shape;175;p44"/>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6" name="Google Shape;176;p44"/>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7" name="Google Shape;177;p44"/>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8" name="Google Shape;178;p44"/>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9" name="Google Shape;179;p44"/>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0" name="Google Shape;180;p44"/>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1" name="Google Shape;181;p44"/>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2" name="Google Shape;182;p44"/>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3" name="Google Shape;183;p44"/>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4" name="Google Shape;184;p44"/>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85" name="Shape 185"/>
        <p:cNvGrpSpPr/>
        <p:nvPr/>
      </p:nvGrpSpPr>
      <p:grpSpPr>
        <a:xfrm>
          <a:off x="0" y="0"/>
          <a:ext cx="0" cy="0"/>
          <a:chOff x="0" y="0"/>
          <a:chExt cx="0" cy="0"/>
        </a:xfrm>
      </p:grpSpPr>
      <p:sp>
        <p:nvSpPr>
          <p:cNvPr id="186" name="Google Shape;186;p45"/>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7" name="Google Shape;187;p45"/>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8" name="Google Shape;188;p45"/>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89" name="Google Shape;189;p45"/>
          <p:cNvGrpSpPr/>
          <p:nvPr/>
        </p:nvGrpSpPr>
        <p:grpSpPr>
          <a:xfrm>
            <a:off x="550224" y="368620"/>
            <a:ext cx="878228" cy="627539"/>
            <a:chOff x="550224" y="368620"/>
            <a:chExt cx="878228" cy="627539"/>
          </a:xfrm>
        </p:grpSpPr>
        <p:sp>
          <p:nvSpPr>
            <p:cNvPr id="190" name="Google Shape;190;p45"/>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1" name="Google Shape;191;p45"/>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2" name="Google Shape;192;p45"/>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3" name="Google Shape;193;p45"/>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4" name="Google Shape;194;p45"/>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95" name="Google Shape;195;p45"/>
          <p:cNvSpPr txBox="1"/>
          <p:nvPr>
            <p:ph type="body" idx="1"/>
          </p:nvPr>
        </p:nvSpPr>
        <p:spPr>
          <a:xfrm>
            <a:off x="1714300" y="1186825"/>
            <a:ext cx="5715300" cy="2769900"/>
          </a:xfrm>
          <a:prstGeom prst="rect">
            <a:avLst/>
          </a:prstGeom>
          <a:noFill/>
          <a:ln>
            <a:noFill/>
          </a:ln>
        </p:spPr>
        <p:txBody>
          <a:bodyPr spcFirstLastPara="1" wrap="square" lIns="0" tIns="0" rIns="0" bIns="0" anchor="ctr" anchorCtr="0">
            <a:noAutofit/>
          </a:bodyPr>
          <a:lstStyle>
            <a:lvl1pPr marL="457200" lvl="0" indent="-406400" algn="ctr">
              <a:lnSpc>
                <a:spcPct val="100000"/>
              </a:lnSpc>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a:lnSpc>
                <a:spcPct val="100000"/>
              </a:lnSpc>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p:txBody>
      </p:sp>
      <p:sp>
        <p:nvSpPr>
          <p:cNvPr id="196" name="Google Shape;196;p45"/>
          <p:cNvSpPr txBox="1"/>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1pPr>
            <a:lvl2pPr marL="0" marR="0" lvl="1"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2pPr>
            <a:lvl3pPr marL="0" marR="0" lvl="2"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3pPr>
            <a:lvl4pPr marL="0" marR="0" lvl="3"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4pPr>
            <a:lvl5pPr marL="0" marR="0" lvl="4"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5pPr>
            <a:lvl6pPr marL="0" marR="0" lvl="5"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6pPr>
            <a:lvl7pPr marL="0" marR="0" lvl="6"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7pPr>
            <a:lvl8pPr marL="0" marR="0" lvl="7"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8pPr>
            <a:lvl9pPr marL="0" marR="0" lvl="8"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9pPr>
          </a:lstStyle>
          <a:p>
            <a:pPr marL="0" lvl="0" indent="0" algn="r" rtl="0">
              <a:spcBef>
                <a:spcPts val="0"/>
              </a:spcBef>
              <a:spcAft>
                <a:spcPts val="0"/>
              </a:spcAft>
              <a:buNone/>
            </a:pPr>
            <a:fld id="{00000000-1234-1234-1234-123412341234}" type="slidenum">
              <a:rPr lang="en-US"/>
            </a:fld>
            <a:endParaRPr lang="en-US"/>
          </a:p>
        </p:txBody>
      </p:sp>
      <p:sp>
        <p:nvSpPr>
          <p:cNvPr id="197" name="Google Shape;197;p45"/>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8" name="Google Shape;198;p45"/>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9" name="Google Shape;199;p45"/>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0" name="Google Shape;200;p45"/>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1" name="Google Shape;201;p45"/>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2" name="Google Shape;202;p45"/>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matchingName="Title + 1 column">
  <p:cSld name="TITLE_AND_BODY">
    <p:spTree>
      <p:nvGrpSpPr>
        <p:cNvPr id="203" name="Shape 203"/>
        <p:cNvGrpSpPr/>
        <p:nvPr/>
      </p:nvGrpSpPr>
      <p:grpSpPr>
        <a:xfrm>
          <a:off x="0" y="0"/>
          <a:ext cx="0" cy="0"/>
          <a:chOff x="0" y="0"/>
          <a:chExt cx="0" cy="0"/>
        </a:xfrm>
      </p:grpSpPr>
      <p:sp>
        <p:nvSpPr>
          <p:cNvPr id="204" name="Google Shape;204;p46"/>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5" name="Google Shape;205;p46"/>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6" name="Google Shape;206;p46"/>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7" name="Google Shape;207;p46"/>
          <p:cNvSpPr txBox="1"/>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208" name="Google Shape;208;p46"/>
          <p:cNvSpPr txBox="1"/>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0"/>
              </a:spcBef>
              <a:spcAft>
                <a:spcPts val="0"/>
              </a:spcAft>
              <a:buSzPts val="2200"/>
              <a:buChar char="✗"/>
              <a:defRPr/>
            </a:lvl1pPr>
            <a:lvl2pPr marL="914400" lvl="1" indent="-368300" algn="l">
              <a:lnSpc>
                <a:spcPct val="100000"/>
              </a:lnSpc>
              <a:spcBef>
                <a:spcPts val="1000"/>
              </a:spcBef>
              <a:spcAft>
                <a:spcPts val="0"/>
              </a:spcAft>
              <a:buSzPts val="2200"/>
              <a:buChar char="✗"/>
              <a:defRPr/>
            </a:lvl2pPr>
            <a:lvl3pPr marL="1371600" lvl="2" indent="-368300" algn="l">
              <a:lnSpc>
                <a:spcPct val="100000"/>
              </a:lnSpc>
              <a:spcBef>
                <a:spcPts val="1000"/>
              </a:spcBef>
              <a:spcAft>
                <a:spcPts val="0"/>
              </a:spcAft>
              <a:buSzPts val="2200"/>
              <a:buChar char="■"/>
              <a:defRPr/>
            </a:lvl3pPr>
            <a:lvl4pPr marL="1828800" lvl="3" indent="-368300" algn="l">
              <a:lnSpc>
                <a:spcPct val="100000"/>
              </a:lnSpc>
              <a:spcBef>
                <a:spcPts val="1000"/>
              </a:spcBef>
              <a:spcAft>
                <a:spcPts val="0"/>
              </a:spcAft>
              <a:buSzPts val="2200"/>
              <a:buChar char="●"/>
              <a:defRPr/>
            </a:lvl4pPr>
            <a:lvl5pPr marL="2286000" lvl="4" indent="-368300" algn="l">
              <a:lnSpc>
                <a:spcPct val="100000"/>
              </a:lnSpc>
              <a:spcBef>
                <a:spcPts val="1000"/>
              </a:spcBef>
              <a:spcAft>
                <a:spcPts val="0"/>
              </a:spcAft>
              <a:buSzPts val="2200"/>
              <a:buChar char="○"/>
              <a:defRPr/>
            </a:lvl5pPr>
            <a:lvl6pPr marL="2743200" lvl="5" indent="-368300" algn="l">
              <a:lnSpc>
                <a:spcPct val="100000"/>
              </a:lnSpc>
              <a:spcBef>
                <a:spcPts val="1000"/>
              </a:spcBef>
              <a:spcAft>
                <a:spcPts val="0"/>
              </a:spcAft>
              <a:buSzPts val="2200"/>
              <a:buChar char="■"/>
              <a:defRPr/>
            </a:lvl6pPr>
            <a:lvl7pPr marL="3200400" lvl="6" indent="-368300" algn="l">
              <a:lnSpc>
                <a:spcPct val="100000"/>
              </a:lnSpc>
              <a:spcBef>
                <a:spcPts val="1000"/>
              </a:spcBef>
              <a:spcAft>
                <a:spcPts val="0"/>
              </a:spcAft>
              <a:buSzPts val="2200"/>
              <a:buChar char="●"/>
              <a:defRPr/>
            </a:lvl7pPr>
            <a:lvl8pPr marL="3657600" lvl="7" indent="-368300" algn="l">
              <a:lnSpc>
                <a:spcPct val="100000"/>
              </a:lnSpc>
              <a:spcBef>
                <a:spcPts val="1000"/>
              </a:spcBef>
              <a:spcAft>
                <a:spcPts val="0"/>
              </a:spcAft>
              <a:buSzPts val="2200"/>
              <a:buChar char="○"/>
              <a:defRPr/>
            </a:lvl8pPr>
            <a:lvl9pPr marL="4114800" lvl="8" indent="-368300" algn="l">
              <a:lnSpc>
                <a:spcPct val="100000"/>
              </a:lnSpc>
              <a:spcBef>
                <a:spcPts val="1000"/>
              </a:spcBef>
              <a:spcAft>
                <a:spcPts val="1000"/>
              </a:spcAft>
              <a:buSzPts val="2200"/>
              <a:buChar char="■"/>
              <a:defRPr/>
            </a:lvl9pPr>
          </a:lstStyle>
          <a:p/>
        </p:txBody>
      </p:sp>
      <p:sp>
        <p:nvSpPr>
          <p:cNvPr id="209" name="Google Shape;209;p46"/>
          <p:cNvSpPr txBox="1"/>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1pPr>
            <a:lvl2pPr marL="0" marR="0" lvl="1"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2pPr>
            <a:lvl3pPr marL="0" marR="0" lvl="2"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3pPr>
            <a:lvl4pPr marL="0" marR="0" lvl="3"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4pPr>
            <a:lvl5pPr marL="0" marR="0" lvl="4"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5pPr>
            <a:lvl6pPr marL="0" marR="0" lvl="5"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6pPr>
            <a:lvl7pPr marL="0" marR="0" lvl="6"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7pPr>
            <a:lvl8pPr marL="0" marR="0" lvl="7"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8pPr>
            <a:lvl9pPr marL="0" marR="0" lvl="8"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9pPr>
          </a:lstStyle>
          <a:p>
            <a:pPr marL="0" lvl="0" indent="0" algn="r" rtl="0">
              <a:spcBef>
                <a:spcPts val="0"/>
              </a:spcBef>
              <a:spcAft>
                <a:spcPts val="0"/>
              </a:spcAft>
              <a:buNone/>
            </a:pPr>
            <a:fld id="{00000000-1234-1234-1234-123412341234}" type="slidenum">
              <a:rPr lang="en-US"/>
            </a:fld>
            <a:endParaRPr lang="en-US"/>
          </a:p>
        </p:txBody>
      </p:sp>
      <p:sp>
        <p:nvSpPr>
          <p:cNvPr id="210" name="Google Shape;210;p46"/>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1" name="Google Shape;211;p46"/>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2" name="Google Shape;212;p46"/>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3" name="Google Shape;213;p46"/>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4" name="Google Shape;214;p46"/>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5" name="Google Shape;215;p46"/>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6" name="Google Shape;216;p46"/>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half">
  <p:cSld name="Title + 1 column half">
    <p:spTree>
      <p:nvGrpSpPr>
        <p:cNvPr id="217" name="Shape 217"/>
        <p:cNvGrpSpPr/>
        <p:nvPr/>
      </p:nvGrpSpPr>
      <p:grpSpPr>
        <a:xfrm>
          <a:off x="0" y="0"/>
          <a:ext cx="0" cy="0"/>
          <a:chOff x="0" y="0"/>
          <a:chExt cx="0" cy="0"/>
        </a:xfrm>
      </p:grpSpPr>
      <p:sp>
        <p:nvSpPr>
          <p:cNvPr id="218" name="Google Shape;218;p47"/>
          <p:cNvSpPr/>
          <p:nvPr/>
        </p:nvSpPr>
        <p:spPr>
          <a:xfrm>
            <a:off x="0" y="0"/>
            <a:ext cx="9144000" cy="51435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p47"/>
          <p:cNvSpPr/>
          <p:nvPr/>
        </p:nvSpPr>
        <p:spPr>
          <a:xfrm rot="10800000">
            <a:off x="478120" y="499499"/>
            <a:ext cx="3891580" cy="4389451"/>
          </a:xfrm>
          <a:custGeom>
            <a:avLst/>
            <a:gdLst/>
            <a:ahLst/>
            <a:cxnLst/>
            <a:rect l="l" t="t" r="r" b="b"/>
            <a:pathLst>
              <a:path w="873041" h="513236" extrusionOk="0">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0" name="Google Shape;220;p47"/>
          <p:cNvSpPr/>
          <p:nvPr/>
        </p:nvSpPr>
        <p:spPr>
          <a:xfrm>
            <a:off x="359638" y="371200"/>
            <a:ext cx="3869146" cy="4400299"/>
          </a:xfrm>
          <a:custGeom>
            <a:avLst/>
            <a:gdLst/>
            <a:ahLst/>
            <a:cxnLst/>
            <a:rect l="l" t="t" r="r" b="b"/>
            <a:pathLst>
              <a:path w="1717712" h="1953518" extrusionOk="0">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1" name="Google Shape;221;p47"/>
          <p:cNvSpPr txBox="1"/>
          <p:nvPr>
            <p:ph type="title"/>
          </p:nvPr>
        </p:nvSpPr>
        <p:spPr>
          <a:xfrm>
            <a:off x="883375" y="1004988"/>
            <a:ext cx="2879400" cy="951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222" name="Google Shape;222;p47"/>
          <p:cNvSpPr txBox="1"/>
          <p:nvPr>
            <p:ph type="body" idx="1"/>
          </p:nvPr>
        </p:nvSpPr>
        <p:spPr>
          <a:xfrm>
            <a:off x="883525" y="2078413"/>
            <a:ext cx="2879400" cy="20601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1000"/>
              </a:spcBef>
              <a:spcAft>
                <a:spcPts val="0"/>
              </a:spcAft>
              <a:buSzPts val="2000"/>
              <a:buChar char="✗"/>
              <a:defRPr sz="2000"/>
            </a:lvl2pPr>
            <a:lvl3pPr marL="1371600" lvl="2" indent="-355600" algn="l">
              <a:lnSpc>
                <a:spcPct val="100000"/>
              </a:lnSpc>
              <a:spcBef>
                <a:spcPts val="1000"/>
              </a:spcBef>
              <a:spcAft>
                <a:spcPts val="0"/>
              </a:spcAft>
              <a:buSzPts val="2000"/>
              <a:buChar char="■"/>
              <a:defRPr sz="20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100000"/>
              </a:lnSpc>
              <a:spcBef>
                <a:spcPts val="1000"/>
              </a:spcBef>
              <a:spcAft>
                <a:spcPts val="0"/>
              </a:spcAft>
              <a:buSzPts val="2000"/>
              <a:buChar char="■"/>
              <a:defRPr sz="2000"/>
            </a:lvl6pPr>
            <a:lvl7pPr marL="3200400" lvl="6" indent="-355600" algn="l">
              <a:lnSpc>
                <a:spcPct val="100000"/>
              </a:lnSpc>
              <a:spcBef>
                <a:spcPts val="1000"/>
              </a:spcBef>
              <a:spcAft>
                <a:spcPts val="0"/>
              </a:spcAft>
              <a:buSzPts val="2000"/>
              <a:buChar char="●"/>
              <a:defRPr sz="2000"/>
            </a:lvl7pPr>
            <a:lvl8pPr marL="3657600" lvl="7" indent="-355600" algn="l">
              <a:lnSpc>
                <a:spcPct val="100000"/>
              </a:lnSpc>
              <a:spcBef>
                <a:spcPts val="1000"/>
              </a:spcBef>
              <a:spcAft>
                <a:spcPts val="0"/>
              </a:spcAft>
              <a:buSzPts val="2000"/>
              <a:buChar char="○"/>
              <a:defRPr sz="2000"/>
            </a:lvl8pPr>
            <a:lvl9pPr marL="4114800" lvl="8" indent="-355600" algn="l">
              <a:lnSpc>
                <a:spcPct val="100000"/>
              </a:lnSpc>
              <a:spcBef>
                <a:spcPts val="1000"/>
              </a:spcBef>
              <a:spcAft>
                <a:spcPts val="1000"/>
              </a:spcAft>
              <a:buSzPts val="2000"/>
              <a:buChar char="■"/>
              <a:defRPr sz="2000"/>
            </a:lvl9pPr>
          </a:lstStyle>
          <a:p/>
        </p:txBody>
      </p:sp>
      <p:sp>
        <p:nvSpPr>
          <p:cNvPr id="223" name="Google Shape;223;p47"/>
          <p:cNvSpPr txBox="1"/>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1pPr>
            <a:lvl2pPr marL="0" marR="0" lvl="1"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2pPr>
            <a:lvl3pPr marL="0" marR="0" lvl="2"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3pPr>
            <a:lvl4pPr marL="0" marR="0" lvl="3"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4pPr>
            <a:lvl5pPr marL="0" marR="0" lvl="4"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5pPr>
            <a:lvl6pPr marL="0" marR="0" lvl="5"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6pPr>
            <a:lvl7pPr marL="0" marR="0" lvl="6"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7pPr>
            <a:lvl8pPr marL="0" marR="0" lvl="7"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8pPr>
            <a:lvl9pPr marL="0" marR="0" lvl="8"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9pPr>
          </a:lstStyle>
          <a:p>
            <a:pPr marL="0" lvl="0" indent="0" algn="r" rtl="0">
              <a:spcBef>
                <a:spcPts val="0"/>
              </a:spcBef>
              <a:spcAft>
                <a:spcPts val="0"/>
              </a:spcAft>
              <a:buNone/>
            </a:pPr>
            <a:fld id="{00000000-1234-1234-1234-123412341234}" type="slidenum">
              <a:rPr lang="en-US"/>
            </a:fld>
            <a:endParaRPr lang="en-US"/>
          </a:p>
        </p:txBody>
      </p:sp>
      <p:sp>
        <p:nvSpPr>
          <p:cNvPr id="224" name="Google Shape;224;p47"/>
          <p:cNvSpPr/>
          <p:nvPr/>
        </p:nvSpPr>
        <p:spPr>
          <a:xfrm rot="5400000">
            <a:off x="3614542" y="2581686"/>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5" name="Google Shape;225;p47"/>
          <p:cNvSpPr/>
          <p:nvPr/>
        </p:nvSpPr>
        <p:spPr>
          <a:xfrm rot="5400000">
            <a:off x="4155556" y="35228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6" name="Google Shape;226;p47"/>
          <p:cNvSpPr/>
          <p:nvPr/>
        </p:nvSpPr>
        <p:spPr>
          <a:xfrm rot="10800000">
            <a:off x="542537" y="4490175"/>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7" name="Google Shape;227;p47"/>
          <p:cNvSpPr/>
          <p:nvPr/>
        </p:nvSpPr>
        <p:spPr>
          <a:xfrm rot="5130764">
            <a:off x="247642" y="411835"/>
            <a:ext cx="745888" cy="775329"/>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8" name="Google Shape;228;p47"/>
          <p:cNvSpPr/>
          <p:nvPr/>
        </p:nvSpPr>
        <p:spPr>
          <a:xfrm>
            <a:off x="2994774" y="30055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9" name="Google Shape;229;p47"/>
          <p:cNvSpPr/>
          <p:nvPr/>
        </p:nvSpPr>
        <p:spPr>
          <a:xfrm>
            <a:off x="1495696" y="462807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0" name="Google Shape;230;p47"/>
          <p:cNvSpPr/>
          <p:nvPr/>
        </p:nvSpPr>
        <p:spPr>
          <a:xfrm rot="10800000">
            <a:off x="545766" y="4680253"/>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spTree>
      <p:nvGrpSpPr>
        <p:cNvPr id="231" name="Shape 231"/>
        <p:cNvGrpSpPr/>
        <p:nvPr/>
      </p:nvGrpSpPr>
      <p:grpSpPr>
        <a:xfrm>
          <a:off x="0" y="0"/>
          <a:ext cx="0" cy="0"/>
          <a:chOff x="0" y="0"/>
          <a:chExt cx="0" cy="0"/>
        </a:xfrm>
      </p:grpSpPr>
      <p:sp>
        <p:nvSpPr>
          <p:cNvPr id="232" name="Google Shape;232;p4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3" name="Google Shape;233;p4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4" name="Google Shape;234;p4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5" name="Google Shape;235;p48"/>
          <p:cNvSpPr txBox="1"/>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236" name="Google Shape;236;p48"/>
          <p:cNvSpPr txBox="1"/>
          <p:nvPr>
            <p:ph type="body" idx="1"/>
          </p:nvPr>
        </p:nvSpPr>
        <p:spPr>
          <a:xfrm>
            <a:off x="1188175" y="1506350"/>
            <a:ext cx="3002700" cy="27621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1000"/>
              </a:spcBef>
              <a:spcAft>
                <a:spcPts val="0"/>
              </a:spcAft>
              <a:buSzPts val="2000"/>
              <a:buChar char="✗"/>
              <a:defRPr sz="2000"/>
            </a:lvl2pPr>
            <a:lvl3pPr marL="1371600" lvl="2" indent="-355600" algn="l">
              <a:lnSpc>
                <a:spcPct val="100000"/>
              </a:lnSpc>
              <a:spcBef>
                <a:spcPts val="1000"/>
              </a:spcBef>
              <a:spcAft>
                <a:spcPts val="0"/>
              </a:spcAft>
              <a:buSzPts val="2000"/>
              <a:buChar char="■"/>
              <a:defRPr sz="20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100000"/>
              </a:lnSpc>
              <a:spcBef>
                <a:spcPts val="1000"/>
              </a:spcBef>
              <a:spcAft>
                <a:spcPts val="0"/>
              </a:spcAft>
              <a:buSzPts val="2000"/>
              <a:buChar char="■"/>
              <a:defRPr sz="2000"/>
            </a:lvl6pPr>
            <a:lvl7pPr marL="3200400" lvl="6" indent="-355600" algn="l">
              <a:lnSpc>
                <a:spcPct val="100000"/>
              </a:lnSpc>
              <a:spcBef>
                <a:spcPts val="1000"/>
              </a:spcBef>
              <a:spcAft>
                <a:spcPts val="0"/>
              </a:spcAft>
              <a:buSzPts val="2000"/>
              <a:buChar char="●"/>
              <a:defRPr sz="2000"/>
            </a:lvl7pPr>
            <a:lvl8pPr marL="3657600" lvl="7" indent="-355600" algn="l">
              <a:lnSpc>
                <a:spcPct val="100000"/>
              </a:lnSpc>
              <a:spcBef>
                <a:spcPts val="1000"/>
              </a:spcBef>
              <a:spcAft>
                <a:spcPts val="0"/>
              </a:spcAft>
              <a:buSzPts val="2000"/>
              <a:buChar char="○"/>
              <a:defRPr sz="2000"/>
            </a:lvl8pPr>
            <a:lvl9pPr marL="4114800" lvl="8" indent="-355600" algn="l">
              <a:lnSpc>
                <a:spcPct val="100000"/>
              </a:lnSpc>
              <a:spcBef>
                <a:spcPts val="1000"/>
              </a:spcBef>
              <a:spcAft>
                <a:spcPts val="1000"/>
              </a:spcAft>
              <a:buSzPts val="2000"/>
              <a:buChar char="■"/>
              <a:defRPr sz="2000"/>
            </a:lvl9pPr>
          </a:lstStyle>
          <a:p/>
        </p:txBody>
      </p:sp>
      <p:sp>
        <p:nvSpPr>
          <p:cNvPr id="237" name="Google Shape;237;p48"/>
          <p:cNvSpPr txBox="1"/>
          <p:nvPr>
            <p:ph type="body" idx="2"/>
          </p:nvPr>
        </p:nvSpPr>
        <p:spPr>
          <a:xfrm>
            <a:off x="4611864" y="1506350"/>
            <a:ext cx="3002700" cy="27621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1000"/>
              </a:spcBef>
              <a:spcAft>
                <a:spcPts val="0"/>
              </a:spcAft>
              <a:buSzPts val="2000"/>
              <a:buChar char="✗"/>
              <a:defRPr sz="2000"/>
            </a:lvl2pPr>
            <a:lvl3pPr marL="1371600" lvl="2" indent="-355600" algn="l">
              <a:lnSpc>
                <a:spcPct val="100000"/>
              </a:lnSpc>
              <a:spcBef>
                <a:spcPts val="1000"/>
              </a:spcBef>
              <a:spcAft>
                <a:spcPts val="0"/>
              </a:spcAft>
              <a:buSzPts val="2000"/>
              <a:buChar char="■"/>
              <a:defRPr sz="20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100000"/>
              </a:lnSpc>
              <a:spcBef>
                <a:spcPts val="1000"/>
              </a:spcBef>
              <a:spcAft>
                <a:spcPts val="0"/>
              </a:spcAft>
              <a:buSzPts val="2000"/>
              <a:buChar char="■"/>
              <a:defRPr sz="2000"/>
            </a:lvl6pPr>
            <a:lvl7pPr marL="3200400" lvl="6" indent="-355600" algn="l">
              <a:lnSpc>
                <a:spcPct val="100000"/>
              </a:lnSpc>
              <a:spcBef>
                <a:spcPts val="1000"/>
              </a:spcBef>
              <a:spcAft>
                <a:spcPts val="0"/>
              </a:spcAft>
              <a:buSzPts val="2000"/>
              <a:buChar char="●"/>
              <a:defRPr sz="2000"/>
            </a:lvl7pPr>
            <a:lvl8pPr marL="3657600" lvl="7" indent="-355600" algn="l">
              <a:lnSpc>
                <a:spcPct val="100000"/>
              </a:lnSpc>
              <a:spcBef>
                <a:spcPts val="1000"/>
              </a:spcBef>
              <a:spcAft>
                <a:spcPts val="0"/>
              </a:spcAft>
              <a:buSzPts val="2000"/>
              <a:buChar char="○"/>
              <a:defRPr sz="2000"/>
            </a:lvl8pPr>
            <a:lvl9pPr marL="4114800" lvl="8" indent="-355600" algn="l">
              <a:lnSpc>
                <a:spcPct val="100000"/>
              </a:lnSpc>
              <a:spcBef>
                <a:spcPts val="1000"/>
              </a:spcBef>
              <a:spcAft>
                <a:spcPts val="1000"/>
              </a:spcAft>
              <a:buSzPts val="2000"/>
              <a:buChar char="■"/>
              <a:defRPr sz="2000"/>
            </a:lvl9pPr>
          </a:lstStyle>
          <a:p/>
        </p:txBody>
      </p:sp>
      <p:sp>
        <p:nvSpPr>
          <p:cNvPr id="238" name="Google Shape;238;p48"/>
          <p:cNvSpPr txBox="1"/>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1pPr>
            <a:lvl2pPr marL="0" marR="0" lvl="1"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2pPr>
            <a:lvl3pPr marL="0" marR="0" lvl="2"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3pPr>
            <a:lvl4pPr marL="0" marR="0" lvl="3"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4pPr>
            <a:lvl5pPr marL="0" marR="0" lvl="4"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5pPr>
            <a:lvl6pPr marL="0" marR="0" lvl="5"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6pPr>
            <a:lvl7pPr marL="0" marR="0" lvl="6"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7pPr>
            <a:lvl8pPr marL="0" marR="0" lvl="7"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8pPr>
            <a:lvl9pPr marL="0" marR="0" lvl="8"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9pPr>
          </a:lstStyle>
          <a:p>
            <a:pPr marL="0" lvl="0" indent="0" algn="r" rtl="0">
              <a:spcBef>
                <a:spcPts val="0"/>
              </a:spcBef>
              <a:spcAft>
                <a:spcPts val="0"/>
              </a:spcAft>
              <a:buNone/>
            </a:pPr>
            <a:fld id="{00000000-1234-1234-1234-123412341234}" type="slidenum">
              <a:rPr lang="en-US"/>
            </a:fld>
            <a:endParaRPr lang="en-US"/>
          </a:p>
        </p:txBody>
      </p:sp>
      <p:sp>
        <p:nvSpPr>
          <p:cNvPr id="239" name="Google Shape;239;p48"/>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0" name="Google Shape;240;p48"/>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1" name="Google Shape;241;p48"/>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2" name="Google Shape;242;p48"/>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3" name="Google Shape;243;p48"/>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4" name="Google Shape;244;p48"/>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5" name="Google Shape;245;p48"/>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246" name="Shape 246"/>
        <p:cNvGrpSpPr/>
        <p:nvPr/>
      </p:nvGrpSpPr>
      <p:grpSpPr>
        <a:xfrm>
          <a:off x="0" y="0"/>
          <a:ext cx="0" cy="0"/>
          <a:chOff x="0" y="0"/>
          <a:chExt cx="0" cy="0"/>
        </a:xfrm>
      </p:grpSpPr>
      <p:sp>
        <p:nvSpPr>
          <p:cNvPr id="247" name="Google Shape;247;p4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8" name="Google Shape;248;p4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9" name="Google Shape;249;p4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0" name="Google Shape;250;p49"/>
          <p:cNvSpPr txBox="1"/>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251" name="Google Shape;251;p49"/>
          <p:cNvSpPr txBox="1"/>
          <p:nvPr>
            <p:ph type="body" idx="1"/>
          </p:nvPr>
        </p:nvSpPr>
        <p:spPr>
          <a:xfrm>
            <a:off x="1188175" y="1506350"/>
            <a:ext cx="2001900" cy="27891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1000"/>
              </a:spcBef>
              <a:spcAft>
                <a:spcPts val="0"/>
              </a:spcAft>
              <a:buSzPts val="1800"/>
              <a:buChar char="✗"/>
              <a:defRPr sz="1800"/>
            </a:lvl2pPr>
            <a:lvl3pPr marL="1371600" lvl="2" indent="-342900" algn="l">
              <a:lnSpc>
                <a:spcPct val="100000"/>
              </a:lnSpc>
              <a:spcBef>
                <a:spcPts val="1000"/>
              </a:spcBef>
              <a:spcAft>
                <a:spcPts val="0"/>
              </a:spcAft>
              <a:buSzPts val="1800"/>
              <a:buChar char="■"/>
              <a:defRPr sz="1800"/>
            </a:lvl3pPr>
            <a:lvl4pPr marL="1828800" lvl="3" indent="-342900" algn="l">
              <a:lnSpc>
                <a:spcPct val="100000"/>
              </a:lnSpc>
              <a:spcBef>
                <a:spcPts val="1000"/>
              </a:spcBef>
              <a:spcAft>
                <a:spcPts val="0"/>
              </a:spcAft>
              <a:buSzPts val="1800"/>
              <a:buChar char="●"/>
              <a:defRPr sz="1800"/>
            </a:lvl4pPr>
            <a:lvl5pPr marL="2286000" lvl="4" indent="-342900" algn="l">
              <a:lnSpc>
                <a:spcPct val="100000"/>
              </a:lnSpc>
              <a:spcBef>
                <a:spcPts val="1000"/>
              </a:spcBef>
              <a:spcAft>
                <a:spcPts val="0"/>
              </a:spcAft>
              <a:buSzPts val="1800"/>
              <a:buChar char="○"/>
              <a:defRPr sz="1800"/>
            </a:lvl5pPr>
            <a:lvl6pPr marL="2743200" lvl="5" indent="-342900" algn="l">
              <a:lnSpc>
                <a:spcPct val="100000"/>
              </a:lnSpc>
              <a:spcBef>
                <a:spcPts val="1000"/>
              </a:spcBef>
              <a:spcAft>
                <a:spcPts val="0"/>
              </a:spcAft>
              <a:buSzPts val="1800"/>
              <a:buChar char="■"/>
              <a:defRPr sz="1800"/>
            </a:lvl6pPr>
            <a:lvl7pPr marL="3200400" lvl="6" indent="-342900" algn="l">
              <a:lnSpc>
                <a:spcPct val="100000"/>
              </a:lnSpc>
              <a:spcBef>
                <a:spcPts val="1000"/>
              </a:spcBef>
              <a:spcAft>
                <a:spcPts val="0"/>
              </a:spcAft>
              <a:buSzPts val="1800"/>
              <a:buChar char="●"/>
              <a:defRPr sz="1800"/>
            </a:lvl7pPr>
            <a:lvl8pPr marL="3657600" lvl="7" indent="-342900" algn="l">
              <a:lnSpc>
                <a:spcPct val="100000"/>
              </a:lnSpc>
              <a:spcBef>
                <a:spcPts val="1000"/>
              </a:spcBef>
              <a:spcAft>
                <a:spcPts val="0"/>
              </a:spcAft>
              <a:buSzPts val="1800"/>
              <a:buChar char="○"/>
              <a:defRPr sz="1800"/>
            </a:lvl8pPr>
            <a:lvl9pPr marL="4114800" lvl="8" indent="-342900" algn="l">
              <a:lnSpc>
                <a:spcPct val="100000"/>
              </a:lnSpc>
              <a:spcBef>
                <a:spcPts val="1000"/>
              </a:spcBef>
              <a:spcAft>
                <a:spcPts val="1000"/>
              </a:spcAft>
              <a:buSzPts val="1800"/>
              <a:buChar char="■"/>
              <a:defRPr sz="1800"/>
            </a:lvl9pPr>
          </a:lstStyle>
          <a:p/>
        </p:txBody>
      </p:sp>
      <p:sp>
        <p:nvSpPr>
          <p:cNvPr id="252" name="Google Shape;252;p49"/>
          <p:cNvSpPr txBox="1"/>
          <p:nvPr>
            <p:ph type="body" idx="2"/>
          </p:nvPr>
        </p:nvSpPr>
        <p:spPr>
          <a:xfrm>
            <a:off x="3400388" y="1506350"/>
            <a:ext cx="2001900" cy="27891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1000"/>
              </a:spcBef>
              <a:spcAft>
                <a:spcPts val="0"/>
              </a:spcAft>
              <a:buSzPts val="1800"/>
              <a:buChar char="✗"/>
              <a:defRPr sz="1800"/>
            </a:lvl2pPr>
            <a:lvl3pPr marL="1371600" lvl="2" indent="-342900" algn="l">
              <a:lnSpc>
                <a:spcPct val="100000"/>
              </a:lnSpc>
              <a:spcBef>
                <a:spcPts val="1000"/>
              </a:spcBef>
              <a:spcAft>
                <a:spcPts val="0"/>
              </a:spcAft>
              <a:buSzPts val="1800"/>
              <a:buChar char="■"/>
              <a:defRPr sz="1800"/>
            </a:lvl3pPr>
            <a:lvl4pPr marL="1828800" lvl="3" indent="-342900" algn="l">
              <a:lnSpc>
                <a:spcPct val="100000"/>
              </a:lnSpc>
              <a:spcBef>
                <a:spcPts val="1000"/>
              </a:spcBef>
              <a:spcAft>
                <a:spcPts val="0"/>
              </a:spcAft>
              <a:buSzPts val="1800"/>
              <a:buChar char="●"/>
              <a:defRPr sz="1800"/>
            </a:lvl4pPr>
            <a:lvl5pPr marL="2286000" lvl="4" indent="-342900" algn="l">
              <a:lnSpc>
                <a:spcPct val="100000"/>
              </a:lnSpc>
              <a:spcBef>
                <a:spcPts val="1000"/>
              </a:spcBef>
              <a:spcAft>
                <a:spcPts val="0"/>
              </a:spcAft>
              <a:buSzPts val="1800"/>
              <a:buChar char="○"/>
              <a:defRPr sz="1800"/>
            </a:lvl5pPr>
            <a:lvl6pPr marL="2743200" lvl="5" indent="-342900" algn="l">
              <a:lnSpc>
                <a:spcPct val="100000"/>
              </a:lnSpc>
              <a:spcBef>
                <a:spcPts val="1000"/>
              </a:spcBef>
              <a:spcAft>
                <a:spcPts val="0"/>
              </a:spcAft>
              <a:buSzPts val="1800"/>
              <a:buChar char="■"/>
              <a:defRPr sz="1800"/>
            </a:lvl6pPr>
            <a:lvl7pPr marL="3200400" lvl="6" indent="-342900" algn="l">
              <a:lnSpc>
                <a:spcPct val="100000"/>
              </a:lnSpc>
              <a:spcBef>
                <a:spcPts val="1000"/>
              </a:spcBef>
              <a:spcAft>
                <a:spcPts val="0"/>
              </a:spcAft>
              <a:buSzPts val="1800"/>
              <a:buChar char="●"/>
              <a:defRPr sz="1800"/>
            </a:lvl7pPr>
            <a:lvl8pPr marL="3657600" lvl="7" indent="-342900" algn="l">
              <a:lnSpc>
                <a:spcPct val="100000"/>
              </a:lnSpc>
              <a:spcBef>
                <a:spcPts val="1000"/>
              </a:spcBef>
              <a:spcAft>
                <a:spcPts val="0"/>
              </a:spcAft>
              <a:buSzPts val="1800"/>
              <a:buChar char="○"/>
              <a:defRPr sz="1800"/>
            </a:lvl8pPr>
            <a:lvl9pPr marL="4114800" lvl="8" indent="-342900" algn="l">
              <a:lnSpc>
                <a:spcPct val="100000"/>
              </a:lnSpc>
              <a:spcBef>
                <a:spcPts val="1000"/>
              </a:spcBef>
              <a:spcAft>
                <a:spcPts val="1000"/>
              </a:spcAft>
              <a:buSzPts val="1800"/>
              <a:buChar char="■"/>
              <a:defRPr sz="1800"/>
            </a:lvl9pPr>
          </a:lstStyle>
          <a:p/>
        </p:txBody>
      </p:sp>
      <p:sp>
        <p:nvSpPr>
          <p:cNvPr id="253" name="Google Shape;253;p49"/>
          <p:cNvSpPr txBox="1"/>
          <p:nvPr>
            <p:ph type="body" idx="3"/>
          </p:nvPr>
        </p:nvSpPr>
        <p:spPr>
          <a:xfrm>
            <a:off x="5612601" y="1506350"/>
            <a:ext cx="2001900" cy="27891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1000"/>
              </a:spcBef>
              <a:spcAft>
                <a:spcPts val="0"/>
              </a:spcAft>
              <a:buSzPts val="1800"/>
              <a:buChar char="✗"/>
              <a:defRPr sz="1800"/>
            </a:lvl2pPr>
            <a:lvl3pPr marL="1371600" lvl="2" indent="-342900" algn="l">
              <a:lnSpc>
                <a:spcPct val="100000"/>
              </a:lnSpc>
              <a:spcBef>
                <a:spcPts val="1000"/>
              </a:spcBef>
              <a:spcAft>
                <a:spcPts val="0"/>
              </a:spcAft>
              <a:buSzPts val="1800"/>
              <a:buChar char="■"/>
              <a:defRPr sz="1800"/>
            </a:lvl3pPr>
            <a:lvl4pPr marL="1828800" lvl="3" indent="-342900" algn="l">
              <a:lnSpc>
                <a:spcPct val="100000"/>
              </a:lnSpc>
              <a:spcBef>
                <a:spcPts val="1000"/>
              </a:spcBef>
              <a:spcAft>
                <a:spcPts val="0"/>
              </a:spcAft>
              <a:buSzPts val="1800"/>
              <a:buChar char="●"/>
              <a:defRPr sz="1800"/>
            </a:lvl4pPr>
            <a:lvl5pPr marL="2286000" lvl="4" indent="-342900" algn="l">
              <a:lnSpc>
                <a:spcPct val="100000"/>
              </a:lnSpc>
              <a:spcBef>
                <a:spcPts val="1000"/>
              </a:spcBef>
              <a:spcAft>
                <a:spcPts val="0"/>
              </a:spcAft>
              <a:buSzPts val="1800"/>
              <a:buChar char="○"/>
              <a:defRPr sz="1800"/>
            </a:lvl5pPr>
            <a:lvl6pPr marL="2743200" lvl="5" indent="-342900" algn="l">
              <a:lnSpc>
                <a:spcPct val="100000"/>
              </a:lnSpc>
              <a:spcBef>
                <a:spcPts val="1000"/>
              </a:spcBef>
              <a:spcAft>
                <a:spcPts val="0"/>
              </a:spcAft>
              <a:buSzPts val="1800"/>
              <a:buChar char="■"/>
              <a:defRPr sz="1800"/>
            </a:lvl6pPr>
            <a:lvl7pPr marL="3200400" lvl="6" indent="-342900" algn="l">
              <a:lnSpc>
                <a:spcPct val="100000"/>
              </a:lnSpc>
              <a:spcBef>
                <a:spcPts val="1000"/>
              </a:spcBef>
              <a:spcAft>
                <a:spcPts val="0"/>
              </a:spcAft>
              <a:buSzPts val="1800"/>
              <a:buChar char="●"/>
              <a:defRPr sz="1800"/>
            </a:lvl7pPr>
            <a:lvl8pPr marL="3657600" lvl="7" indent="-342900" algn="l">
              <a:lnSpc>
                <a:spcPct val="100000"/>
              </a:lnSpc>
              <a:spcBef>
                <a:spcPts val="1000"/>
              </a:spcBef>
              <a:spcAft>
                <a:spcPts val="0"/>
              </a:spcAft>
              <a:buSzPts val="1800"/>
              <a:buChar char="○"/>
              <a:defRPr sz="1800"/>
            </a:lvl8pPr>
            <a:lvl9pPr marL="4114800" lvl="8" indent="-342900" algn="l">
              <a:lnSpc>
                <a:spcPct val="100000"/>
              </a:lnSpc>
              <a:spcBef>
                <a:spcPts val="1000"/>
              </a:spcBef>
              <a:spcAft>
                <a:spcPts val="1000"/>
              </a:spcAft>
              <a:buSzPts val="1800"/>
              <a:buChar char="■"/>
              <a:defRPr sz="1800"/>
            </a:lvl9pPr>
          </a:lstStyle>
          <a:p/>
        </p:txBody>
      </p:sp>
      <p:sp>
        <p:nvSpPr>
          <p:cNvPr id="254" name="Google Shape;254;p49"/>
          <p:cNvSpPr txBox="1"/>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1pPr>
            <a:lvl2pPr marL="0" marR="0" lvl="1"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2pPr>
            <a:lvl3pPr marL="0" marR="0" lvl="2"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3pPr>
            <a:lvl4pPr marL="0" marR="0" lvl="3"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4pPr>
            <a:lvl5pPr marL="0" marR="0" lvl="4"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5pPr>
            <a:lvl6pPr marL="0" marR="0" lvl="5"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6pPr>
            <a:lvl7pPr marL="0" marR="0" lvl="6"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7pPr>
            <a:lvl8pPr marL="0" marR="0" lvl="7"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8pPr>
            <a:lvl9pPr marL="0" marR="0" lvl="8"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9pPr>
          </a:lstStyle>
          <a:p>
            <a:pPr marL="0" lvl="0" indent="0" algn="r" rtl="0">
              <a:spcBef>
                <a:spcPts val="0"/>
              </a:spcBef>
              <a:spcAft>
                <a:spcPts val="0"/>
              </a:spcAft>
              <a:buNone/>
            </a:pPr>
            <a:fld id="{00000000-1234-1234-1234-123412341234}" type="slidenum">
              <a:rPr lang="en-US"/>
            </a:fld>
            <a:endParaRPr lang="en-US"/>
          </a:p>
        </p:txBody>
      </p:sp>
      <p:sp>
        <p:nvSpPr>
          <p:cNvPr id="255" name="Google Shape;255;p49"/>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6" name="Google Shape;256;p49"/>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7" name="Google Shape;257;p49"/>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8" name="Google Shape;258;p49"/>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9" name="Google Shape;259;p49"/>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0" name="Google Shape;260;p49"/>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1" name="Google Shape;261;p49"/>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2" name="Google Shape;262;p49"/>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63" name="Shape 263"/>
        <p:cNvGrpSpPr/>
        <p:nvPr/>
      </p:nvGrpSpPr>
      <p:grpSpPr>
        <a:xfrm>
          <a:off x="0" y="0"/>
          <a:ext cx="0" cy="0"/>
          <a:chOff x="0" y="0"/>
          <a:chExt cx="0" cy="0"/>
        </a:xfrm>
      </p:grpSpPr>
      <p:sp>
        <p:nvSpPr>
          <p:cNvPr id="264" name="Google Shape;264;p50"/>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5" name="Google Shape;265;p50"/>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6" name="Google Shape;266;p50"/>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7" name="Google Shape;267;p50"/>
          <p:cNvSpPr txBox="1"/>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268" name="Google Shape;268;p50"/>
          <p:cNvSpPr txBox="1"/>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1pPr>
            <a:lvl2pPr marL="0" marR="0" lvl="1"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2pPr>
            <a:lvl3pPr marL="0" marR="0" lvl="2"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3pPr>
            <a:lvl4pPr marL="0" marR="0" lvl="3"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4pPr>
            <a:lvl5pPr marL="0" marR="0" lvl="4"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5pPr>
            <a:lvl6pPr marL="0" marR="0" lvl="5"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6pPr>
            <a:lvl7pPr marL="0" marR="0" lvl="6"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7pPr>
            <a:lvl8pPr marL="0" marR="0" lvl="7"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8pPr>
            <a:lvl9pPr marL="0" marR="0" lvl="8"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9pPr>
          </a:lstStyle>
          <a:p>
            <a:pPr marL="0" lvl="0" indent="0" algn="r" rtl="0">
              <a:spcBef>
                <a:spcPts val="0"/>
              </a:spcBef>
              <a:spcAft>
                <a:spcPts val="0"/>
              </a:spcAft>
              <a:buNone/>
            </a:pPr>
            <a:fld id="{00000000-1234-1234-1234-123412341234}" type="slidenum">
              <a:rPr lang="en-US"/>
            </a:fld>
            <a:endParaRPr lang="en-US"/>
          </a:p>
        </p:txBody>
      </p:sp>
      <p:sp>
        <p:nvSpPr>
          <p:cNvPr id="269" name="Google Shape;269;p50"/>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0" name="Google Shape;270;p50"/>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1" name="Google Shape;271;p50"/>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2" name="Google Shape;272;p50"/>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3" name="Google Shape;273;p50"/>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4" name="Google Shape;274;p50"/>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5" name="Google Shape;275;p50"/>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6" name="Google Shape;276;p50"/>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7" name="Google Shape;277;p50"/>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278" name="Shape 278"/>
        <p:cNvGrpSpPr/>
        <p:nvPr/>
      </p:nvGrpSpPr>
      <p:grpSpPr>
        <a:xfrm>
          <a:off x="0" y="0"/>
          <a:ext cx="0" cy="0"/>
          <a:chOff x="0" y="0"/>
          <a:chExt cx="0" cy="0"/>
        </a:xfrm>
      </p:grpSpPr>
      <p:sp>
        <p:nvSpPr>
          <p:cNvPr id="279" name="Google Shape;279;p51"/>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0" name="Google Shape;280;p51"/>
          <p:cNvSpPr/>
          <p:nvPr/>
        </p:nvSpPr>
        <p:spPr>
          <a:xfrm>
            <a:off x="642525" y="4216625"/>
            <a:ext cx="5890324" cy="56263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1" name="Google Shape;281;p5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2" name="Google Shape;282;p51"/>
          <p:cNvSpPr txBox="1"/>
          <p:nvPr>
            <p:ph type="body" idx="1"/>
          </p:nvPr>
        </p:nvSpPr>
        <p:spPr>
          <a:xfrm>
            <a:off x="823076" y="4261808"/>
            <a:ext cx="5522700" cy="3912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SzPts val="1600"/>
              <a:buNone/>
              <a:defRPr sz="1600"/>
            </a:lvl1pPr>
            <a:lvl2pPr marL="914400" lvl="1" indent="-368300" algn="l">
              <a:lnSpc>
                <a:spcPct val="100000"/>
              </a:lnSpc>
              <a:spcBef>
                <a:spcPts val="1000"/>
              </a:spcBef>
              <a:spcAft>
                <a:spcPts val="0"/>
              </a:spcAft>
              <a:buSzPts val="2200"/>
              <a:buChar char="✗"/>
              <a:defRPr/>
            </a:lvl2pPr>
            <a:lvl3pPr marL="1371600" lvl="2" indent="-368300" algn="l">
              <a:lnSpc>
                <a:spcPct val="100000"/>
              </a:lnSpc>
              <a:spcBef>
                <a:spcPts val="1000"/>
              </a:spcBef>
              <a:spcAft>
                <a:spcPts val="0"/>
              </a:spcAft>
              <a:buSzPts val="2200"/>
              <a:buChar char="■"/>
              <a:defRPr/>
            </a:lvl3pPr>
            <a:lvl4pPr marL="1828800" lvl="3" indent="-368300" algn="l">
              <a:lnSpc>
                <a:spcPct val="100000"/>
              </a:lnSpc>
              <a:spcBef>
                <a:spcPts val="1000"/>
              </a:spcBef>
              <a:spcAft>
                <a:spcPts val="0"/>
              </a:spcAft>
              <a:buSzPts val="2200"/>
              <a:buChar char="●"/>
              <a:defRPr/>
            </a:lvl4pPr>
            <a:lvl5pPr marL="2286000" lvl="4" indent="-368300" algn="l">
              <a:lnSpc>
                <a:spcPct val="100000"/>
              </a:lnSpc>
              <a:spcBef>
                <a:spcPts val="1000"/>
              </a:spcBef>
              <a:spcAft>
                <a:spcPts val="0"/>
              </a:spcAft>
              <a:buSzPts val="2200"/>
              <a:buChar char="○"/>
              <a:defRPr/>
            </a:lvl5pPr>
            <a:lvl6pPr marL="2743200" lvl="5" indent="-368300" algn="l">
              <a:lnSpc>
                <a:spcPct val="100000"/>
              </a:lnSpc>
              <a:spcBef>
                <a:spcPts val="1000"/>
              </a:spcBef>
              <a:spcAft>
                <a:spcPts val="0"/>
              </a:spcAft>
              <a:buSzPts val="2200"/>
              <a:buChar char="■"/>
              <a:defRPr/>
            </a:lvl6pPr>
            <a:lvl7pPr marL="3200400" lvl="6" indent="-368300" algn="l">
              <a:lnSpc>
                <a:spcPct val="100000"/>
              </a:lnSpc>
              <a:spcBef>
                <a:spcPts val="1000"/>
              </a:spcBef>
              <a:spcAft>
                <a:spcPts val="0"/>
              </a:spcAft>
              <a:buSzPts val="2200"/>
              <a:buChar char="●"/>
              <a:defRPr/>
            </a:lvl7pPr>
            <a:lvl8pPr marL="3657600" lvl="7" indent="-368300" algn="l">
              <a:lnSpc>
                <a:spcPct val="100000"/>
              </a:lnSpc>
              <a:spcBef>
                <a:spcPts val="1000"/>
              </a:spcBef>
              <a:spcAft>
                <a:spcPts val="0"/>
              </a:spcAft>
              <a:buSzPts val="2200"/>
              <a:buChar char="○"/>
              <a:defRPr/>
            </a:lvl8pPr>
            <a:lvl9pPr marL="4114800" lvl="8" indent="-368300" algn="l">
              <a:lnSpc>
                <a:spcPct val="100000"/>
              </a:lnSpc>
              <a:spcBef>
                <a:spcPts val="1000"/>
              </a:spcBef>
              <a:spcAft>
                <a:spcPts val="1000"/>
              </a:spcAft>
              <a:buSzPts val="2200"/>
              <a:buChar char="■"/>
              <a:defRPr/>
            </a:lvl9pPr>
          </a:lstStyle>
          <a:p/>
        </p:txBody>
      </p:sp>
      <p:sp>
        <p:nvSpPr>
          <p:cNvPr id="283" name="Google Shape;283;p51"/>
          <p:cNvSpPr txBox="1"/>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1pPr>
            <a:lvl2pPr marL="0" marR="0" lvl="1"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2pPr>
            <a:lvl3pPr marL="0" marR="0" lvl="2"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3pPr>
            <a:lvl4pPr marL="0" marR="0" lvl="3"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4pPr>
            <a:lvl5pPr marL="0" marR="0" lvl="4"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5pPr>
            <a:lvl6pPr marL="0" marR="0" lvl="5"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6pPr>
            <a:lvl7pPr marL="0" marR="0" lvl="6"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7pPr>
            <a:lvl8pPr marL="0" marR="0" lvl="7"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8pPr>
            <a:lvl9pPr marL="0" marR="0" lvl="8"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9pPr>
          </a:lstStyle>
          <a:p>
            <a:pPr marL="0" lvl="0" indent="0" algn="r" rtl="0">
              <a:spcBef>
                <a:spcPts val="0"/>
              </a:spcBef>
              <a:spcAft>
                <a:spcPts val="0"/>
              </a:spcAft>
              <a:buNone/>
            </a:pPr>
            <a:fld id="{00000000-1234-1234-1234-123412341234}" type="slidenum">
              <a:rPr lang="en-US"/>
            </a:fld>
            <a:endParaRPr lang="en-US"/>
          </a:p>
        </p:txBody>
      </p:sp>
      <p:sp>
        <p:nvSpPr>
          <p:cNvPr id="284" name="Google Shape;284;p51"/>
          <p:cNvSpPr/>
          <p:nvPr/>
        </p:nvSpPr>
        <p:spPr>
          <a:xfrm rot="5400000">
            <a:off x="31216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5" name="Google Shape;285;p51"/>
          <p:cNvSpPr/>
          <p:nvPr/>
        </p:nvSpPr>
        <p:spPr>
          <a:xfrm rot="-9525180">
            <a:off x="252849" y="4358394"/>
            <a:ext cx="290510" cy="231333"/>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6" name="Google Shape;286;p51"/>
          <p:cNvSpPr/>
          <p:nvPr/>
        </p:nvSpPr>
        <p:spPr>
          <a:xfrm rot="-9525180">
            <a:off x="217769" y="4512917"/>
            <a:ext cx="132490" cy="91286"/>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7" name="Google Shape;287;p51"/>
          <p:cNvSpPr/>
          <p:nvPr/>
        </p:nvSpPr>
        <p:spPr>
          <a:xfrm rot="-167066">
            <a:off x="4934240" y="363639"/>
            <a:ext cx="888144" cy="61489"/>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8" name="Google Shape;288;p51"/>
          <p:cNvSpPr/>
          <p:nvPr/>
        </p:nvSpPr>
        <p:spPr>
          <a:xfrm rot="-167066">
            <a:off x="5876367" y="368207"/>
            <a:ext cx="86889"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9" name="Google Shape;289;p51"/>
          <p:cNvSpPr/>
          <p:nvPr/>
        </p:nvSpPr>
        <p:spPr>
          <a:xfrm rot="-167066">
            <a:off x="6046138" y="354459"/>
            <a:ext cx="299726"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0" name="Google Shape;290;p51"/>
          <p:cNvSpPr/>
          <p:nvPr/>
        </p:nvSpPr>
        <p:spPr>
          <a:xfrm rot="5400000">
            <a:off x="8280263" y="2495763"/>
            <a:ext cx="850640" cy="154977"/>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Half">
  <p:cSld name="Blank - Half">
    <p:bg>
      <p:bgPr>
        <a:solidFill>
          <a:schemeClr val="lt1"/>
        </a:solidFill>
        <a:effectLst/>
      </p:bgPr>
    </p:bg>
    <p:spTree>
      <p:nvGrpSpPr>
        <p:cNvPr id="291" name="Shape 291"/>
        <p:cNvGrpSpPr/>
        <p:nvPr/>
      </p:nvGrpSpPr>
      <p:grpSpPr>
        <a:xfrm>
          <a:off x="0" y="0"/>
          <a:ext cx="0" cy="0"/>
          <a:chOff x="0" y="0"/>
          <a:chExt cx="0" cy="0"/>
        </a:xfrm>
      </p:grpSpPr>
      <p:sp>
        <p:nvSpPr>
          <p:cNvPr id="292" name="Google Shape;292;p52"/>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3" name="Google Shape;293;p52"/>
          <p:cNvSpPr txBox="1"/>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1pPr>
            <a:lvl2pPr marL="0" marR="0" lvl="1"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2pPr>
            <a:lvl3pPr marL="0" marR="0" lvl="2"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3pPr>
            <a:lvl4pPr marL="0" marR="0" lvl="3"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4pPr>
            <a:lvl5pPr marL="0" marR="0" lvl="4"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5pPr>
            <a:lvl6pPr marL="0" marR="0" lvl="5"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6pPr>
            <a:lvl7pPr marL="0" marR="0" lvl="6"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7pPr>
            <a:lvl8pPr marL="0" marR="0" lvl="7"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8pPr>
            <a:lvl9pPr marL="0" marR="0" lvl="8"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9pPr>
          </a:lstStyle>
          <a:p>
            <a:pPr marL="0" lvl="0" indent="0" algn="r" rtl="0">
              <a:spcBef>
                <a:spcPts val="0"/>
              </a:spcBef>
              <a:spcAft>
                <a:spcPts val="0"/>
              </a:spcAft>
              <a:buNone/>
            </a:pPr>
            <a:fld id="{00000000-1234-1234-1234-123412341234}" type="slidenum">
              <a:rPr lang="en-US"/>
            </a:fld>
            <a:endParaRPr lang="en-US"/>
          </a:p>
        </p:txBody>
      </p:sp>
      <p:grpSp>
        <p:nvGrpSpPr>
          <p:cNvPr id="294" name="Google Shape;294;p52"/>
          <p:cNvGrpSpPr/>
          <p:nvPr/>
        </p:nvGrpSpPr>
        <p:grpSpPr>
          <a:xfrm>
            <a:off x="4377287" y="431563"/>
            <a:ext cx="4360802" cy="4280374"/>
            <a:chOff x="576654" y="555403"/>
            <a:chExt cx="3865959" cy="3794658"/>
          </a:xfrm>
        </p:grpSpPr>
        <p:sp>
          <p:nvSpPr>
            <p:cNvPr id="295" name="Google Shape;295;p52"/>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6" name="Google Shape;296;p52"/>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7" name="Google Shape;297;p52"/>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8" name="Google Shape;298;p52"/>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9" name="Google Shape;299;p52"/>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300" name="Google Shape;300;p52"/>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1" name="Google Shape;301;p52"/>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302" name="Shape 302"/>
        <p:cNvGrpSpPr/>
        <p:nvPr/>
      </p:nvGrpSpPr>
      <p:grpSpPr>
        <a:xfrm>
          <a:off x="0" y="0"/>
          <a:ext cx="0" cy="0"/>
          <a:chOff x="0" y="0"/>
          <a:chExt cx="0" cy="0"/>
        </a:xfrm>
      </p:grpSpPr>
      <p:sp>
        <p:nvSpPr>
          <p:cNvPr id="303" name="Google Shape;303;p53"/>
          <p:cNvSpPr txBox="1"/>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1pPr>
            <a:lvl2pPr marL="0" marR="0" lvl="1"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2pPr>
            <a:lvl3pPr marL="0" marR="0" lvl="2"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3pPr>
            <a:lvl4pPr marL="0" marR="0" lvl="3"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4pPr>
            <a:lvl5pPr marL="0" marR="0" lvl="4"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5pPr>
            <a:lvl6pPr marL="0" marR="0" lvl="5"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6pPr>
            <a:lvl7pPr marL="0" marR="0" lvl="6"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7pPr>
            <a:lvl8pPr marL="0" marR="0" lvl="7"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8pPr>
            <a:lvl9pPr marL="0" marR="0" lvl="8"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23" name="Shape 23"/>
        <p:cNvGrpSpPr/>
        <p:nvPr/>
      </p:nvGrpSpPr>
      <p:grpSpPr>
        <a:xfrm>
          <a:off x="0" y="0"/>
          <a:ext cx="0" cy="0"/>
          <a:chOff x="0" y="0"/>
          <a:chExt cx="0" cy="0"/>
        </a:xfrm>
      </p:grpSpPr>
      <p:grpSp>
        <p:nvGrpSpPr>
          <p:cNvPr id="24" name="Google Shape;24;p35"/>
          <p:cNvGrpSpPr/>
          <p:nvPr/>
        </p:nvGrpSpPr>
        <p:grpSpPr>
          <a:xfrm rot="10800000">
            <a:off x="-8" y="-2"/>
            <a:ext cx="2202830" cy="670795"/>
            <a:chOff x="5575242" y="4472723"/>
            <a:chExt cx="2202830" cy="670795"/>
          </a:xfrm>
        </p:grpSpPr>
        <p:sp>
          <p:nvSpPr>
            <p:cNvPr id="25" name="Google Shape;25;p35"/>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26" name="Google Shape;26;p35"/>
            <p:cNvGrpSpPr/>
            <p:nvPr/>
          </p:nvGrpSpPr>
          <p:grpSpPr>
            <a:xfrm flipH="1">
              <a:off x="5734850" y="4472723"/>
              <a:ext cx="2040837" cy="670795"/>
              <a:chOff x="1297954" y="330075"/>
              <a:chExt cx="5169293" cy="1699506"/>
            </a:xfrm>
          </p:grpSpPr>
          <p:sp>
            <p:nvSpPr>
              <p:cNvPr id="27" name="Google Shape;27;p3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 name="Google Shape;28;p3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9" name="Google Shape;29;p35"/>
            <p:cNvGrpSpPr/>
            <p:nvPr/>
          </p:nvGrpSpPr>
          <p:grpSpPr>
            <a:xfrm flipH="1">
              <a:off x="5578209" y="4646738"/>
              <a:ext cx="2199863" cy="304563"/>
              <a:chOff x="-5827153" y="330075"/>
              <a:chExt cx="12276019" cy="1699569"/>
            </a:xfrm>
          </p:grpSpPr>
          <p:sp>
            <p:nvSpPr>
              <p:cNvPr id="30" name="Google Shape;30;p35"/>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 name="Google Shape;31;p35"/>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32" name="Google Shape;32;p35"/>
          <p:cNvGrpSpPr/>
          <p:nvPr/>
        </p:nvGrpSpPr>
        <p:grpSpPr>
          <a:xfrm>
            <a:off x="6946842" y="4472723"/>
            <a:ext cx="2202830" cy="670795"/>
            <a:chOff x="5575242" y="4472723"/>
            <a:chExt cx="2202830" cy="670795"/>
          </a:xfrm>
        </p:grpSpPr>
        <p:sp>
          <p:nvSpPr>
            <p:cNvPr id="33" name="Google Shape;33;p3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4" name="Google Shape;34;p35"/>
            <p:cNvGrpSpPr/>
            <p:nvPr/>
          </p:nvGrpSpPr>
          <p:grpSpPr>
            <a:xfrm flipH="1">
              <a:off x="5734850" y="4472723"/>
              <a:ext cx="2040837" cy="670795"/>
              <a:chOff x="1297954" y="330075"/>
              <a:chExt cx="5169293" cy="1699506"/>
            </a:xfrm>
          </p:grpSpPr>
          <p:sp>
            <p:nvSpPr>
              <p:cNvPr id="35" name="Google Shape;35;p3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 name="Google Shape;36;p3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7" name="Google Shape;37;p35"/>
            <p:cNvGrpSpPr/>
            <p:nvPr/>
          </p:nvGrpSpPr>
          <p:grpSpPr>
            <a:xfrm flipH="1">
              <a:off x="5578209" y="4646738"/>
              <a:ext cx="2199863" cy="304563"/>
              <a:chOff x="-5827153" y="330075"/>
              <a:chExt cx="12276019" cy="1699569"/>
            </a:xfrm>
          </p:grpSpPr>
          <p:sp>
            <p:nvSpPr>
              <p:cNvPr id="38" name="Google Shape;38;p3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 name="Google Shape;39;p3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40" name="Google Shape;40;p35"/>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1pPr>
            <a:lvl2pPr marL="0" marR="0" lvl="1"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2pPr>
            <a:lvl3pPr marL="0" marR="0" lvl="2"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3pPr>
            <a:lvl4pPr marL="0" marR="0" lvl="3"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4pPr>
            <a:lvl5pPr marL="0" marR="0" lvl="4"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5pPr>
            <a:lvl6pPr marL="0" marR="0" lvl="5"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6pPr>
            <a:lvl7pPr marL="0" marR="0" lvl="6"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7pPr>
            <a:lvl8pPr marL="0" marR="0" lvl="7"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8pPr>
            <a:lvl9pPr marL="0" marR="0" lvl="8"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41" name="Shape 41"/>
        <p:cNvGrpSpPr/>
        <p:nvPr/>
      </p:nvGrpSpPr>
      <p:grpSpPr>
        <a:xfrm>
          <a:off x="0" y="0"/>
          <a:ext cx="0" cy="0"/>
          <a:chOff x="0" y="0"/>
          <a:chExt cx="0" cy="0"/>
        </a:xfrm>
      </p:grpSpPr>
      <p:sp>
        <p:nvSpPr>
          <p:cNvPr id="42" name="Google Shape;42;p36"/>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grpSp>
        <p:nvGrpSpPr>
          <p:cNvPr id="43" name="Google Shape;43;p36"/>
          <p:cNvGrpSpPr/>
          <p:nvPr/>
        </p:nvGrpSpPr>
        <p:grpSpPr>
          <a:xfrm>
            <a:off x="0" y="-7088"/>
            <a:ext cx="8661398" cy="5150588"/>
            <a:chOff x="0" y="-7088"/>
            <a:chExt cx="8661398" cy="5150588"/>
          </a:xfrm>
        </p:grpSpPr>
        <p:sp>
          <p:nvSpPr>
            <p:cNvPr id="44" name="Google Shape;44;p36"/>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 name="Google Shape;45;p36"/>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grpSp>
      <p:grpSp>
        <p:nvGrpSpPr>
          <p:cNvPr id="46" name="Google Shape;46;p36"/>
          <p:cNvGrpSpPr/>
          <p:nvPr/>
        </p:nvGrpSpPr>
        <p:grpSpPr>
          <a:xfrm rot="10800000" flipH="1">
            <a:off x="-2" y="2924826"/>
            <a:ext cx="6589087" cy="2027268"/>
            <a:chOff x="-9894852" y="-4493254"/>
            <a:chExt cx="21200408" cy="6522740"/>
          </a:xfrm>
        </p:grpSpPr>
        <p:sp>
          <p:nvSpPr>
            <p:cNvPr id="47" name="Google Shape;47;p36"/>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sp>
          <p:nvSpPr>
            <p:cNvPr id="48" name="Google Shape;48;p36"/>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grpSp>
      <p:grpSp>
        <p:nvGrpSpPr>
          <p:cNvPr id="49" name="Google Shape;49;p36"/>
          <p:cNvGrpSpPr/>
          <p:nvPr/>
        </p:nvGrpSpPr>
        <p:grpSpPr>
          <a:xfrm>
            <a:off x="6946842" y="4472723"/>
            <a:ext cx="2202830" cy="670795"/>
            <a:chOff x="5575242" y="4472723"/>
            <a:chExt cx="2202830" cy="670795"/>
          </a:xfrm>
        </p:grpSpPr>
        <p:sp>
          <p:nvSpPr>
            <p:cNvPr id="50" name="Google Shape;50;p3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1" name="Google Shape;51;p36"/>
            <p:cNvGrpSpPr/>
            <p:nvPr/>
          </p:nvGrpSpPr>
          <p:grpSpPr>
            <a:xfrm flipH="1">
              <a:off x="5734850" y="4472723"/>
              <a:ext cx="2040837" cy="670795"/>
              <a:chOff x="1297954" y="330075"/>
              <a:chExt cx="5169293" cy="1699506"/>
            </a:xfrm>
          </p:grpSpPr>
          <p:sp>
            <p:nvSpPr>
              <p:cNvPr id="52" name="Google Shape;52;p3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 name="Google Shape;53;p3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4" name="Google Shape;54;p36"/>
            <p:cNvGrpSpPr/>
            <p:nvPr/>
          </p:nvGrpSpPr>
          <p:grpSpPr>
            <a:xfrm flipH="1">
              <a:off x="5578209" y="4646738"/>
              <a:ext cx="2199863" cy="304563"/>
              <a:chOff x="-5827153" y="330075"/>
              <a:chExt cx="12276019" cy="1699569"/>
            </a:xfrm>
          </p:grpSpPr>
          <p:sp>
            <p:nvSpPr>
              <p:cNvPr id="55" name="Google Shape;55;p3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6" name="Google Shape;56;p3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57" name="Google Shape;57;p36"/>
          <p:cNvSpPr txBox="1"/>
          <p:nvPr>
            <p:ph type="ctrTitle"/>
          </p:nvPr>
        </p:nvSpPr>
        <p:spPr>
          <a:xfrm>
            <a:off x="463525" y="2871148"/>
            <a:ext cx="4094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58" name="Google Shape;58;p36"/>
          <p:cNvSpPr txBox="1"/>
          <p:nvPr>
            <p:ph type="subTitle" idx="1"/>
          </p:nvPr>
        </p:nvSpPr>
        <p:spPr>
          <a:xfrm>
            <a:off x="463525" y="3975449"/>
            <a:ext cx="40944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2000"/>
              <a:buNone/>
              <a:defRPr sz="2000">
                <a:solidFill>
                  <a:schemeClr val="accent5"/>
                </a:solidFill>
              </a:defRPr>
            </a:lvl1pPr>
            <a:lvl2pPr lvl="1" algn="l">
              <a:lnSpc>
                <a:spcPct val="100000"/>
              </a:lnSpc>
              <a:spcBef>
                <a:spcPts val="1000"/>
              </a:spcBef>
              <a:spcAft>
                <a:spcPts val="0"/>
              </a:spcAft>
              <a:buClr>
                <a:schemeClr val="accent5"/>
              </a:buClr>
              <a:buSzPts val="2000"/>
              <a:buNone/>
              <a:defRPr sz="2000">
                <a:solidFill>
                  <a:schemeClr val="accent5"/>
                </a:solidFill>
              </a:defRPr>
            </a:lvl2pPr>
            <a:lvl3pPr lvl="2" algn="l">
              <a:lnSpc>
                <a:spcPct val="100000"/>
              </a:lnSpc>
              <a:spcBef>
                <a:spcPts val="1000"/>
              </a:spcBef>
              <a:spcAft>
                <a:spcPts val="0"/>
              </a:spcAft>
              <a:buClr>
                <a:schemeClr val="accent5"/>
              </a:buClr>
              <a:buSzPts val="2000"/>
              <a:buNone/>
              <a:defRPr sz="2000">
                <a:solidFill>
                  <a:schemeClr val="accent5"/>
                </a:solidFill>
              </a:defRPr>
            </a:lvl3pPr>
            <a:lvl4pPr lvl="3" algn="l">
              <a:lnSpc>
                <a:spcPct val="100000"/>
              </a:lnSpc>
              <a:spcBef>
                <a:spcPts val="1000"/>
              </a:spcBef>
              <a:spcAft>
                <a:spcPts val="0"/>
              </a:spcAft>
              <a:buClr>
                <a:schemeClr val="accent5"/>
              </a:buClr>
              <a:buSzPts val="2000"/>
              <a:buNone/>
              <a:defRPr sz="2000">
                <a:solidFill>
                  <a:schemeClr val="accent5"/>
                </a:solidFill>
              </a:defRPr>
            </a:lvl4pPr>
            <a:lvl5pPr lvl="4" algn="l">
              <a:lnSpc>
                <a:spcPct val="100000"/>
              </a:lnSpc>
              <a:spcBef>
                <a:spcPts val="1000"/>
              </a:spcBef>
              <a:spcAft>
                <a:spcPts val="0"/>
              </a:spcAft>
              <a:buClr>
                <a:schemeClr val="accent5"/>
              </a:buClr>
              <a:buSzPts val="2000"/>
              <a:buNone/>
              <a:defRPr sz="2000">
                <a:solidFill>
                  <a:schemeClr val="accent5"/>
                </a:solidFill>
              </a:defRPr>
            </a:lvl5pPr>
            <a:lvl6pPr lvl="5" algn="l">
              <a:lnSpc>
                <a:spcPct val="100000"/>
              </a:lnSpc>
              <a:spcBef>
                <a:spcPts val="1000"/>
              </a:spcBef>
              <a:spcAft>
                <a:spcPts val="0"/>
              </a:spcAft>
              <a:buClr>
                <a:schemeClr val="accent5"/>
              </a:buClr>
              <a:buSzPts val="2000"/>
              <a:buNone/>
              <a:defRPr sz="2000">
                <a:solidFill>
                  <a:schemeClr val="accent5"/>
                </a:solidFill>
              </a:defRPr>
            </a:lvl6pPr>
            <a:lvl7pPr lvl="6" algn="l">
              <a:lnSpc>
                <a:spcPct val="100000"/>
              </a:lnSpc>
              <a:spcBef>
                <a:spcPts val="1000"/>
              </a:spcBef>
              <a:spcAft>
                <a:spcPts val="0"/>
              </a:spcAft>
              <a:buClr>
                <a:schemeClr val="accent5"/>
              </a:buClr>
              <a:buSzPts val="2000"/>
              <a:buNone/>
              <a:defRPr sz="2000">
                <a:solidFill>
                  <a:schemeClr val="accent5"/>
                </a:solidFill>
              </a:defRPr>
            </a:lvl7pPr>
            <a:lvl8pPr lvl="7" algn="l">
              <a:lnSpc>
                <a:spcPct val="100000"/>
              </a:lnSpc>
              <a:spcBef>
                <a:spcPts val="1000"/>
              </a:spcBef>
              <a:spcAft>
                <a:spcPts val="0"/>
              </a:spcAft>
              <a:buClr>
                <a:schemeClr val="accent5"/>
              </a:buClr>
              <a:buSzPts val="2000"/>
              <a:buNone/>
              <a:defRPr sz="2000">
                <a:solidFill>
                  <a:schemeClr val="accent5"/>
                </a:solidFill>
              </a:defRPr>
            </a:lvl8pPr>
            <a:lvl9pPr lvl="8" algn="l">
              <a:lnSpc>
                <a:spcPct val="100000"/>
              </a:lnSpc>
              <a:spcBef>
                <a:spcPts val="1000"/>
              </a:spcBef>
              <a:spcAft>
                <a:spcPts val="1000"/>
              </a:spcAft>
              <a:buClr>
                <a:schemeClr val="accent5"/>
              </a:buClr>
              <a:buSzPts val="2000"/>
              <a:buNone/>
              <a:defRPr sz="2000">
                <a:solidFill>
                  <a:schemeClr val="accent5"/>
                </a:solidFill>
              </a:defRPr>
            </a:lvl9pPr>
          </a:lstStyle>
          <a:p/>
        </p:txBody>
      </p:sp>
      <p:sp>
        <p:nvSpPr>
          <p:cNvPr id="59" name="Google Shape;59;p36"/>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1pPr>
            <a:lvl2pPr marL="0" marR="0" lvl="1"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2pPr>
            <a:lvl3pPr marL="0" marR="0" lvl="2"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3pPr>
            <a:lvl4pPr marL="0" marR="0" lvl="3"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4pPr>
            <a:lvl5pPr marL="0" marR="0" lvl="4"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5pPr>
            <a:lvl6pPr marL="0" marR="0" lvl="5"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6pPr>
            <a:lvl7pPr marL="0" marR="0" lvl="6"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7pPr>
            <a:lvl8pPr marL="0" marR="0" lvl="7"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8pPr>
            <a:lvl9pPr marL="0" marR="0" lvl="8"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spTree>
      <p:nvGrpSpPr>
        <p:cNvPr id="60" name="Shape 60"/>
        <p:cNvGrpSpPr/>
        <p:nvPr/>
      </p:nvGrpSpPr>
      <p:grpSpPr>
        <a:xfrm>
          <a:off x="0" y="0"/>
          <a:ext cx="0" cy="0"/>
          <a:chOff x="0" y="0"/>
          <a:chExt cx="0" cy="0"/>
        </a:xfrm>
      </p:grpSpPr>
      <p:grpSp>
        <p:nvGrpSpPr>
          <p:cNvPr id="61" name="Google Shape;61;p37"/>
          <p:cNvGrpSpPr/>
          <p:nvPr/>
        </p:nvGrpSpPr>
        <p:grpSpPr>
          <a:xfrm>
            <a:off x="-4" y="40"/>
            <a:ext cx="7072430" cy="1327315"/>
            <a:chOff x="-4" y="40"/>
            <a:chExt cx="7072430" cy="1327315"/>
          </a:xfrm>
        </p:grpSpPr>
        <p:sp>
          <p:nvSpPr>
            <p:cNvPr id="62" name="Google Shape;62;p3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grpSp>
          <p:nvGrpSpPr>
            <p:cNvPr id="63" name="Google Shape;63;p37"/>
            <p:cNvGrpSpPr/>
            <p:nvPr/>
          </p:nvGrpSpPr>
          <p:grpSpPr>
            <a:xfrm rot="10800000" flipH="1">
              <a:off x="3" y="40"/>
              <a:ext cx="6756168" cy="1327315"/>
              <a:chOff x="-2168138" y="330075"/>
              <a:chExt cx="8650663" cy="1699506"/>
            </a:xfrm>
          </p:grpSpPr>
          <p:sp>
            <p:nvSpPr>
              <p:cNvPr id="64" name="Google Shape;64;p3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sp>
            <p:nvSpPr>
              <p:cNvPr id="65" name="Google Shape;65;p3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grpSp>
        <p:grpSp>
          <p:nvGrpSpPr>
            <p:cNvPr id="66" name="Google Shape;66;p37"/>
            <p:cNvGrpSpPr/>
            <p:nvPr/>
          </p:nvGrpSpPr>
          <p:grpSpPr>
            <a:xfrm rot="10800000" flipH="1">
              <a:off x="-4" y="381007"/>
              <a:ext cx="7072430" cy="771744"/>
              <a:chOff x="-9092084" y="330075"/>
              <a:chExt cx="15574609" cy="1699501"/>
            </a:xfrm>
          </p:grpSpPr>
          <p:sp>
            <p:nvSpPr>
              <p:cNvPr id="67" name="Google Shape;67;p3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sp>
            <p:nvSpPr>
              <p:cNvPr id="68" name="Google Shape;68;p3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grpSp>
      </p:grpSp>
      <p:grpSp>
        <p:nvGrpSpPr>
          <p:cNvPr id="69" name="Google Shape;69;p37"/>
          <p:cNvGrpSpPr/>
          <p:nvPr/>
        </p:nvGrpSpPr>
        <p:grpSpPr>
          <a:xfrm>
            <a:off x="6946842" y="4472723"/>
            <a:ext cx="2202830" cy="670795"/>
            <a:chOff x="5575242" y="4472723"/>
            <a:chExt cx="2202830" cy="670795"/>
          </a:xfrm>
        </p:grpSpPr>
        <p:sp>
          <p:nvSpPr>
            <p:cNvPr id="70" name="Google Shape;70;p3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71" name="Google Shape;71;p37"/>
            <p:cNvGrpSpPr/>
            <p:nvPr/>
          </p:nvGrpSpPr>
          <p:grpSpPr>
            <a:xfrm flipH="1">
              <a:off x="5734850" y="4472723"/>
              <a:ext cx="2040837" cy="670795"/>
              <a:chOff x="1297954" y="330075"/>
              <a:chExt cx="5169293" cy="1699506"/>
            </a:xfrm>
          </p:grpSpPr>
          <p:sp>
            <p:nvSpPr>
              <p:cNvPr id="72" name="Google Shape;72;p3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3" name="Google Shape;73;p3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74" name="Google Shape;74;p37"/>
            <p:cNvGrpSpPr/>
            <p:nvPr/>
          </p:nvGrpSpPr>
          <p:grpSpPr>
            <a:xfrm flipH="1">
              <a:off x="5578209" y="4646738"/>
              <a:ext cx="2199863" cy="304563"/>
              <a:chOff x="-5827153" y="330075"/>
              <a:chExt cx="12276019" cy="1699569"/>
            </a:xfrm>
          </p:grpSpPr>
          <p:sp>
            <p:nvSpPr>
              <p:cNvPr id="75" name="Google Shape;75;p3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6" name="Google Shape;76;p3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77" name="Google Shape;77;p37"/>
          <p:cNvSpPr txBox="1"/>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78" name="Google Shape;78;p37"/>
          <p:cNvSpPr txBox="1"/>
          <p:nvPr>
            <p:ph type="body" idx="1"/>
          </p:nvPr>
        </p:nvSpPr>
        <p:spPr>
          <a:xfrm>
            <a:off x="814275" y="1537988"/>
            <a:ext cx="3378300" cy="27243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1000"/>
              </a:spcBef>
              <a:spcAft>
                <a:spcPts val="0"/>
              </a:spcAft>
              <a:buSzPts val="2000"/>
              <a:buChar char="▻"/>
              <a:defRPr sz="2000"/>
            </a:lvl2pPr>
            <a:lvl3pPr marL="1371600" lvl="2" indent="-355600" algn="l">
              <a:lnSpc>
                <a:spcPct val="100000"/>
              </a:lnSpc>
              <a:spcBef>
                <a:spcPts val="1000"/>
              </a:spcBef>
              <a:spcAft>
                <a:spcPts val="0"/>
              </a:spcAft>
              <a:buSzPts val="2000"/>
              <a:buChar char="▻"/>
              <a:defRPr sz="20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100000"/>
              </a:lnSpc>
              <a:spcBef>
                <a:spcPts val="1000"/>
              </a:spcBef>
              <a:spcAft>
                <a:spcPts val="0"/>
              </a:spcAft>
              <a:buSzPts val="2000"/>
              <a:buChar char="▻"/>
              <a:defRPr sz="2000"/>
            </a:lvl6pPr>
            <a:lvl7pPr marL="3200400" lvl="6" indent="-355600" algn="l">
              <a:lnSpc>
                <a:spcPct val="100000"/>
              </a:lnSpc>
              <a:spcBef>
                <a:spcPts val="1000"/>
              </a:spcBef>
              <a:spcAft>
                <a:spcPts val="0"/>
              </a:spcAft>
              <a:buSzPts val="2000"/>
              <a:buChar char="▻"/>
              <a:defRPr sz="2000"/>
            </a:lvl7pPr>
            <a:lvl8pPr marL="3657600" lvl="7" indent="-355600" algn="l">
              <a:lnSpc>
                <a:spcPct val="100000"/>
              </a:lnSpc>
              <a:spcBef>
                <a:spcPts val="1000"/>
              </a:spcBef>
              <a:spcAft>
                <a:spcPts val="0"/>
              </a:spcAft>
              <a:buSzPts val="2000"/>
              <a:buChar char="▻"/>
              <a:defRPr sz="2000"/>
            </a:lvl8pPr>
            <a:lvl9pPr marL="4114800" lvl="8" indent="-355600" algn="l">
              <a:lnSpc>
                <a:spcPct val="100000"/>
              </a:lnSpc>
              <a:spcBef>
                <a:spcPts val="1000"/>
              </a:spcBef>
              <a:spcAft>
                <a:spcPts val="1000"/>
              </a:spcAft>
              <a:buSzPts val="2000"/>
              <a:buChar char="▻"/>
              <a:defRPr sz="2000"/>
            </a:lvl9pPr>
          </a:lstStyle>
          <a:p/>
        </p:txBody>
      </p:sp>
      <p:sp>
        <p:nvSpPr>
          <p:cNvPr id="79" name="Google Shape;79;p37"/>
          <p:cNvSpPr txBox="1"/>
          <p:nvPr>
            <p:ph type="body" idx="2"/>
          </p:nvPr>
        </p:nvSpPr>
        <p:spPr>
          <a:xfrm>
            <a:off x="4396123" y="1537988"/>
            <a:ext cx="3378300" cy="27243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1000"/>
              </a:spcBef>
              <a:spcAft>
                <a:spcPts val="0"/>
              </a:spcAft>
              <a:buSzPts val="2000"/>
              <a:buChar char="▻"/>
              <a:defRPr sz="2000"/>
            </a:lvl2pPr>
            <a:lvl3pPr marL="1371600" lvl="2" indent="-355600" algn="l">
              <a:lnSpc>
                <a:spcPct val="100000"/>
              </a:lnSpc>
              <a:spcBef>
                <a:spcPts val="1000"/>
              </a:spcBef>
              <a:spcAft>
                <a:spcPts val="0"/>
              </a:spcAft>
              <a:buSzPts val="2000"/>
              <a:buChar char="▻"/>
              <a:defRPr sz="20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100000"/>
              </a:lnSpc>
              <a:spcBef>
                <a:spcPts val="1000"/>
              </a:spcBef>
              <a:spcAft>
                <a:spcPts val="0"/>
              </a:spcAft>
              <a:buSzPts val="2000"/>
              <a:buChar char="▻"/>
              <a:defRPr sz="2000"/>
            </a:lvl6pPr>
            <a:lvl7pPr marL="3200400" lvl="6" indent="-355600" algn="l">
              <a:lnSpc>
                <a:spcPct val="100000"/>
              </a:lnSpc>
              <a:spcBef>
                <a:spcPts val="1000"/>
              </a:spcBef>
              <a:spcAft>
                <a:spcPts val="0"/>
              </a:spcAft>
              <a:buSzPts val="2000"/>
              <a:buChar char="▻"/>
              <a:defRPr sz="2000"/>
            </a:lvl7pPr>
            <a:lvl8pPr marL="3657600" lvl="7" indent="-355600" algn="l">
              <a:lnSpc>
                <a:spcPct val="100000"/>
              </a:lnSpc>
              <a:spcBef>
                <a:spcPts val="1000"/>
              </a:spcBef>
              <a:spcAft>
                <a:spcPts val="0"/>
              </a:spcAft>
              <a:buSzPts val="2000"/>
              <a:buChar char="▻"/>
              <a:defRPr sz="2000"/>
            </a:lvl8pPr>
            <a:lvl9pPr marL="4114800" lvl="8" indent="-355600" algn="l">
              <a:lnSpc>
                <a:spcPct val="100000"/>
              </a:lnSpc>
              <a:spcBef>
                <a:spcPts val="1000"/>
              </a:spcBef>
              <a:spcAft>
                <a:spcPts val="1000"/>
              </a:spcAft>
              <a:buSzPts val="2000"/>
              <a:buChar char="▻"/>
              <a:defRPr sz="2000"/>
            </a:lvl9pPr>
          </a:lstStyle>
          <a:p/>
        </p:txBody>
      </p:sp>
      <p:sp>
        <p:nvSpPr>
          <p:cNvPr id="80" name="Google Shape;80;p37"/>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1pPr>
            <a:lvl2pPr marL="0" marR="0" lvl="1"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2pPr>
            <a:lvl3pPr marL="0" marR="0" lvl="2"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3pPr>
            <a:lvl4pPr marL="0" marR="0" lvl="3"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4pPr>
            <a:lvl5pPr marL="0" marR="0" lvl="4"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5pPr>
            <a:lvl6pPr marL="0" marR="0" lvl="5"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6pPr>
            <a:lvl7pPr marL="0" marR="0" lvl="6"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7pPr>
            <a:lvl8pPr marL="0" marR="0" lvl="7"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8pPr>
            <a:lvl9pPr marL="0" marR="0" lvl="8"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matchingName="Title + 1 column">
  <p:cSld name="TITLE_AND_BODY">
    <p:spTree>
      <p:nvGrpSpPr>
        <p:cNvPr id="81" name="Shape 81"/>
        <p:cNvGrpSpPr/>
        <p:nvPr/>
      </p:nvGrpSpPr>
      <p:grpSpPr>
        <a:xfrm>
          <a:off x="0" y="0"/>
          <a:ext cx="0" cy="0"/>
          <a:chOff x="0" y="0"/>
          <a:chExt cx="0" cy="0"/>
        </a:xfrm>
      </p:grpSpPr>
      <p:grpSp>
        <p:nvGrpSpPr>
          <p:cNvPr id="82" name="Google Shape;82;p38"/>
          <p:cNvGrpSpPr/>
          <p:nvPr/>
        </p:nvGrpSpPr>
        <p:grpSpPr>
          <a:xfrm>
            <a:off x="6946842" y="4472723"/>
            <a:ext cx="2202830" cy="670795"/>
            <a:chOff x="5575242" y="4472723"/>
            <a:chExt cx="2202830" cy="670795"/>
          </a:xfrm>
        </p:grpSpPr>
        <p:sp>
          <p:nvSpPr>
            <p:cNvPr id="83" name="Google Shape;83;p3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84" name="Google Shape;84;p38"/>
            <p:cNvGrpSpPr/>
            <p:nvPr/>
          </p:nvGrpSpPr>
          <p:grpSpPr>
            <a:xfrm flipH="1">
              <a:off x="5734850" y="4472723"/>
              <a:ext cx="2040837" cy="670795"/>
              <a:chOff x="1297954" y="330075"/>
              <a:chExt cx="5169293" cy="1699506"/>
            </a:xfrm>
          </p:grpSpPr>
          <p:sp>
            <p:nvSpPr>
              <p:cNvPr id="85" name="Google Shape;85;p3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 name="Google Shape;86;p3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87" name="Google Shape;87;p38"/>
            <p:cNvGrpSpPr/>
            <p:nvPr/>
          </p:nvGrpSpPr>
          <p:grpSpPr>
            <a:xfrm flipH="1">
              <a:off x="5578209" y="4646738"/>
              <a:ext cx="2199863" cy="304563"/>
              <a:chOff x="-5827153" y="330075"/>
              <a:chExt cx="12276019" cy="1699569"/>
            </a:xfrm>
          </p:grpSpPr>
          <p:sp>
            <p:nvSpPr>
              <p:cNvPr id="88" name="Google Shape;88;p3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9" name="Google Shape;89;p3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90" name="Google Shape;90;p38"/>
          <p:cNvGrpSpPr/>
          <p:nvPr/>
        </p:nvGrpSpPr>
        <p:grpSpPr>
          <a:xfrm>
            <a:off x="-4" y="40"/>
            <a:ext cx="7072430" cy="1327315"/>
            <a:chOff x="-4" y="40"/>
            <a:chExt cx="7072430" cy="1327315"/>
          </a:xfrm>
        </p:grpSpPr>
        <p:sp>
          <p:nvSpPr>
            <p:cNvPr id="91" name="Google Shape;91;p3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grpSp>
          <p:nvGrpSpPr>
            <p:cNvPr id="92" name="Google Shape;92;p38"/>
            <p:cNvGrpSpPr/>
            <p:nvPr/>
          </p:nvGrpSpPr>
          <p:grpSpPr>
            <a:xfrm rot="10800000" flipH="1">
              <a:off x="3" y="40"/>
              <a:ext cx="6756168" cy="1327315"/>
              <a:chOff x="-2168138" y="330075"/>
              <a:chExt cx="8650663" cy="1699506"/>
            </a:xfrm>
          </p:grpSpPr>
          <p:sp>
            <p:nvSpPr>
              <p:cNvPr id="93" name="Google Shape;93;p3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sp>
            <p:nvSpPr>
              <p:cNvPr id="94" name="Google Shape;94;p3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grpSp>
        <p:grpSp>
          <p:nvGrpSpPr>
            <p:cNvPr id="95" name="Google Shape;95;p38"/>
            <p:cNvGrpSpPr/>
            <p:nvPr/>
          </p:nvGrpSpPr>
          <p:grpSpPr>
            <a:xfrm rot="10800000" flipH="1">
              <a:off x="-4" y="381007"/>
              <a:ext cx="7072430" cy="771744"/>
              <a:chOff x="-9092084" y="330075"/>
              <a:chExt cx="15574609" cy="1699501"/>
            </a:xfrm>
          </p:grpSpPr>
          <p:sp>
            <p:nvSpPr>
              <p:cNvPr id="96" name="Google Shape;96;p3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sp>
            <p:nvSpPr>
              <p:cNvPr id="97" name="Google Shape;97;p3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grpSp>
      </p:grpSp>
      <p:sp>
        <p:nvSpPr>
          <p:cNvPr id="98" name="Google Shape;98;p38"/>
          <p:cNvSpPr txBox="1"/>
          <p:nvPr>
            <p:ph type="title"/>
          </p:nvPr>
        </p:nvSpPr>
        <p:spPr>
          <a:xfrm>
            <a:off x="814275" y="392575"/>
            <a:ext cx="5492400" cy="766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99" name="Google Shape;99;p38"/>
          <p:cNvSpPr txBox="1"/>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1000"/>
              </a:spcBef>
              <a:spcAft>
                <a:spcPts val="0"/>
              </a:spcAft>
              <a:buSzPts val="2400"/>
              <a:buChar char="▻"/>
              <a:defRPr/>
            </a:lvl2pPr>
            <a:lvl3pPr marL="1371600" lvl="2" indent="-381000" algn="l">
              <a:lnSpc>
                <a:spcPct val="100000"/>
              </a:lnSpc>
              <a:spcBef>
                <a:spcPts val="1000"/>
              </a:spcBef>
              <a:spcAft>
                <a:spcPts val="0"/>
              </a:spcAft>
              <a:buSzPts val="2400"/>
              <a:buChar char="▻"/>
              <a:defRPr/>
            </a:lvl3pPr>
            <a:lvl4pPr marL="1828800" lvl="3" indent="-381000" algn="l">
              <a:lnSpc>
                <a:spcPct val="100000"/>
              </a:lnSpc>
              <a:spcBef>
                <a:spcPts val="1000"/>
              </a:spcBef>
              <a:spcAft>
                <a:spcPts val="0"/>
              </a:spcAft>
              <a:buSzPts val="2400"/>
              <a:buChar char="▻"/>
              <a:defRPr/>
            </a:lvl4pPr>
            <a:lvl5pPr marL="2286000" lvl="4" indent="-381000" algn="l">
              <a:lnSpc>
                <a:spcPct val="100000"/>
              </a:lnSpc>
              <a:spcBef>
                <a:spcPts val="1000"/>
              </a:spcBef>
              <a:spcAft>
                <a:spcPts val="0"/>
              </a:spcAft>
              <a:buSzPts val="2400"/>
              <a:buChar char="▻"/>
              <a:defRPr/>
            </a:lvl5pPr>
            <a:lvl6pPr marL="2743200" lvl="5" indent="-381000" algn="l">
              <a:lnSpc>
                <a:spcPct val="100000"/>
              </a:lnSpc>
              <a:spcBef>
                <a:spcPts val="1000"/>
              </a:spcBef>
              <a:spcAft>
                <a:spcPts val="0"/>
              </a:spcAft>
              <a:buSzPts val="2400"/>
              <a:buChar char="▻"/>
              <a:defRPr/>
            </a:lvl6pPr>
            <a:lvl7pPr marL="3200400" lvl="6" indent="-381000" algn="l">
              <a:lnSpc>
                <a:spcPct val="100000"/>
              </a:lnSpc>
              <a:spcBef>
                <a:spcPts val="1000"/>
              </a:spcBef>
              <a:spcAft>
                <a:spcPts val="0"/>
              </a:spcAft>
              <a:buSzPts val="2400"/>
              <a:buChar char="▻"/>
              <a:defRPr/>
            </a:lvl7pPr>
            <a:lvl8pPr marL="3657600" lvl="7" indent="-381000" algn="l">
              <a:lnSpc>
                <a:spcPct val="100000"/>
              </a:lnSpc>
              <a:spcBef>
                <a:spcPts val="1000"/>
              </a:spcBef>
              <a:spcAft>
                <a:spcPts val="0"/>
              </a:spcAft>
              <a:buSzPts val="2400"/>
              <a:buChar char="▻"/>
              <a:defRPr/>
            </a:lvl8pPr>
            <a:lvl9pPr marL="4114800" lvl="8" indent="-381000" algn="l">
              <a:lnSpc>
                <a:spcPct val="100000"/>
              </a:lnSpc>
              <a:spcBef>
                <a:spcPts val="1000"/>
              </a:spcBef>
              <a:spcAft>
                <a:spcPts val="1000"/>
              </a:spcAft>
              <a:buSzPts val="2400"/>
              <a:buChar char="▻"/>
              <a:defRPr/>
            </a:lvl9pPr>
          </a:lstStyle>
          <a:p/>
        </p:txBody>
      </p:sp>
      <p:sp>
        <p:nvSpPr>
          <p:cNvPr id="100" name="Google Shape;100;p38"/>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1pPr>
            <a:lvl2pPr marL="0" marR="0" lvl="1"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2pPr>
            <a:lvl3pPr marL="0" marR="0" lvl="2"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3pPr>
            <a:lvl4pPr marL="0" marR="0" lvl="3"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4pPr>
            <a:lvl5pPr marL="0" marR="0" lvl="4"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5pPr>
            <a:lvl6pPr marL="0" marR="0" lvl="5"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6pPr>
            <a:lvl7pPr marL="0" marR="0" lvl="6"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7pPr>
            <a:lvl8pPr marL="0" marR="0" lvl="7"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8pPr>
            <a:lvl9pPr marL="0" marR="0" lvl="8"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01" name="Shape 101"/>
        <p:cNvGrpSpPr/>
        <p:nvPr/>
      </p:nvGrpSpPr>
      <p:grpSpPr>
        <a:xfrm>
          <a:off x="0" y="0"/>
          <a:ext cx="0" cy="0"/>
          <a:chOff x="0" y="0"/>
          <a:chExt cx="0" cy="0"/>
        </a:xfrm>
      </p:grpSpPr>
      <p:grpSp>
        <p:nvGrpSpPr>
          <p:cNvPr id="102" name="Google Shape;102;p39"/>
          <p:cNvGrpSpPr/>
          <p:nvPr/>
        </p:nvGrpSpPr>
        <p:grpSpPr>
          <a:xfrm>
            <a:off x="-4" y="40"/>
            <a:ext cx="7072430" cy="1327315"/>
            <a:chOff x="-4" y="40"/>
            <a:chExt cx="7072430" cy="1327315"/>
          </a:xfrm>
        </p:grpSpPr>
        <p:sp>
          <p:nvSpPr>
            <p:cNvPr id="103" name="Google Shape;103;p39"/>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grpSp>
          <p:nvGrpSpPr>
            <p:cNvPr id="104" name="Google Shape;104;p39"/>
            <p:cNvGrpSpPr/>
            <p:nvPr/>
          </p:nvGrpSpPr>
          <p:grpSpPr>
            <a:xfrm rot="10800000" flipH="1">
              <a:off x="3" y="40"/>
              <a:ext cx="6756168" cy="1327315"/>
              <a:chOff x="-2168138" y="330075"/>
              <a:chExt cx="8650663" cy="1699506"/>
            </a:xfrm>
          </p:grpSpPr>
          <p:sp>
            <p:nvSpPr>
              <p:cNvPr id="105" name="Google Shape;105;p39"/>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sp>
            <p:nvSpPr>
              <p:cNvPr id="106" name="Google Shape;106;p39"/>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grpSp>
        <p:grpSp>
          <p:nvGrpSpPr>
            <p:cNvPr id="107" name="Google Shape;107;p39"/>
            <p:cNvGrpSpPr/>
            <p:nvPr/>
          </p:nvGrpSpPr>
          <p:grpSpPr>
            <a:xfrm rot="10800000" flipH="1">
              <a:off x="-4" y="381007"/>
              <a:ext cx="7072430" cy="771744"/>
              <a:chOff x="-9092084" y="330075"/>
              <a:chExt cx="15574609" cy="1699501"/>
            </a:xfrm>
          </p:grpSpPr>
          <p:sp>
            <p:nvSpPr>
              <p:cNvPr id="108" name="Google Shape;108;p39"/>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sp>
            <p:nvSpPr>
              <p:cNvPr id="109" name="Google Shape;109;p39"/>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grpSp>
      </p:grpSp>
      <p:grpSp>
        <p:nvGrpSpPr>
          <p:cNvPr id="110" name="Google Shape;110;p39"/>
          <p:cNvGrpSpPr/>
          <p:nvPr/>
        </p:nvGrpSpPr>
        <p:grpSpPr>
          <a:xfrm>
            <a:off x="6946842" y="4472723"/>
            <a:ext cx="2202830" cy="670795"/>
            <a:chOff x="5575242" y="4472723"/>
            <a:chExt cx="2202830" cy="670795"/>
          </a:xfrm>
        </p:grpSpPr>
        <p:sp>
          <p:nvSpPr>
            <p:cNvPr id="111" name="Google Shape;111;p39"/>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12" name="Google Shape;112;p39"/>
            <p:cNvGrpSpPr/>
            <p:nvPr/>
          </p:nvGrpSpPr>
          <p:grpSpPr>
            <a:xfrm flipH="1">
              <a:off x="5734850" y="4472723"/>
              <a:ext cx="2040837" cy="670795"/>
              <a:chOff x="1297954" y="330075"/>
              <a:chExt cx="5169293" cy="1699506"/>
            </a:xfrm>
          </p:grpSpPr>
          <p:sp>
            <p:nvSpPr>
              <p:cNvPr id="113" name="Google Shape;113;p3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4" name="Google Shape;114;p3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5" name="Google Shape;115;p39"/>
            <p:cNvGrpSpPr/>
            <p:nvPr/>
          </p:nvGrpSpPr>
          <p:grpSpPr>
            <a:xfrm flipH="1">
              <a:off x="5578209" y="4646738"/>
              <a:ext cx="2199863" cy="304563"/>
              <a:chOff x="-5827153" y="330075"/>
              <a:chExt cx="12276019" cy="1699569"/>
            </a:xfrm>
          </p:grpSpPr>
          <p:sp>
            <p:nvSpPr>
              <p:cNvPr id="116" name="Google Shape;116;p39"/>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 name="Google Shape;117;p39"/>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118" name="Google Shape;118;p39"/>
          <p:cNvSpPr txBox="1"/>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9" name="Google Shape;119;p39"/>
          <p:cNvSpPr txBox="1"/>
          <p:nvPr>
            <p:ph type="body" idx="1"/>
          </p:nvPr>
        </p:nvSpPr>
        <p:spPr>
          <a:xfrm>
            <a:off x="870450" y="1545076"/>
            <a:ext cx="2247900" cy="27099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1000"/>
              </a:spcBef>
              <a:spcAft>
                <a:spcPts val="0"/>
              </a:spcAft>
              <a:buSzPts val="1800"/>
              <a:buChar char="▻"/>
              <a:defRPr sz="1800"/>
            </a:lvl2pPr>
            <a:lvl3pPr marL="1371600" lvl="2" indent="-342900" algn="l">
              <a:lnSpc>
                <a:spcPct val="100000"/>
              </a:lnSpc>
              <a:spcBef>
                <a:spcPts val="1000"/>
              </a:spcBef>
              <a:spcAft>
                <a:spcPts val="0"/>
              </a:spcAft>
              <a:buSzPts val="1800"/>
              <a:buChar char="▻"/>
              <a:defRPr sz="1800"/>
            </a:lvl3pPr>
            <a:lvl4pPr marL="1828800" lvl="3" indent="-342900" algn="l">
              <a:lnSpc>
                <a:spcPct val="100000"/>
              </a:lnSpc>
              <a:spcBef>
                <a:spcPts val="1000"/>
              </a:spcBef>
              <a:spcAft>
                <a:spcPts val="0"/>
              </a:spcAft>
              <a:buSzPts val="1800"/>
              <a:buChar char="▻"/>
              <a:defRPr sz="1800"/>
            </a:lvl4pPr>
            <a:lvl5pPr marL="2286000" lvl="4" indent="-342900" algn="l">
              <a:lnSpc>
                <a:spcPct val="100000"/>
              </a:lnSpc>
              <a:spcBef>
                <a:spcPts val="1000"/>
              </a:spcBef>
              <a:spcAft>
                <a:spcPts val="0"/>
              </a:spcAft>
              <a:buSzPts val="1800"/>
              <a:buChar char="▻"/>
              <a:defRPr sz="1800"/>
            </a:lvl5pPr>
            <a:lvl6pPr marL="2743200" lvl="5" indent="-342900" algn="l">
              <a:lnSpc>
                <a:spcPct val="100000"/>
              </a:lnSpc>
              <a:spcBef>
                <a:spcPts val="1000"/>
              </a:spcBef>
              <a:spcAft>
                <a:spcPts val="0"/>
              </a:spcAft>
              <a:buSzPts val="1800"/>
              <a:buChar char="▻"/>
              <a:defRPr sz="1800"/>
            </a:lvl6pPr>
            <a:lvl7pPr marL="3200400" lvl="6" indent="-342900" algn="l">
              <a:lnSpc>
                <a:spcPct val="100000"/>
              </a:lnSpc>
              <a:spcBef>
                <a:spcPts val="1000"/>
              </a:spcBef>
              <a:spcAft>
                <a:spcPts val="0"/>
              </a:spcAft>
              <a:buSzPts val="1800"/>
              <a:buChar char="▻"/>
              <a:defRPr sz="1800"/>
            </a:lvl7pPr>
            <a:lvl8pPr marL="3657600" lvl="7" indent="-342900" algn="l">
              <a:lnSpc>
                <a:spcPct val="100000"/>
              </a:lnSpc>
              <a:spcBef>
                <a:spcPts val="1000"/>
              </a:spcBef>
              <a:spcAft>
                <a:spcPts val="0"/>
              </a:spcAft>
              <a:buSzPts val="1800"/>
              <a:buChar char="▻"/>
              <a:defRPr sz="1800"/>
            </a:lvl8pPr>
            <a:lvl9pPr marL="4114800" lvl="8" indent="-342900" algn="l">
              <a:lnSpc>
                <a:spcPct val="100000"/>
              </a:lnSpc>
              <a:spcBef>
                <a:spcPts val="1000"/>
              </a:spcBef>
              <a:spcAft>
                <a:spcPts val="1000"/>
              </a:spcAft>
              <a:buSzPts val="1800"/>
              <a:buChar char="▻"/>
              <a:defRPr sz="1800"/>
            </a:lvl9pPr>
          </a:lstStyle>
          <a:p/>
        </p:txBody>
      </p:sp>
      <p:sp>
        <p:nvSpPr>
          <p:cNvPr id="120" name="Google Shape;120;p39"/>
          <p:cNvSpPr txBox="1"/>
          <p:nvPr>
            <p:ph type="body" idx="2"/>
          </p:nvPr>
        </p:nvSpPr>
        <p:spPr>
          <a:xfrm>
            <a:off x="3233637" y="1545076"/>
            <a:ext cx="2247900" cy="27099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1000"/>
              </a:spcBef>
              <a:spcAft>
                <a:spcPts val="0"/>
              </a:spcAft>
              <a:buSzPts val="1800"/>
              <a:buChar char="▻"/>
              <a:defRPr sz="1800"/>
            </a:lvl2pPr>
            <a:lvl3pPr marL="1371600" lvl="2" indent="-342900" algn="l">
              <a:lnSpc>
                <a:spcPct val="100000"/>
              </a:lnSpc>
              <a:spcBef>
                <a:spcPts val="1000"/>
              </a:spcBef>
              <a:spcAft>
                <a:spcPts val="0"/>
              </a:spcAft>
              <a:buSzPts val="1800"/>
              <a:buChar char="▻"/>
              <a:defRPr sz="1800"/>
            </a:lvl3pPr>
            <a:lvl4pPr marL="1828800" lvl="3" indent="-342900" algn="l">
              <a:lnSpc>
                <a:spcPct val="100000"/>
              </a:lnSpc>
              <a:spcBef>
                <a:spcPts val="1000"/>
              </a:spcBef>
              <a:spcAft>
                <a:spcPts val="0"/>
              </a:spcAft>
              <a:buSzPts val="1800"/>
              <a:buChar char="▻"/>
              <a:defRPr sz="1800"/>
            </a:lvl4pPr>
            <a:lvl5pPr marL="2286000" lvl="4" indent="-342900" algn="l">
              <a:lnSpc>
                <a:spcPct val="100000"/>
              </a:lnSpc>
              <a:spcBef>
                <a:spcPts val="1000"/>
              </a:spcBef>
              <a:spcAft>
                <a:spcPts val="0"/>
              </a:spcAft>
              <a:buSzPts val="1800"/>
              <a:buChar char="▻"/>
              <a:defRPr sz="1800"/>
            </a:lvl5pPr>
            <a:lvl6pPr marL="2743200" lvl="5" indent="-342900" algn="l">
              <a:lnSpc>
                <a:spcPct val="100000"/>
              </a:lnSpc>
              <a:spcBef>
                <a:spcPts val="1000"/>
              </a:spcBef>
              <a:spcAft>
                <a:spcPts val="0"/>
              </a:spcAft>
              <a:buSzPts val="1800"/>
              <a:buChar char="▻"/>
              <a:defRPr sz="1800"/>
            </a:lvl6pPr>
            <a:lvl7pPr marL="3200400" lvl="6" indent="-342900" algn="l">
              <a:lnSpc>
                <a:spcPct val="100000"/>
              </a:lnSpc>
              <a:spcBef>
                <a:spcPts val="1000"/>
              </a:spcBef>
              <a:spcAft>
                <a:spcPts val="0"/>
              </a:spcAft>
              <a:buSzPts val="1800"/>
              <a:buChar char="▻"/>
              <a:defRPr sz="1800"/>
            </a:lvl7pPr>
            <a:lvl8pPr marL="3657600" lvl="7" indent="-342900" algn="l">
              <a:lnSpc>
                <a:spcPct val="100000"/>
              </a:lnSpc>
              <a:spcBef>
                <a:spcPts val="1000"/>
              </a:spcBef>
              <a:spcAft>
                <a:spcPts val="0"/>
              </a:spcAft>
              <a:buSzPts val="1800"/>
              <a:buChar char="▻"/>
              <a:defRPr sz="1800"/>
            </a:lvl8pPr>
            <a:lvl9pPr marL="4114800" lvl="8" indent="-342900" algn="l">
              <a:lnSpc>
                <a:spcPct val="100000"/>
              </a:lnSpc>
              <a:spcBef>
                <a:spcPts val="1000"/>
              </a:spcBef>
              <a:spcAft>
                <a:spcPts val="1000"/>
              </a:spcAft>
              <a:buSzPts val="1800"/>
              <a:buChar char="▻"/>
              <a:defRPr sz="1800"/>
            </a:lvl9pPr>
          </a:lstStyle>
          <a:p/>
        </p:txBody>
      </p:sp>
      <p:sp>
        <p:nvSpPr>
          <p:cNvPr id="121" name="Google Shape;121;p39"/>
          <p:cNvSpPr txBox="1"/>
          <p:nvPr>
            <p:ph type="body" idx="3"/>
          </p:nvPr>
        </p:nvSpPr>
        <p:spPr>
          <a:xfrm>
            <a:off x="5540650" y="1545076"/>
            <a:ext cx="2247900" cy="27099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1000"/>
              </a:spcBef>
              <a:spcAft>
                <a:spcPts val="0"/>
              </a:spcAft>
              <a:buSzPts val="1800"/>
              <a:buChar char="▻"/>
              <a:defRPr sz="1800"/>
            </a:lvl2pPr>
            <a:lvl3pPr marL="1371600" lvl="2" indent="-342900" algn="l">
              <a:lnSpc>
                <a:spcPct val="100000"/>
              </a:lnSpc>
              <a:spcBef>
                <a:spcPts val="1000"/>
              </a:spcBef>
              <a:spcAft>
                <a:spcPts val="0"/>
              </a:spcAft>
              <a:buSzPts val="1800"/>
              <a:buChar char="▻"/>
              <a:defRPr sz="1800"/>
            </a:lvl3pPr>
            <a:lvl4pPr marL="1828800" lvl="3" indent="-342900" algn="l">
              <a:lnSpc>
                <a:spcPct val="100000"/>
              </a:lnSpc>
              <a:spcBef>
                <a:spcPts val="1000"/>
              </a:spcBef>
              <a:spcAft>
                <a:spcPts val="0"/>
              </a:spcAft>
              <a:buSzPts val="1800"/>
              <a:buChar char="▻"/>
              <a:defRPr sz="1800"/>
            </a:lvl4pPr>
            <a:lvl5pPr marL="2286000" lvl="4" indent="-342900" algn="l">
              <a:lnSpc>
                <a:spcPct val="100000"/>
              </a:lnSpc>
              <a:spcBef>
                <a:spcPts val="1000"/>
              </a:spcBef>
              <a:spcAft>
                <a:spcPts val="0"/>
              </a:spcAft>
              <a:buSzPts val="1800"/>
              <a:buChar char="▻"/>
              <a:defRPr sz="1800"/>
            </a:lvl5pPr>
            <a:lvl6pPr marL="2743200" lvl="5" indent="-342900" algn="l">
              <a:lnSpc>
                <a:spcPct val="100000"/>
              </a:lnSpc>
              <a:spcBef>
                <a:spcPts val="1000"/>
              </a:spcBef>
              <a:spcAft>
                <a:spcPts val="0"/>
              </a:spcAft>
              <a:buSzPts val="1800"/>
              <a:buChar char="▻"/>
              <a:defRPr sz="1800"/>
            </a:lvl6pPr>
            <a:lvl7pPr marL="3200400" lvl="6" indent="-342900" algn="l">
              <a:lnSpc>
                <a:spcPct val="100000"/>
              </a:lnSpc>
              <a:spcBef>
                <a:spcPts val="1000"/>
              </a:spcBef>
              <a:spcAft>
                <a:spcPts val="0"/>
              </a:spcAft>
              <a:buSzPts val="1800"/>
              <a:buChar char="▻"/>
              <a:defRPr sz="1800"/>
            </a:lvl7pPr>
            <a:lvl8pPr marL="3657600" lvl="7" indent="-342900" algn="l">
              <a:lnSpc>
                <a:spcPct val="100000"/>
              </a:lnSpc>
              <a:spcBef>
                <a:spcPts val="1000"/>
              </a:spcBef>
              <a:spcAft>
                <a:spcPts val="0"/>
              </a:spcAft>
              <a:buSzPts val="1800"/>
              <a:buChar char="▻"/>
              <a:defRPr sz="1800"/>
            </a:lvl8pPr>
            <a:lvl9pPr marL="4114800" lvl="8" indent="-342900" algn="l">
              <a:lnSpc>
                <a:spcPct val="100000"/>
              </a:lnSpc>
              <a:spcBef>
                <a:spcPts val="1000"/>
              </a:spcBef>
              <a:spcAft>
                <a:spcPts val="1000"/>
              </a:spcAft>
              <a:buSzPts val="1800"/>
              <a:buChar char="▻"/>
              <a:defRPr sz="1800"/>
            </a:lvl9pPr>
          </a:lstStyle>
          <a:p/>
        </p:txBody>
      </p:sp>
      <p:sp>
        <p:nvSpPr>
          <p:cNvPr id="122" name="Google Shape;122;p39"/>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1pPr>
            <a:lvl2pPr marL="0" marR="0" lvl="1"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2pPr>
            <a:lvl3pPr marL="0" marR="0" lvl="2"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3pPr>
            <a:lvl4pPr marL="0" marR="0" lvl="3"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4pPr>
            <a:lvl5pPr marL="0" marR="0" lvl="4"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5pPr>
            <a:lvl6pPr marL="0" marR="0" lvl="5"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6pPr>
            <a:lvl7pPr marL="0" marR="0" lvl="6"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7pPr>
            <a:lvl8pPr marL="0" marR="0" lvl="7"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8pPr>
            <a:lvl9pPr marL="0" marR="0" lvl="8"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23" name="Shape 123"/>
        <p:cNvGrpSpPr/>
        <p:nvPr/>
      </p:nvGrpSpPr>
      <p:grpSpPr>
        <a:xfrm>
          <a:off x="0" y="0"/>
          <a:ext cx="0" cy="0"/>
          <a:chOff x="0" y="0"/>
          <a:chExt cx="0" cy="0"/>
        </a:xfrm>
      </p:grpSpPr>
      <p:grpSp>
        <p:nvGrpSpPr>
          <p:cNvPr id="124" name="Google Shape;124;p40"/>
          <p:cNvGrpSpPr/>
          <p:nvPr/>
        </p:nvGrpSpPr>
        <p:grpSpPr>
          <a:xfrm>
            <a:off x="-4" y="40"/>
            <a:ext cx="7072430" cy="1327315"/>
            <a:chOff x="-4" y="40"/>
            <a:chExt cx="7072430" cy="1327315"/>
          </a:xfrm>
        </p:grpSpPr>
        <p:sp>
          <p:nvSpPr>
            <p:cNvPr id="125" name="Google Shape;125;p40"/>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grpSp>
          <p:nvGrpSpPr>
            <p:cNvPr id="126" name="Google Shape;126;p40"/>
            <p:cNvGrpSpPr/>
            <p:nvPr/>
          </p:nvGrpSpPr>
          <p:grpSpPr>
            <a:xfrm rot="10800000" flipH="1">
              <a:off x="3" y="40"/>
              <a:ext cx="6756168" cy="1327315"/>
              <a:chOff x="-2168138" y="330075"/>
              <a:chExt cx="8650663" cy="1699506"/>
            </a:xfrm>
          </p:grpSpPr>
          <p:sp>
            <p:nvSpPr>
              <p:cNvPr id="127" name="Google Shape;127;p40"/>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sp>
            <p:nvSpPr>
              <p:cNvPr id="128" name="Google Shape;128;p40"/>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grpSp>
        <p:grpSp>
          <p:nvGrpSpPr>
            <p:cNvPr id="129" name="Google Shape;129;p40"/>
            <p:cNvGrpSpPr/>
            <p:nvPr/>
          </p:nvGrpSpPr>
          <p:grpSpPr>
            <a:xfrm rot="10800000" flipH="1">
              <a:off x="-4" y="381007"/>
              <a:ext cx="7072430" cy="771744"/>
              <a:chOff x="-9092084" y="330075"/>
              <a:chExt cx="15574609" cy="1699501"/>
            </a:xfrm>
          </p:grpSpPr>
          <p:sp>
            <p:nvSpPr>
              <p:cNvPr id="130" name="Google Shape;130;p40"/>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sp>
            <p:nvSpPr>
              <p:cNvPr id="131" name="Google Shape;131;p40"/>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vo" panose="02000000000000000000"/>
                  <a:ea typeface="Arvo" panose="02000000000000000000"/>
                  <a:cs typeface="Arvo" panose="02000000000000000000"/>
                  <a:sym typeface="Arvo" panose="02000000000000000000"/>
                </a:endParaRPr>
              </a:p>
            </p:txBody>
          </p:sp>
        </p:grpSp>
      </p:grpSp>
      <p:grpSp>
        <p:nvGrpSpPr>
          <p:cNvPr id="132" name="Google Shape;132;p40"/>
          <p:cNvGrpSpPr/>
          <p:nvPr/>
        </p:nvGrpSpPr>
        <p:grpSpPr>
          <a:xfrm>
            <a:off x="6946842" y="4472723"/>
            <a:ext cx="2202830" cy="670795"/>
            <a:chOff x="5575242" y="4472723"/>
            <a:chExt cx="2202830" cy="670795"/>
          </a:xfrm>
        </p:grpSpPr>
        <p:sp>
          <p:nvSpPr>
            <p:cNvPr id="133" name="Google Shape;133;p4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34" name="Google Shape;134;p40"/>
            <p:cNvGrpSpPr/>
            <p:nvPr/>
          </p:nvGrpSpPr>
          <p:grpSpPr>
            <a:xfrm flipH="1">
              <a:off x="5734850" y="4472723"/>
              <a:ext cx="2040837" cy="670795"/>
              <a:chOff x="1297954" y="330075"/>
              <a:chExt cx="5169293" cy="1699506"/>
            </a:xfrm>
          </p:grpSpPr>
          <p:sp>
            <p:nvSpPr>
              <p:cNvPr id="135" name="Google Shape;135;p4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6" name="Google Shape;136;p4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37" name="Google Shape;137;p40"/>
            <p:cNvGrpSpPr/>
            <p:nvPr/>
          </p:nvGrpSpPr>
          <p:grpSpPr>
            <a:xfrm flipH="1">
              <a:off x="5578209" y="4646738"/>
              <a:ext cx="2199863" cy="304563"/>
              <a:chOff x="-5827153" y="330075"/>
              <a:chExt cx="12276019" cy="1699569"/>
            </a:xfrm>
          </p:grpSpPr>
          <p:sp>
            <p:nvSpPr>
              <p:cNvPr id="138" name="Google Shape;138;p4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9" name="Google Shape;139;p4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140" name="Google Shape;140;p40"/>
          <p:cNvSpPr txBox="1"/>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1" name="Google Shape;141;p40"/>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1pPr>
            <a:lvl2pPr marL="0" marR="0" lvl="1"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2pPr>
            <a:lvl3pPr marL="0" marR="0" lvl="2"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3pPr>
            <a:lvl4pPr marL="0" marR="0" lvl="3"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4pPr>
            <a:lvl5pPr marL="0" marR="0" lvl="4"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5pPr>
            <a:lvl6pPr marL="0" marR="0" lvl="5"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6pPr>
            <a:lvl7pPr marL="0" marR="0" lvl="6"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7pPr>
            <a:lvl8pPr marL="0" marR="0" lvl="7"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8pPr>
            <a:lvl9pPr marL="0" marR="0" lvl="8"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matchingName="Blank - Light">
  <p:cSld name="BLANK">
    <p:spTree>
      <p:nvGrpSpPr>
        <p:cNvPr id="146" name="Shape 146"/>
        <p:cNvGrpSpPr/>
        <p:nvPr/>
      </p:nvGrpSpPr>
      <p:grpSpPr>
        <a:xfrm>
          <a:off x="0" y="0"/>
          <a:ext cx="0" cy="0"/>
          <a:chOff x="0" y="0"/>
          <a:chExt cx="0" cy="0"/>
        </a:xfrm>
      </p:grpSpPr>
      <p:sp>
        <p:nvSpPr>
          <p:cNvPr id="147" name="Google Shape;147;p42"/>
          <p:cNvSpPr txBox="1"/>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1pPr>
            <a:lvl2pPr marL="0" marR="0" lvl="1"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2pPr>
            <a:lvl3pPr marL="0" marR="0" lvl="2"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3pPr>
            <a:lvl4pPr marL="0" marR="0" lvl="3"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4pPr>
            <a:lvl5pPr marL="0" marR="0" lvl="4"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5pPr>
            <a:lvl6pPr marL="0" marR="0" lvl="5"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6pPr>
            <a:lvl7pPr marL="0" marR="0" lvl="6"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7pPr>
            <a:lvl8pPr marL="0" marR="0" lvl="7"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8pPr>
            <a:lvl9pPr marL="0" marR="0" lvl="8" indent="0" algn="r">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9pPr>
          </a:lstStyle>
          <a:p>
            <a:pPr marL="0" lvl="0" indent="0" algn="r" rtl="0">
              <a:spcBef>
                <a:spcPts val="0"/>
              </a:spcBef>
              <a:spcAft>
                <a:spcPts val="0"/>
              </a:spcAft>
              <a:buNone/>
            </a:pPr>
            <a:fld id="{00000000-1234-1234-1234-123412341234}" type="slidenum">
              <a:rPr lang="en-US"/>
            </a:fld>
            <a:endParaRPr lang="en-US"/>
          </a:p>
        </p:txBody>
      </p:sp>
      <p:sp>
        <p:nvSpPr>
          <p:cNvPr id="148" name="Google Shape;148;p4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9" name="Google Shape;149;p4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0" name="Google Shape;150;p4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1" name="Google Shape;151;p4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2" name="Google Shape;152;p4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3" name="Google Shape;153;p4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4" name="Google Shape;154;p4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5" name="Google Shape;155;p4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6" name="Google Shape;156;p4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7" name="Google Shape;157;p4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matchingName="Title">
  <p:cSld name="TITLE">
    <p:bg>
      <p:bgPr>
        <a:solidFill>
          <a:schemeClr val="accent1"/>
        </a:solidFill>
        <a:effectLst/>
      </p:bgPr>
    </p:bg>
    <p:spTree>
      <p:nvGrpSpPr>
        <p:cNvPr id="158" name="Shape 158"/>
        <p:cNvGrpSpPr/>
        <p:nvPr/>
      </p:nvGrpSpPr>
      <p:grpSpPr>
        <a:xfrm>
          <a:off x="0" y="0"/>
          <a:ext cx="0" cy="0"/>
          <a:chOff x="0" y="0"/>
          <a:chExt cx="0" cy="0"/>
        </a:xfrm>
      </p:grpSpPr>
      <p:sp>
        <p:nvSpPr>
          <p:cNvPr id="159" name="Google Shape;159;p43"/>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0" name="Google Shape;160;p4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1" name="Google Shape;161;p43"/>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2" name="Google Shape;162;p43"/>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3" name="Google Shape;163;p43"/>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4" name="Google Shape;164;p43"/>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5" name="Google Shape;165;p43"/>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6" name="Google Shape;166;p43"/>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7" name="Google Shape;167;p43"/>
          <p:cNvSpPr txBox="1"/>
          <p:nvPr>
            <p:ph type="ctrTitle"/>
          </p:nvPr>
        </p:nvSpPr>
        <p:spPr>
          <a:xfrm>
            <a:off x="1867900" y="1731475"/>
            <a:ext cx="5408100" cy="16806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6800"/>
              <a:buNone/>
              <a:defRPr sz="6800"/>
            </a:lvl1pPr>
            <a:lvl2pPr lvl="1" algn="ctr">
              <a:lnSpc>
                <a:spcPct val="90000"/>
              </a:lnSpc>
              <a:spcBef>
                <a:spcPts val="0"/>
              </a:spcBef>
              <a:spcAft>
                <a:spcPts val="0"/>
              </a:spcAft>
              <a:buSzPts val="6800"/>
              <a:buNone/>
              <a:defRPr sz="6800"/>
            </a:lvl2pPr>
            <a:lvl3pPr lvl="2" algn="ctr">
              <a:lnSpc>
                <a:spcPct val="90000"/>
              </a:lnSpc>
              <a:spcBef>
                <a:spcPts val="0"/>
              </a:spcBef>
              <a:spcAft>
                <a:spcPts val="0"/>
              </a:spcAft>
              <a:buSzPts val="6800"/>
              <a:buNone/>
              <a:defRPr sz="6800"/>
            </a:lvl3pPr>
            <a:lvl4pPr lvl="3" algn="ctr">
              <a:lnSpc>
                <a:spcPct val="90000"/>
              </a:lnSpc>
              <a:spcBef>
                <a:spcPts val="0"/>
              </a:spcBef>
              <a:spcAft>
                <a:spcPts val="0"/>
              </a:spcAft>
              <a:buSzPts val="6800"/>
              <a:buNone/>
              <a:defRPr sz="6800"/>
            </a:lvl4pPr>
            <a:lvl5pPr lvl="4" algn="ctr">
              <a:lnSpc>
                <a:spcPct val="90000"/>
              </a:lnSpc>
              <a:spcBef>
                <a:spcPts val="0"/>
              </a:spcBef>
              <a:spcAft>
                <a:spcPts val="0"/>
              </a:spcAft>
              <a:buSzPts val="6800"/>
              <a:buNone/>
              <a:defRPr sz="6800"/>
            </a:lvl5pPr>
            <a:lvl6pPr lvl="5" algn="ctr">
              <a:lnSpc>
                <a:spcPct val="90000"/>
              </a:lnSpc>
              <a:spcBef>
                <a:spcPts val="0"/>
              </a:spcBef>
              <a:spcAft>
                <a:spcPts val="0"/>
              </a:spcAft>
              <a:buSzPts val="6800"/>
              <a:buNone/>
              <a:defRPr sz="6800"/>
            </a:lvl6pPr>
            <a:lvl7pPr lvl="6" algn="ctr">
              <a:lnSpc>
                <a:spcPct val="90000"/>
              </a:lnSpc>
              <a:spcBef>
                <a:spcPts val="0"/>
              </a:spcBef>
              <a:spcAft>
                <a:spcPts val="0"/>
              </a:spcAft>
              <a:buSzPts val="6800"/>
              <a:buNone/>
              <a:defRPr sz="6800"/>
            </a:lvl7pPr>
            <a:lvl8pPr lvl="7" algn="ctr">
              <a:lnSpc>
                <a:spcPct val="90000"/>
              </a:lnSpc>
              <a:spcBef>
                <a:spcPts val="0"/>
              </a:spcBef>
              <a:spcAft>
                <a:spcPts val="0"/>
              </a:spcAft>
              <a:buSzPts val="6800"/>
              <a:buNone/>
              <a:defRPr sz="6800"/>
            </a:lvl8pPr>
            <a:lvl9pPr lvl="8" algn="ctr">
              <a:lnSpc>
                <a:spcPct val="90000"/>
              </a:lnSpc>
              <a:spcBef>
                <a:spcPts val="0"/>
              </a:spcBef>
              <a:spcAft>
                <a:spcPts val="0"/>
              </a:spcAft>
              <a:buSzPts val="6800"/>
              <a:buNone/>
              <a:defRPr sz="6800"/>
            </a:lvl9pPr>
          </a:lstStyle>
          <a:p/>
        </p:txBody>
      </p:sp>
      <p:sp>
        <p:nvSpPr>
          <p:cNvPr id="168" name="Google Shape;168;p43"/>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9" name="Google Shape;169;p43"/>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0" name="Google Shape;170;p43"/>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9.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33"/>
          <p:cNvSpPr txBox="1"/>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2000"/>
              <a:buFont typeface="Roboto Condensed" panose="02000000000000000000"/>
              <a:buNone/>
              <a:defRPr sz="20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1pPr>
            <a:lvl2pPr marR="0" lvl="1" algn="l" rtl="0">
              <a:lnSpc>
                <a:spcPct val="100000"/>
              </a:lnSpc>
              <a:spcBef>
                <a:spcPts val="0"/>
              </a:spcBef>
              <a:spcAft>
                <a:spcPts val="0"/>
              </a:spcAft>
              <a:buClr>
                <a:schemeClr val="lt1"/>
              </a:buClr>
              <a:buSzPts val="2000"/>
              <a:buFont typeface="Roboto Condensed" panose="02000000000000000000"/>
              <a:buNone/>
              <a:defRPr sz="20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2pPr>
            <a:lvl3pPr marR="0" lvl="2" algn="l" rtl="0">
              <a:lnSpc>
                <a:spcPct val="100000"/>
              </a:lnSpc>
              <a:spcBef>
                <a:spcPts val="0"/>
              </a:spcBef>
              <a:spcAft>
                <a:spcPts val="0"/>
              </a:spcAft>
              <a:buClr>
                <a:schemeClr val="lt1"/>
              </a:buClr>
              <a:buSzPts val="2000"/>
              <a:buFont typeface="Roboto Condensed" panose="02000000000000000000"/>
              <a:buNone/>
              <a:defRPr sz="20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3pPr>
            <a:lvl4pPr marR="0" lvl="3" algn="l" rtl="0">
              <a:lnSpc>
                <a:spcPct val="100000"/>
              </a:lnSpc>
              <a:spcBef>
                <a:spcPts val="0"/>
              </a:spcBef>
              <a:spcAft>
                <a:spcPts val="0"/>
              </a:spcAft>
              <a:buClr>
                <a:schemeClr val="lt1"/>
              </a:buClr>
              <a:buSzPts val="2000"/>
              <a:buFont typeface="Roboto Condensed" panose="02000000000000000000"/>
              <a:buNone/>
              <a:defRPr sz="20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4pPr>
            <a:lvl5pPr marR="0" lvl="4" algn="l" rtl="0">
              <a:lnSpc>
                <a:spcPct val="100000"/>
              </a:lnSpc>
              <a:spcBef>
                <a:spcPts val="0"/>
              </a:spcBef>
              <a:spcAft>
                <a:spcPts val="0"/>
              </a:spcAft>
              <a:buClr>
                <a:schemeClr val="lt1"/>
              </a:buClr>
              <a:buSzPts val="2000"/>
              <a:buFont typeface="Roboto Condensed" panose="02000000000000000000"/>
              <a:buNone/>
              <a:defRPr sz="20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5pPr>
            <a:lvl6pPr marR="0" lvl="5" algn="l" rtl="0">
              <a:lnSpc>
                <a:spcPct val="100000"/>
              </a:lnSpc>
              <a:spcBef>
                <a:spcPts val="0"/>
              </a:spcBef>
              <a:spcAft>
                <a:spcPts val="0"/>
              </a:spcAft>
              <a:buClr>
                <a:schemeClr val="lt1"/>
              </a:buClr>
              <a:buSzPts val="2000"/>
              <a:buFont typeface="Roboto Condensed" panose="02000000000000000000"/>
              <a:buNone/>
              <a:defRPr sz="20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6pPr>
            <a:lvl7pPr marR="0" lvl="6" algn="l" rtl="0">
              <a:lnSpc>
                <a:spcPct val="100000"/>
              </a:lnSpc>
              <a:spcBef>
                <a:spcPts val="0"/>
              </a:spcBef>
              <a:spcAft>
                <a:spcPts val="0"/>
              </a:spcAft>
              <a:buClr>
                <a:schemeClr val="lt1"/>
              </a:buClr>
              <a:buSzPts val="2000"/>
              <a:buFont typeface="Roboto Condensed" panose="02000000000000000000"/>
              <a:buNone/>
              <a:defRPr sz="20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7pPr>
            <a:lvl8pPr marR="0" lvl="7" algn="l" rtl="0">
              <a:lnSpc>
                <a:spcPct val="100000"/>
              </a:lnSpc>
              <a:spcBef>
                <a:spcPts val="0"/>
              </a:spcBef>
              <a:spcAft>
                <a:spcPts val="0"/>
              </a:spcAft>
              <a:buClr>
                <a:schemeClr val="lt1"/>
              </a:buClr>
              <a:buSzPts val="2000"/>
              <a:buFont typeface="Roboto Condensed" panose="02000000000000000000"/>
              <a:buNone/>
              <a:defRPr sz="20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8pPr>
            <a:lvl9pPr marR="0" lvl="8" algn="l" rtl="0">
              <a:lnSpc>
                <a:spcPct val="100000"/>
              </a:lnSpc>
              <a:spcBef>
                <a:spcPts val="0"/>
              </a:spcBef>
              <a:spcAft>
                <a:spcPts val="0"/>
              </a:spcAft>
              <a:buClr>
                <a:schemeClr val="lt1"/>
              </a:buClr>
              <a:buSzPts val="2000"/>
              <a:buFont typeface="Roboto Condensed" panose="02000000000000000000"/>
              <a:buNone/>
              <a:defRPr sz="20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9pPr>
          </a:lstStyle>
          <a:p/>
        </p:txBody>
      </p:sp>
      <p:sp>
        <p:nvSpPr>
          <p:cNvPr id="7" name="Google Shape;7;p33"/>
          <p:cNvSpPr txBox="1"/>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marR="0" lvl="0" indent="-381000" algn="l" rtl="0">
              <a:lnSpc>
                <a:spcPct val="100000"/>
              </a:lnSpc>
              <a:spcBef>
                <a:spcPts val="600"/>
              </a:spcBef>
              <a:spcAft>
                <a:spcPts val="0"/>
              </a:spcAft>
              <a:buClr>
                <a:schemeClr val="accent4"/>
              </a:buClr>
              <a:buSzPts val="2400"/>
              <a:buFont typeface="Roboto Condensed Light" panose="02000000000000000000"/>
              <a:buChar char="▰"/>
              <a:defRPr sz="2400" b="0" i="0" u="none" strike="noStrike" cap="none">
                <a:solidFill>
                  <a:schemeClr val="dk1"/>
                </a:solidFill>
                <a:latin typeface="Roboto Condensed Light" panose="02000000000000000000"/>
                <a:ea typeface="Roboto Condensed Light" panose="02000000000000000000"/>
                <a:cs typeface="Roboto Condensed Light" panose="02000000000000000000"/>
                <a:sym typeface="Roboto Condensed Light" panose="02000000000000000000"/>
              </a:defRPr>
            </a:lvl1pPr>
            <a:lvl2pPr marL="914400" marR="0" lvl="1" indent="-381000" algn="l" rtl="0">
              <a:lnSpc>
                <a:spcPct val="100000"/>
              </a:lnSpc>
              <a:spcBef>
                <a:spcPts val="1000"/>
              </a:spcBef>
              <a:spcAft>
                <a:spcPts val="0"/>
              </a:spcAft>
              <a:buClr>
                <a:schemeClr val="accent4"/>
              </a:buClr>
              <a:buSzPts val="2400"/>
              <a:buFont typeface="Roboto Condensed Light" panose="02000000000000000000"/>
              <a:buChar char="▻"/>
              <a:defRPr sz="2400" b="0" i="0" u="none" strike="noStrike" cap="none">
                <a:solidFill>
                  <a:schemeClr val="dk1"/>
                </a:solidFill>
                <a:latin typeface="Roboto Condensed Light" panose="02000000000000000000"/>
                <a:ea typeface="Roboto Condensed Light" panose="02000000000000000000"/>
                <a:cs typeface="Roboto Condensed Light" panose="02000000000000000000"/>
                <a:sym typeface="Roboto Condensed Light" panose="02000000000000000000"/>
              </a:defRPr>
            </a:lvl2pPr>
            <a:lvl3pPr marL="1371600" marR="0" lvl="2" indent="-381000" algn="l" rtl="0">
              <a:lnSpc>
                <a:spcPct val="100000"/>
              </a:lnSpc>
              <a:spcBef>
                <a:spcPts val="1000"/>
              </a:spcBef>
              <a:spcAft>
                <a:spcPts val="0"/>
              </a:spcAft>
              <a:buClr>
                <a:schemeClr val="accent4"/>
              </a:buClr>
              <a:buSzPts val="2400"/>
              <a:buFont typeface="Roboto Condensed Light" panose="02000000000000000000"/>
              <a:buChar char="▻"/>
              <a:defRPr sz="2400" b="0" i="0" u="none" strike="noStrike" cap="none">
                <a:solidFill>
                  <a:schemeClr val="dk1"/>
                </a:solidFill>
                <a:latin typeface="Roboto Condensed Light" panose="02000000000000000000"/>
                <a:ea typeface="Roboto Condensed Light" panose="02000000000000000000"/>
                <a:cs typeface="Roboto Condensed Light" panose="02000000000000000000"/>
                <a:sym typeface="Roboto Condensed Light" panose="02000000000000000000"/>
              </a:defRPr>
            </a:lvl3pPr>
            <a:lvl4pPr marL="1828800" marR="0" lvl="3" indent="-381000" algn="l" rtl="0">
              <a:lnSpc>
                <a:spcPct val="100000"/>
              </a:lnSpc>
              <a:spcBef>
                <a:spcPts val="1000"/>
              </a:spcBef>
              <a:spcAft>
                <a:spcPts val="0"/>
              </a:spcAft>
              <a:buClr>
                <a:schemeClr val="accent4"/>
              </a:buClr>
              <a:buSzPts val="2400"/>
              <a:buFont typeface="Roboto Condensed Light" panose="02000000000000000000"/>
              <a:buChar char="▻"/>
              <a:defRPr sz="2400" b="0" i="0" u="none" strike="noStrike" cap="none">
                <a:solidFill>
                  <a:schemeClr val="dk1"/>
                </a:solidFill>
                <a:latin typeface="Roboto Condensed Light" panose="02000000000000000000"/>
                <a:ea typeface="Roboto Condensed Light" panose="02000000000000000000"/>
                <a:cs typeface="Roboto Condensed Light" panose="02000000000000000000"/>
                <a:sym typeface="Roboto Condensed Light" panose="02000000000000000000"/>
              </a:defRPr>
            </a:lvl4pPr>
            <a:lvl5pPr marL="2286000" marR="0" lvl="4" indent="-381000" algn="l" rtl="0">
              <a:lnSpc>
                <a:spcPct val="100000"/>
              </a:lnSpc>
              <a:spcBef>
                <a:spcPts val="1000"/>
              </a:spcBef>
              <a:spcAft>
                <a:spcPts val="0"/>
              </a:spcAft>
              <a:buClr>
                <a:schemeClr val="accent4"/>
              </a:buClr>
              <a:buSzPts val="2400"/>
              <a:buFont typeface="Roboto Condensed Light" panose="02000000000000000000"/>
              <a:buChar char="▻"/>
              <a:defRPr sz="2400" b="0" i="0" u="none" strike="noStrike" cap="none">
                <a:solidFill>
                  <a:schemeClr val="dk1"/>
                </a:solidFill>
                <a:latin typeface="Roboto Condensed Light" panose="02000000000000000000"/>
                <a:ea typeface="Roboto Condensed Light" panose="02000000000000000000"/>
                <a:cs typeface="Roboto Condensed Light" panose="02000000000000000000"/>
                <a:sym typeface="Roboto Condensed Light" panose="02000000000000000000"/>
              </a:defRPr>
            </a:lvl5pPr>
            <a:lvl6pPr marL="2743200" marR="0" lvl="5" indent="-381000" algn="l" rtl="0">
              <a:lnSpc>
                <a:spcPct val="100000"/>
              </a:lnSpc>
              <a:spcBef>
                <a:spcPts val="1000"/>
              </a:spcBef>
              <a:spcAft>
                <a:spcPts val="0"/>
              </a:spcAft>
              <a:buClr>
                <a:schemeClr val="accent4"/>
              </a:buClr>
              <a:buSzPts val="2400"/>
              <a:buFont typeface="Roboto Condensed Light" panose="02000000000000000000"/>
              <a:buChar char="▻"/>
              <a:defRPr sz="2400" b="0" i="0" u="none" strike="noStrike" cap="none">
                <a:solidFill>
                  <a:schemeClr val="dk1"/>
                </a:solidFill>
                <a:latin typeface="Roboto Condensed Light" panose="02000000000000000000"/>
                <a:ea typeface="Roboto Condensed Light" panose="02000000000000000000"/>
                <a:cs typeface="Roboto Condensed Light" panose="02000000000000000000"/>
                <a:sym typeface="Roboto Condensed Light" panose="02000000000000000000"/>
              </a:defRPr>
            </a:lvl6pPr>
            <a:lvl7pPr marL="3200400" marR="0" lvl="6" indent="-381000" algn="l" rtl="0">
              <a:lnSpc>
                <a:spcPct val="100000"/>
              </a:lnSpc>
              <a:spcBef>
                <a:spcPts val="1000"/>
              </a:spcBef>
              <a:spcAft>
                <a:spcPts val="0"/>
              </a:spcAft>
              <a:buClr>
                <a:schemeClr val="accent4"/>
              </a:buClr>
              <a:buSzPts val="2400"/>
              <a:buFont typeface="Roboto Condensed Light" panose="02000000000000000000"/>
              <a:buChar char="▻"/>
              <a:defRPr sz="2400" b="0" i="0" u="none" strike="noStrike" cap="none">
                <a:solidFill>
                  <a:schemeClr val="dk1"/>
                </a:solidFill>
                <a:latin typeface="Roboto Condensed Light" panose="02000000000000000000"/>
                <a:ea typeface="Roboto Condensed Light" panose="02000000000000000000"/>
                <a:cs typeface="Roboto Condensed Light" panose="02000000000000000000"/>
                <a:sym typeface="Roboto Condensed Light" panose="02000000000000000000"/>
              </a:defRPr>
            </a:lvl7pPr>
            <a:lvl8pPr marL="3657600" marR="0" lvl="7" indent="-381000" algn="l" rtl="0">
              <a:lnSpc>
                <a:spcPct val="100000"/>
              </a:lnSpc>
              <a:spcBef>
                <a:spcPts val="1000"/>
              </a:spcBef>
              <a:spcAft>
                <a:spcPts val="0"/>
              </a:spcAft>
              <a:buClr>
                <a:schemeClr val="accent4"/>
              </a:buClr>
              <a:buSzPts val="2400"/>
              <a:buFont typeface="Roboto Condensed Light" panose="02000000000000000000"/>
              <a:buChar char="▻"/>
              <a:defRPr sz="2400" b="0" i="0" u="none" strike="noStrike" cap="none">
                <a:solidFill>
                  <a:schemeClr val="dk1"/>
                </a:solidFill>
                <a:latin typeface="Roboto Condensed Light" panose="02000000000000000000"/>
                <a:ea typeface="Roboto Condensed Light" panose="02000000000000000000"/>
                <a:cs typeface="Roboto Condensed Light" panose="02000000000000000000"/>
                <a:sym typeface="Roboto Condensed Light" panose="02000000000000000000"/>
              </a:defRPr>
            </a:lvl8pPr>
            <a:lvl9pPr marL="4114800" marR="0" lvl="8" indent="-381000" algn="l" rtl="0">
              <a:lnSpc>
                <a:spcPct val="100000"/>
              </a:lnSpc>
              <a:spcBef>
                <a:spcPts val="1000"/>
              </a:spcBef>
              <a:spcAft>
                <a:spcPts val="1000"/>
              </a:spcAft>
              <a:buClr>
                <a:schemeClr val="accent4"/>
              </a:buClr>
              <a:buSzPts val="2400"/>
              <a:buFont typeface="Roboto Condensed Light" panose="02000000000000000000"/>
              <a:buChar char="▻"/>
              <a:defRPr sz="2400" b="0" i="0" u="none" strike="noStrike" cap="none">
                <a:solidFill>
                  <a:schemeClr val="dk1"/>
                </a:solidFill>
                <a:latin typeface="Roboto Condensed Light" panose="02000000000000000000"/>
                <a:ea typeface="Roboto Condensed Light" panose="02000000000000000000"/>
                <a:cs typeface="Roboto Condensed Light" panose="02000000000000000000"/>
                <a:sym typeface="Roboto Condensed Light" panose="02000000000000000000"/>
              </a:defRPr>
            </a:lvl9pPr>
          </a:lstStyle>
          <a:p/>
        </p:txBody>
      </p:sp>
      <p:sp>
        <p:nvSpPr>
          <p:cNvPr id="8" name="Google Shape;8;p33"/>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1pPr>
            <a:lvl2pPr marL="0" marR="0" lvl="1" indent="0" algn="r" rtl="0">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2pPr>
            <a:lvl3pPr marL="0" marR="0" lvl="2" indent="0" algn="r" rtl="0">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3pPr>
            <a:lvl4pPr marL="0" marR="0" lvl="3" indent="0" algn="r" rtl="0">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4pPr>
            <a:lvl5pPr marL="0" marR="0" lvl="4" indent="0" algn="r" rtl="0">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5pPr>
            <a:lvl6pPr marL="0" marR="0" lvl="5" indent="0" algn="r" rtl="0">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6pPr>
            <a:lvl7pPr marL="0" marR="0" lvl="6" indent="0" algn="r" rtl="0">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7pPr>
            <a:lvl8pPr marL="0" marR="0" lvl="7" indent="0" algn="r" rtl="0">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8pPr>
            <a:lvl9pPr marL="0" marR="0" lvl="8" indent="0" algn="r" rtl="0">
              <a:lnSpc>
                <a:spcPct val="100000"/>
              </a:lnSpc>
              <a:spcBef>
                <a:spcPts val="0"/>
              </a:spcBef>
              <a:spcAft>
                <a:spcPts val="0"/>
              </a:spcAft>
              <a:buClr>
                <a:srgbClr val="000000"/>
              </a:buClr>
              <a:buSzPts val="1200"/>
              <a:buFont typeface="Arial" panose="020B0604020202020204"/>
              <a:buNone/>
              <a:def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42" name="Shape 142"/>
        <p:cNvGrpSpPr/>
        <p:nvPr/>
      </p:nvGrpSpPr>
      <p:grpSpPr>
        <a:xfrm>
          <a:off x="0" y="0"/>
          <a:ext cx="0" cy="0"/>
          <a:chOff x="0" y="0"/>
          <a:chExt cx="0" cy="0"/>
        </a:xfrm>
      </p:grpSpPr>
      <p:sp>
        <p:nvSpPr>
          <p:cNvPr id="143" name="Google Shape;143;p41"/>
          <p:cNvSpPr txBox="1"/>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3400"/>
              <a:buFont typeface="Amatic SC" panose="00000500000000000000"/>
              <a:buNone/>
              <a:defRPr sz="34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l" rtl="0">
              <a:lnSpc>
                <a:spcPct val="90000"/>
              </a:lnSpc>
              <a:spcBef>
                <a:spcPts val="0"/>
              </a:spcBef>
              <a:spcAft>
                <a:spcPts val="0"/>
              </a:spcAft>
              <a:buClr>
                <a:schemeClr val="dk1"/>
              </a:buClr>
              <a:buSzPts val="3400"/>
              <a:buFont typeface="Amatic SC" panose="00000500000000000000"/>
              <a:buNone/>
              <a:defRPr sz="34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l" rtl="0">
              <a:lnSpc>
                <a:spcPct val="90000"/>
              </a:lnSpc>
              <a:spcBef>
                <a:spcPts val="0"/>
              </a:spcBef>
              <a:spcAft>
                <a:spcPts val="0"/>
              </a:spcAft>
              <a:buClr>
                <a:schemeClr val="dk1"/>
              </a:buClr>
              <a:buSzPts val="3400"/>
              <a:buFont typeface="Amatic SC" panose="00000500000000000000"/>
              <a:buNone/>
              <a:defRPr sz="34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l" rtl="0">
              <a:lnSpc>
                <a:spcPct val="90000"/>
              </a:lnSpc>
              <a:spcBef>
                <a:spcPts val="0"/>
              </a:spcBef>
              <a:spcAft>
                <a:spcPts val="0"/>
              </a:spcAft>
              <a:buClr>
                <a:schemeClr val="dk1"/>
              </a:buClr>
              <a:buSzPts val="3400"/>
              <a:buFont typeface="Amatic SC" panose="00000500000000000000"/>
              <a:buNone/>
              <a:defRPr sz="34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l" rtl="0">
              <a:lnSpc>
                <a:spcPct val="90000"/>
              </a:lnSpc>
              <a:spcBef>
                <a:spcPts val="0"/>
              </a:spcBef>
              <a:spcAft>
                <a:spcPts val="0"/>
              </a:spcAft>
              <a:buClr>
                <a:schemeClr val="dk1"/>
              </a:buClr>
              <a:buSzPts val="3400"/>
              <a:buFont typeface="Amatic SC" panose="00000500000000000000"/>
              <a:buNone/>
              <a:defRPr sz="34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l" rtl="0">
              <a:lnSpc>
                <a:spcPct val="90000"/>
              </a:lnSpc>
              <a:spcBef>
                <a:spcPts val="0"/>
              </a:spcBef>
              <a:spcAft>
                <a:spcPts val="0"/>
              </a:spcAft>
              <a:buClr>
                <a:schemeClr val="dk1"/>
              </a:buClr>
              <a:buSzPts val="3400"/>
              <a:buFont typeface="Amatic SC" panose="00000500000000000000"/>
              <a:buNone/>
              <a:defRPr sz="34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l" rtl="0">
              <a:lnSpc>
                <a:spcPct val="90000"/>
              </a:lnSpc>
              <a:spcBef>
                <a:spcPts val="0"/>
              </a:spcBef>
              <a:spcAft>
                <a:spcPts val="0"/>
              </a:spcAft>
              <a:buClr>
                <a:schemeClr val="dk1"/>
              </a:buClr>
              <a:buSzPts val="3400"/>
              <a:buFont typeface="Amatic SC" panose="00000500000000000000"/>
              <a:buNone/>
              <a:defRPr sz="34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l" rtl="0">
              <a:lnSpc>
                <a:spcPct val="90000"/>
              </a:lnSpc>
              <a:spcBef>
                <a:spcPts val="0"/>
              </a:spcBef>
              <a:spcAft>
                <a:spcPts val="0"/>
              </a:spcAft>
              <a:buClr>
                <a:schemeClr val="dk1"/>
              </a:buClr>
              <a:buSzPts val="3400"/>
              <a:buFont typeface="Amatic SC" panose="00000500000000000000"/>
              <a:buNone/>
              <a:defRPr sz="34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l" rtl="0">
              <a:lnSpc>
                <a:spcPct val="90000"/>
              </a:lnSpc>
              <a:spcBef>
                <a:spcPts val="0"/>
              </a:spcBef>
              <a:spcAft>
                <a:spcPts val="0"/>
              </a:spcAft>
              <a:buClr>
                <a:schemeClr val="dk1"/>
              </a:buClr>
              <a:buSzPts val="3400"/>
              <a:buFont typeface="Amatic SC" panose="00000500000000000000"/>
              <a:buNone/>
              <a:defRPr sz="34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p:txBody>
      </p:sp>
      <p:sp>
        <p:nvSpPr>
          <p:cNvPr id="144" name="Google Shape;144;p41"/>
          <p:cNvSpPr txBox="1"/>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marR="0" lvl="0" indent="-368300" algn="l" rtl="0">
              <a:lnSpc>
                <a:spcPct val="100000"/>
              </a:lnSpc>
              <a:spcBef>
                <a:spcPts val="0"/>
              </a:spcBef>
              <a:spcAft>
                <a:spcPts val="0"/>
              </a:spcAft>
              <a:buClr>
                <a:schemeClr val="accent1"/>
              </a:buClr>
              <a:buSzPts val="2200"/>
              <a:buFont typeface="Nunito"/>
              <a:buChar char="✗"/>
              <a:defRPr sz="2200" b="0" i="0" u="none" strike="noStrike" cap="none">
                <a:solidFill>
                  <a:schemeClr val="dk1"/>
                </a:solidFill>
                <a:latin typeface="Nunito"/>
                <a:ea typeface="Nunito"/>
                <a:cs typeface="Nunito"/>
                <a:sym typeface="Nunito"/>
              </a:defRPr>
            </a:lvl1pPr>
            <a:lvl2pPr marL="914400" marR="0" lvl="1" indent="-368300" algn="l" rtl="0">
              <a:lnSpc>
                <a:spcPct val="100000"/>
              </a:lnSpc>
              <a:spcBef>
                <a:spcPts val="1000"/>
              </a:spcBef>
              <a:spcAft>
                <a:spcPts val="0"/>
              </a:spcAft>
              <a:buClr>
                <a:schemeClr val="dk2"/>
              </a:buClr>
              <a:buSzPts val="2200"/>
              <a:buFont typeface="Nunito"/>
              <a:buChar char="✗"/>
              <a:defRPr sz="2200" b="0" i="0" u="none" strike="noStrike" cap="none">
                <a:solidFill>
                  <a:schemeClr val="dk1"/>
                </a:solidFill>
                <a:latin typeface="Nunito"/>
                <a:ea typeface="Nunito"/>
                <a:cs typeface="Nunito"/>
                <a:sym typeface="Nunito"/>
              </a:defRPr>
            </a:lvl2pPr>
            <a:lvl3pPr marL="1371600" marR="0" lvl="2"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3pPr>
            <a:lvl4pPr marL="1828800" marR="0" lvl="3"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4pPr>
            <a:lvl5pPr marL="2286000" marR="0" lvl="4"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5pPr>
            <a:lvl6pPr marL="2743200" marR="0" lvl="5"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6pPr>
            <a:lvl7pPr marL="3200400" marR="0" lvl="6"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7pPr>
            <a:lvl8pPr marL="3657600" marR="0" lvl="7"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8pPr>
            <a:lvl9pPr marL="4114800" marR="0" lvl="8" indent="-368300" algn="l" rtl="0">
              <a:lnSpc>
                <a:spcPct val="100000"/>
              </a:lnSpc>
              <a:spcBef>
                <a:spcPts val="1000"/>
              </a:spcBef>
              <a:spcAft>
                <a:spcPts val="1000"/>
              </a:spcAft>
              <a:buClr>
                <a:schemeClr val="dk1"/>
              </a:buClr>
              <a:buSzPts val="2200"/>
              <a:buFont typeface="Nunito"/>
              <a:buChar char="■"/>
              <a:defRPr sz="2200" b="0" i="0" u="none" strike="noStrike" cap="none">
                <a:solidFill>
                  <a:schemeClr val="dk1"/>
                </a:solidFill>
                <a:latin typeface="Nunito"/>
                <a:ea typeface="Nunito"/>
                <a:cs typeface="Nunito"/>
                <a:sym typeface="Nunito"/>
              </a:defRPr>
            </a:lvl9pPr>
          </a:lstStyle>
          <a:p/>
        </p:txBody>
      </p:sp>
      <p:sp>
        <p:nvSpPr>
          <p:cNvPr id="145" name="Google Shape;145;p41"/>
          <p:cNvSpPr txBox="1"/>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1pPr>
            <a:lvl2pPr marL="0" marR="0" lvl="1" indent="0" algn="r" rtl="0">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2pPr>
            <a:lvl3pPr marL="0" marR="0" lvl="2" indent="0" algn="r" rtl="0">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3pPr>
            <a:lvl4pPr marL="0" marR="0" lvl="3" indent="0" algn="r" rtl="0">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4pPr>
            <a:lvl5pPr marL="0" marR="0" lvl="4" indent="0" algn="r" rtl="0">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5pPr>
            <a:lvl6pPr marL="0" marR="0" lvl="5" indent="0" algn="r" rtl="0">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6pPr>
            <a:lvl7pPr marL="0" marR="0" lvl="6" indent="0" algn="r" rtl="0">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7pPr>
            <a:lvl8pPr marL="0" marR="0" lvl="7" indent="0" algn="r" rtl="0">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8pPr>
            <a:lvl9pPr marL="0" marR="0" lvl="8" indent="0" algn="r" rtl="0">
              <a:lnSpc>
                <a:spcPct val="100000"/>
              </a:lnSpc>
              <a:spcBef>
                <a:spcPts val="0"/>
              </a:spcBef>
              <a:spcAft>
                <a:spcPts val="0"/>
              </a:spcAft>
              <a:buClr>
                <a:srgbClr val="000000"/>
              </a:buClr>
              <a:buSzPts val="1500"/>
              <a:buFont typeface="Arial" panose="020B0604020202020204"/>
              <a:buNone/>
              <a:def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5.xml"/><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image" Target="../media/image29.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07" name="Shape 307"/>
        <p:cNvGrpSpPr/>
        <p:nvPr/>
      </p:nvGrpSpPr>
      <p:grpSpPr>
        <a:xfrm>
          <a:off x="0" y="0"/>
          <a:ext cx="0" cy="0"/>
          <a:chOff x="0" y="0"/>
          <a:chExt cx="0" cy="0"/>
        </a:xfrm>
      </p:grpSpPr>
      <p:sp>
        <p:nvSpPr>
          <p:cNvPr id="308" name="Google Shape;308;p1"/>
          <p:cNvSpPr txBox="1"/>
          <p:nvPr/>
        </p:nvSpPr>
        <p:spPr>
          <a:xfrm>
            <a:off x="384038" y="1213327"/>
            <a:ext cx="5730323" cy="25273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4400" b="1" i="0" u="none" strike="noStrike" cap="none">
                <a:solidFill>
                  <a:schemeClr val="lt1"/>
                </a:solidFill>
                <a:latin typeface="Arial" panose="020B0604020202020204"/>
                <a:ea typeface="Arial" panose="020B0604020202020204"/>
                <a:cs typeface="Arial" panose="020B0604020202020204"/>
                <a:sym typeface="Arial" panose="020B0604020202020204"/>
              </a:rPr>
              <a:t>BÀI 2: TẬP HỢP CÁC SỐ TỰ NHIÊN (2 Tiết)</a:t>
            </a:r>
            <a:endParaRPr sz="44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28" name="Shape 428"/>
        <p:cNvGrpSpPr/>
        <p:nvPr/>
      </p:nvGrpSpPr>
      <p:grpSpPr>
        <a:xfrm>
          <a:off x="0" y="0"/>
          <a:ext cx="0" cy="0"/>
          <a:chOff x="0" y="0"/>
          <a:chExt cx="0" cy="0"/>
        </a:xfrm>
      </p:grpSpPr>
      <p:sp>
        <p:nvSpPr>
          <p:cNvPr id="429" name="Google Shape;429;p10"/>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sp>
        <p:nvSpPr>
          <p:cNvPr id="430" name="Google Shape;430;p10"/>
          <p:cNvSpPr/>
          <p:nvPr/>
        </p:nvSpPr>
        <p:spPr>
          <a:xfrm>
            <a:off x="453616" y="487900"/>
            <a:ext cx="7985372" cy="2585806"/>
          </a:xfrm>
          <a:prstGeom prst="horizontalScroll">
            <a:avLst>
              <a:gd name="adj" fmla="val 14566"/>
            </a:avLst>
          </a:prstGeom>
          <a:gradFill>
            <a:gsLst>
              <a:gs pos="0">
                <a:srgbClr val="FFC074"/>
              </a:gs>
              <a:gs pos="35000">
                <a:srgbClr val="FFD29F"/>
              </a:gs>
              <a:gs pos="100000">
                <a:srgbClr val="FFEBD6"/>
              </a:gs>
            </a:gsLst>
            <a:lin ang="16200000" scaled="0"/>
          </a:gradFill>
          <a:ln w="9525" cap="flat" cmpd="sng">
            <a:solidFill>
              <a:srgbClr val="FF95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just" rtl="0">
              <a:lnSpc>
                <a:spcPct val="120000"/>
              </a:lnSpc>
              <a:spcBef>
                <a:spcPts val="0"/>
              </a:spcBef>
              <a:spcAft>
                <a:spcPts val="0"/>
              </a:spcAft>
              <a:buNone/>
            </a:pPr>
            <a:r>
              <a:rPr lang="en-US" sz="2400" b="1" i="1" u="sng" strike="noStrike" cap="none">
                <a:solidFill>
                  <a:schemeClr val="dk1"/>
                </a:solidFill>
                <a:latin typeface="Arial" panose="020B0604020202020204"/>
                <a:ea typeface="Arial" panose="020B0604020202020204"/>
                <a:cs typeface="Arial" panose="020B0604020202020204"/>
                <a:sym typeface="Arial" panose="020B0604020202020204"/>
              </a:rPr>
              <a:t>Luyện tập 3:</a:t>
            </a:r>
            <a:r>
              <a:rPr lang="en-US" sz="2400" b="1" i="1"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rPr>
              <a:t>Viết số sau:</a:t>
            </a:r>
            <a:endPar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20000"/>
              </a:lnSpc>
              <a:spcBef>
                <a:spcPts val="1200"/>
              </a:spcBef>
              <a:spcAft>
                <a:spcPts val="0"/>
              </a:spcAft>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Ba tỉ hai trăm năm mươi chín triệu sáu trăm ba mươi ba nghìn hai trăm mười bảy</a:t>
            </a:r>
            <a:endParaRPr sz="24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1" name="Google Shape;431;p10"/>
          <p:cNvSpPr txBox="1"/>
          <p:nvPr/>
        </p:nvSpPr>
        <p:spPr>
          <a:xfrm>
            <a:off x="3391397" y="3073706"/>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panose="020B0604020202020204"/>
                <a:ea typeface="Arial" panose="020B0604020202020204"/>
                <a:cs typeface="Arial" panose="020B0604020202020204"/>
                <a:sym typeface="Arial" panose="020B0604020202020204"/>
              </a:rPr>
              <a:t>Trả lời:</a:t>
            </a:r>
            <a:endParaRPr sz="2400" b="1" i="1" u="sng"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2" name="Google Shape;432;p10"/>
          <p:cNvSpPr/>
          <p:nvPr/>
        </p:nvSpPr>
        <p:spPr>
          <a:xfrm>
            <a:off x="2265969" y="3888630"/>
            <a:ext cx="373279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400" b="1" i="0" u="none" strike="noStrike" cap="none">
                <a:solidFill>
                  <a:srgbClr val="FF0000"/>
                </a:solidFill>
                <a:latin typeface="Arial" panose="020B0604020202020204"/>
                <a:ea typeface="Arial" panose="020B0604020202020204"/>
                <a:cs typeface="Arial" panose="020B0604020202020204"/>
                <a:sym typeface="Arial" panose="020B0604020202020204"/>
              </a:rPr>
              <a:t>3 259 633 217</a:t>
            </a:r>
            <a:endParaRPr sz="24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36" name="Shape 436"/>
        <p:cNvGrpSpPr/>
        <p:nvPr/>
      </p:nvGrpSpPr>
      <p:grpSpPr>
        <a:xfrm>
          <a:off x="0" y="0"/>
          <a:ext cx="0" cy="0"/>
          <a:chOff x="0" y="0"/>
          <a:chExt cx="0" cy="0"/>
        </a:xfrm>
      </p:grpSpPr>
      <p:sp>
        <p:nvSpPr>
          <p:cNvPr id="437" name="Google Shape;437;p11"/>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sp>
        <p:nvSpPr>
          <p:cNvPr id="438" name="Google Shape;438;p11"/>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2000"/>
              <a:buFont typeface="Arial" panose="020B0604020202020204"/>
              <a:buNone/>
            </a:pPr>
            <a:r>
              <a:rPr lang="en-US" sz="12000" b="1" i="0" u="none" strike="noStrike" cap="none">
                <a:solidFill>
                  <a:srgbClr val="3F5378"/>
                </a:solidFill>
                <a:latin typeface="Arial" panose="020B0604020202020204"/>
                <a:ea typeface="Arial" panose="020B0604020202020204"/>
                <a:cs typeface="Arial" panose="020B0604020202020204"/>
                <a:sym typeface="Arial" panose="020B0604020202020204"/>
              </a:rPr>
              <a:t>II</a:t>
            </a:r>
            <a:endParaRPr sz="3000" b="1" i="0" u="none" strike="noStrike" cap="none">
              <a:solidFill>
                <a:srgbClr val="3F5378"/>
              </a:solidFill>
              <a:latin typeface="Arial" panose="020B0604020202020204"/>
              <a:ea typeface="Arial" panose="020B0604020202020204"/>
              <a:cs typeface="Arial" panose="020B0604020202020204"/>
              <a:sym typeface="Arial" panose="020B0604020202020204"/>
            </a:endParaRPr>
          </a:p>
        </p:txBody>
      </p:sp>
      <p:sp>
        <p:nvSpPr>
          <p:cNvPr id="439" name="Google Shape;439;p11"/>
          <p:cNvSpPr txBox="1"/>
          <p:nvPr/>
        </p:nvSpPr>
        <p:spPr>
          <a:xfrm>
            <a:off x="463525" y="2815637"/>
            <a:ext cx="3966694" cy="199817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400" b="1" i="0" u="none" strike="noStrike" cap="none">
                <a:solidFill>
                  <a:schemeClr val="lt1"/>
                </a:solidFill>
                <a:latin typeface="Arial" panose="020B0604020202020204"/>
                <a:ea typeface="Arial" panose="020B0604020202020204"/>
                <a:cs typeface="Arial" panose="020B0604020202020204"/>
                <a:sym typeface="Arial" panose="020B0604020202020204"/>
              </a:rPr>
              <a:t>BIỂU DIỄN SỐ TỰ NHIÊN</a:t>
            </a:r>
            <a:endParaRPr sz="44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43" name="Shape 443"/>
        <p:cNvGrpSpPr/>
        <p:nvPr/>
      </p:nvGrpSpPr>
      <p:grpSpPr>
        <a:xfrm>
          <a:off x="0" y="0"/>
          <a:ext cx="0" cy="0"/>
          <a:chOff x="0" y="0"/>
          <a:chExt cx="0" cy="0"/>
        </a:xfrm>
      </p:grpSpPr>
      <p:sp>
        <p:nvSpPr>
          <p:cNvPr id="444" name="Google Shape;444;p12"/>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grpSp>
        <p:nvGrpSpPr>
          <p:cNvPr id="445" name="Google Shape;445;p12"/>
          <p:cNvGrpSpPr/>
          <p:nvPr/>
        </p:nvGrpSpPr>
        <p:grpSpPr>
          <a:xfrm>
            <a:off x="167748" y="578318"/>
            <a:ext cx="309022" cy="376837"/>
            <a:chOff x="596350" y="929175"/>
            <a:chExt cx="407950" cy="497475"/>
          </a:xfrm>
        </p:grpSpPr>
        <p:sp>
          <p:nvSpPr>
            <p:cNvPr id="446" name="Google Shape;446;p12"/>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7" name="Google Shape;447;p12"/>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8" name="Google Shape;448;p12"/>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9" name="Google Shape;449;p12"/>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0" name="Google Shape;450;p12"/>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1" name="Google Shape;451;p12"/>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2" name="Google Shape;452;p12"/>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53" name="Google Shape;453;p12"/>
          <p:cNvSpPr txBox="1"/>
          <p:nvPr/>
        </p:nvSpPr>
        <p:spPr>
          <a:xfrm>
            <a:off x="529941" y="514358"/>
            <a:ext cx="746974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lt1"/>
                </a:solidFill>
                <a:latin typeface="Arial" panose="020B0604020202020204"/>
                <a:ea typeface="Arial" panose="020B0604020202020204"/>
                <a:cs typeface="Arial" panose="020B0604020202020204"/>
                <a:sym typeface="Arial" panose="020B0604020202020204"/>
              </a:rPr>
              <a:t>1. Biểu diễn số tự nhiên trên tia số</a:t>
            </a:r>
            <a:endParaRPr sz="28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nvGrpSpPr>
          <p:cNvPr id="454" name="Google Shape;454;p12"/>
          <p:cNvGrpSpPr/>
          <p:nvPr/>
        </p:nvGrpSpPr>
        <p:grpSpPr>
          <a:xfrm>
            <a:off x="103693" y="1354401"/>
            <a:ext cx="8769888" cy="2597827"/>
            <a:chOff x="293683" y="1470312"/>
            <a:chExt cx="8438193" cy="2188895"/>
          </a:xfrm>
        </p:grpSpPr>
        <p:grpSp>
          <p:nvGrpSpPr>
            <p:cNvPr id="455" name="Google Shape;455;p12"/>
            <p:cNvGrpSpPr/>
            <p:nvPr/>
          </p:nvGrpSpPr>
          <p:grpSpPr>
            <a:xfrm>
              <a:off x="293683" y="1470312"/>
              <a:ext cx="8438193" cy="2188895"/>
              <a:chOff x="432476" y="1527606"/>
              <a:chExt cx="8564152" cy="2297989"/>
            </a:xfrm>
          </p:grpSpPr>
          <p:sp>
            <p:nvSpPr>
              <p:cNvPr id="456" name="Google Shape;456;p12"/>
              <p:cNvSpPr txBox="1"/>
              <p:nvPr/>
            </p:nvSpPr>
            <p:spPr>
              <a:xfrm>
                <a:off x="455404" y="1527606"/>
                <a:ext cx="8541224" cy="2297989"/>
              </a:xfrm>
              <a:prstGeom prst="rect">
                <a:avLst/>
              </a:prstGeom>
              <a:solidFill>
                <a:srgbClr val="CCFF99"/>
              </a:solidFill>
              <a:ln>
                <a:noFill/>
              </a:ln>
            </p:spPr>
            <p:txBody>
              <a:bodyPr spcFirstLastPara="1" wrap="square" lIns="91425" tIns="45700" rIns="91425" bIns="45700" anchor="t" anchorCtr="0">
                <a:spAutoFit/>
              </a:bodyPr>
              <a:lstStyle/>
              <a:p>
                <a:pPr marL="0" marR="0" lvl="0" indent="231775" algn="l" rtl="0">
                  <a:lnSpc>
                    <a:spcPct val="150000"/>
                  </a:lnSpc>
                  <a:spcBef>
                    <a:spcPts val="0"/>
                  </a:spcBef>
                  <a:spcAft>
                    <a:spcPts val="0"/>
                  </a:spcAft>
                  <a:buNone/>
                </a:pP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  Các số tự nhiên được biểu diễn trên tia số. Mỗi số tự nhiên ứng với một điểm trên tia số.</a:t>
                </a:r>
                <a:endPar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None/>
                </a:pP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None/>
                </a:pP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57" name="Google Shape;457;p12"/>
              <p:cNvPicPr preferRelativeResize="0"/>
              <p:nvPr/>
            </p:nvPicPr>
            <p:blipFill rotWithShape="1">
              <a:blip r:embed="rId1"/>
              <a:srcRect/>
              <a:stretch>
                <a:fillRect/>
              </a:stretch>
            </p:blipFill>
            <p:spPr>
              <a:xfrm>
                <a:off x="432476" y="1560804"/>
                <a:ext cx="426878" cy="404411"/>
              </a:xfrm>
              <a:prstGeom prst="rect">
                <a:avLst/>
              </a:prstGeom>
              <a:noFill/>
              <a:ln>
                <a:noFill/>
              </a:ln>
            </p:spPr>
          </p:pic>
        </p:grpSp>
        <p:grpSp>
          <p:nvGrpSpPr>
            <p:cNvPr id="458" name="Google Shape;458;p12"/>
            <p:cNvGrpSpPr/>
            <p:nvPr/>
          </p:nvGrpSpPr>
          <p:grpSpPr>
            <a:xfrm>
              <a:off x="1410424" y="2919928"/>
              <a:ext cx="5252460" cy="501880"/>
              <a:chOff x="1680881" y="4312020"/>
              <a:chExt cx="5252460" cy="501880"/>
            </a:xfrm>
          </p:grpSpPr>
          <p:cxnSp>
            <p:nvCxnSpPr>
              <p:cNvPr id="459" name="Google Shape;459;p12"/>
              <p:cNvCxnSpPr/>
              <p:nvPr/>
            </p:nvCxnSpPr>
            <p:spPr>
              <a:xfrm>
                <a:off x="1812701" y="4397188"/>
                <a:ext cx="5120640" cy="0"/>
              </a:xfrm>
              <a:prstGeom prst="straightConnector1">
                <a:avLst/>
              </a:prstGeom>
              <a:noFill/>
              <a:ln w="28575" cap="flat" cmpd="sng">
                <a:solidFill>
                  <a:schemeClr val="dk1"/>
                </a:solidFill>
                <a:prstDash val="solid"/>
                <a:round/>
                <a:headEnd type="none" w="sm" len="sm"/>
                <a:tailEnd type="triangle" w="med" len="med"/>
              </a:ln>
            </p:spPr>
          </p:cxnSp>
          <p:cxnSp>
            <p:nvCxnSpPr>
              <p:cNvPr id="460" name="Google Shape;460;p12"/>
              <p:cNvCxnSpPr/>
              <p:nvPr/>
            </p:nvCxnSpPr>
            <p:spPr>
              <a:xfrm rot="10800000">
                <a:off x="2272553" y="4316505"/>
                <a:ext cx="0" cy="134471"/>
              </a:xfrm>
              <a:prstGeom prst="straightConnector1">
                <a:avLst/>
              </a:prstGeom>
              <a:noFill/>
              <a:ln w="9525" cap="flat" cmpd="sng">
                <a:solidFill>
                  <a:srgbClr val="3B5076"/>
                </a:solidFill>
                <a:prstDash val="solid"/>
                <a:round/>
                <a:headEnd type="none" w="sm" len="sm"/>
                <a:tailEnd type="none" w="sm" len="sm"/>
              </a:ln>
            </p:spPr>
          </p:cxnSp>
          <p:cxnSp>
            <p:nvCxnSpPr>
              <p:cNvPr id="461" name="Google Shape;461;p12"/>
              <p:cNvCxnSpPr/>
              <p:nvPr/>
            </p:nvCxnSpPr>
            <p:spPr>
              <a:xfrm rot="10800000">
                <a:off x="1819838" y="4334435"/>
                <a:ext cx="0" cy="134471"/>
              </a:xfrm>
              <a:prstGeom prst="straightConnector1">
                <a:avLst/>
              </a:prstGeom>
              <a:noFill/>
              <a:ln w="9525" cap="flat" cmpd="sng">
                <a:solidFill>
                  <a:srgbClr val="3B5076"/>
                </a:solidFill>
                <a:prstDash val="solid"/>
                <a:round/>
                <a:headEnd type="none" w="sm" len="sm"/>
                <a:tailEnd type="none" w="sm" len="sm"/>
              </a:ln>
            </p:spPr>
          </p:cxnSp>
          <p:cxnSp>
            <p:nvCxnSpPr>
              <p:cNvPr id="462" name="Google Shape;462;p12"/>
              <p:cNvCxnSpPr/>
              <p:nvPr/>
            </p:nvCxnSpPr>
            <p:spPr>
              <a:xfrm rot="10800000">
                <a:off x="2743200" y="4329952"/>
                <a:ext cx="0" cy="134471"/>
              </a:xfrm>
              <a:prstGeom prst="straightConnector1">
                <a:avLst/>
              </a:prstGeom>
              <a:noFill/>
              <a:ln w="9525" cap="flat" cmpd="sng">
                <a:solidFill>
                  <a:srgbClr val="3B5076"/>
                </a:solidFill>
                <a:prstDash val="solid"/>
                <a:round/>
                <a:headEnd type="none" w="sm" len="sm"/>
                <a:tailEnd type="none" w="sm" len="sm"/>
              </a:ln>
            </p:spPr>
          </p:cxnSp>
          <p:cxnSp>
            <p:nvCxnSpPr>
              <p:cNvPr id="463" name="Google Shape;463;p12"/>
              <p:cNvCxnSpPr/>
              <p:nvPr/>
            </p:nvCxnSpPr>
            <p:spPr>
              <a:xfrm rot="10800000">
                <a:off x="3191435" y="4316505"/>
                <a:ext cx="0" cy="134471"/>
              </a:xfrm>
              <a:prstGeom prst="straightConnector1">
                <a:avLst/>
              </a:prstGeom>
              <a:noFill/>
              <a:ln w="9525" cap="flat" cmpd="sng">
                <a:solidFill>
                  <a:srgbClr val="3B5076"/>
                </a:solidFill>
                <a:prstDash val="solid"/>
                <a:round/>
                <a:headEnd type="none" w="sm" len="sm"/>
                <a:tailEnd type="none" w="sm" len="sm"/>
              </a:ln>
            </p:spPr>
          </p:cxnSp>
          <p:cxnSp>
            <p:nvCxnSpPr>
              <p:cNvPr id="464" name="Google Shape;464;p12"/>
              <p:cNvCxnSpPr/>
              <p:nvPr/>
            </p:nvCxnSpPr>
            <p:spPr>
              <a:xfrm rot="10800000">
                <a:off x="3648635" y="4327426"/>
                <a:ext cx="0" cy="134471"/>
              </a:xfrm>
              <a:prstGeom prst="straightConnector1">
                <a:avLst/>
              </a:prstGeom>
              <a:noFill/>
              <a:ln w="9525" cap="flat" cmpd="sng">
                <a:solidFill>
                  <a:srgbClr val="3B5076"/>
                </a:solidFill>
                <a:prstDash val="solid"/>
                <a:round/>
                <a:headEnd type="none" w="sm" len="sm"/>
                <a:tailEnd type="none" w="sm" len="sm"/>
              </a:ln>
            </p:spPr>
          </p:cxnSp>
          <p:cxnSp>
            <p:nvCxnSpPr>
              <p:cNvPr id="465" name="Google Shape;465;p12"/>
              <p:cNvCxnSpPr/>
              <p:nvPr/>
            </p:nvCxnSpPr>
            <p:spPr>
              <a:xfrm rot="10800000">
                <a:off x="4096870" y="4316505"/>
                <a:ext cx="0" cy="134471"/>
              </a:xfrm>
              <a:prstGeom prst="straightConnector1">
                <a:avLst/>
              </a:prstGeom>
              <a:noFill/>
              <a:ln w="9525" cap="flat" cmpd="sng">
                <a:solidFill>
                  <a:srgbClr val="3B5076"/>
                </a:solidFill>
                <a:prstDash val="solid"/>
                <a:round/>
                <a:headEnd type="none" w="sm" len="sm"/>
                <a:tailEnd type="none" w="sm" len="sm"/>
              </a:ln>
            </p:spPr>
          </p:cxnSp>
          <p:cxnSp>
            <p:nvCxnSpPr>
              <p:cNvPr id="466" name="Google Shape;466;p12"/>
              <p:cNvCxnSpPr/>
              <p:nvPr/>
            </p:nvCxnSpPr>
            <p:spPr>
              <a:xfrm rot="10800000">
                <a:off x="4558552" y="4312022"/>
                <a:ext cx="0" cy="134471"/>
              </a:xfrm>
              <a:prstGeom prst="straightConnector1">
                <a:avLst/>
              </a:prstGeom>
              <a:noFill/>
              <a:ln w="9525" cap="flat" cmpd="sng">
                <a:solidFill>
                  <a:srgbClr val="3B5076"/>
                </a:solidFill>
                <a:prstDash val="solid"/>
                <a:round/>
                <a:headEnd type="none" w="sm" len="sm"/>
                <a:tailEnd type="none" w="sm" len="sm"/>
              </a:ln>
            </p:spPr>
          </p:cxnSp>
          <p:cxnSp>
            <p:nvCxnSpPr>
              <p:cNvPr id="467" name="Google Shape;467;p12"/>
              <p:cNvCxnSpPr/>
              <p:nvPr/>
            </p:nvCxnSpPr>
            <p:spPr>
              <a:xfrm rot="10800000">
                <a:off x="5015752" y="4316504"/>
                <a:ext cx="0" cy="134471"/>
              </a:xfrm>
              <a:prstGeom prst="straightConnector1">
                <a:avLst/>
              </a:prstGeom>
              <a:noFill/>
              <a:ln w="9525" cap="flat" cmpd="sng">
                <a:solidFill>
                  <a:srgbClr val="3B5076"/>
                </a:solidFill>
                <a:prstDash val="solid"/>
                <a:round/>
                <a:headEnd type="none" w="sm" len="sm"/>
                <a:tailEnd type="none" w="sm" len="sm"/>
              </a:ln>
            </p:spPr>
          </p:cxnSp>
          <p:cxnSp>
            <p:nvCxnSpPr>
              <p:cNvPr id="468" name="Google Shape;468;p12"/>
              <p:cNvCxnSpPr/>
              <p:nvPr/>
            </p:nvCxnSpPr>
            <p:spPr>
              <a:xfrm rot="10800000">
                <a:off x="5499846" y="4312020"/>
                <a:ext cx="0" cy="134471"/>
              </a:xfrm>
              <a:prstGeom prst="straightConnector1">
                <a:avLst/>
              </a:prstGeom>
              <a:noFill/>
              <a:ln w="9525" cap="flat" cmpd="sng">
                <a:solidFill>
                  <a:srgbClr val="3B5076"/>
                </a:solidFill>
                <a:prstDash val="solid"/>
                <a:round/>
                <a:headEnd type="none" w="sm" len="sm"/>
                <a:tailEnd type="none" w="sm" len="sm"/>
              </a:ln>
            </p:spPr>
          </p:cxnSp>
          <p:cxnSp>
            <p:nvCxnSpPr>
              <p:cNvPr id="469" name="Google Shape;469;p12"/>
              <p:cNvCxnSpPr/>
              <p:nvPr/>
            </p:nvCxnSpPr>
            <p:spPr>
              <a:xfrm rot="10800000">
                <a:off x="5939117" y="4320986"/>
                <a:ext cx="0" cy="134471"/>
              </a:xfrm>
              <a:prstGeom prst="straightConnector1">
                <a:avLst/>
              </a:prstGeom>
              <a:noFill/>
              <a:ln w="9525" cap="flat" cmpd="sng">
                <a:solidFill>
                  <a:srgbClr val="3B5076"/>
                </a:solidFill>
                <a:prstDash val="solid"/>
                <a:round/>
                <a:headEnd type="none" w="sm" len="sm"/>
                <a:tailEnd type="none" w="sm" len="sm"/>
              </a:ln>
            </p:spPr>
          </p:cxnSp>
          <p:cxnSp>
            <p:nvCxnSpPr>
              <p:cNvPr id="470" name="Google Shape;470;p12"/>
              <p:cNvCxnSpPr/>
              <p:nvPr/>
            </p:nvCxnSpPr>
            <p:spPr>
              <a:xfrm rot="10800000">
                <a:off x="6400798" y="4325469"/>
                <a:ext cx="0" cy="134471"/>
              </a:xfrm>
              <a:prstGeom prst="straightConnector1">
                <a:avLst/>
              </a:prstGeom>
              <a:noFill/>
              <a:ln w="9525" cap="flat" cmpd="sng">
                <a:solidFill>
                  <a:srgbClr val="3B5076"/>
                </a:solidFill>
                <a:prstDash val="solid"/>
                <a:round/>
                <a:headEnd type="none" w="sm" len="sm"/>
                <a:tailEnd type="none" w="sm" len="sm"/>
              </a:ln>
            </p:spPr>
          </p:cxnSp>
          <p:sp>
            <p:nvSpPr>
              <p:cNvPr id="471" name="Google Shape;471;p12"/>
              <p:cNvSpPr txBox="1"/>
              <p:nvPr/>
            </p:nvSpPr>
            <p:spPr>
              <a:xfrm>
                <a:off x="1680881" y="4446491"/>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panose="020B0604020202020204"/>
                    <a:ea typeface="Arial" panose="020B0604020202020204"/>
                    <a:cs typeface="Arial" panose="020B0604020202020204"/>
                    <a:sym typeface="Arial" panose="020B0604020202020204"/>
                  </a:rPr>
                  <a:t>0</a:t>
                </a:r>
                <a:endParaRPr sz="1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2" name="Google Shape;472;p12"/>
              <p:cNvSpPr txBox="1"/>
              <p:nvPr/>
            </p:nvSpPr>
            <p:spPr>
              <a:xfrm>
                <a:off x="3043515" y="4446491"/>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panose="020B0604020202020204"/>
                    <a:ea typeface="Arial" panose="020B0604020202020204"/>
                    <a:cs typeface="Arial" panose="020B0604020202020204"/>
                    <a:sym typeface="Arial" panose="020B0604020202020204"/>
                  </a:rPr>
                  <a:t>3</a:t>
                </a:r>
                <a:endParaRPr sz="1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3" name="Google Shape;473;p12"/>
              <p:cNvSpPr txBox="1"/>
              <p:nvPr/>
            </p:nvSpPr>
            <p:spPr>
              <a:xfrm>
                <a:off x="2129116" y="4446491"/>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panose="020B0604020202020204"/>
                    <a:ea typeface="Arial" panose="020B0604020202020204"/>
                    <a:cs typeface="Arial" panose="020B0604020202020204"/>
                    <a:sym typeface="Arial" panose="020B0604020202020204"/>
                  </a:rPr>
                  <a:t>1</a:t>
                </a:r>
                <a:endParaRPr sz="1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4" name="Google Shape;474;p12"/>
              <p:cNvSpPr txBox="1"/>
              <p:nvPr/>
            </p:nvSpPr>
            <p:spPr>
              <a:xfrm>
                <a:off x="2611207" y="4446491"/>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panose="020B0604020202020204"/>
                    <a:ea typeface="Arial" panose="020B0604020202020204"/>
                    <a:cs typeface="Arial" panose="020B0604020202020204"/>
                    <a:sym typeface="Arial" panose="020B0604020202020204"/>
                  </a:rPr>
                  <a:t>2</a:t>
                </a:r>
                <a:endParaRPr sz="1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5" name="Google Shape;475;p12"/>
              <p:cNvSpPr txBox="1"/>
              <p:nvPr/>
            </p:nvSpPr>
            <p:spPr>
              <a:xfrm>
                <a:off x="3520648" y="4461897"/>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panose="020B0604020202020204"/>
                    <a:ea typeface="Arial" panose="020B0604020202020204"/>
                    <a:cs typeface="Arial" panose="020B0604020202020204"/>
                    <a:sym typeface="Arial" panose="020B0604020202020204"/>
                  </a:rPr>
                  <a:t>4</a:t>
                </a:r>
                <a:endParaRPr sz="1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6" name="Google Shape;476;p12"/>
              <p:cNvSpPr txBox="1"/>
              <p:nvPr/>
            </p:nvSpPr>
            <p:spPr>
              <a:xfrm>
                <a:off x="3962398" y="4475346"/>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panose="020B0604020202020204"/>
                    <a:ea typeface="Arial" panose="020B0604020202020204"/>
                    <a:cs typeface="Arial" panose="020B0604020202020204"/>
                    <a:sym typeface="Arial" panose="020B0604020202020204"/>
                  </a:rPr>
                  <a:t>5</a:t>
                </a:r>
                <a:endParaRPr sz="1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7" name="Google Shape;477;p12"/>
              <p:cNvSpPr txBox="1"/>
              <p:nvPr/>
            </p:nvSpPr>
            <p:spPr>
              <a:xfrm>
                <a:off x="4419597" y="4446491"/>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panose="020B0604020202020204"/>
                    <a:ea typeface="Arial" panose="020B0604020202020204"/>
                    <a:cs typeface="Arial" panose="020B0604020202020204"/>
                    <a:sym typeface="Arial" panose="020B0604020202020204"/>
                  </a:rPr>
                  <a:t>6</a:t>
                </a:r>
                <a:endParaRPr sz="1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8" name="Google Shape;478;p12"/>
              <p:cNvSpPr txBox="1"/>
              <p:nvPr/>
            </p:nvSpPr>
            <p:spPr>
              <a:xfrm>
                <a:off x="4892483" y="4461897"/>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panose="020B0604020202020204"/>
                    <a:ea typeface="Arial" panose="020B0604020202020204"/>
                    <a:cs typeface="Arial" panose="020B0604020202020204"/>
                    <a:sym typeface="Arial" panose="020B0604020202020204"/>
                  </a:rPr>
                  <a:t>7</a:t>
                </a:r>
                <a:endParaRPr sz="1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9" name="Google Shape;479;p12"/>
              <p:cNvSpPr txBox="1"/>
              <p:nvPr/>
            </p:nvSpPr>
            <p:spPr>
              <a:xfrm>
                <a:off x="5378932" y="4439483"/>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panose="020B0604020202020204"/>
                    <a:ea typeface="Arial" panose="020B0604020202020204"/>
                    <a:cs typeface="Arial" panose="020B0604020202020204"/>
                    <a:sym typeface="Arial" panose="020B0604020202020204"/>
                  </a:rPr>
                  <a:t>8</a:t>
                </a:r>
                <a:endParaRPr sz="1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0" name="Google Shape;480;p12"/>
              <p:cNvSpPr txBox="1"/>
              <p:nvPr/>
            </p:nvSpPr>
            <p:spPr>
              <a:xfrm>
                <a:off x="5829408" y="4446491"/>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panose="020B0604020202020204"/>
                    <a:ea typeface="Arial" panose="020B0604020202020204"/>
                    <a:cs typeface="Arial" panose="020B0604020202020204"/>
                    <a:sym typeface="Arial" panose="020B0604020202020204"/>
                  </a:rPr>
                  <a:t>9</a:t>
                </a:r>
                <a:endParaRPr sz="1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1" name="Google Shape;481;p12"/>
              <p:cNvSpPr txBox="1"/>
              <p:nvPr/>
            </p:nvSpPr>
            <p:spPr>
              <a:xfrm>
                <a:off x="6270930" y="4455455"/>
                <a:ext cx="49540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panose="020B0604020202020204"/>
                    <a:ea typeface="Arial" panose="020B0604020202020204"/>
                    <a:cs typeface="Arial" panose="020B0604020202020204"/>
                    <a:sym typeface="Arial" panose="020B0604020202020204"/>
                  </a:rPr>
                  <a:t>10</a:t>
                </a:r>
                <a:endParaRPr sz="1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482" name="Google Shape;482;p12"/>
          <p:cNvSpPr txBox="1"/>
          <p:nvPr/>
        </p:nvSpPr>
        <p:spPr>
          <a:xfrm>
            <a:off x="540827" y="4069724"/>
            <a:ext cx="229343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VD: Điểm 6, </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3" name="Google Shape;483;p12"/>
          <p:cNvSpPr txBox="1"/>
          <p:nvPr/>
        </p:nvSpPr>
        <p:spPr>
          <a:xfrm>
            <a:off x="2643177" y="4069724"/>
            <a:ext cx="230804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Điểm 10</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4" name="Google Shape;484;p12"/>
          <p:cNvSpPr/>
          <p:nvPr/>
        </p:nvSpPr>
        <p:spPr>
          <a:xfrm>
            <a:off x="4229362" y="3128874"/>
            <a:ext cx="91440" cy="91440"/>
          </a:xfrm>
          <a:prstGeom prst="ellipse">
            <a:avLst/>
          </a:prstGeom>
          <a:solidFill>
            <a:srgbClr val="FF0000"/>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85" name="Google Shape;485;p12"/>
          <p:cNvSpPr/>
          <p:nvPr/>
        </p:nvSpPr>
        <p:spPr>
          <a:xfrm>
            <a:off x="6142697" y="3124220"/>
            <a:ext cx="91440" cy="92748"/>
          </a:xfrm>
          <a:prstGeom prst="ellipse">
            <a:avLst/>
          </a:prstGeom>
          <a:solidFill>
            <a:srgbClr val="FF0000"/>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fade">
                                      <p:cBhvr>
                                        <p:cTn id="7" dur="1000"/>
                                        <p:tgtEl>
                                          <p:spTgt spid="4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2"/>
                                        </p:tgtEl>
                                        <p:attrNameLst>
                                          <p:attrName>style.visibility</p:attrName>
                                        </p:attrNameLst>
                                      </p:cBhvr>
                                      <p:to>
                                        <p:strVal val="visible"/>
                                      </p:to>
                                    </p:set>
                                    <p:animEffect transition="in" filter="fade">
                                      <p:cBhvr>
                                        <p:cTn id="12" dur="500"/>
                                        <p:tgtEl>
                                          <p:spTgt spid="482"/>
                                        </p:tgtEl>
                                      </p:cBhvr>
                                    </p:animEffect>
                                  </p:childTnLst>
                                </p:cTn>
                              </p:par>
                              <p:par>
                                <p:cTn id="13" presetID="1" presetClass="entr" presetSubtype="0" fill="hold" nodeType="withEffect">
                                  <p:stCondLst>
                                    <p:cond delay="0"/>
                                  </p:stCondLst>
                                  <p:childTnLst>
                                    <p:set>
                                      <p:cBhvr>
                                        <p:cTn id="14" dur="1" fill="hold">
                                          <p:stCondLst>
                                            <p:cond delay="0"/>
                                          </p:stCondLst>
                                        </p:cTn>
                                        <p:tgtEl>
                                          <p:spTgt spid="4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83"/>
                                        </p:tgtEl>
                                        <p:attrNameLst>
                                          <p:attrName>style.visibility</p:attrName>
                                        </p:attrNameLst>
                                      </p:cBhvr>
                                      <p:to>
                                        <p:strVal val="visible"/>
                                      </p:to>
                                    </p:set>
                                    <p:animEffect transition="in" filter="fade">
                                      <p:cBhvr>
                                        <p:cTn id="19" dur="500"/>
                                        <p:tgtEl>
                                          <p:spTgt spid="483"/>
                                        </p:tgtEl>
                                      </p:cBhvr>
                                    </p:animEffect>
                                  </p:childTnLst>
                                </p:cTn>
                              </p:par>
                              <p:par>
                                <p:cTn id="20" presetID="1" presetClass="entr" presetSubtype="0" fill="hold" nodeType="withEffect">
                                  <p:stCondLst>
                                    <p:cond delay="0"/>
                                  </p:stCondLst>
                                  <p:childTnLst>
                                    <p:set>
                                      <p:cBhvr>
                                        <p:cTn id="21" dur="1" fill="hold">
                                          <p:stCondLst>
                                            <p:cond delay="0"/>
                                          </p:stCondLst>
                                        </p:cTn>
                                        <p:tgtEl>
                                          <p:spTgt spid="4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89" name="Shape 489"/>
        <p:cNvGrpSpPr/>
        <p:nvPr/>
      </p:nvGrpSpPr>
      <p:grpSpPr>
        <a:xfrm>
          <a:off x="0" y="0"/>
          <a:ext cx="0" cy="0"/>
          <a:chOff x="0" y="0"/>
          <a:chExt cx="0" cy="0"/>
        </a:xfrm>
      </p:grpSpPr>
      <p:sp>
        <p:nvSpPr>
          <p:cNvPr id="490" name="Google Shape;490;p13"/>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grpSp>
        <p:nvGrpSpPr>
          <p:cNvPr id="491" name="Google Shape;491;p13"/>
          <p:cNvGrpSpPr/>
          <p:nvPr/>
        </p:nvGrpSpPr>
        <p:grpSpPr>
          <a:xfrm>
            <a:off x="21327" y="513629"/>
            <a:ext cx="309022" cy="384425"/>
            <a:chOff x="596350" y="929175"/>
            <a:chExt cx="407950" cy="497475"/>
          </a:xfrm>
        </p:grpSpPr>
        <p:sp>
          <p:nvSpPr>
            <p:cNvPr id="492" name="Google Shape;492;p13"/>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3" name="Google Shape;493;p13"/>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4" name="Google Shape;494;p13"/>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5" name="Google Shape;495;p13"/>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6" name="Google Shape;496;p13"/>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7" name="Google Shape;497;p13"/>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8" name="Google Shape;498;p13"/>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99" name="Google Shape;499;p13"/>
          <p:cNvSpPr txBox="1"/>
          <p:nvPr/>
        </p:nvSpPr>
        <p:spPr>
          <a:xfrm>
            <a:off x="308377" y="431196"/>
            <a:ext cx="746974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lt1"/>
                </a:solidFill>
                <a:latin typeface="Arial" panose="020B0604020202020204"/>
                <a:ea typeface="Arial" panose="020B0604020202020204"/>
                <a:cs typeface="Arial" panose="020B0604020202020204"/>
                <a:sym typeface="Arial" panose="020B0604020202020204"/>
              </a:rPr>
              <a:t>2. Cấu tạo thập phân của số tự nhiên</a:t>
            </a:r>
            <a:endParaRPr sz="28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500" name="Google Shape;500;p13"/>
          <p:cNvPicPr preferRelativeResize="0"/>
          <p:nvPr/>
        </p:nvPicPr>
        <p:blipFill rotWithShape="1">
          <a:blip r:embed="rId1"/>
          <a:srcRect l="-1" r="5896" b="15733"/>
          <a:stretch>
            <a:fillRect/>
          </a:stretch>
        </p:blipFill>
        <p:spPr>
          <a:xfrm>
            <a:off x="143281" y="1471076"/>
            <a:ext cx="745361" cy="344845"/>
          </a:xfrm>
          <a:prstGeom prst="rect">
            <a:avLst/>
          </a:prstGeom>
          <a:noFill/>
          <a:ln>
            <a:noFill/>
          </a:ln>
        </p:spPr>
      </p:pic>
      <p:sp>
        <p:nvSpPr>
          <p:cNvPr id="501" name="Google Shape;501;p13"/>
          <p:cNvSpPr txBox="1"/>
          <p:nvPr/>
        </p:nvSpPr>
        <p:spPr>
          <a:xfrm>
            <a:off x="1000082" y="1370497"/>
            <a:ext cx="4210898"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Cho các số: 966; 953.</a:t>
            </a:r>
            <a:endPar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2" name="Google Shape;502;p13"/>
          <p:cNvSpPr/>
          <p:nvPr/>
        </p:nvSpPr>
        <p:spPr>
          <a:xfrm>
            <a:off x="349712" y="3943171"/>
            <a:ext cx="8079555" cy="113261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b) Viết số 953 thành tổng theo mẫu:</a:t>
            </a:r>
            <a:endPar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20000"/>
              </a:lnSpc>
              <a:spcBef>
                <a:spcPts val="1200"/>
              </a:spcBef>
              <a:spcAft>
                <a:spcPts val="0"/>
              </a:spcAft>
              <a:buNone/>
            </a:pP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966 = 900 + 60 + 6 = 9 × 100 +  6 × 10 + 6</a:t>
            </a:r>
            <a:endParaRPr sz="2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3" name="Google Shape;503;p13"/>
          <p:cNvSpPr/>
          <p:nvPr/>
        </p:nvSpPr>
        <p:spPr>
          <a:xfrm>
            <a:off x="349712" y="2003378"/>
            <a:ext cx="8221286" cy="93794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a) Xác định chữ số hàng đơn vị, hàng chục, hàng trăm của mỗi số trên.</a:t>
            </a:r>
            <a:endPar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4" name="Google Shape;504;p13"/>
          <p:cNvSpPr txBox="1"/>
          <p:nvPr/>
        </p:nvSpPr>
        <p:spPr>
          <a:xfrm>
            <a:off x="298515" y="1971347"/>
            <a:ext cx="8375769" cy="201901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rPr>
              <a:t>a) + 966 có chữ số </a:t>
            </a:r>
            <a:r>
              <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rPr>
              <a:t>hàng trăm </a:t>
            </a:r>
            <a:r>
              <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rPr>
              <a:t>là</a:t>
            </a:r>
            <a:r>
              <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rPr>
              <a:t> 9, </a:t>
            </a:r>
            <a:r>
              <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rPr>
              <a:t>chữ số </a:t>
            </a:r>
            <a:r>
              <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rPr>
              <a:t>hàng chục </a:t>
            </a:r>
            <a:r>
              <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rPr>
              <a:t>là</a:t>
            </a:r>
            <a:r>
              <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rPr>
              <a:t> 6 và </a:t>
            </a:r>
            <a:r>
              <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rPr>
              <a:t>chữ số hàng</a:t>
            </a:r>
            <a:r>
              <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rPr>
              <a:t> đơn vị </a:t>
            </a:r>
            <a:r>
              <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rPr>
              <a:t>là</a:t>
            </a:r>
            <a:r>
              <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rPr>
              <a:t> 6.</a:t>
            </a:r>
            <a:endParaRPr sz="2400" b="0" i="0" u="none" strike="noStrike" cap="none">
              <a:solidFill>
                <a:srgbClr val="FF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20000"/>
              </a:lnSpc>
              <a:spcBef>
                <a:spcPts val="1200"/>
              </a:spcBef>
              <a:spcAft>
                <a:spcPts val="0"/>
              </a:spcAft>
              <a:buNone/>
            </a:pPr>
            <a:r>
              <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rPr>
              <a:t>+ 953 có chữ số</a:t>
            </a:r>
            <a:r>
              <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rPr>
              <a:t> hàng trăm </a:t>
            </a:r>
            <a:r>
              <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rPr>
              <a:t>là</a:t>
            </a:r>
            <a:r>
              <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rPr>
              <a:t> 9, </a:t>
            </a:r>
            <a:r>
              <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rPr>
              <a:t>chữ số </a:t>
            </a:r>
            <a:r>
              <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rPr>
              <a:t>hàng chục </a:t>
            </a:r>
            <a:r>
              <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rPr>
              <a:t>là</a:t>
            </a:r>
            <a:r>
              <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rPr>
              <a:t> 5 </a:t>
            </a:r>
            <a:r>
              <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rPr>
              <a:t>và chữ số</a:t>
            </a:r>
            <a:r>
              <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rPr>
              <a:t> hàng đơn vị </a:t>
            </a:r>
            <a:r>
              <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rPr>
              <a:t>là</a:t>
            </a:r>
            <a:r>
              <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rPr>
              <a:t> 3.</a:t>
            </a:r>
            <a:endParaRPr sz="2400" b="0"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505" name="Google Shape;505;p13"/>
          <p:cNvSpPr txBox="1"/>
          <p:nvPr/>
        </p:nvSpPr>
        <p:spPr>
          <a:xfrm>
            <a:off x="330349" y="4260450"/>
            <a:ext cx="661151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rPr>
              <a:t>b) </a:t>
            </a:r>
            <a:r>
              <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rPr>
              <a:t>953 = 900 + 50 + 3 = 9 x 100 + 5 x 10 + 3.</a:t>
            </a:r>
            <a:endParaRPr sz="2400" b="0"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50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02"/>
                                        </p:tgtEl>
                                      </p:cBhvr>
                                    </p:animEffect>
                                    <p:set>
                                      <p:cBhvr>
                                        <p:cTn id="23" dur="1" fill="hold">
                                          <p:stCondLst>
                                            <p:cond delay="500"/>
                                          </p:stCondLst>
                                        </p:cTn>
                                        <p:tgtEl>
                                          <p:spTgt spid="50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505"/>
                                        </p:tgtEl>
                                        <p:attrNameLst>
                                          <p:attrName>style.visibility</p:attrName>
                                        </p:attrNameLst>
                                      </p:cBhvr>
                                      <p:to>
                                        <p:strVal val="visible"/>
                                      </p:to>
                                    </p:set>
                                    <p:animEffect transition="in" filter="fade">
                                      <p:cBhvr>
                                        <p:cTn id="26" dur="500"/>
                                        <p:tgtEl>
                                          <p:spTgt spid="5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09" name="Shape 509"/>
        <p:cNvGrpSpPr/>
        <p:nvPr/>
      </p:nvGrpSpPr>
      <p:grpSpPr>
        <a:xfrm>
          <a:off x="0" y="0"/>
          <a:ext cx="0" cy="0"/>
          <a:chOff x="0" y="0"/>
          <a:chExt cx="0" cy="0"/>
        </a:xfrm>
      </p:grpSpPr>
      <p:sp>
        <p:nvSpPr>
          <p:cNvPr id="510" name="Google Shape;510;p14"/>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grpSp>
        <p:nvGrpSpPr>
          <p:cNvPr id="511" name="Google Shape;511;p14"/>
          <p:cNvGrpSpPr/>
          <p:nvPr/>
        </p:nvGrpSpPr>
        <p:grpSpPr>
          <a:xfrm>
            <a:off x="343459" y="990710"/>
            <a:ext cx="8569094" cy="3232568"/>
            <a:chOff x="455404" y="1527606"/>
            <a:chExt cx="8196600" cy="3371400"/>
          </a:xfrm>
        </p:grpSpPr>
        <p:sp>
          <p:nvSpPr>
            <p:cNvPr id="512" name="Google Shape;512;p14"/>
            <p:cNvSpPr txBox="1"/>
            <p:nvPr/>
          </p:nvSpPr>
          <p:spPr>
            <a:xfrm>
              <a:off x="455404" y="1527606"/>
              <a:ext cx="8196600" cy="3371400"/>
            </a:xfrm>
            <a:prstGeom prst="rect">
              <a:avLst/>
            </a:prstGeom>
            <a:solidFill>
              <a:srgbClr val="CCFF99"/>
            </a:solidFill>
            <a:ln>
              <a:noFill/>
            </a:ln>
          </p:spPr>
          <p:txBody>
            <a:bodyPr spcFirstLastPara="1" wrap="square" lIns="91425" tIns="45700" rIns="91425" bIns="45700" anchor="t" anchorCtr="0">
              <a:spAutoFit/>
            </a:bodyPr>
            <a:lstStyle/>
            <a:p>
              <a:pPr marL="0" marR="0" lvl="0" indent="462280" algn="just" rtl="0">
                <a:lnSpc>
                  <a:spcPct val="150000"/>
                </a:lnSpc>
                <a:spcBef>
                  <a:spcPts val="0"/>
                </a:spcBef>
                <a:spcAft>
                  <a:spcPts val="0"/>
                </a:spcAft>
                <a:buNone/>
              </a:pP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 - Số tự nhiên được viết trong hệ thập phân bởi một, hai hay nhiều chữ số.</a:t>
              </a:r>
              <a:r>
                <a:rPr lang="en-US" sz="2400" b="0" i="1" u="none" strike="noStrike" cap="none">
                  <a:solidFill>
                    <a:srgbClr val="000000"/>
                  </a:solidFill>
                  <a:latin typeface="Arial" panose="020B0604020202020204"/>
                  <a:ea typeface="Arial" panose="020B0604020202020204"/>
                  <a:cs typeface="Arial" panose="020B0604020202020204"/>
                  <a:sym typeface="Arial" panose="020B0604020202020204"/>
                </a:rPr>
                <a:t> </a:t>
              </a: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Các chữ số được dùng là 0; 1; 2; 3; 4; 5; 6; 7; 8; 9. Khi một số gồm hai chữ số trở lên thì chữ số đầu tiên (tính từ trái s</a:t>
              </a:r>
              <a:r>
                <a:rPr lang="en-US" sz="2400"/>
                <a:t>a</a:t>
              </a: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ng phải) khác 0.</a:t>
              </a:r>
              <a:endParaRPr sz="2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50000"/>
                </a:lnSpc>
                <a:spcBef>
                  <a:spcPts val="0"/>
                </a:spcBef>
                <a:spcAft>
                  <a:spcPts val="0"/>
                </a:spcAft>
                <a:buNone/>
              </a:pP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 Trong cách viết một số tự nhiên có nhiều chữ số, mỗi chữ số ở những vị trí khác nhau có giá trị khác nhau.</a:t>
              </a:r>
              <a:endPar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13" name="Google Shape;513;p14"/>
            <p:cNvPicPr preferRelativeResize="0"/>
            <p:nvPr/>
          </p:nvPicPr>
          <p:blipFill rotWithShape="1">
            <a:blip r:embed="rId1"/>
            <a:srcRect/>
            <a:stretch>
              <a:fillRect/>
            </a:stretch>
          </p:blipFill>
          <p:spPr>
            <a:xfrm>
              <a:off x="455404" y="1527606"/>
              <a:ext cx="608648" cy="576616"/>
            </a:xfrm>
            <a:prstGeom prst="rect">
              <a:avLst/>
            </a:prstGeom>
            <a:noFill/>
            <a:ln>
              <a:noFill/>
            </a:ln>
          </p:spPr>
        </p:pic>
      </p:gr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17" name="Shape 517"/>
        <p:cNvGrpSpPr/>
        <p:nvPr/>
      </p:nvGrpSpPr>
      <p:grpSpPr>
        <a:xfrm>
          <a:off x="0" y="0"/>
          <a:ext cx="0" cy="0"/>
          <a:chOff x="0" y="0"/>
          <a:chExt cx="0" cy="0"/>
        </a:xfrm>
      </p:grpSpPr>
      <p:sp>
        <p:nvSpPr>
          <p:cNvPr id="518" name="Google Shape;518;p15"/>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sp>
        <p:nvSpPr>
          <p:cNvPr id="519" name="Google Shape;519;p15"/>
          <p:cNvSpPr/>
          <p:nvPr/>
        </p:nvSpPr>
        <p:spPr>
          <a:xfrm>
            <a:off x="440825" y="2938022"/>
            <a:ext cx="8158731" cy="1698478"/>
          </a:xfrm>
          <a:prstGeom prst="rect">
            <a:avLst/>
          </a:prstGeom>
          <a:blipFill rotWithShape="1">
            <a:blip r:embed="rId1"/>
            <a:stretch>
              <a:fillRect l="-1119" r="-1119" b="-752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panose="020B0604020202020204"/>
                <a:ea typeface="Arial" panose="020B0604020202020204"/>
                <a:cs typeface="Arial" panose="020B0604020202020204"/>
                <a:sym typeface="Arial" panose="020B0604020202020204"/>
              </a:rPr>
              <a:t> </a:t>
            </a:r>
            <a:endParaRPr lang="en-US" sz="1400" b="0" i="0" u="none" strike="noStrike" cap="none">
              <a:latin typeface="Arial" panose="020B0604020202020204"/>
              <a:ea typeface="Arial" panose="020B0604020202020204"/>
              <a:cs typeface="Arial" panose="020B0604020202020204"/>
              <a:sym typeface="Arial" panose="020B0604020202020204"/>
            </a:endParaRPr>
          </a:p>
        </p:txBody>
      </p:sp>
      <p:sp>
        <p:nvSpPr>
          <p:cNvPr id="520" name="Google Shape;520;p15"/>
          <p:cNvSpPr/>
          <p:nvPr/>
        </p:nvSpPr>
        <p:spPr>
          <a:xfrm>
            <a:off x="440825" y="1435661"/>
            <a:ext cx="8158731" cy="1144480"/>
          </a:xfrm>
          <a:prstGeom prst="rect">
            <a:avLst/>
          </a:prstGeom>
          <a:blipFill rotWithShape="1">
            <a:blip r:embed="rId2"/>
            <a:stretch>
              <a:fillRect l="-1119" r="-1119" b="-1229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panose="020B0604020202020204"/>
                <a:ea typeface="Arial" panose="020B0604020202020204"/>
                <a:cs typeface="Arial" panose="020B0604020202020204"/>
                <a:sym typeface="Arial" panose="020B0604020202020204"/>
              </a:rPr>
              <a:t> </a:t>
            </a:r>
            <a:endParaRPr lang="en-US" sz="1400" b="0" i="0" u="none" strike="noStrike" cap="none">
              <a:latin typeface="Arial" panose="020B0604020202020204"/>
              <a:ea typeface="Arial" panose="020B0604020202020204"/>
              <a:cs typeface="Arial" panose="020B0604020202020204"/>
              <a:sym typeface="Arial" panose="020B0604020202020204"/>
            </a:endParaRPr>
          </a:p>
        </p:txBody>
      </p:sp>
      <p:sp>
        <p:nvSpPr>
          <p:cNvPr id="521" name="Google Shape;521;p15"/>
          <p:cNvSpPr txBox="1"/>
          <p:nvPr/>
        </p:nvSpPr>
        <p:spPr>
          <a:xfrm>
            <a:off x="128790" y="702247"/>
            <a:ext cx="164849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1" u="sng" strike="noStrike" cap="none">
                <a:solidFill>
                  <a:srgbClr val="000000"/>
                </a:solidFill>
                <a:latin typeface="Arial" panose="020B0604020202020204"/>
                <a:ea typeface="Arial" panose="020B0604020202020204"/>
                <a:cs typeface="Arial" panose="020B0604020202020204"/>
                <a:sym typeface="Arial" panose="020B0604020202020204"/>
              </a:rPr>
              <a:t>Lưu ý:</a:t>
            </a:r>
            <a:endParaRPr sz="2800" b="0" i="1" u="sng"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9"/>
                                        </p:tgtEl>
                                        <p:attrNameLst>
                                          <p:attrName>style.visibility</p:attrName>
                                        </p:attrNameLst>
                                      </p:cBhvr>
                                      <p:to>
                                        <p:strVal val="visible"/>
                                      </p:to>
                                    </p:set>
                                    <p:animEffect transition="in" filter="fade">
                                      <p:cBhvr>
                                        <p:cTn id="11" dur="500"/>
                                        <p:tgtEl>
                                          <p:spTgt spid="5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25" name="Shape 525"/>
        <p:cNvGrpSpPr/>
        <p:nvPr/>
      </p:nvGrpSpPr>
      <p:grpSpPr>
        <a:xfrm>
          <a:off x="0" y="0"/>
          <a:ext cx="0" cy="0"/>
          <a:chOff x="0" y="0"/>
          <a:chExt cx="0" cy="0"/>
        </a:xfrm>
      </p:grpSpPr>
      <p:sp>
        <p:nvSpPr>
          <p:cNvPr id="526" name="Google Shape;526;p16"/>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sp>
        <p:nvSpPr>
          <p:cNvPr id="527" name="Google Shape;527;p16"/>
          <p:cNvSpPr/>
          <p:nvPr/>
        </p:nvSpPr>
        <p:spPr>
          <a:xfrm>
            <a:off x="303137" y="537305"/>
            <a:ext cx="8444256" cy="2226395"/>
          </a:xfrm>
          <a:prstGeom prst="horizontalScroll">
            <a:avLst>
              <a:gd name="adj" fmla="val 14566"/>
            </a:avLst>
          </a:prstGeom>
          <a:blipFill rotWithShape="1">
            <a:blip r:embed="rId1"/>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panose="020B0604020202020204"/>
                <a:ea typeface="Arial" panose="020B0604020202020204"/>
                <a:cs typeface="Arial" panose="020B0604020202020204"/>
                <a:sym typeface="Arial" panose="020B0604020202020204"/>
              </a:rPr>
              <a:t> </a:t>
            </a:r>
            <a:endParaRPr lang="en-US" sz="1400" b="0" i="0" u="none" strike="noStrike" cap="none">
              <a:latin typeface="Arial" panose="020B0604020202020204"/>
              <a:ea typeface="Arial" panose="020B0604020202020204"/>
              <a:cs typeface="Arial" panose="020B0604020202020204"/>
              <a:sym typeface="Arial" panose="020B0604020202020204"/>
            </a:endParaRPr>
          </a:p>
        </p:txBody>
      </p:sp>
      <p:sp>
        <p:nvSpPr>
          <p:cNvPr id="528" name="Google Shape;528;p16"/>
          <p:cNvSpPr txBox="1"/>
          <p:nvPr/>
        </p:nvSpPr>
        <p:spPr>
          <a:xfrm>
            <a:off x="303137" y="2942771"/>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panose="020B0604020202020204"/>
                <a:ea typeface="Arial" panose="020B0604020202020204"/>
                <a:cs typeface="Arial" panose="020B0604020202020204"/>
                <a:sym typeface="Arial" panose="020B0604020202020204"/>
              </a:rPr>
              <a:t>Trả lời:</a:t>
            </a:r>
            <a:endParaRPr sz="2400" b="1" i="1" u="sng"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9" name="Google Shape;529;p16"/>
          <p:cNvSpPr/>
          <p:nvPr/>
        </p:nvSpPr>
        <p:spPr>
          <a:xfrm>
            <a:off x="2170574" y="3288823"/>
            <a:ext cx="3635315" cy="469809"/>
          </a:xfrm>
          <a:prstGeom prst="rect">
            <a:avLst/>
          </a:prstGeom>
          <a:blipFill rotWithShape="1">
            <a:blip r:embed="rId2"/>
            <a:stretch>
              <a:fillRect l="-502" t="-7791" b="-298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panose="020B0604020202020204"/>
                <a:ea typeface="Arial" panose="020B0604020202020204"/>
                <a:cs typeface="Arial" panose="020B0604020202020204"/>
                <a:sym typeface="Arial" panose="020B0604020202020204"/>
              </a:rPr>
              <a:t> </a:t>
            </a:r>
            <a:endParaRPr lang="en-US" sz="1400" b="0" i="0" u="none" strike="noStrike" cap="none">
              <a:latin typeface="Arial" panose="020B0604020202020204"/>
              <a:ea typeface="Arial" panose="020B0604020202020204"/>
              <a:cs typeface="Arial" panose="020B0604020202020204"/>
              <a:sym typeface="Arial" panose="020B0604020202020204"/>
            </a:endParaRPr>
          </a:p>
        </p:txBody>
      </p:sp>
      <p:sp>
        <p:nvSpPr>
          <p:cNvPr id="530" name="Google Shape;530;p16"/>
          <p:cNvSpPr/>
          <p:nvPr/>
        </p:nvSpPr>
        <p:spPr>
          <a:xfrm>
            <a:off x="2170574" y="3850338"/>
            <a:ext cx="3770591" cy="462434"/>
          </a:xfrm>
          <a:prstGeom prst="rect">
            <a:avLst/>
          </a:prstGeom>
          <a:blipFill rotWithShape="1">
            <a:blip r:embed="rId3"/>
            <a:stretch>
              <a:fillRect l="-322" t="-9332" b="-3199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panose="020B0604020202020204"/>
                <a:ea typeface="Arial" panose="020B0604020202020204"/>
                <a:cs typeface="Arial" panose="020B0604020202020204"/>
                <a:sym typeface="Arial" panose="020B0604020202020204"/>
              </a:rPr>
              <a:t> </a:t>
            </a:r>
            <a:endParaRPr lang="en-US" sz="1400" b="0" i="0" u="none" strike="noStrike" cap="none">
              <a:latin typeface="Arial" panose="020B0604020202020204"/>
              <a:ea typeface="Arial" panose="020B0604020202020204"/>
              <a:cs typeface="Arial" panose="020B0604020202020204"/>
              <a:sym typeface="Arial" panose="020B0604020202020204"/>
            </a:endParaRPr>
          </a:p>
        </p:txBody>
      </p:sp>
      <p:sp>
        <p:nvSpPr>
          <p:cNvPr id="531" name="Google Shape;531;p16"/>
          <p:cNvSpPr/>
          <p:nvPr/>
        </p:nvSpPr>
        <p:spPr>
          <a:xfrm>
            <a:off x="2170574" y="4435751"/>
            <a:ext cx="3770591" cy="462434"/>
          </a:xfrm>
          <a:prstGeom prst="rect">
            <a:avLst/>
          </a:prstGeom>
          <a:blipFill rotWithShape="1">
            <a:blip r:embed="rId4"/>
            <a:stretch>
              <a:fillRect l="-322" t="-9210" b="-3026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panose="020B0604020202020204"/>
                <a:ea typeface="Arial" panose="020B0604020202020204"/>
                <a:cs typeface="Arial" panose="020B0604020202020204"/>
                <a:sym typeface="Arial" panose="020B0604020202020204"/>
              </a:rPr>
              <a:t> </a:t>
            </a:r>
            <a:endParaRPr lang="en-US" sz="1400" b="0" i="0" u="none" strike="noStrike" cap="none">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35" name="Shape 535"/>
        <p:cNvGrpSpPr/>
        <p:nvPr/>
      </p:nvGrpSpPr>
      <p:grpSpPr>
        <a:xfrm>
          <a:off x="0" y="0"/>
          <a:ext cx="0" cy="0"/>
          <a:chOff x="0" y="0"/>
          <a:chExt cx="0" cy="0"/>
        </a:xfrm>
      </p:grpSpPr>
      <p:sp>
        <p:nvSpPr>
          <p:cNvPr id="536" name="Google Shape;536;p17"/>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grpSp>
        <p:nvGrpSpPr>
          <p:cNvPr id="537" name="Google Shape;537;p17"/>
          <p:cNvGrpSpPr/>
          <p:nvPr/>
        </p:nvGrpSpPr>
        <p:grpSpPr>
          <a:xfrm>
            <a:off x="293683" y="574116"/>
            <a:ext cx="309041" cy="403123"/>
            <a:chOff x="590250" y="244200"/>
            <a:chExt cx="407975" cy="532175"/>
          </a:xfrm>
        </p:grpSpPr>
        <p:sp>
          <p:nvSpPr>
            <p:cNvPr id="538" name="Google Shape;538;p1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9" name="Google Shape;539;p1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40" name="Google Shape;540;p1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41" name="Google Shape;541;p1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42" name="Google Shape;542;p1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43" name="Google Shape;543;p17"/>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44" name="Google Shape;544;p17"/>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45" name="Google Shape;545;p17"/>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46" name="Google Shape;546;p17"/>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47" name="Google Shape;547;p1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48" name="Google Shape;548;p17"/>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49" name="Google Shape;549;p17"/>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50" name="Google Shape;550;p17"/>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51" name="Google Shape;551;p17"/>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552" name="Google Shape;552;p17"/>
          <p:cNvSpPr txBox="1"/>
          <p:nvPr/>
        </p:nvSpPr>
        <p:spPr>
          <a:xfrm>
            <a:off x="948761" y="460214"/>
            <a:ext cx="646643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lt1"/>
                </a:solidFill>
                <a:latin typeface="Arial" panose="020B0604020202020204"/>
                <a:ea typeface="Arial" panose="020B0604020202020204"/>
                <a:cs typeface="Arial" panose="020B0604020202020204"/>
                <a:sym typeface="Arial" panose="020B0604020202020204"/>
              </a:rPr>
              <a:t>3. Số La Mã</a:t>
            </a:r>
            <a:endParaRPr sz="32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553" name="Google Shape;553;p17"/>
          <p:cNvPicPr preferRelativeResize="0"/>
          <p:nvPr/>
        </p:nvPicPr>
        <p:blipFill rotWithShape="1">
          <a:blip r:embed="rId1"/>
          <a:srcRect/>
          <a:stretch>
            <a:fillRect/>
          </a:stretch>
        </p:blipFill>
        <p:spPr>
          <a:xfrm>
            <a:off x="651033" y="1377568"/>
            <a:ext cx="832361" cy="464202"/>
          </a:xfrm>
          <a:prstGeom prst="rect">
            <a:avLst/>
          </a:prstGeom>
          <a:noFill/>
          <a:ln>
            <a:noFill/>
          </a:ln>
        </p:spPr>
      </p:pic>
      <p:sp>
        <p:nvSpPr>
          <p:cNvPr id="554" name="Google Shape;554;p17"/>
          <p:cNvSpPr txBox="1"/>
          <p:nvPr/>
        </p:nvSpPr>
        <p:spPr>
          <a:xfrm>
            <a:off x="1642706" y="1377568"/>
            <a:ext cx="565962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Quan sát đồng hồ ở hình bên:</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55" name="Google Shape;555;p17"/>
          <p:cNvSpPr txBox="1"/>
          <p:nvPr/>
        </p:nvSpPr>
        <p:spPr>
          <a:xfrm>
            <a:off x="860359" y="2105218"/>
            <a:ext cx="64419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a) Đọc các số ghi trên mặt đồng hồ;</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56" name="Google Shape;556;p17"/>
          <p:cNvSpPr txBox="1"/>
          <p:nvPr/>
        </p:nvSpPr>
        <p:spPr>
          <a:xfrm>
            <a:off x="1439342" y="3744016"/>
            <a:ext cx="64419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b) Cho biết đồng hồ chỉ mấy giờ.</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57" name="Google Shape;557;p17" descr="School Students Education - Free image on Pixabay"/>
          <p:cNvPicPr preferRelativeResize="0"/>
          <p:nvPr/>
        </p:nvPicPr>
        <p:blipFill rotWithShape="1">
          <a:blip r:embed="rId2"/>
          <a:srcRect/>
          <a:stretch>
            <a:fillRect/>
          </a:stretch>
        </p:blipFill>
        <p:spPr>
          <a:xfrm>
            <a:off x="7605" y="3864272"/>
            <a:ext cx="1431737" cy="1197960"/>
          </a:xfrm>
          <a:prstGeom prst="rect">
            <a:avLst/>
          </a:prstGeom>
          <a:noFill/>
          <a:ln>
            <a:noFill/>
          </a:ln>
        </p:spPr>
      </p:pic>
      <p:sp>
        <p:nvSpPr>
          <p:cNvPr id="558" name="Google Shape;558;p17"/>
          <p:cNvSpPr txBox="1"/>
          <p:nvPr/>
        </p:nvSpPr>
        <p:spPr>
          <a:xfrm>
            <a:off x="884927" y="2633932"/>
            <a:ext cx="7217715" cy="1033745"/>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2800" b="0" i="0" u="none" strike="noStrike" cap="none">
                <a:solidFill>
                  <a:srgbClr val="FF0000"/>
                </a:solidFill>
                <a:latin typeface="Arial" panose="020B0604020202020204"/>
                <a:ea typeface="Arial" panose="020B0604020202020204"/>
                <a:cs typeface="Arial" panose="020B0604020202020204"/>
                <a:sym typeface="Arial" panose="020B0604020202020204"/>
              </a:rPr>
              <a:t>Các số ghi trên mặt đồng hồ: 1; 2; 3; 4; 5; 6; 7; 8; 9; 10; 11; 12.</a:t>
            </a:r>
            <a:endParaRPr sz="2800" b="0"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559" name="Google Shape;559;p17"/>
          <p:cNvSpPr txBox="1"/>
          <p:nvPr/>
        </p:nvSpPr>
        <p:spPr>
          <a:xfrm>
            <a:off x="1852027" y="4310195"/>
            <a:ext cx="344708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0000"/>
                </a:solidFill>
                <a:latin typeface="Arial" panose="020B0604020202020204"/>
                <a:ea typeface="Arial" panose="020B0604020202020204"/>
                <a:cs typeface="Arial" panose="020B0604020202020204"/>
                <a:sym typeface="Arial" panose="020B0604020202020204"/>
              </a:rPr>
              <a:t>Đồng hồ chỉ 7 giờ.</a:t>
            </a:r>
            <a:endParaRPr sz="2800" b="0"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pic>
        <p:nvPicPr>
          <p:cNvPr id="560" name="Google Shape;560;p17"/>
          <p:cNvPicPr preferRelativeResize="0"/>
          <p:nvPr/>
        </p:nvPicPr>
        <p:blipFill rotWithShape="1">
          <a:blip r:embed="rId3"/>
          <a:srcRect/>
          <a:stretch>
            <a:fillRect/>
          </a:stretch>
        </p:blipFill>
        <p:spPr>
          <a:xfrm>
            <a:off x="7076103" y="730214"/>
            <a:ext cx="1664769" cy="1781186"/>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564" name="Shape 564"/>
        <p:cNvGrpSpPr/>
        <p:nvPr/>
      </p:nvGrpSpPr>
      <p:grpSpPr>
        <a:xfrm>
          <a:off x="0" y="0"/>
          <a:ext cx="0" cy="0"/>
          <a:chOff x="0" y="0"/>
          <a:chExt cx="0" cy="0"/>
        </a:xfrm>
      </p:grpSpPr>
      <p:sp>
        <p:nvSpPr>
          <p:cNvPr id="565" name="Google Shape;565;p18"/>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sp>
        <p:nvSpPr>
          <p:cNvPr id="566" name="Google Shape;566;p18"/>
          <p:cNvSpPr/>
          <p:nvPr/>
        </p:nvSpPr>
        <p:spPr>
          <a:xfrm>
            <a:off x="187285" y="117815"/>
            <a:ext cx="4004441" cy="567557"/>
          </a:xfrm>
          <a:prstGeom prst="parallelogram">
            <a:avLst>
              <a:gd name="adj" fmla="val 25000"/>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Arial" panose="020B0604020202020204"/>
                <a:ea typeface="Arial" panose="020B0604020202020204"/>
                <a:cs typeface="Arial" panose="020B0604020202020204"/>
                <a:sym typeface="Arial" panose="020B0604020202020204"/>
              </a:rPr>
              <a:t>Cách ghi số La Mã</a:t>
            </a:r>
            <a:endParaRPr sz="24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aphicFrame>
        <p:nvGraphicFramePr>
          <p:cNvPr id="567" name="Google Shape;567;p18"/>
          <p:cNvGraphicFramePr/>
          <p:nvPr/>
        </p:nvGraphicFramePr>
        <p:xfrm>
          <a:off x="432030" y="1054887"/>
          <a:ext cx="8213750" cy="3000000"/>
        </p:xfrm>
        <a:graphic>
          <a:graphicData uri="http://schemas.openxmlformats.org/drawingml/2006/table">
            <a:tbl>
              <a:tblPr firstRow="1" bandRow="1">
                <a:noFill/>
                <a:tableStyleId>{30194CA6-D357-47AE-9A8E-EF9259A8FBD6}</a:tableStyleId>
              </a:tblPr>
              <a:tblGrid>
                <a:gridCol w="821375"/>
                <a:gridCol w="821375"/>
                <a:gridCol w="821375"/>
                <a:gridCol w="821375"/>
                <a:gridCol w="821375"/>
                <a:gridCol w="821375"/>
                <a:gridCol w="821375"/>
                <a:gridCol w="821375"/>
                <a:gridCol w="821375"/>
                <a:gridCol w="821375"/>
              </a:tblGrid>
              <a:tr h="433550">
                <a:tc>
                  <a:txBody>
                    <a:bodyPr/>
                    <a:lstStyle/>
                    <a:p>
                      <a:pPr marL="0" marR="0" lvl="0" indent="0" algn="ctr" rtl="0">
                        <a:lnSpc>
                          <a:spcPct val="100000"/>
                        </a:lnSpc>
                        <a:spcBef>
                          <a:spcPts val="0"/>
                        </a:spcBef>
                        <a:spcAft>
                          <a:spcPts val="0"/>
                        </a:spcAft>
                        <a:buNone/>
                      </a:pPr>
                      <a:r>
                        <a:rPr lang="en-US" sz="2200" u="none" strike="noStrike" cap="none"/>
                        <a:t>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III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IV</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V</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VI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VII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VIII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IX</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a:t>
                      </a:r>
                      <a:endParaRPr sz="2200" u="none" strike="noStrike" cap="none"/>
                    </a:p>
                  </a:txBody>
                  <a:tcPr marL="91450" marR="91450" marT="45725" marB="45725">
                    <a:solidFill>
                      <a:srgbClr val="92D050"/>
                    </a:solidFill>
                  </a:tcPr>
                </a:tc>
              </a:tr>
              <a:tr h="433550">
                <a:tc>
                  <a:txBody>
                    <a:bodyPr/>
                    <a:lstStyle/>
                    <a:p>
                      <a:pPr marL="0" marR="0" lvl="0" indent="0" algn="ctr" rtl="0">
                        <a:lnSpc>
                          <a:spcPct val="100000"/>
                        </a:lnSpc>
                        <a:spcBef>
                          <a:spcPts val="0"/>
                        </a:spcBef>
                        <a:spcAft>
                          <a:spcPts val="0"/>
                        </a:spcAft>
                        <a:buNone/>
                      </a:pPr>
                      <a:r>
                        <a:rPr lang="en-US" sz="2200" u="none" strike="noStrike" cap="none"/>
                        <a:t>1</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3</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4</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5</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6</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7</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8</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9</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10</a:t>
                      </a:r>
                      <a:endParaRPr sz="2200" u="none" strike="noStrike" cap="none"/>
                    </a:p>
                  </a:txBody>
                  <a:tcPr marL="91450" marR="91450" marT="45725" marB="45725">
                    <a:solidFill>
                      <a:srgbClr val="CCFF99"/>
                    </a:solidFill>
                  </a:tcPr>
                </a:tc>
              </a:tr>
            </a:tbl>
          </a:graphicData>
        </a:graphic>
      </p:graphicFrame>
      <p:graphicFrame>
        <p:nvGraphicFramePr>
          <p:cNvPr id="568" name="Google Shape;568;p18"/>
          <p:cNvGraphicFramePr/>
          <p:nvPr/>
        </p:nvGraphicFramePr>
        <p:xfrm>
          <a:off x="247879" y="2388169"/>
          <a:ext cx="8582250" cy="3000000"/>
        </p:xfrm>
        <a:graphic>
          <a:graphicData uri="http://schemas.openxmlformats.org/drawingml/2006/table">
            <a:tbl>
              <a:tblPr firstRow="1" bandRow="1">
                <a:noFill/>
                <a:tableStyleId>{30194CA6-D357-47AE-9A8E-EF9259A8FBD6}</a:tableStyleId>
              </a:tblPr>
              <a:tblGrid>
                <a:gridCol w="858225"/>
                <a:gridCol w="858225"/>
                <a:gridCol w="858225"/>
                <a:gridCol w="858225"/>
                <a:gridCol w="858225"/>
                <a:gridCol w="858225"/>
                <a:gridCol w="858225"/>
                <a:gridCol w="993300"/>
                <a:gridCol w="723150"/>
                <a:gridCol w="858225"/>
              </a:tblGrid>
              <a:tr h="433550">
                <a:tc>
                  <a:txBody>
                    <a:bodyPr/>
                    <a:lstStyle/>
                    <a:p>
                      <a:pPr marL="0" marR="0" lvl="0" indent="0" algn="ctr" rtl="0">
                        <a:lnSpc>
                          <a:spcPct val="100000"/>
                        </a:lnSpc>
                        <a:spcBef>
                          <a:spcPts val="0"/>
                        </a:spcBef>
                        <a:spcAft>
                          <a:spcPts val="0"/>
                        </a:spcAft>
                        <a:buNone/>
                      </a:pPr>
                      <a:r>
                        <a:rPr lang="en-US" sz="2200" u="none" strike="noStrike" cap="none"/>
                        <a:t>XI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XIII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XIV</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XV</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XVI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XVII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XVIII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XIX</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a:t>
                      </a:r>
                      <a:endParaRPr sz="2200" u="none" strike="noStrike" cap="none"/>
                    </a:p>
                  </a:txBody>
                  <a:tcPr marL="91450" marR="91450" marT="45725" marB="45725">
                    <a:solidFill>
                      <a:srgbClr val="92D050"/>
                    </a:solidFill>
                  </a:tcPr>
                </a:tc>
              </a:tr>
              <a:tr h="433550">
                <a:tc>
                  <a:txBody>
                    <a:bodyPr/>
                    <a:lstStyle/>
                    <a:p>
                      <a:pPr marL="0" marR="0" lvl="0" indent="0" algn="ctr" rtl="0">
                        <a:lnSpc>
                          <a:spcPct val="100000"/>
                        </a:lnSpc>
                        <a:spcBef>
                          <a:spcPts val="0"/>
                        </a:spcBef>
                        <a:spcAft>
                          <a:spcPts val="0"/>
                        </a:spcAft>
                        <a:buNone/>
                      </a:pPr>
                      <a:r>
                        <a:rPr lang="en-US" sz="2200" u="none" strike="noStrike" cap="none"/>
                        <a:t>11</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12</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13</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14</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15</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16</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17</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18</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19</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20</a:t>
                      </a:r>
                      <a:endParaRPr sz="2200" u="none" strike="noStrike" cap="none"/>
                    </a:p>
                  </a:txBody>
                  <a:tcPr marL="91450" marR="91450" marT="45725" marB="45725">
                    <a:solidFill>
                      <a:srgbClr val="CCFF99"/>
                    </a:solidFill>
                  </a:tcPr>
                </a:tc>
              </a:tr>
            </a:tbl>
          </a:graphicData>
        </a:graphic>
      </p:graphicFrame>
      <p:graphicFrame>
        <p:nvGraphicFramePr>
          <p:cNvPr id="569" name="Google Shape;569;p18"/>
          <p:cNvGraphicFramePr/>
          <p:nvPr/>
        </p:nvGraphicFramePr>
        <p:xfrm>
          <a:off x="187284" y="3721451"/>
          <a:ext cx="8703325" cy="3000000"/>
        </p:xfrm>
        <a:graphic>
          <a:graphicData uri="http://schemas.openxmlformats.org/drawingml/2006/table">
            <a:tbl>
              <a:tblPr firstRow="1" bandRow="1">
                <a:noFill/>
                <a:tableStyleId>{30194CA6-D357-47AE-9A8E-EF9259A8FBD6}</a:tableStyleId>
              </a:tblPr>
              <a:tblGrid>
                <a:gridCol w="663725"/>
                <a:gridCol w="768475"/>
                <a:gridCol w="794500"/>
                <a:gridCol w="856425"/>
                <a:gridCol w="781475"/>
                <a:gridCol w="835000"/>
                <a:gridCol w="1018175"/>
                <a:gridCol w="1013550"/>
                <a:gridCol w="1002525"/>
                <a:gridCol w="969475"/>
              </a:tblGrid>
              <a:tr h="615650">
                <a:tc>
                  <a:txBody>
                    <a:bodyPr/>
                    <a:lstStyle/>
                    <a:p>
                      <a:pPr marL="0" marR="0" lvl="0" indent="0" algn="ctr" rtl="0">
                        <a:lnSpc>
                          <a:spcPct val="100000"/>
                        </a:lnSpc>
                        <a:spcBef>
                          <a:spcPts val="0"/>
                        </a:spcBef>
                        <a:spcAft>
                          <a:spcPts val="0"/>
                        </a:spcAft>
                        <a:buNone/>
                      </a:pPr>
                      <a:r>
                        <a:rPr lang="en-US" sz="2200" u="none" strike="noStrike" cap="none"/>
                        <a:t>XXI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XXIII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XXIV</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XXV</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XXVI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XXVII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XXVIII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XXIX</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XXX</a:t>
                      </a:r>
                      <a:endParaRPr sz="2200" u="none" strike="noStrike" cap="none"/>
                    </a:p>
                  </a:txBody>
                  <a:tcPr marL="91450" marR="91450" marT="45725" marB="45725">
                    <a:solidFill>
                      <a:srgbClr val="92D050"/>
                    </a:solidFill>
                  </a:tcPr>
                </a:tc>
              </a:tr>
              <a:tr h="340975">
                <a:tc>
                  <a:txBody>
                    <a:bodyPr/>
                    <a:lstStyle/>
                    <a:p>
                      <a:pPr marL="0" marR="0" lvl="0" indent="0" algn="ctr" rtl="0">
                        <a:lnSpc>
                          <a:spcPct val="100000"/>
                        </a:lnSpc>
                        <a:spcBef>
                          <a:spcPts val="0"/>
                        </a:spcBef>
                        <a:spcAft>
                          <a:spcPts val="0"/>
                        </a:spcAft>
                        <a:buNone/>
                      </a:pPr>
                      <a:r>
                        <a:rPr lang="en-US" sz="2200" u="none" strike="noStrike" cap="none"/>
                        <a:t>21</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22</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23</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24</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25</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26</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27</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28</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29</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30</a:t>
                      </a:r>
                      <a:endParaRPr sz="2200" u="none" strike="noStrike" cap="none"/>
                    </a:p>
                  </a:txBody>
                  <a:tcPr marL="91450" marR="91450" marT="45725" marB="45725">
                    <a:solidFill>
                      <a:srgbClr val="CCFF99"/>
                    </a:solidFill>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7"/>
                                        </p:tgtEl>
                                        <p:attrNameLst>
                                          <p:attrName>style.visibility</p:attrName>
                                        </p:attrNameLst>
                                      </p:cBhvr>
                                      <p:to>
                                        <p:strVal val="visible"/>
                                      </p:to>
                                    </p:set>
                                    <p:animEffect transition="in" filter="fade">
                                      <p:cBhvr>
                                        <p:cTn id="7" dur="500"/>
                                        <p:tgtEl>
                                          <p:spTgt spid="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8"/>
                                        </p:tgtEl>
                                        <p:attrNameLst>
                                          <p:attrName>style.visibility</p:attrName>
                                        </p:attrNameLst>
                                      </p:cBhvr>
                                      <p:to>
                                        <p:strVal val="visible"/>
                                      </p:to>
                                    </p:set>
                                    <p:animEffect transition="in" filter="fade">
                                      <p:cBhvr>
                                        <p:cTn id="12" dur="500"/>
                                        <p:tgtEl>
                                          <p:spTgt spid="5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9"/>
                                        </p:tgtEl>
                                        <p:attrNameLst>
                                          <p:attrName>style.visibility</p:attrName>
                                        </p:attrNameLst>
                                      </p:cBhvr>
                                      <p:to>
                                        <p:strVal val="visible"/>
                                      </p:to>
                                    </p:set>
                                    <p:animEffect transition="in" filter="fade">
                                      <p:cBhvr>
                                        <p:cTn id="17" dur="500"/>
                                        <p:tgtEl>
                                          <p:spTgt spid="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573" name="Shape 573"/>
        <p:cNvGrpSpPr/>
        <p:nvPr/>
      </p:nvGrpSpPr>
      <p:grpSpPr>
        <a:xfrm>
          <a:off x="0" y="0"/>
          <a:ext cx="0" cy="0"/>
          <a:chOff x="0" y="0"/>
          <a:chExt cx="0" cy="0"/>
        </a:xfrm>
      </p:grpSpPr>
      <p:sp>
        <p:nvSpPr>
          <p:cNvPr id="574" name="Google Shape;574;p19"/>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sp>
        <p:nvSpPr>
          <p:cNvPr id="575" name="Google Shape;575;p19"/>
          <p:cNvSpPr/>
          <p:nvPr/>
        </p:nvSpPr>
        <p:spPr>
          <a:xfrm>
            <a:off x="548927" y="492249"/>
            <a:ext cx="8319652" cy="2190501"/>
          </a:xfrm>
          <a:prstGeom prst="horizontalScroll">
            <a:avLst>
              <a:gd name="adj" fmla="val 1030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400" b="1" i="1" u="sng" strike="noStrike" cap="none">
                <a:solidFill>
                  <a:schemeClr val="dk1"/>
                </a:solidFill>
                <a:latin typeface="Arial" panose="020B0604020202020204"/>
                <a:ea typeface="Arial" panose="020B0604020202020204"/>
                <a:cs typeface="Arial" panose="020B0604020202020204"/>
                <a:sym typeface="Arial" panose="020B0604020202020204"/>
              </a:rPr>
              <a:t>Luyện tập 5: </a:t>
            </a:r>
            <a:endParaRPr lang="en-US" sz="2400" b="1" i="1" u="sng"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50000"/>
              </a:lnSpc>
              <a:spcBef>
                <a:spcPts val="0"/>
              </a:spcBef>
              <a:spcAft>
                <a:spcPts val="0"/>
              </a:spcAft>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a) </a:t>
            </a:r>
            <a:r>
              <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rPr>
              <a:t>Đọc các số La Mã sau: XVI, XVIII, XXII, XXVI, XXVIII.</a:t>
            </a:r>
            <a:endPar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50000"/>
              </a:lnSpc>
              <a:spcBef>
                <a:spcPts val="0"/>
              </a:spcBef>
              <a:spcAft>
                <a:spcPts val="0"/>
              </a:spcAft>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b) </a:t>
            </a:r>
            <a:r>
              <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rPr>
              <a:t>Viết các số sau bằng số La Mã: 12, 15, 17, 24, 25, 29.</a:t>
            </a:r>
            <a:endPar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76" name="Google Shape;576;p19"/>
          <p:cNvSpPr txBox="1"/>
          <p:nvPr/>
        </p:nvSpPr>
        <p:spPr>
          <a:xfrm>
            <a:off x="3712690" y="2504807"/>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panose="020B0604020202020204"/>
                <a:ea typeface="Arial" panose="020B0604020202020204"/>
                <a:cs typeface="Arial" panose="020B0604020202020204"/>
                <a:sym typeface="Arial" panose="020B0604020202020204"/>
              </a:rPr>
              <a:t>Trả lời:</a:t>
            </a:r>
            <a:endParaRPr sz="2400" b="1" i="1" u="sng"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77" name="Google Shape;577;p19"/>
          <p:cNvSpPr/>
          <p:nvPr/>
        </p:nvSpPr>
        <p:spPr>
          <a:xfrm>
            <a:off x="187419" y="3182073"/>
            <a:ext cx="8917981" cy="934358"/>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a) </a:t>
            </a:r>
            <a:r>
              <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rPr>
              <a:t>XVI: mười sáu; XVIII: Mười tám; XXII: hai mươi hai; XXVI: hai mươi sáu; XXVIII: hai mươi tám</a:t>
            </a:r>
            <a:endParaRPr sz="4000" b="0"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578" name="Google Shape;578;p19"/>
          <p:cNvSpPr txBox="1"/>
          <p:nvPr/>
        </p:nvSpPr>
        <p:spPr>
          <a:xfrm>
            <a:off x="187419" y="4169321"/>
            <a:ext cx="6963058" cy="93435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b) </a:t>
            </a:r>
            <a:r>
              <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rPr>
              <a:t>Viết số La Mã:</a:t>
            </a:r>
            <a:endPar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endParaRPr>
          </a:p>
          <a:p>
            <a:pPr marL="0" marR="0" lvl="0" indent="0" algn="l" rtl="0">
              <a:lnSpc>
                <a:spcPct val="114000"/>
              </a:lnSpc>
              <a:spcBef>
                <a:spcPts val="0"/>
              </a:spcBef>
              <a:spcAft>
                <a:spcPts val="0"/>
              </a:spcAft>
              <a:buNone/>
            </a:pPr>
            <a:r>
              <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rPr>
              <a:t>12: XII; 15: XV; 24: XXIV; 25: XXV; 29: XXIX.</a:t>
            </a:r>
            <a:endParaRPr sz="2400" b="0"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78"/>
                                        </p:tgtEl>
                                        <p:attrNameLst>
                                          <p:attrName>style.visibility</p:attrName>
                                        </p:attrNameLst>
                                      </p:cBhvr>
                                      <p:to>
                                        <p:strVal val="visible"/>
                                      </p:to>
                                    </p:set>
                                    <p:animEffect transition="in" filter="fade">
                                      <p:cBhvr>
                                        <p:cTn id="13" dur="500"/>
                                        <p:tgtEl>
                                          <p:spTgt spid="5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312" name="Shape 312"/>
        <p:cNvGrpSpPr/>
        <p:nvPr/>
      </p:nvGrpSpPr>
      <p:grpSpPr>
        <a:xfrm>
          <a:off x="0" y="0"/>
          <a:ext cx="0" cy="0"/>
          <a:chOff x="0" y="0"/>
          <a:chExt cx="0" cy="0"/>
        </a:xfrm>
      </p:grpSpPr>
      <p:sp>
        <p:nvSpPr>
          <p:cNvPr id="313" name="Google Shape;313;p2"/>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graphicFrame>
        <p:nvGraphicFramePr>
          <p:cNvPr id="314" name="Google Shape;314;p2"/>
          <p:cNvGraphicFramePr/>
          <p:nvPr/>
        </p:nvGraphicFramePr>
        <p:xfrm>
          <a:off x="541057" y="90154"/>
          <a:ext cx="8087800" cy="3000000"/>
        </p:xfrm>
        <a:graphic>
          <a:graphicData uri="http://schemas.openxmlformats.org/drawingml/2006/table">
            <a:tbl>
              <a:tblPr firstRow="1" bandRow="1">
                <a:noFill/>
                <a:tableStyleId>{30194CA6-D357-47AE-9A8E-EF9259A8FBD6}</a:tableStyleId>
              </a:tblPr>
              <a:tblGrid>
                <a:gridCol w="4043900"/>
                <a:gridCol w="4043900"/>
              </a:tblGrid>
              <a:tr h="406875">
                <a:tc>
                  <a:txBody>
                    <a:bodyPr/>
                    <a:lstStyle/>
                    <a:p>
                      <a:pPr marL="0" marR="0" lvl="0" indent="0" algn="ctr" rtl="0">
                        <a:lnSpc>
                          <a:spcPct val="100000"/>
                        </a:lnSpc>
                        <a:spcBef>
                          <a:spcPts val="0"/>
                        </a:spcBef>
                        <a:spcAft>
                          <a:spcPts val="0"/>
                        </a:spcAft>
                        <a:buNone/>
                      </a:pPr>
                      <a:r>
                        <a:rPr lang="en-US" sz="2400" b="1" u="none" strike="noStrike" cap="none">
                          <a:solidFill>
                            <a:srgbClr val="002060"/>
                          </a:solidFill>
                          <a:latin typeface="Times New Roman" panose="02020603050405020304"/>
                          <a:ea typeface="Times New Roman" panose="02020603050405020304"/>
                          <a:cs typeface="Times New Roman" panose="02020603050405020304"/>
                          <a:sym typeface="Times New Roman" panose="02020603050405020304"/>
                        </a:rPr>
                        <a:t>Tỉnh, thành phố</a:t>
                      </a:r>
                      <a:endParaRPr sz="2400" b="1" u="none" strike="noStrike" cap="none">
                        <a:solidFill>
                          <a:srgbClr val="002060"/>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solidFill>
                      <a:schemeClr val="accent4"/>
                    </a:solidFill>
                  </a:tcPr>
                </a:tc>
                <a:tc>
                  <a:txBody>
                    <a:bodyPr/>
                    <a:lstStyle/>
                    <a:p>
                      <a:pPr marL="0" marR="0" lvl="0" indent="0" algn="ctr" rtl="0">
                        <a:lnSpc>
                          <a:spcPct val="100000"/>
                        </a:lnSpc>
                        <a:spcBef>
                          <a:spcPts val="0"/>
                        </a:spcBef>
                        <a:spcAft>
                          <a:spcPts val="0"/>
                        </a:spcAft>
                        <a:buNone/>
                      </a:pPr>
                      <a:r>
                        <a:rPr lang="en-US" sz="2400" b="1" u="none" strike="noStrike" cap="none">
                          <a:solidFill>
                            <a:srgbClr val="002060"/>
                          </a:solidFill>
                          <a:latin typeface="Times New Roman" panose="02020603050405020304"/>
                          <a:ea typeface="Times New Roman" panose="02020603050405020304"/>
                          <a:cs typeface="Times New Roman" panose="02020603050405020304"/>
                          <a:sym typeface="Times New Roman" panose="02020603050405020304"/>
                        </a:rPr>
                        <a:t>Dân số ( đơn vị tính: người)</a:t>
                      </a:r>
                      <a:endParaRPr sz="2400" b="1" u="none" strike="noStrike" cap="none">
                        <a:solidFill>
                          <a:srgbClr val="002060"/>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solidFill>
                      <a:schemeClr val="accent4"/>
                    </a:solidFill>
                  </a:tcPr>
                </a:tc>
              </a:tr>
              <a:tr h="335900">
                <a:tc>
                  <a:txBody>
                    <a:bodyPr/>
                    <a:lstStyle/>
                    <a:p>
                      <a:pPr marL="0" marR="0" lvl="0" indent="0" algn="ctr" rtl="0">
                        <a:lnSpc>
                          <a:spcPct val="100000"/>
                        </a:lnSpc>
                        <a:spcBef>
                          <a:spcPts val="0"/>
                        </a:spcBef>
                        <a:spcAft>
                          <a:spcPts val="0"/>
                        </a:spcAft>
                        <a:buNone/>
                      </a:pPr>
                      <a:r>
                        <a:rPr lang="en-US" sz="2400" u="none" strike="noStrike" cap="none"/>
                        <a:t>Cà Mau</a:t>
                      </a:r>
                      <a:endParaRPr sz="2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2400" u="none" strike="noStrike" cap="none"/>
                        <a:t>1 194 300</a:t>
                      </a:r>
                      <a:endParaRPr sz="2400" u="none" strike="noStrike" cap="none"/>
                    </a:p>
                  </a:txBody>
                  <a:tcPr marL="91450" marR="91450" marT="45725" marB="45725"/>
                </a:tc>
              </a:tr>
              <a:tr h="335900">
                <a:tc>
                  <a:txBody>
                    <a:bodyPr/>
                    <a:lstStyle/>
                    <a:p>
                      <a:pPr marL="0" marR="0" lvl="0" indent="0" algn="ctr" rtl="0">
                        <a:lnSpc>
                          <a:spcPct val="100000"/>
                        </a:lnSpc>
                        <a:spcBef>
                          <a:spcPts val="0"/>
                        </a:spcBef>
                        <a:spcAft>
                          <a:spcPts val="0"/>
                        </a:spcAft>
                        <a:buNone/>
                      </a:pPr>
                      <a:r>
                        <a:rPr lang="en-US" sz="2400" u="none" strike="noStrike" cap="none"/>
                        <a:t>Gia Lai</a:t>
                      </a:r>
                      <a:endParaRPr sz="2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2400" u="none" strike="noStrike" cap="none"/>
                        <a:t>1 520 200</a:t>
                      </a:r>
                      <a:endParaRPr sz="2400" u="none" strike="noStrike" cap="none"/>
                    </a:p>
                  </a:txBody>
                  <a:tcPr marL="91450" marR="91450" marT="45725" marB="45725"/>
                </a:tc>
              </a:tr>
              <a:tr h="335900">
                <a:tc>
                  <a:txBody>
                    <a:bodyPr/>
                    <a:lstStyle/>
                    <a:p>
                      <a:pPr marL="0" marR="0" lvl="0" indent="0" algn="ctr" rtl="0">
                        <a:lnSpc>
                          <a:spcPct val="100000"/>
                        </a:lnSpc>
                        <a:spcBef>
                          <a:spcPts val="0"/>
                        </a:spcBef>
                        <a:spcAft>
                          <a:spcPts val="0"/>
                        </a:spcAft>
                        <a:buNone/>
                      </a:pPr>
                      <a:r>
                        <a:rPr lang="en-US" sz="2400" u="none" strike="noStrike" cap="none"/>
                        <a:t>Hà Nội</a:t>
                      </a:r>
                      <a:endParaRPr sz="2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2400" u="none" strike="noStrike" cap="none"/>
                        <a:t>8 093 900</a:t>
                      </a:r>
                      <a:endParaRPr sz="2400" u="none" strike="noStrike" cap="none"/>
                    </a:p>
                  </a:txBody>
                  <a:tcPr marL="91450" marR="91450" marT="45725" marB="45725"/>
                </a:tc>
              </a:tr>
              <a:tr h="335900">
                <a:tc>
                  <a:txBody>
                    <a:bodyPr/>
                    <a:lstStyle/>
                    <a:p>
                      <a:pPr marL="0" marR="0" lvl="0" indent="0" algn="ctr" rtl="0">
                        <a:lnSpc>
                          <a:spcPct val="100000"/>
                        </a:lnSpc>
                        <a:spcBef>
                          <a:spcPts val="0"/>
                        </a:spcBef>
                        <a:spcAft>
                          <a:spcPts val="0"/>
                        </a:spcAft>
                        <a:buNone/>
                      </a:pPr>
                      <a:r>
                        <a:rPr lang="en-US" sz="2400" u="none" strike="noStrike" cap="none"/>
                        <a:t>Nghệ An</a:t>
                      </a:r>
                      <a:endParaRPr sz="2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2400" u="none" strike="noStrike" cap="none"/>
                        <a:t>3 337 200</a:t>
                      </a:r>
                      <a:endParaRPr sz="2400" u="none" strike="noStrike" cap="none"/>
                    </a:p>
                  </a:txBody>
                  <a:tcPr marL="91450" marR="91450" marT="45725" marB="45725"/>
                </a:tc>
              </a:tr>
              <a:tr h="335900">
                <a:tc>
                  <a:txBody>
                    <a:bodyPr/>
                    <a:lstStyle/>
                    <a:p>
                      <a:pPr marL="0" marR="0" lvl="0" indent="0" algn="ctr" rtl="0">
                        <a:lnSpc>
                          <a:spcPct val="100000"/>
                        </a:lnSpc>
                        <a:spcBef>
                          <a:spcPts val="0"/>
                        </a:spcBef>
                        <a:spcAft>
                          <a:spcPts val="0"/>
                        </a:spcAft>
                        <a:buNone/>
                      </a:pPr>
                      <a:r>
                        <a:rPr lang="en-US" sz="2400" u="none" strike="noStrike" cap="none"/>
                        <a:t>TP. Hồ Chí Minh</a:t>
                      </a:r>
                      <a:endParaRPr sz="2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2400" u="none" strike="noStrike" cap="none"/>
                        <a:t>9 038 600</a:t>
                      </a:r>
                      <a:endParaRPr sz="2400" u="none" strike="noStrike" cap="none"/>
                    </a:p>
                  </a:txBody>
                  <a:tcPr marL="91450" marR="91450" marT="45725" marB="45725"/>
                </a:tc>
              </a:tr>
            </a:tbl>
          </a:graphicData>
        </a:graphic>
      </p:graphicFrame>
      <p:pic>
        <p:nvPicPr>
          <p:cNvPr id="315" name="Google Shape;315;p2"/>
          <p:cNvPicPr preferRelativeResize="0"/>
          <p:nvPr/>
        </p:nvPicPr>
        <p:blipFill rotWithShape="1">
          <a:blip r:embed="rId1"/>
          <a:srcRect/>
          <a:stretch>
            <a:fillRect/>
          </a:stretch>
        </p:blipFill>
        <p:spPr>
          <a:xfrm>
            <a:off x="8056034" y="3766486"/>
            <a:ext cx="917439" cy="1185614"/>
          </a:xfrm>
          <a:prstGeom prst="rect">
            <a:avLst/>
          </a:prstGeom>
          <a:noFill/>
          <a:ln>
            <a:noFill/>
          </a:ln>
        </p:spPr>
      </p:pic>
      <p:sp>
        <p:nvSpPr>
          <p:cNvPr id="316" name="Google Shape;316;p2"/>
          <p:cNvSpPr/>
          <p:nvPr/>
        </p:nvSpPr>
        <p:spPr>
          <a:xfrm>
            <a:off x="239113" y="3532580"/>
            <a:ext cx="5908300" cy="1419520"/>
          </a:xfrm>
          <a:prstGeom prst="cloudCallout">
            <a:avLst>
              <a:gd name="adj1" fmla="val 64748"/>
              <a:gd name="adj2" fmla="val 22612"/>
            </a:avLst>
          </a:prstGeom>
          <a:solidFill>
            <a:schemeClr val="lt1"/>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0" i="1" u="none" strike="noStrike" cap="none">
                <a:solidFill>
                  <a:srgbClr val="002060"/>
                </a:solidFill>
                <a:latin typeface="Arial" panose="020B0604020202020204"/>
                <a:ea typeface="Arial" panose="020B0604020202020204"/>
                <a:cs typeface="Arial" panose="020B0604020202020204"/>
                <a:sym typeface="Arial" panose="020B0604020202020204"/>
              </a:rPr>
              <a:t>Hãy cho biết tỉnh, thành phố nào có dân số nhiều nhất.</a:t>
            </a:r>
            <a:endParaRPr sz="2000" b="0" i="1" u="none" strike="noStrike" cap="none">
              <a:solidFill>
                <a:srgbClr val="002060"/>
              </a:solidFill>
              <a:latin typeface="Arial" panose="020B0604020202020204"/>
              <a:ea typeface="Arial" panose="020B0604020202020204"/>
              <a:cs typeface="Arial" panose="020B0604020202020204"/>
              <a:sym typeface="Arial" panose="020B0604020202020204"/>
            </a:endParaRPr>
          </a:p>
        </p:txBody>
      </p:sp>
      <p:sp>
        <p:nvSpPr>
          <p:cNvPr id="317" name="Google Shape;317;p2"/>
          <p:cNvSpPr txBox="1"/>
          <p:nvPr/>
        </p:nvSpPr>
        <p:spPr>
          <a:xfrm>
            <a:off x="870358" y="2982912"/>
            <a:ext cx="757590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1" u="none" strike="noStrike" cap="none">
                <a:solidFill>
                  <a:srgbClr val="000000"/>
                </a:solidFill>
                <a:latin typeface="Arial" panose="020B0604020202020204"/>
                <a:ea typeface="Arial" panose="020B0604020202020204"/>
                <a:cs typeface="Arial" panose="020B0604020202020204"/>
                <a:sym typeface="Arial" panose="020B0604020202020204"/>
              </a:rPr>
              <a:t>Bảng: Dân số của một số tỉnh, thành phố nước ta năm 2019</a:t>
            </a:r>
            <a:endParaRPr sz="2000" b="1" i="1"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500"/>
                                        <p:tgtEl>
                                          <p:spTgt spid="317"/>
                                        </p:tgtEl>
                                      </p:cBhvr>
                                    </p:animEffect>
                                  </p:childTnLst>
                                </p:cTn>
                              </p:par>
                              <p:par>
                                <p:cTn id="8" presetID="10" presetClass="entr" presetSubtype="0" fill="hold" nodeType="withEffect">
                                  <p:stCondLst>
                                    <p:cond delay="0"/>
                                  </p:stCondLst>
                                  <p:childTnLst>
                                    <p:set>
                                      <p:cBhvr>
                                        <p:cTn id="9" dur="1" fill="hold">
                                          <p:stCondLst>
                                            <p:cond delay="0"/>
                                          </p:stCondLst>
                                        </p:cTn>
                                        <p:tgtEl>
                                          <p:spTgt spid="314"/>
                                        </p:tgtEl>
                                        <p:attrNameLst>
                                          <p:attrName>style.visibility</p:attrName>
                                        </p:attrNameLst>
                                      </p:cBhvr>
                                      <p:to>
                                        <p:strVal val="visible"/>
                                      </p:to>
                                    </p:set>
                                    <p:animEffect transition="in" filter="fade">
                                      <p:cBhvr>
                                        <p:cTn id="10" dur="500"/>
                                        <p:tgtEl>
                                          <p:spTgt spid="3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582" name="Shape 582"/>
        <p:cNvGrpSpPr/>
        <p:nvPr/>
      </p:nvGrpSpPr>
      <p:grpSpPr>
        <a:xfrm>
          <a:off x="0" y="0"/>
          <a:ext cx="0" cy="0"/>
          <a:chOff x="0" y="0"/>
          <a:chExt cx="0" cy="0"/>
        </a:xfrm>
      </p:grpSpPr>
      <p:sp>
        <p:nvSpPr>
          <p:cNvPr id="583" name="Google Shape;583;p20"/>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sp>
        <p:nvSpPr>
          <p:cNvPr id="584" name="Google Shape;584;p20"/>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2000"/>
              <a:buFont typeface="Arial" panose="020B0604020202020204"/>
              <a:buNone/>
            </a:pPr>
            <a:r>
              <a:rPr lang="en-US" sz="12000" b="1" i="0" u="none" strike="noStrike" cap="none">
                <a:solidFill>
                  <a:srgbClr val="3F5378"/>
                </a:solidFill>
                <a:latin typeface="Arial" panose="020B0604020202020204"/>
                <a:ea typeface="Arial" panose="020B0604020202020204"/>
                <a:cs typeface="Arial" panose="020B0604020202020204"/>
                <a:sym typeface="Arial" panose="020B0604020202020204"/>
              </a:rPr>
              <a:t>III</a:t>
            </a:r>
            <a:endParaRPr sz="3000" b="1" i="0" u="none" strike="noStrike" cap="none">
              <a:solidFill>
                <a:srgbClr val="3F5378"/>
              </a:solidFill>
              <a:latin typeface="Arial" panose="020B0604020202020204"/>
              <a:ea typeface="Arial" panose="020B0604020202020204"/>
              <a:cs typeface="Arial" panose="020B0604020202020204"/>
              <a:sym typeface="Arial" panose="020B0604020202020204"/>
            </a:endParaRPr>
          </a:p>
        </p:txBody>
      </p:sp>
      <p:sp>
        <p:nvSpPr>
          <p:cNvPr id="585" name="Google Shape;585;p20"/>
          <p:cNvSpPr txBox="1"/>
          <p:nvPr/>
        </p:nvSpPr>
        <p:spPr>
          <a:xfrm>
            <a:off x="0" y="2828442"/>
            <a:ext cx="5171090"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400" b="1" i="0" u="none" strike="noStrike" cap="none">
                <a:solidFill>
                  <a:schemeClr val="lt1"/>
                </a:solidFill>
                <a:latin typeface="Arial" panose="020B0604020202020204"/>
                <a:ea typeface="Arial" panose="020B0604020202020204"/>
                <a:cs typeface="Arial" panose="020B0604020202020204"/>
                <a:sym typeface="Arial" panose="020B0604020202020204"/>
              </a:rPr>
              <a:t>SO SÁNH CÁC SỐ TỰ NHIÊN</a:t>
            </a:r>
            <a:endParaRPr sz="44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589" name="Shape 589"/>
        <p:cNvGrpSpPr/>
        <p:nvPr/>
      </p:nvGrpSpPr>
      <p:grpSpPr>
        <a:xfrm>
          <a:off x="0" y="0"/>
          <a:ext cx="0" cy="0"/>
          <a:chOff x="0" y="0"/>
          <a:chExt cx="0" cy="0"/>
        </a:xfrm>
      </p:grpSpPr>
      <p:sp>
        <p:nvSpPr>
          <p:cNvPr id="590" name="Google Shape;590;p21"/>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pic>
        <p:nvPicPr>
          <p:cNvPr id="591" name="Google Shape;591;p21"/>
          <p:cNvPicPr preferRelativeResize="0"/>
          <p:nvPr/>
        </p:nvPicPr>
        <p:blipFill rotWithShape="1">
          <a:blip r:embed="rId1"/>
          <a:srcRect/>
          <a:stretch>
            <a:fillRect/>
          </a:stretch>
        </p:blipFill>
        <p:spPr>
          <a:xfrm>
            <a:off x="0" y="2379673"/>
            <a:ext cx="2915964" cy="2763827"/>
          </a:xfrm>
          <a:prstGeom prst="rect">
            <a:avLst/>
          </a:prstGeom>
          <a:noFill/>
          <a:ln>
            <a:noFill/>
          </a:ln>
        </p:spPr>
      </p:pic>
      <p:sp>
        <p:nvSpPr>
          <p:cNvPr id="592" name="Google Shape;592;p21"/>
          <p:cNvSpPr/>
          <p:nvPr/>
        </p:nvSpPr>
        <p:spPr>
          <a:xfrm>
            <a:off x="2263166" y="204032"/>
            <a:ext cx="6842234" cy="2175641"/>
          </a:xfrm>
          <a:prstGeom prst="cloudCallout">
            <a:avLst>
              <a:gd name="adj1" fmla="val -50477"/>
              <a:gd name="adj2" fmla="val 96293"/>
            </a:avLst>
          </a:prstGeom>
          <a:solidFill>
            <a:schemeClr val="lt1"/>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chemeClr val="dk1"/>
                </a:solidFill>
                <a:latin typeface="Arial" panose="020B0604020202020204"/>
                <a:ea typeface="Arial" panose="020B0604020202020204"/>
                <a:cs typeface="Arial" panose="020B0604020202020204"/>
                <a:sym typeface="Arial" panose="020B0604020202020204"/>
              </a:rPr>
              <a:t>Số nào nhỏ hơn trong hai số 3 và 5?</a:t>
            </a:r>
            <a:endParaRPr sz="3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93" name="Google Shape;593;p21"/>
          <p:cNvSpPr/>
          <p:nvPr/>
        </p:nvSpPr>
        <p:spPr>
          <a:xfrm>
            <a:off x="4066628" y="3195662"/>
            <a:ext cx="4802507" cy="1131848"/>
          </a:xfrm>
          <a:prstGeom prst="rect">
            <a:avLst/>
          </a:prstGeom>
          <a:solidFill>
            <a:srgbClr val="CCFFCC"/>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0" i="0" u="none" strike="noStrike" cap="none">
                <a:solidFill>
                  <a:srgbClr val="C00000"/>
                </a:solidFill>
                <a:latin typeface="Arial" panose="020B0604020202020204"/>
                <a:ea typeface="Arial" panose="020B0604020202020204"/>
                <a:cs typeface="Arial" panose="020B0604020202020204"/>
                <a:sym typeface="Arial" panose="020B0604020202020204"/>
              </a:rPr>
              <a:t>=&gt; Trong hai số tự nhiên khác nhau, có một số nhỏ hơn số kia.  </a:t>
            </a:r>
            <a:endParaRPr lang="en-US" sz="2400" b="0" i="0" u="none" strike="noStrike" cap="none">
              <a:solidFill>
                <a:srgbClr val="C00000"/>
              </a:solidFill>
              <a:latin typeface="Arial" panose="020B0604020202020204"/>
              <a:ea typeface="Arial" panose="020B0604020202020204"/>
              <a:cs typeface="Arial" panose="020B0604020202020204"/>
              <a:sym typeface="Arial" panose="020B0604020202020204"/>
            </a:endParaRPr>
          </a:p>
        </p:txBody>
      </p:sp>
      <p:sp>
        <p:nvSpPr>
          <p:cNvPr id="594" name="Google Shape;594;p21"/>
          <p:cNvSpPr/>
          <p:nvPr/>
        </p:nvSpPr>
        <p:spPr>
          <a:xfrm>
            <a:off x="2013767" y="1856453"/>
            <a:ext cx="4958960" cy="523220"/>
          </a:xfrm>
          <a:prstGeom prst="rect">
            <a:avLst/>
          </a:prstGeom>
          <a:solidFill>
            <a:srgbClr val="FFEA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Nếu a &lt;  b và b &lt; c thì a &lt; c.</a:t>
            </a:r>
            <a:endPar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5" name="Google Shape;595;p21"/>
          <p:cNvSpPr txBox="1"/>
          <p:nvPr/>
        </p:nvSpPr>
        <p:spPr>
          <a:xfrm>
            <a:off x="365272" y="667570"/>
            <a:ext cx="164849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1" u="sng" strike="noStrike" cap="none">
                <a:solidFill>
                  <a:srgbClr val="000000"/>
                </a:solidFill>
                <a:latin typeface="Arial" panose="020B0604020202020204"/>
                <a:ea typeface="Arial" panose="020B0604020202020204"/>
                <a:cs typeface="Arial" panose="020B0604020202020204"/>
                <a:sym typeface="Arial" panose="020B0604020202020204"/>
              </a:rPr>
              <a:t>Lưu ý:</a:t>
            </a:r>
            <a:endParaRPr sz="2800" b="0" i="1" u="sng"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1"/>
                                        </p:tgtEl>
                                        <p:attrNameLst>
                                          <p:attrName>style.visibility</p:attrName>
                                        </p:attrNameLst>
                                      </p:cBhvr>
                                      <p:to>
                                        <p:strVal val="visible"/>
                                      </p:to>
                                    </p:set>
                                    <p:animEffect transition="in" filter="fade">
                                      <p:cBhvr>
                                        <p:cTn id="7" dur="500"/>
                                        <p:tgtEl>
                                          <p:spTgt spid="591"/>
                                        </p:tgtEl>
                                      </p:cBhvr>
                                    </p:animEffect>
                                  </p:childTnLst>
                                </p:cTn>
                              </p:par>
                              <p:par>
                                <p:cTn id="8" presetID="10" presetClass="entr" presetSubtype="0" fill="hold" nodeType="withEffect">
                                  <p:stCondLst>
                                    <p:cond delay="0"/>
                                  </p:stCondLst>
                                  <p:childTnLst>
                                    <p:set>
                                      <p:cBhvr>
                                        <p:cTn id="9" dur="1" fill="hold">
                                          <p:stCondLst>
                                            <p:cond delay="0"/>
                                          </p:stCondLst>
                                        </p:cTn>
                                        <p:tgtEl>
                                          <p:spTgt spid="592"/>
                                        </p:tgtEl>
                                        <p:attrNameLst>
                                          <p:attrName>style.visibility</p:attrName>
                                        </p:attrNameLst>
                                      </p:cBhvr>
                                      <p:to>
                                        <p:strVal val="visible"/>
                                      </p:to>
                                    </p:set>
                                    <p:animEffect transition="in" filter="fade">
                                      <p:cBhvr>
                                        <p:cTn id="10" dur="500"/>
                                        <p:tgtEl>
                                          <p:spTgt spid="59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91"/>
                                        </p:tgtEl>
                                      </p:cBhvr>
                                    </p:animEffect>
                                    <p:set>
                                      <p:cBhvr>
                                        <p:cTn id="19" dur="1" fill="hold">
                                          <p:stCondLst>
                                            <p:cond delay="500"/>
                                          </p:stCondLst>
                                        </p:cTn>
                                        <p:tgtEl>
                                          <p:spTgt spid="59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592"/>
                                        </p:tgtEl>
                                      </p:cBhvr>
                                    </p:animEffect>
                                    <p:set>
                                      <p:cBhvr>
                                        <p:cTn id="22" dur="1" fill="hold">
                                          <p:stCondLst>
                                            <p:cond delay="500"/>
                                          </p:stCondLst>
                                        </p:cTn>
                                        <p:tgtEl>
                                          <p:spTgt spid="592"/>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595"/>
                                        </p:tgtEl>
                                        <p:attrNameLst>
                                          <p:attrName>style.visibility</p:attrName>
                                        </p:attrNameLst>
                                      </p:cBhvr>
                                      <p:to>
                                        <p:strVal val="visible"/>
                                      </p:to>
                                    </p:set>
                                    <p:animEffect transition="in" filter="fade">
                                      <p:cBhvr>
                                        <p:cTn id="25" dur="500"/>
                                        <p:tgtEl>
                                          <p:spTgt spid="595"/>
                                        </p:tgtEl>
                                      </p:cBhvr>
                                    </p:animEffect>
                                  </p:childTnLst>
                                </p:cTn>
                              </p:par>
                              <p:par>
                                <p:cTn id="26" presetID="10" presetClass="entr" presetSubtype="0" fill="hold" nodeType="withEffect">
                                  <p:stCondLst>
                                    <p:cond delay="0"/>
                                  </p:stCondLst>
                                  <p:childTnLst>
                                    <p:set>
                                      <p:cBhvr>
                                        <p:cTn id="27" dur="1" fill="hold">
                                          <p:stCondLst>
                                            <p:cond delay="0"/>
                                          </p:stCondLst>
                                        </p:cTn>
                                        <p:tgtEl>
                                          <p:spTgt spid="594"/>
                                        </p:tgtEl>
                                        <p:attrNameLst>
                                          <p:attrName>style.visibility</p:attrName>
                                        </p:attrNameLst>
                                      </p:cBhvr>
                                      <p:to>
                                        <p:strVal val="visible"/>
                                      </p:to>
                                    </p:set>
                                    <p:animEffect transition="in" filter="fade">
                                      <p:cBhvr>
                                        <p:cTn id="28" dur="500"/>
                                        <p:tgtEl>
                                          <p:spTgt spid="5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599" name="Shape 599"/>
        <p:cNvGrpSpPr/>
        <p:nvPr/>
      </p:nvGrpSpPr>
      <p:grpSpPr>
        <a:xfrm>
          <a:off x="0" y="0"/>
          <a:ext cx="0" cy="0"/>
          <a:chOff x="0" y="0"/>
          <a:chExt cx="0" cy="0"/>
        </a:xfrm>
      </p:grpSpPr>
      <p:sp>
        <p:nvSpPr>
          <p:cNvPr id="600" name="Google Shape;600;p22"/>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grpSp>
        <p:nvGrpSpPr>
          <p:cNvPr id="601" name="Google Shape;601;p22"/>
          <p:cNvGrpSpPr/>
          <p:nvPr/>
        </p:nvGrpSpPr>
        <p:grpSpPr>
          <a:xfrm>
            <a:off x="412124" y="764878"/>
            <a:ext cx="5707117" cy="2022948"/>
            <a:chOff x="315320" y="711911"/>
            <a:chExt cx="5707117" cy="2022948"/>
          </a:xfrm>
        </p:grpSpPr>
        <p:pic>
          <p:nvPicPr>
            <p:cNvPr id="602" name="Google Shape;602;p22"/>
            <p:cNvPicPr preferRelativeResize="0"/>
            <p:nvPr/>
          </p:nvPicPr>
          <p:blipFill rotWithShape="1">
            <a:blip r:embed="rId1"/>
            <a:srcRect/>
            <a:stretch>
              <a:fillRect/>
            </a:stretch>
          </p:blipFill>
          <p:spPr>
            <a:xfrm>
              <a:off x="315320" y="711911"/>
              <a:ext cx="1067130" cy="533565"/>
            </a:xfrm>
            <a:prstGeom prst="rect">
              <a:avLst/>
            </a:prstGeom>
            <a:noFill/>
            <a:ln>
              <a:noFill/>
            </a:ln>
          </p:spPr>
        </p:pic>
        <p:sp>
          <p:nvSpPr>
            <p:cNvPr id="603" name="Google Shape;603;p22"/>
            <p:cNvSpPr txBox="1"/>
            <p:nvPr/>
          </p:nvSpPr>
          <p:spPr>
            <a:xfrm>
              <a:off x="1734218" y="722256"/>
              <a:ext cx="189186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So sánh:</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04" name="Google Shape;604;p22"/>
            <p:cNvSpPr txBox="1"/>
            <p:nvPr/>
          </p:nvSpPr>
          <p:spPr>
            <a:xfrm>
              <a:off x="848885" y="1497725"/>
              <a:ext cx="430291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a) 9 998 và 10 000;</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05" name="Google Shape;605;p22"/>
            <p:cNvSpPr txBox="1"/>
            <p:nvPr/>
          </p:nvSpPr>
          <p:spPr>
            <a:xfrm>
              <a:off x="848885" y="2211639"/>
              <a:ext cx="517355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b) 524 697 và 524 687.</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606" name="Google Shape;606;p22"/>
          <p:cNvSpPr txBox="1"/>
          <p:nvPr/>
        </p:nvSpPr>
        <p:spPr>
          <a:xfrm>
            <a:off x="133411" y="3047502"/>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panose="020B0604020202020204"/>
                <a:ea typeface="Arial" panose="020B0604020202020204"/>
                <a:cs typeface="Arial" panose="020B0604020202020204"/>
                <a:sym typeface="Arial" panose="020B0604020202020204"/>
              </a:rPr>
              <a:t>Trả lời:</a:t>
            </a:r>
            <a:endParaRPr sz="2400" b="1" i="1" u="sng"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07" name="Google Shape;607;p22"/>
          <p:cNvSpPr/>
          <p:nvPr/>
        </p:nvSpPr>
        <p:spPr>
          <a:xfrm>
            <a:off x="1914733" y="3411752"/>
            <a:ext cx="4572000" cy="57785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a) </a:t>
            </a:r>
            <a:r>
              <a:rPr lang="en-US" sz="2400" b="1" i="0" u="none" strike="noStrike" cap="none">
                <a:solidFill>
                  <a:srgbClr val="FF0000"/>
                </a:solidFill>
                <a:latin typeface="Arial" panose="020B0604020202020204"/>
                <a:ea typeface="Arial" panose="020B0604020202020204"/>
                <a:cs typeface="Arial" panose="020B0604020202020204"/>
                <a:sym typeface="Arial" panose="020B0604020202020204"/>
              </a:rPr>
              <a:t>9 998 &lt; 10 000</a:t>
            </a:r>
            <a:endParaRPr sz="24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608" name="Google Shape;608;p22"/>
          <p:cNvSpPr/>
          <p:nvPr/>
        </p:nvSpPr>
        <p:spPr>
          <a:xfrm>
            <a:off x="1914733" y="4133093"/>
            <a:ext cx="4572000" cy="57785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b) </a:t>
            </a:r>
            <a:r>
              <a:rPr lang="en-US" sz="2400" b="1" i="0" u="none" strike="noStrike" cap="none">
                <a:solidFill>
                  <a:srgbClr val="FF0000"/>
                </a:solidFill>
                <a:latin typeface="Arial" panose="020B0604020202020204"/>
                <a:ea typeface="Arial" panose="020B0604020202020204"/>
                <a:cs typeface="Arial" panose="020B0604020202020204"/>
                <a:sym typeface="Arial" panose="020B0604020202020204"/>
              </a:rPr>
              <a:t>524 697 &gt; 524 687</a:t>
            </a:r>
            <a:endParaRPr sz="24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pic>
        <p:nvPicPr>
          <p:cNvPr id="609" name="Google Shape;609;p22"/>
          <p:cNvPicPr preferRelativeResize="0"/>
          <p:nvPr/>
        </p:nvPicPr>
        <p:blipFill rotWithShape="1">
          <a:blip r:embed="rId2"/>
          <a:srcRect/>
          <a:stretch>
            <a:fillRect/>
          </a:stretch>
        </p:blipFill>
        <p:spPr>
          <a:xfrm>
            <a:off x="6317370" y="585179"/>
            <a:ext cx="2142334" cy="2114511"/>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613" name="Shape 613"/>
        <p:cNvGrpSpPr/>
        <p:nvPr/>
      </p:nvGrpSpPr>
      <p:grpSpPr>
        <a:xfrm>
          <a:off x="0" y="0"/>
          <a:ext cx="0" cy="0"/>
          <a:chOff x="0" y="0"/>
          <a:chExt cx="0" cy="0"/>
        </a:xfrm>
      </p:grpSpPr>
      <p:sp>
        <p:nvSpPr>
          <p:cNvPr id="614" name="Google Shape;614;p23"/>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grpSp>
        <p:nvGrpSpPr>
          <p:cNvPr id="615" name="Google Shape;615;p23"/>
          <p:cNvGrpSpPr/>
          <p:nvPr/>
        </p:nvGrpSpPr>
        <p:grpSpPr>
          <a:xfrm>
            <a:off x="526659" y="639316"/>
            <a:ext cx="8220734" cy="4154984"/>
            <a:chOff x="455404" y="1527606"/>
            <a:chExt cx="8541224" cy="3678335"/>
          </a:xfrm>
        </p:grpSpPr>
        <p:sp>
          <p:nvSpPr>
            <p:cNvPr id="616" name="Google Shape;616;p23"/>
            <p:cNvSpPr txBox="1"/>
            <p:nvPr/>
          </p:nvSpPr>
          <p:spPr>
            <a:xfrm>
              <a:off x="455404" y="1527606"/>
              <a:ext cx="8541224" cy="3678335"/>
            </a:xfrm>
            <a:prstGeom prst="rect">
              <a:avLst/>
            </a:prstGeom>
            <a:solidFill>
              <a:srgbClr val="CCFF99"/>
            </a:solidFill>
            <a:ln>
              <a:noFill/>
            </a:ln>
          </p:spPr>
          <p:txBody>
            <a:bodyPr spcFirstLastPara="1" wrap="square" lIns="91425" tIns="45700" rIns="91425" bIns="45700" anchor="t" anchorCtr="0">
              <a:spAutoFit/>
            </a:bodyPr>
            <a:lstStyle/>
            <a:p>
              <a:pPr marL="0" marR="0" lvl="0" indent="462280" algn="just" rtl="0">
                <a:lnSpc>
                  <a:spcPct val="150000"/>
                </a:lnSpc>
                <a:spcBef>
                  <a:spcPts val="0"/>
                </a:spcBef>
                <a:spcAft>
                  <a:spcPts val="0"/>
                </a:spcAft>
                <a:buNone/>
              </a:pPr>
              <a:r>
                <a:rPr lang="en-US" sz="2200" b="1" i="1" u="none" strike="noStrike" cap="none">
                  <a:solidFill>
                    <a:srgbClr val="000000"/>
                  </a:solidFill>
                  <a:latin typeface="Arial" panose="020B0604020202020204"/>
                  <a:ea typeface="Arial" panose="020B0604020202020204"/>
                  <a:cs typeface="Arial" panose="020B0604020202020204"/>
                  <a:sym typeface="Arial" panose="020B0604020202020204"/>
                </a:rPr>
                <a:t>- Trong hai số tự nhiên có số chữ số khác nhau: Số nào có nhiều chữ số hơn thì lớn hơn, số nào có ít chữ số hơn thì nhỏ hơn.</a:t>
              </a:r>
              <a:endParaRPr sz="22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396875" algn="just" rtl="0">
                <a:lnSpc>
                  <a:spcPct val="150000"/>
                </a:lnSpc>
                <a:spcBef>
                  <a:spcPts val="0"/>
                </a:spcBef>
                <a:spcAft>
                  <a:spcPts val="0"/>
                </a:spcAft>
                <a:buNone/>
              </a:pPr>
              <a:r>
                <a:rPr lang="en-US" sz="2200" b="1" i="1" u="none" strike="noStrike" cap="none">
                  <a:solidFill>
                    <a:srgbClr val="000000"/>
                  </a:solidFill>
                  <a:latin typeface="Arial" panose="020B0604020202020204"/>
                  <a:ea typeface="Arial" panose="020B0604020202020204"/>
                  <a:cs typeface="Arial" panose="020B0604020202020204"/>
                  <a:sym typeface="Arial" panose="020B0604020202020204"/>
                </a:rPr>
                <a:t>- Để so sánh hai số tự nhiên có số chữ số bằng nhau, ta lần lượt so sánh từng cặp chữ số trên cùng một hàng (tính từ trái sang phải), cho đến khi xuất hiện cặp chữ số đầu tiên khác nhau. Ở cặp chữ số khác nhau đó, chữ số nào lớn hơn thì số tự nhiên chứa chữ số đó lớn hơn.</a:t>
              </a:r>
              <a:endParaRPr sz="22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617" name="Google Shape;617;p23"/>
            <p:cNvPicPr preferRelativeResize="0"/>
            <p:nvPr/>
          </p:nvPicPr>
          <p:blipFill rotWithShape="1">
            <a:blip r:embed="rId1"/>
            <a:srcRect/>
            <a:stretch>
              <a:fillRect/>
            </a:stretch>
          </p:blipFill>
          <p:spPr>
            <a:xfrm>
              <a:off x="455404" y="1537359"/>
              <a:ext cx="426878" cy="404411"/>
            </a:xfrm>
            <a:prstGeom prst="rect">
              <a:avLst/>
            </a:prstGeom>
            <a:noFill/>
            <a:ln>
              <a:noFill/>
            </a:ln>
          </p:spPr>
        </p:pic>
      </p:gr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621" name="Shape 621"/>
        <p:cNvGrpSpPr/>
        <p:nvPr/>
      </p:nvGrpSpPr>
      <p:grpSpPr>
        <a:xfrm>
          <a:off x="0" y="0"/>
          <a:ext cx="0" cy="0"/>
          <a:chOff x="0" y="0"/>
          <a:chExt cx="0" cy="0"/>
        </a:xfrm>
      </p:grpSpPr>
      <p:sp>
        <p:nvSpPr>
          <p:cNvPr id="622" name="Google Shape;622;p24"/>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sp>
        <p:nvSpPr>
          <p:cNvPr id="623" name="Google Shape;623;p24"/>
          <p:cNvSpPr/>
          <p:nvPr/>
        </p:nvSpPr>
        <p:spPr>
          <a:xfrm>
            <a:off x="2565244" y="135529"/>
            <a:ext cx="5143957" cy="2241848"/>
          </a:xfrm>
          <a:prstGeom prst="horizontalScroll">
            <a:avLst>
              <a:gd name="adj" fmla="val 10300"/>
            </a:avLst>
          </a:prstGeom>
          <a:solidFill>
            <a:schemeClr val="accent4"/>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400" b="1" i="1" u="sng" strike="noStrike" cap="none">
                <a:solidFill>
                  <a:schemeClr val="dk1"/>
                </a:solidFill>
                <a:latin typeface="Arial" panose="020B0604020202020204"/>
                <a:ea typeface="Arial" panose="020B0604020202020204"/>
                <a:cs typeface="Arial" panose="020B0604020202020204"/>
                <a:sym typeface="Arial" panose="020B0604020202020204"/>
              </a:rPr>
              <a:t>Luyện tập 6: </a:t>
            </a:r>
            <a:r>
              <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rPr>
              <a:t>So sánh</a:t>
            </a:r>
            <a:r>
              <a:rPr lang="en-US" sz="2400" b="1" i="1" u="sng" strike="noStrike" cap="none">
                <a:solidFill>
                  <a:schemeClr val="dk1"/>
                </a:solidFill>
                <a:latin typeface="Arial" panose="020B0604020202020204"/>
                <a:ea typeface="Arial" panose="020B0604020202020204"/>
                <a:cs typeface="Arial" panose="020B0604020202020204"/>
                <a:sym typeface="Arial" panose="020B0604020202020204"/>
              </a:rPr>
              <a:t> </a:t>
            </a:r>
            <a:endParaRPr lang="en-US" sz="2400" b="1" i="1" u="sng"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457200" algn="just" rtl="0">
              <a:lnSpc>
                <a:spcPct val="150000"/>
              </a:lnSpc>
              <a:spcBef>
                <a:spcPts val="0"/>
              </a:spcBef>
              <a:spcAft>
                <a:spcPts val="0"/>
              </a:spcAft>
              <a:buClr>
                <a:srgbClr val="000000"/>
              </a:buClr>
              <a:buSzPts val="2400"/>
              <a:buFont typeface="Arial" panose="020B0604020202020204"/>
              <a:buAutoNum type="alphaLcParenR"/>
            </a:pPr>
            <a:r>
              <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rPr>
              <a:t>35 216 098 và 8 935 789.</a:t>
            </a:r>
            <a:endPar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457200" algn="just" rtl="0">
              <a:lnSpc>
                <a:spcPct val="150000"/>
              </a:lnSpc>
              <a:spcBef>
                <a:spcPts val="0"/>
              </a:spcBef>
              <a:spcAft>
                <a:spcPts val="0"/>
              </a:spcAft>
              <a:buClr>
                <a:srgbClr val="000000"/>
              </a:buClr>
              <a:buSzPts val="2400"/>
              <a:buFont typeface="Arial" panose="020B0604020202020204"/>
              <a:buAutoNum type="alphaLcParenR"/>
            </a:pPr>
            <a:r>
              <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rPr>
              <a:t>69 098 327 và 69 098 357.</a:t>
            </a:r>
            <a:endParaRPr lang="en-US" sz="2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24" name="Google Shape;624;p24"/>
          <p:cNvSpPr txBox="1"/>
          <p:nvPr/>
        </p:nvSpPr>
        <p:spPr>
          <a:xfrm>
            <a:off x="4203505" y="2377377"/>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panose="020B0604020202020204"/>
                <a:ea typeface="Arial" panose="020B0604020202020204"/>
                <a:cs typeface="Arial" panose="020B0604020202020204"/>
                <a:sym typeface="Arial" panose="020B0604020202020204"/>
              </a:rPr>
              <a:t>Trả lời:</a:t>
            </a:r>
            <a:endParaRPr sz="2400" b="1" i="1" u="sng"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25" name="Google Shape;625;p24"/>
          <p:cNvSpPr txBox="1"/>
          <p:nvPr/>
        </p:nvSpPr>
        <p:spPr>
          <a:xfrm>
            <a:off x="169956" y="3001484"/>
            <a:ext cx="8974044"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a) </a:t>
            </a:r>
            <a:r>
              <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rPr>
              <a:t>Số 35 216 098 có tám chữ số và số 8 935 789 có bảy chữ số.</a:t>
            </a:r>
            <a:endPar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50000"/>
              </a:lnSpc>
              <a:spcBef>
                <a:spcPts val="0"/>
              </a:spcBef>
              <a:spcAft>
                <a:spcPts val="0"/>
              </a:spcAft>
              <a:buNone/>
            </a:pPr>
            <a:r>
              <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rPr>
              <a:t>Vậy 35 216 098 &gt; 8 935 789.</a:t>
            </a:r>
            <a:endPar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626" name="Google Shape;626;p24"/>
          <p:cNvSpPr/>
          <p:nvPr/>
        </p:nvSpPr>
        <p:spPr>
          <a:xfrm>
            <a:off x="169956" y="4364255"/>
            <a:ext cx="5123207" cy="6463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b) </a:t>
            </a:r>
            <a:r>
              <a:rPr lang="en-US" sz="2400" b="0" i="0" u="none" strike="noStrike" cap="none">
                <a:solidFill>
                  <a:srgbClr val="FF0000"/>
                </a:solidFill>
                <a:latin typeface="Arial" panose="020B0604020202020204"/>
                <a:ea typeface="Arial" panose="020B0604020202020204"/>
                <a:cs typeface="Arial" panose="020B0604020202020204"/>
                <a:sym typeface="Arial" panose="020B0604020202020204"/>
              </a:rPr>
              <a:t>69 098 327 &lt;  69 098 357.</a:t>
            </a:r>
            <a:endParaRPr sz="2400" b="0"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25"/>
                                        </p:tgtEl>
                                        <p:attrNameLst>
                                          <p:attrName>style.visibility</p:attrName>
                                        </p:attrNameLst>
                                      </p:cBhvr>
                                      <p:to>
                                        <p:strVal val="visible"/>
                                      </p:to>
                                    </p:set>
                                    <p:animEffect transition="in" filter="fade">
                                      <p:cBhvr>
                                        <p:cTn id="9" dur="500"/>
                                        <p:tgtEl>
                                          <p:spTgt spid="62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26"/>
                                        </p:tgtEl>
                                        <p:attrNameLst>
                                          <p:attrName>style.visibility</p:attrName>
                                        </p:attrNameLst>
                                      </p:cBhvr>
                                      <p:to>
                                        <p:strVal val="visible"/>
                                      </p:to>
                                    </p:set>
                                    <p:animEffect transition="in" filter="fade">
                                      <p:cBhvr>
                                        <p:cTn id="14" dur="500"/>
                                        <p:tgtEl>
                                          <p:spTgt spid="6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630" name="Shape 630"/>
        <p:cNvGrpSpPr/>
        <p:nvPr/>
      </p:nvGrpSpPr>
      <p:grpSpPr>
        <a:xfrm>
          <a:off x="0" y="0"/>
          <a:ext cx="0" cy="0"/>
          <a:chOff x="0" y="0"/>
          <a:chExt cx="0" cy="0"/>
        </a:xfrm>
      </p:grpSpPr>
      <p:graphicFrame>
        <p:nvGraphicFramePr>
          <p:cNvPr id="631" name="Google Shape;631;p25"/>
          <p:cNvGraphicFramePr/>
          <p:nvPr/>
        </p:nvGraphicFramePr>
        <p:xfrm>
          <a:off x="168184" y="1599275"/>
          <a:ext cx="8666950" cy="3360900"/>
        </p:xfrm>
        <a:graphic>
          <a:graphicData uri="http://schemas.openxmlformats.org/drawingml/2006/table">
            <a:tbl>
              <a:tblPr firstRow="1" bandRow="1">
                <a:noFill/>
                <a:tableStyleId>{30194CA6-D357-47AE-9A8E-EF9259A8FBD6}</a:tableStyleId>
              </a:tblPr>
              <a:tblGrid>
                <a:gridCol w="5939525"/>
                <a:gridCol w="2727425"/>
              </a:tblGrid>
              <a:tr h="580175">
                <a:tc>
                  <a:txBody>
                    <a:bodyPr/>
                    <a:lstStyle/>
                    <a:p>
                      <a:pPr marL="0" marR="0" lvl="0" indent="0" algn="ctr" rtl="0">
                        <a:lnSpc>
                          <a:spcPct val="100000"/>
                        </a:lnSpc>
                        <a:spcBef>
                          <a:spcPts val="0"/>
                        </a:spcBef>
                        <a:spcAft>
                          <a:spcPts val="0"/>
                        </a:spcAft>
                        <a:buNone/>
                      </a:pPr>
                      <a:r>
                        <a:rPr lang="en-US" sz="2400" b="1" u="none" strike="noStrike" cap="none">
                          <a:solidFill>
                            <a:srgbClr val="426194"/>
                          </a:solidFill>
                        </a:rPr>
                        <a:t>Tổng</a:t>
                      </a:r>
                      <a:endParaRPr sz="2400" b="1" u="none" strike="noStrike" cap="none">
                        <a:solidFill>
                          <a:srgbClr val="426194"/>
                        </a:solidFill>
                      </a:endParaRPr>
                    </a:p>
                  </a:txBody>
                  <a:tcPr marL="91450" marR="91450" marT="45725" marB="45725" anchor="ctr">
                    <a:solidFill>
                      <a:srgbClr val="CCECFF"/>
                    </a:solidFill>
                  </a:tcPr>
                </a:tc>
                <a:tc>
                  <a:txBody>
                    <a:bodyPr/>
                    <a:lstStyle/>
                    <a:p>
                      <a:pPr marL="0" marR="0" lvl="0" indent="0" algn="ctr" rtl="0">
                        <a:lnSpc>
                          <a:spcPct val="100000"/>
                        </a:lnSpc>
                        <a:spcBef>
                          <a:spcPts val="0"/>
                        </a:spcBef>
                        <a:spcAft>
                          <a:spcPts val="0"/>
                        </a:spcAft>
                        <a:buNone/>
                      </a:pPr>
                      <a:r>
                        <a:rPr lang="en-US" sz="2400" b="1" u="none" strike="noStrike" cap="none">
                          <a:solidFill>
                            <a:srgbClr val="426194"/>
                          </a:solidFill>
                        </a:rPr>
                        <a:t>Số</a:t>
                      </a:r>
                      <a:endParaRPr sz="2400" b="1" u="none" strike="noStrike" cap="none">
                        <a:solidFill>
                          <a:srgbClr val="426194"/>
                        </a:solidFill>
                      </a:endParaRPr>
                    </a:p>
                  </a:txBody>
                  <a:tcPr marL="91450" marR="91450" marT="45725" marB="45725" anchor="ctr">
                    <a:solidFill>
                      <a:srgbClr val="CCECFF"/>
                    </a:solidFill>
                  </a:tcPr>
                </a:tc>
              </a:tr>
              <a:tr h="714175">
                <a:tc>
                  <a:txBody>
                    <a:bodyPr/>
                    <a:lstStyle/>
                    <a:p>
                      <a:pPr marL="0" marR="0" lvl="0" indent="0" algn="just" rtl="0">
                        <a:lnSpc>
                          <a:spcPct val="100000"/>
                        </a:lnSpc>
                        <a:spcBef>
                          <a:spcPts val="0"/>
                        </a:spcBef>
                        <a:spcAft>
                          <a:spcPts val="0"/>
                        </a:spcAft>
                        <a:buNone/>
                      </a:pPr>
                      <a:r>
                        <a:rPr lang="en-US" sz="2400" u="none" strike="noStrike" cap="none"/>
                        <a:t>2 000 000 + 500 000 + 60 000 + 500 + 90</a:t>
                      </a:r>
                      <a:endParaRPr sz="2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400" u="none" strike="noStrike" cap="none"/>
                        <a:t>2 560 590</a:t>
                      </a:r>
                      <a:endParaRPr sz="2400" u="none" strike="noStrike" cap="none"/>
                    </a:p>
                  </a:txBody>
                  <a:tcPr marL="91450" marR="91450" marT="45725" marB="45725" anchor="ctr"/>
                </a:tc>
              </a:tr>
              <a:tr h="955525">
                <a:tc>
                  <a:txBody>
                    <a:bodyPr/>
                    <a:lstStyle/>
                    <a:p>
                      <a:pPr marL="0" marR="0" lvl="0" indent="0" algn="just" rtl="0">
                        <a:lnSpc>
                          <a:spcPct val="100000"/>
                        </a:lnSpc>
                        <a:spcBef>
                          <a:spcPts val="0"/>
                        </a:spcBef>
                        <a:spcAft>
                          <a:spcPts val="0"/>
                        </a:spcAft>
                        <a:buNone/>
                      </a:pPr>
                      <a:r>
                        <a:rPr lang="en-US" sz="2400" u="none" strike="noStrike" cap="none"/>
                        <a:t>9 000 000 000 + 50 000 000 + 8 000 000 + 500 000 + 400</a:t>
                      </a:r>
                      <a:endParaRPr sz="2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400" u="none" strike="noStrike" cap="none"/>
                        <a:t>?</a:t>
                      </a:r>
                      <a:endParaRPr sz="2400" u="none" strike="noStrike" cap="none"/>
                    </a:p>
                  </a:txBody>
                  <a:tcPr marL="91450" marR="91450" marT="45725" marB="45725" anchor="ctr"/>
                </a:tc>
              </a:tr>
              <a:tr h="580175">
                <a:tc>
                  <a:txBody>
                    <a:bodyPr/>
                    <a:lstStyle/>
                    <a:p>
                      <a:pPr marL="0" marR="0" lvl="0" indent="0" algn="just" rtl="0">
                        <a:lnSpc>
                          <a:spcPct val="100000"/>
                        </a:lnSpc>
                        <a:spcBef>
                          <a:spcPts val="0"/>
                        </a:spcBef>
                        <a:spcAft>
                          <a:spcPts val="0"/>
                        </a:spcAft>
                        <a:buNone/>
                      </a:pPr>
                      <a:r>
                        <a:rPr lang="en-US" sz="2400" u="none" strike="noStrike" cap="none"/>
                        <a:t>a × 100 + b × 10 + 6</a:t>
                      </a:r>
                      <a:endParaRPr sz="2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400" u="none" strike="noStrike" cap="none"/>
                        <a:t>?</a:t>
                      </a:r>
                      <a:endParaRPr sz="2400" u="none" strike="noStrike" cap="none"/>
                    </a:p>
                  </a:txBody>
                  <a:tcPr marL="91450" marR="91450" marT="45725" marB="45725" anchor="ctr"/>
                </a:tc>
              </a:tr>
              <a:tr h="530850">
                <a:tc>
                  <a:txBody>
                    <a:bodyPr/>
                    <a:lstStyle/>
                    <a:p>
                      <a:pPr marL="0" marR="0" lvl="0" indent="0" algn="just" rtl="0">
                        <a:lnSpc>
                          <a:spcPct val="100000"/>
                        </a:lnSpc>
                        <a:spcBef>
                          <a:spcPts val="0"/>
                        </a:spcBef>
                        <a:spcAft>
                          <a:spcPts val="0"/>
                        </a:spcAft>
                        <a:buNone/>
                      </a:pPr>
                      <a:r>
                        <a:rPr lang="en-US" sz="2400" u="none" strike="noStrike" cap="none"/>
                        <a:t>a × 100 + 50 + c</a:t>
                      </a:r>
                      <a:endParaRPr sz="2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400" u="none" strike="noStrike" cap="none"/>
                        <a:t>?</a:t>
                      </a:r>
                      <a:endParaRPr sz="2400" u="none" strike="noStrike" cap="none"/>
                    </a:p>
                  </a:txBody>
                  <a:tcPr marL="91450" marR="91450" marT="45725" marB="45725" anchor="ctr"/>
                </a:tc>
              </a:tr>
            </a:tbl>
          </a:graphicData>
        </a:graphic>
      </p:graphicFrame>
      <p:sp>
        <p:nvSpPr>
          <p:cNvPr id="632" name="Google Shape;632;p25"/>
          <p:cNvSpPr txBox="1"/>
          <p:nvPr/>
        </p:nvSpPr>
        <p:spPr>
          <a:xfrm>
            <a:off x="0" y="946738"/>
            <a:ext cx="900334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panose="020B0604020202020204"/>
                <a:ea typeface="Arial" panose="020B0604020202020204"/>
                <a:cs typeface="Arial" panose="020B0604020202020204"/>
                <a:sym typeface="Arial" panose="020B0604020202020204"/>
              </a:rPr>
              <a:t>Bài 1: </a:t>
            </a: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Xác định số tự nhiên ở ?, biết a, b, c là các chữ số, a </a:t>
            </a:r>
            <a:r>
              <a:rPr lang="en-US" sz="2400" b="0" i="0" u="none" strike="noStrike" cap="none">
                <a:solidFill>
                  <a:srgbClr val="000000"/>
                </a:solidFill>
                <a:latin typeface="Tahoma" panose="020B0604030504040204"/>
                <a:ea typeface="Tahoma" panose="020B0604030504040204"/>
                <a:cs typeface="Tahoma" panose="020B0604030504040204"/>
                <a:sym typeface="Tahoma" panose="020B0604030504040204"/>
              </a:rPr>
              <a:t>≠ 0:</a:t>
            </a: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  </a:t>
            </a:r>
            <a:endParaRPr sz="2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33" name="Google Shape;633;p25"/>
          <p:cNvSpPr txBox="1"/>
          <p:nvPr/>
        </p:nvSpPr>
        <p:spPr>
          <a:xfrm>
            <a:off x="6347793" y="3110676"/>
            <a:ext cx="2325283"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0000"/>
                </a:solidFill>
                <a:latin typeface="Arial" panose="020B0604020202020204"/>
                <a:ea typeface="Arial" panose="020B0604020202020204"/>
                <a:cs typeface="Arial" panose="020B0604020202020204"/>
                <a:sym typeface="Arial" panose="020B0604020202020204"/>
              </a:rPr>
              <a:t>9 058 500 400</a:t>
            </a:r>
            <a:endParaRPr sz="24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634" name="Google Shape;634;p25"/>
          <p:cNvSpPr txBox="1"/>
          <p:nvPr/>
        </p:nvSpPr>
        <p:spPr>
          <a:xfrm>
            <a:off x="8361700" y="3572341"/>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35" name="Google Shape;635;p25"/>
          <p:cNvSpPr txBox="1"/>
          <p:nvPr/>
        </p:nvSpPr>
        <p:spPr>
          <a:xfrm>
            <a:off x="6873202" y="3880118"/>
            <a:ext cx="1199774" cy="470065"/>
          </a:xfrm>
          <a:prstGeom prst="rect">
            <a:avLst/>
          </a:prstGeom>
          <a:blipFill rotWithShape="1">
            <a:blip r:embed="rId1"/>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panose="020B0604020202020204"/>
                <a:ea typeface="Arial" panose="020B0604020202020204"/>
                <a:cs typeface="Arial" panose="020B0604020202020204"/>
                <a:sym typeface="Arial" panose="020B0604020202020204"/>
              </a:rPr>
              <a:t> </a:t>
            </a:r>
            <a:endParaRPr lang="en-US" sz="1400" b="0" i="0" u="none" strike="noStrike" cap="none">
              <a:latin typeface="Arial" panose="020B0604020202020204"/>
              <a:ea typeface="Arial" panose="020B0604020202020204"/>
              <a:cs typeface="Arial" panose="020B0604020202020204"/>
              <a:sym typeface="Arial" panose="020B0604020202020204"/>
            </a:endParaRPr>
          </a:p>
        </p:txBody>
      </p:sp>
      <p:sp>
        <p:nvSpPr>
          <p:cNvPr id="636" name="Google Shape;636;p25"/>
          <p:cNvSpPr txBox="1"/>
          <p:nvPr/>
        </p:nvSpPr>
        <p:spPr>
          <a:xfrm>
            <a:off x="6766959" y="4441090"/>
            <a:ext cx="1412260" cy="470065"/>
          </a:xfrm>
          <a:prstGeom prst="rect">
            <a:avLst/>
          </a:prstGeom>
          <a:blipFill rotWithShape="1">
            <a:blip r:embed="rId2"/>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panose="020B0604020202020204"/>
                <a:ea typeface="Arial" panose="020B0604020202020204"/>
                <a:cs typeface="Arial" panose="020B0604020202020204"/>
                <a:sym typeface="Arial" panose="020B0604020202020204"/>
              </a:rPr>
              <a:t> </a:t>
            </a:r>
            <a:endParaRPr lang="en-US" sz="1400" b="0" i="0" u="none" strike="noStrike" cap="none">
              <a:latin typeface="Arial" panose="020B0604020202020204"/>
              <a:ea typeface="Arial" panose="020B0604020202020204"/>
              <a:cs typeface="Arial" panose="020B0604020202020204"/>
              <a:sym typeface="Arial" panose="020B0604020202020204"/>
            </a:endParaRPr>
          </a:p>
        </p:txBody>
      </p:sp>
      <p:sp>
        <p:nvSpPr>
          <p:cNvPr id="637" name="Google Shape;637;p25"/>
          <p:cNvSpPr/>
          <p:nvPr/>
        </p:nvSpPr>
        <p:spPr>
          <a:xfrm>
            <a:off x="0" y="96253"/>
            <a:ext cx="4957011" cy="659613"/>
          </a:xfrm>
          <a:prstGeom prst="homePlate">
            <a:avLst>
              <a:gd name="adj" fmla="val 50000"/>
            </a:avLst>
          </a:prstGeom>
          <a:solidFill>
            <a:schemeClr val="accent1"/>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nvGrpSpPr>
          <p:cNvPr id="638" name="Google Shape;638;p25"/>
          <p:cNvGrpSpPr/>
          <p:nvPr/>
        </p:nvGrpSpPr>
        <p:grpSpPr>
          <a:xfrm>
            <a:off x="270509" y="230491"/>
            <a:ext cx="407743" cy="391135"/>
            <a:chOff x="5233525" y="4954450"/>
            <a:chExt cx="538275" cy="516350"/>
          </a:xfrm>
        </p:grpSpPr>
        <p:sp>
          <p:nvSpPr>
            <p:cNvPr id="639" name="Google Shape;639;p25"/>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40" name="Google Shape;640;p25"/>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41" name="Google Shape;641;p25"/>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42" name="Google Shape;642;p25"/>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43" name="Google Shape;643;p25"/>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44" name="Google Shape;644;p25"/>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45" name="Google Shape;645;p25"/>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46" name="Google Shape;646;p25"/>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47" name="Google Shape;647;p25"/>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48" name="Google Shape;648;p25"/>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49" name="Google Shape;649;p25"/>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650" name="Google Shape;650;p25"/>
          <p:cNvSpPr txBox="1"/>
          <p:nvPr/>
        </p:nvSpPr>
        <p:spPr>
          <a:xfrm>
            <a:off x="622424" y="168122"/>
            <a:ext cx="323321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chemeClr val="lt1"/>
                </a:solidFill>
                <a:latin typeface="Arial" panose="020B0604020202020204"/>
                <a:ea typeface="Arial" panose="020B0604020202020204"/>
                <a:cs typeface="Arial" panose="020B0604020202020204"/>
                <a:sym typeface="Arial" panose="020B0604020202020204"/>
              </a:rPr>
              <a:t>LUYỆN TẬP </a:t>
            </a:r>
            <a:endParaRPr sz="28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500"/>
                                        <p:tgtEl>
                                          <p:spTgt spid="631"/>
                                        </p:tgtEl>
                                      </p:cBhvr>
                                    </p:animEffect>
                                  </p:childTnLst>
                                </p:cTn>
                              </p:par>
                              <p:par>
                                <p:cTn id="8" presetID="10" presetClass="entr" presetSubtype="0" fill="hold" nodeType="withEffect">
                                  <p:stCondLst>
                                    <p:cond delay="0"/>
                                  </p:stCondLst>
                                  <p:childTnLst>
                                    <p:set>
                                      <p:cBhvr>
                                        <p:cTn id="9" dur="1" fill="hold">
                                          <p:stCondLst>
                                            <p:cond delay="0"/>
                                          </p:stCondLst>
                                        </p:cTn>
                                        <p:tgtEl>
                                          <p:spTgt spid="632"/>
                                        </p:tgtEl>
                                        <p:attrNameLst>
                                          <p:attrName>style.visibility</p:attrName>
                                        </p:attrNameLst>
                                      </p:cBhvr>
                                      <p:to>
                                        <p:strVal val="visible"/>
                                      </p:to>
                                    </p:set>
                                    <p:animEffect transition="in" filter="fade">
                                      <p:cBhvr>
                                        <p:cTn id="10" dur="500"/>
                                        <p:tgtEl>
                                          <p:spTgt spid="63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654" name="Shape 654"/>
        <p:cNvGrpSpPr/>
        <p:nvPr/>
      </p:nvGrpSpPr>
      <p:grpSpPr>
        <a:xfrm>
          <a:off x="0" y="0"/>
          <a:ext cx="0" cy="0"/>
          <a:chOff x="0" y="0"/>
          <a:chExt cx="0" cy="0"/>
        </a:xfrm>
      </p:grpSpPr>
      <p:sp>
        <p:nvSpPr>
          <p:cNvPr id="655" name="Google Shape;655;p26"/>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sp>
        <p:nvSpPr>
          <p:cNvPr id="656" name="Google Shape;656;p26"/>
          <p:cNvSpPr txBox="1"/>
          <p:nvPr/>
        </p:nvSpPr>
        <p:spPr>
          <a:xfrm>
            <a:off x="179397" y="804041"/>
            <a:ext cx="8182303"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a:solidFill>
                  <a:srgbClr val="000000"/>
                </a:solidFill>
                <a:latin typeface="Arial" panose="020B0604020202020204"/>
                <a:ea typeface="Arial" panose="020B0604020202020204"/>
                <a:cs typeface="Arial" panose="020B0604020202020204"/>
                <a:sym typeface="Arial" panose="020B0604020202020204"/>
              </a:rPr>
              <a:t>Bài 2: </a:t>
            </a: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Đọc và viết :</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57" name="Google Shape;657;p26"/>
          <p:cNvSpPr txBox="1"/>
          <p:nvPr/>
        </p:nvSpPr>
        <p:spPr>
          <a:xfrm>
            <a:off x="220716" y="1545020"/>
            <a:ext cx="964849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a) Số tự nhiên lớn nhất có sáu chữ số khác nhau;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58" name="Google Shape;658;p26"/>
          <p:cNvSpPr txBox="1"/>
          <p:nvPr/>
        </p:nvSpPr>
        <p:spPr>
          <a:xfrm>
            <a:off x="220715" y="2285999"/>
            <a:ext cx="964849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b) Số tự nhiên nhỏ nhất có bảy chữ số khác nhau;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59" name="Google Shape;659;p26"/>
          <p:cNvSpPr txBox="1"/>
          <p:nvPr/>
        </p:nvSpPr>
        <p:spPr>
          <a:xfrm>
            <a:off x="220715" y="3123010"/>
            <a:ext cx="964849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c) Số tự nhiên chẵn lớn nhất có tám chữ số khác nhau;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60" name="Google Shape;660;p26"/>
          <p:cNvSpPr txBox="1"/>
          <p:nvPr/>
        </p:nvSpPr>
        <p:spPr>
          <a:xfrm>
            <a:off x="220715" y="3928490"/>
            <a:ext cx="964849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d) Số tự nhiên lẻ nhỏ nhất có tám chữ số khác nhau.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61" name="Google Shape;661;p26"/>
          <p:cNvSpPr txBox="1"/>
          <p:nvPr/>
        </p:nvSpPr>
        <p:spPr>
          <a:xfrm>
            <a:off x="179395" y="1530789"/>
            <a:ext cx="56853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chemeClr val="dk1"/>
                </a:solidFill>
                <a:latin typeface="Arial" panose="020B0604020202020204"/>
                <a:ea typeface="Arial" panose="020B0604020202020204"/>
                <a:cs typeface="Arial" panose="020B0604020202020204"/>
                <a:sym typeface="Arial" panose="020B0604020202020204"/>
              </a:rPr>
              <a:t>a) 	</a:t>
            </a:r>
            <a:r>
              <a:rPr lang="en-US" sz="3200" b="1" i="0" u="none" strike="noStrike" cap="none">
                <a:solidFill>
                  <a:srgbClr val="FF0000"/>
                </a:solidFill>
                <a:latin typeface="Arial" panose="020B0604020202020204"/>
                <a:ea typeface="Arial" panose="020B0604020202020204"/>
                <a:cs typeface="Arial" panose="020B0604020202020204"/>
                <a:sym typeface="Arial" panose="020B0604020202020204"/>
              </a:rPr>
              <a:t>987 654</a:t>
            </a:r>
            <a:endParaRPr sz="32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662" name="Google Shape;662;p26"/>
          <p:cNvSpPr txBox="1"/>
          <p:nvPr/>
        </p:nvSpPr>
        <p:spPr>
          <a:xfrm>
            <a:off x="179396" y="2224444"/>
            <a:ext cx="56853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chemeClr val="dk1"/>
                </a:solidFill>
                <a:latin typeface="Arial" panose="020B0604020202020204"/>
                <a:ea typeface="Arial" panose="020B0604020202020204"/>
                <a:cs typeface="Arial" panose="020B0604020202020204"/>
                <a:sym typeface="Arial" panose="020B0604020202020204"/>
              </a:rPr>
              <a:t>b) 	</a:t>
            </a:r>
            <a:r>
              <a:rPr lang="en-US" sz="3200" b="1" i="0" u="none" strike="noStrike" cap="none">
                <a:solidFill>
                  <a:srgbClr val="FF0000"/>
                </a:solidFill>
                <a:latin typeface="Arial" panose="020B0604020202020204"/>
                <a:ea typeface="Arial" panose="020B0604020202020204"/>
                <a:cs typeface="Arial" panose="020B0604020202020204"/>
                <a:sym typeface="Arial" panose="020B0604020202020204"/>
              </a:rPr>
              <a:t>1 023 456 </a:t>
            </a:r>
            <a:endParaRPr sz="32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663" name="Google Shape;663;p26"/>
          <p:cNvSpPr txBox="1"/>
          <p:nvPr/>
        </p:nvSpPr>
        <p:spPr>
          <a:xfrm>
            <a:off x="179395" y="3092232"/>
            <a:ext cx="56853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chemeClr val="dk1"/>
                </a:solidFill>
                <a:latin typeface="Arial" panose="020B0604020202020204"/>
                <a:ea typeface="Arial" panose="020B0604020202020204"/>
                <a:cs typeface="Arial" panose="020B0604020202020204"/>
                <a:sym typeface="Arial" panose="020B0604020202020204"/>
              </a:rPr>
              <a:t>c) 	</a:t>
            </a:r>
            <a:r>
              <a:rPr lang="en-US" sz="3200" b="1" i="0" u="none" strike="noStrike" cap="none">
                <a:solidFill>
                  <a:srgbClr val="FF0000"/>
                </a:solidFill>
                <a:latin typeface="Arial" panose="020B0604020202020204"/>
                <a:ea typeface="Arial" panose="020B0604020202020204"/>
                <a:cs typeface="Arial" panose="020B0604020202020204"/>
                <a:sym typeface="Arial" panose="020B0604020202020204"/>
              </a:rPr>
              <a:t>98 765 432 </a:t>
            </a:r>
            <a:endParaRPr sz="32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664" name="Google Shape;664;p26"/>
          <p:cNvSpPr txBox="1"/>
          <p:nvPr/>
        </p:nvSpPr>
        <p:spPr>
          <a:xfrm>
            <a:off x="179394" y="3897712"/>
            <a:ext cx="56853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chemeClr val="dk1"/>
                </a:solidFill>
                <a:latin typeface="Arial" panose="020B0604020202020204"/>
                <a:ea typeface="Arial" panose="020B0604020202020204"/>
                <a:cs typeface="Arial" panose="020B0604020202020204"/>
                <a:sym typeface="Arial" panose="020B0604020202020204"/>
              </a:rPr>
              <a:t>d) 	</a:t>
            </a:r>
            <a:r>
              <a:rPr lang="en-US" sz="3200" b="1" i="0" u="none" strike="noStrike" cap="none">
                <a:solidFill>
                  <a:srgbClr val="FF0000"/>
                </a:solidFill>
                <a:latin typeface="Arial" panose="020B0604020202020204"/>
                <a:ea typeface="Arial" panose="020B0604020202020204"/>
                <a:cs typeface="Arial" panose="020B0604020202020204"/>
                <a:sym typeface="Arial" panose="020B0604020202020204"/>
              </a:rPr>
              <a:t>10 234 567</a:t>
            </a:r>
            <a:endParaRPr sz="32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57"/>
                                        </p:tgtEl>
                                      </p:cBhvr>
                                    </p:animEffect>
                                    <p:set>
                                      <p:cBhvr>
                                        <p:cTn id="19" dur="1" fill="hold">
                                          <p:stCondLst>
                                            <p:cond delay="500"/>
                                          </p:stCondLst>
                                        </p:cTn>
                                        <p:tgtEl>
                                          <p:spTgt spid="657"/>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66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658"/>
                                        </p:tgtEl>
                                      </p:cBhvr>
                                    </p:animEffect>
                                    <p:set>
                                      <p:cBhvr>
                                        <p:cTn id="26" dur="1" fill="hold">
                                          <p:stCondLst>
                                            <p:cond delay="500"/>
                                          </p:stCondLst>
                                        </p:cTn>
                                        <p:tgtEl>
                                          <p:spTgt spid="658"/>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662"/>
                                        </p:tgtEl>
                                        <p:attrNameLst>
                                          <p:attrName>style.visibility</p:attrName>
                                        </p:attrNameLst>
                                      </p:cBhvr>
                                      <p:to>
                                        <p:strVal val="visible"/>
                                      </p:to>
                                    </p:set>
                                    <p:animEffect transition="in" filter="fade">
                                      <p:cBhvr>
                                        <p:cTn id="29" dur="500"/>
                                        <p:tgtEl>
                                          <p:spTgt spid="66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659"/>
                                        </p:tgtEl>
                                      </p:cBhvr>
                                    </p:animEffect>
                                    <p:set>
                                      <p:cBhvr>
                                        <p:cTn id="34" dur="1" fill="hold">
                                          <p:stCondLst>
                                            <p:cond delay="500"/>
                                          </p:stCondLst>
                                        </p:cTn>
                                        <p:tgtEl>
                                          <p:spTgt spid="659"/>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663"/>
                                        </p:tgtEl>
                                        <p:attrNameLst>
                                          <p:attrName>style.visibility</p:attrName>
                                        </p:attrNameLst>
                                      </p:cBhvr>
                                      <p:to>
                                        <p:strVal val="visible"/>
                                      </p:to>
                                    </p:set>
                                    <p:animEffect transition="in" filter="fade">
                                      <p:cBhvr>
                                        <p:cTn id="37" dur="500"/>
                                        <p:tgtEl>
                                          <p:spTgt spid="66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660"/>
                                        </p:tgtEl>
                                      </p:cBhvr>
                                    </p:animEffect>
                                    <p:set>
                                      <p:cBhvr>
                                        <p:cTn id="42" dur="1" fill="hold">
                                          <p:stCondLst>
                                            <p:cond delay="500"/>
                                          </p:stCondLst>
                                        </p:cTn>
                                        <p:tgtEl>
                                          <p:spTgt spid="660"/>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664"/>
                                        </p:tgtEl>
                                        <p:attrNameLst>
                                          <p:attrName>style.visibility</p:attrName>
                                        </p:attrNameLst>
                                      </p:cBhvr>
                                      <p:to>
                                        <p:strVal val="visible"/>
                                      </p:to>
                                    </p:set>
                                    <p:animEffect transition="in" filter="fade">
                                      <p:cBhvr>
                                        <p:cTn id="45" dur="500"/>
                                        <p:tgtEl>
                                          <p:spTgt spid="6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668" name="Shape 668"/>
        <p:cNvGrpSpPr/>
        <p:nvPr/>
      </p:nvGrpSpPr>
      <p:grpSpPr>
        <a:xfrm>
          <a:off x="0" y="0"/>
          <a:ext cx="0" cy="0"/>
          <a:chOff x="0" y="0"/>
          <a:chExt cx="0" cy="0"/>
        </a:xfrm>
      </p:grpSpPr>
      <p:sp>
        <p:nvSpPr>
          <p:cNvPr id="669" name="Google Shape;669;p27"/>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sp>
        <p:nvSpPr>
          <p:cNvPr id="670" name="Google Shape;670;p27"/>
          <p:cNvSpPr txBox="1"/>
          <p:nvPr/>
        </p:nvSpPr>
        <p:spPr>
          <a:xfrm>
            <a:off x="252859" y="710967"/>
            <a:ext cx="8549618" cy="378565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Bài 4:</a:t>
            </a:r>
            <a:endPar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50000"/>
              </a:lnSpc>
              <a:spcBef>
                <a:spcPts val="0"/>
              </a:spcBef>
              <a:spcAft>
                <a:spcPts val="0"/>
              </a:spcAft>
              <a:buNone/>
            </a:pPr>
            <a:r>
              <a:rPr lang="en-US" sz="3200" b="0" i="0" u="none" strike="noStrike" cap="none">
                <a:solidFill>
                  <a:srgbClr val="000000"/>
                </a:solidFill>
                <a:latin typeface="Arial" panose="020B0604020202020204"/>
                <a:ea typeface="Arial" panose="020B0604020202020204"/>
                <a:cs typeface="Arial" panose="020B0604020202020204"/>
                <a:sym typeface="Arial" panose="020B0604020202020204"/>
              </a:rPr>
              <a:t>a) Đọc các số La Mã sau: IV, VIII, XI, XXIII, XXIV, XXVII.</a:t>
            </a:r>
            <a:endParaRPr lang="en-US" sz="32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50000"/>
              </a:lnSpc>
              <a:spcBef>
                <a:spcPts val="0"/>
              </a:spcBef>
              <a:spcAft>
                <a:spcPts val="0"/>
              </a:spcAft>
              <a:buNone/>
            </a:pPr>
            <a:r>
              <a:rPr lang="en-US" sz="3200" b="0" i="0" u="none" strike="noStrike" cap="none">
                <a:solidFill>
                  <a:srgbClr val="000000"/>
                </a:solidFill>
                <a:latin typeface="Arial" panose="020B0604020202020204"/>
                <a:ea typeface="Arial" panose="020B0604020202020204"/>
                <a:cs typeface="Arial" panose="020B0604020202020204"/>
                <a:sym typeface="Arial" panose="020B0604020202020204"/>
              </a:rPr>
              <a:t>b) Viết các số sau bằng số La Mã: 6, 14, 18, 19, 22, 26, 30.</a:t>
            </a:r>
            <a:endParaRPr sz="32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674" name="Shape 674"/>
        <p:cNvGrpSpPr/>
        <p:nvPr/>
      </p:nvGrpSpPr>
      <p:grpSpPr>
        <a:xfrm>
          <a:off x="0" y="0"/>
          <a:ext cx="0" cy="0"/>
          <a:chOff x="0" y="0"/>
          <a:chExt cx="0" cy="0"/>
        </a:xfrm>
      </p:grpSpPr>
      <p:sp>
        <p:nvSpPr>
          <p:cNvPr id="675" name="Google Shape;675;p28"/>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sp>
        <p:nvSpPr>
          <p:cNvPr id="676" name="Google Shape;676;p28"/>
          <p:cNvSpPr txBox="1"/>
          <p:nvPr/>
        </p:nvSpPr>
        <p:spPr>
          <a:xfrm>
            <a:off x="4596642" y="238570"/>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panose="020B0604020202020204"/>
                <a:ea typeface="Arial" panose="020B0604020202020204"/>
                <a:cs typeface="Arial" panose="020B0604020202020204"/>
                <a:sym typeface="Arial" panose="020B0604020202020204"/>
              </a:rPr>
              <a:t>Trả lời:</a:t>
            </a:r>
            <a:endParaRPr sz="2400" b="1" i="1" u="sng"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77" name="Google Shape;677;p28"/>
          <p:cNvSpPr txBox="1"/>
          <p:nvPr/>
        </p:nvSpPr>
        <p:spPr>
          <a:xfrm>
            <a:off x="91583" y="640967"/>
            <a:ext cx="6578236" cy="53739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b="1" i="0" u="none" strike="noStrike" cap="none">
                <a:solidFill>
                  <a:schemeClr val="dk1"/>
                </a:solidFill>
                <a:latin typeface="Arial" panose="020B0604020202020204"/>
                <a:ea typeface="Arial" panose="020B0604020202020204"/>
                <a:cs typeface="Arial" panose="020B0604020202020204"/>
                <a:sym typeface="Arial" panose="020B0604020202020204"/>
              </a:rPr>
              <a:t>a) Đọc số La Mã: </a:t>
            </a:r>
            <a:endParaRPr sz="22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78" name="Google Shape;678;p28"/>
          <p:cNvSpPr/>
          <p:nvPr/>
        </p:nvSpPr>
        <p:spPr>
          <a:xfrm>
            <a:off x="91583" y="2951533"/>
            <a:ext cx="5648867" cy="5373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chemeClr val="dk1"/>
                </a:solidFill>
                <a:latin typeface="Arial" panose="020B0604020202020204"/>
                <a:ea typeface="Arial" panose="020B0604020202020204"/>
                <a:cs typeface="Arial" panose="020B0604020202020204"/>
                <a:sym typeface="Arial" panose="020B0604020202020204"/>
              </a:rPr>
              <a:t>b) Viết số La Mã:</a:t>
            </a:r>
            <a:endParaRPr sz="22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graphicFrame>
        <p:nvGraphicFramePr>
          <p:cNvPr id="679" name="Google Shape;679;p28"/>
          <p:cNvGraphicFramePr/>
          <p:nvPr/>
        </p:nvGraphicFramePr>
        <p:xfrm>
          <a:off x="153151" y="1424099"/>
          <a:ext cx="8886975" cy="3000000"/>
        </p:xfrm>
        <a:graphic>
          <a:graphicData uri="http://schemas.openxmlformats.org/drawingml/2006/table">
            <a:tbl>
              <a:tblPr firstRow="1" bandRow="1">
                <a:noFill/>
                <a:tableStyleId>{725558C3-64B7-435D-BC15-1D7EA1366137}</a:tableStyleId>
              </a:tblPr>
              <a:tblGrid>
                <a:gridCol w="899775"/>
                <a:gridCol w="1004925"/>
                <a:gridCol w="1472350"/>
                <a:gridCol w="1869650"/>
                <a:gridCol w="1752800"/>
                <a:gridCol w="1887475"/>
              </a:tblGrid>
              <a:tr h="376450">
                <a:tc>
                  <a:txBody>
                    <a:bodyPr/>
                    <a:lstStyle/>
                    <a:p>
                      <a:pPr marL="0" marR="0" lvl="0" indent="0" algn="ctr" rtl="0">
                        <a:lnSpc>
                          <a:spcPct val="100000"/>
                        </a:lnSpc>
                        <a:spcBef>
                          <a:spcPts val="0"/>
                        </a:spcBef>
                        <a:spcAft>
                          <a:spcPts val="0"/>
                        </a:spcAft>
                        <a:buNone/>
                      </a:pPr>
                      <a:r>
                        <a:rPr lang="en-US" sz="2200" u="none" strike="noStrike" cap="none"/>
                        <a:t>IV</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VIII</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XI</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XXIII</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XXIV</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XXVII</a:t>
                      </a:r>
                      <a:endParaRPr sz="2200" u="none" strike="noStrike" cap="none"/>
                    </a:p>
                  </a:txBody>
                  <a:tcPr marL="91450" marR="91450" marT="45725" marB="45725" anchor="ctr"/>
                </a:tc>
              </a:tr>
              <a:tr h="978750">
                <a:tc>
                  <a:txBody>
                    <a:bodyPr/>
                    <a:lstStyle/>
                    <a:p>
                      <a:pPr marL="0" marR="0" lvl="0" indent="0" algn="ctr" rtl="0">
                        <a:lnSpc>
                          <a:spcPct val="100000"/>
                        </a:lnSpc>
                        <a:spcBef>
                          <a:spcPts val="0"/>
                        </a:spcBef>
                        <a:spcAft>
                          <a:spcPts val="0"/>
                        </a:spcAft>
                        <a:buNone/>
                      </a:pPr>
                      <a:r>
                        <a:rPr lang="en-US" sz="2200" u="none" strike="noStrike" cap="none"/>
                        <a:t>Bốn</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Tám</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Mười một</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Hai mươi ba</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Hai mươi tư</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Hai mươi bảy</a:t>
                      </a:r>
                      <a:endParaRPr sz="2200" b="1" u="none" strike="noStrike" cap="none">
                        <a:solidFill>
                          <a:srgbClr val="FF0000"/>
                        </a:solidFill>
                      </a:endParaRPr>
                    </a:p>
                  </a:txBody>
                  <a:tcPr marL="91450" marR="91450" marT="45725" marB="45725" anchor="ctr"/>
                </a:tc>
              </a:tr>
            </a:tbl>
          </a:graphicData>
        </a:graphic>
      </p:graphicFrame>
      <p:graphicFrame>
        <p:nvGraphicFramePr>
          <p:cNvPr id="680" name="Google Shape;680;p28"/>
          <p:cNvGraphicFramePr/>
          <p:nvPr/>
        </p:nvGraphicFramePr>
        <p:xfrm>
          <a:off x="282940" y="3778340"/>
          <a:ext cx="7824075" cy="3000000"/>
        </p:xfrm>
        <a:graphic>
          <a:graphicData uri="http://schemas.openxmlformats.org/drawingml/2006/table">
            <a:tbl>
              <a:tblPr firstRow="1" bandRow="1">
                <a:noFill/>
                <a:tableStyleId>{45A13DAF-3B31-4017-914F-7C82BE4D6819}</a:tableStyleId>
              </a:tblPr>
              <a:tblGrid>
                <a:gridCol w="1117725"/>
                <a:gridCol w="1117725"/>
                <a:gridCol w="1117725"/>
                <a:gridCol w="1117725"/>
                <a:gridCol w="1117725"/>
                <a:gridCol w="1117725"/>
                <a:gridCol w="1117725"/>
              </a:tblGrid>
              <a:tr h="586875">
                <a:tc>
                  <a:txBody>
                    <a:bodyPr/>
                    <a:lstStyle/>
                    <a:p>
                      <a:pPr marL="0" marR="0" lvl="0" indent="0" algn="ctr" rtl="0">
                        <a:lnSpc>
                          <a:spcPct val="100000"/>
                        </a:lnSpc>
                        <a:spcBef>
                          <a:spcPts val="0"/>
                        </a:spcBef>
                        <a:spcAft>
                          <a:spcPts val="0"/>
                        </a:spcAft>
                        <a:buNone/>
                      </a:pPr>
                      <a:r>
                        <a:rPr lang="en-US" sz="2200" u="none" strike="noStrike" cap="none"/>
                        <a:t>6</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14</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18</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19</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22</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26</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30</a:t>
                      </a:r>
                      <a:endParaRPr sz="2200" u="none" strike="noStrike" cap="none"/>
                    </a:p>
                  </a:txBody>
                  <a:tcPr marL="91450" marR="91450" marT="45725" marB="45725" anchor="ctr"/>
                </a:tc>
              </a:tr>
              <a:tr h="586875">
                <a:tc>
                  <a:txBody>
                    <a:bodyPr/>
                    <a:lstStyle/>
                    <a:p>
                      <a:pPr marL="0" marR="0" lvl="0" indent="0" algn="ctr" rtl="0">
                        <a:lnSpc>
                          <a:spcPct val="100000"/>
                        </a:lnSpc>
                        <a:spcBef>
                          <a:spcPts val="0"/>
                        </a:spcBef>
                        <a:spcAft>
                          <a:spcPts val="0"/>
                        </a:spcAft>
                        <a:buNone/>
                      </a:pPr>
                      <a:r>
                        <a:rPr lang="en-US" sz="2200" u="none" strike="noStrike" cap="none"/>
                        <a:t>VI</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XIV</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XVIII</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XIX</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XXII</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XXVI</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XXX</a:t>
                      </a:r>
                      <a:endParaRPr sz="2200" b="1" u="none" strike="noStrike" cap="none">
                        <a:solidFill>
                          <a:srgbClr val="FF0000"/>
                        </a:solidFill>
                      </a:endParaRPr>
                    </a:p>
                  </a:txBody>
                  <a:tcPr marL="91450" marR="91450" marT="45725" marB="45725" anchor="ctr"/>
                </a:tc>
              </a:tr>
            </a:tbl>
          </a:graphicData>
        </a:graphic>
      </p:graphicFrame>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684" name="Shape 684"/>
        <p:cNvGrpSpPr/>
        <p:nvPr/>
      </p:nvGrpSpPr>
      <p:grpSpPr>
        <a:xfrm>
          <a:off x="0" y="0"/>
          <a:ext cx="0" cy="0"/>
          <a:chOff x="0" y="0"/>
          <a:chExt cx="0" cy="0"/>
        </a:xfrm>
      </p:grpSpPr>
      <p:sp>
        <p:nvSpPr>
          <p:cNvPr id="685" name="Google Shape;685;p29"/>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sp>
        <p:nvSpPr>
          <p:cNvPr id="686" name="Google Shape;686;p29"/>
          <p:cNvSpPr txBox="1"/>
          <p:nvPr/>
        </p:nvSpPr>
        <p:spPr>
          <a:xfrm>
            <a:off x="2276873" y="28226"/>
            <a:ext cx="6705390"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a:solidFill>
                  <a:srgbClr val="000000"/>
                </a:solidFill>
                <a:latin typeface="Arial" panose="020B0604020202020204"/>
                <a:ea typeface="Arial" panose="020B0604020202020204"/>
                <a:cs typeface="Arial" panose="020B0604020202020204"/>
                <a:sym typeface="Arial" panose="020B0604020202020204"/>
              </a:rPr>
              <a:t>Bài 6: </a:t>
            </a: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Viết tập hợp các số tự nhiên x thỏa mãn mỗi điều kiện sau: </a:t>
            </a:r>
            <a:endParaRPr sz="2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87" name="Google Shape;687;p29"/>
          <p:cNvSpPr txBox="1"/>
          <p:nvPr/>
        </p:nvSpPr>
        <p:spPr>
          <a:xfrm>
            <a:off x="168133" y="1289512"/>
            <a:ext cx="2780807" cy="461665"/>
          </a:xfrm>
          <a:prstGeom prst="rect">
            <a:avLst/>
          </a:prstGeom>
          <a:blipFill rotWithShape="1">
            <a:blip r:embed="rId1"/>
            <a:stretch>
              <a:fillRect l="-3508" t="-9332" b="-3199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panose="020B0604020202020204"/>
                <a:ea typeface="Arial" panose="020B0604020202020204"/>
                <a:cs typeface="Arial" panose="020B0604020202020204"/>
                <a:sym typeface="Arial" panose="020B0604020202020204"/>
              </a:rPr>
              <a:t> </a:t>
            </a:r>
            <a:endParaRPr lang="en-US" sz="1400" b="0" i="0" u="none" strike="noStrike" cap="none">
              <a:latin typeface="Arial" panose="020B0604020202020204"/>
              <a:ea typeface="Arial" panose="020B0604020202020204"/>
              <a:cs typeface="Arial" panose="020B0604020202020204"/>
              <a:sym typeface="Arial" panose="020B0604020202020204"/>
            </a:endParaRPr>
          </a:p>
        </p:txBody>
      </p:sp>
      <p:sp>
        <p:nvSpPr>
          <p:cNvPr id="688" name="Google Shape;688;p29"/>
          <p:cNvSpPr txBox="1"/>
          <p:nvPr/>
        </p:nvSpPr>
        <p:spPr>
          <a:xfrm>
            <a:off x="187305" y="2382419"/>
            <a:ext cx="2742461" cy="461665"/>
          </a:xfrm>
          <a:prstGeom prst="rect">
            <a:avLst/>
          </a:prstGeom>
          <a:blipFill rotWithShape="1">
            <a:blip r:embed="rId2"/>
            <a:stretch>
              <a:fillRect l="-3553" t="-9210" b="-3026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panose="020B0604020202020204"/>
                <a:ea typeface="Arial" panose="020B0604020202020204"/>
                <a:cs typeface="Arial" panose="020B0604020202020204"/>
                <a:sym typeface="Arial" panose="020B0604020202020204"/>
              </a:rPr>
              <a:t> </a:t>
            </a:r>
            <a:endParaRPr lang="en-US" sz="1400" b="0" i="0" u="none" strike="noStrike" cap="none">
              <a:latin typeface="Arial" panose="020B0604020202020204"/>
              <a:ea typeface="Arial" panose="020B0604020202020204"/>
              <a:cs typeface="Arial" panose="020B0604020202020204"/>
              <a:sym typeface="Arial" panose="020B0604020202020204"/>
            </a:endParaRPr>
          </a:p>
        </p:txBody>
      </p:sp>
      <p:sp>
        <p:nvSpPr>
          <p:cNvPr id="689" name="Google Shape;689;p29"/>
          <p:cNvSpPr txBox="1"/>
          <p:nvPr/>
        </p:nvSpPr>
        <p:spPr>
          <a:xfrm>
            <a:off x="168133" y="3523825"/>
            <a:ext cx="6921062" cy="461665"/>
          </a:xfrm>
          <a:prstGeom prst="rect">
            <a:avLst/>
          </a:prstGeom>
          <a:blipFill rotWithShape="1">
            <a:blip r:embed="rId3"/>
            <a:stretch>
              <a:fillRect l="-1409" t="-9210" b="-3026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panose="020B0604020202020204"/>
                <a:ea typeface="Arial" panose="020B0604020202020204"/>
                <a:cs typeface="Arial" panose="020B0604020202020204"/>
                <a:sym typeface="Arial" panose="020B0604020202020204"/>
              </a:rPr>
              <a:t> </a:t>
            </a:r>
            <a:endParaRPr lang="en-US" sz="1400" b="0" i="0" u="none" strike="noStrike" cap="none">
              <a:latin typeface="Arial" panose="020B0604020202020204"/>
              <a:ea typeface="Arial" panose="020B0604020202020204"/>
              <a:cs typeface="Arial" panose="020B0604020202020204"/>
              <a:sym typeface="Arial" panose="020B0604020202020204"/>
            </a:endParaRPr>
          </a:p>
        </p:txBody>
      </p:sp>
      <p:sp>
        <p:nvSpPr>
          <p:cNvPr id="690" name="Google Shape;690;p29"/>
          <p:cNvSpPr txBox="1"/>
          <p:nvPr/>
        </p:nvSpPr>
        <p:spPr>
          <a:xfrm>
            <a:off x="174492" y="1157722"/>
            <a:ext cx="846309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a) Gọi A là tập hợp các số tự nhiên x thỏa mãn </a:t>
            </a:r>
            <a:r>
              <a:rPr lang="en-US" sz="2400" b="1" i="0" u="none" strike="noStrike" cap="none">
                <a:solidFill>
                  <a:srgbClr val="000000"/>
                </a:solidFill>
                <a:latin typeface="Arial" panose="020B0604020202020204"/>
                <a:ea typeface="Arial" panose="020B0604020202020204"/>
                <a:cs typeface="Arial" panose="020B0604020202020204"/>
                <a:sym typeface="Arial" panose="020B0604020202020204"/>
              </a:rPr>
              <a:t>x ≤ 6</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endPar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50000"/>
              </a:lnSpc>
              <a:spcBef>
                <a:spcPts val="0"/>
              </a:spcBef>
              <a:spcAft>
                <a:spcPts val="0"/>
              </a:spcAft>
              <a:buNone/>
            </a:pPr>
            <a:r>
              <a:rPr lang="en-US" sz="2400" b="1" i="0" u="none" strike="noStrike" cap="none">
                <a:solidFill>
                  <a:srgbClr val="FF0000"/>
                </a:solidFill>
                <a:latin typeface="Arial" panose="020B0604020202020204"/>
                <a:ea typeface="Arial" panose="020B0604020202020204"/>
                <a:cs typeface="Arial" panose="020B0604020202020204"/>
                <a:sym typeface="Arial" panose="020B0604020202020204"/>
              </a:rPr>
              <a:t>A = {0; 1; 2; 3; 4; 5; 6}</a:t>
            </a:r>
            <a:endParaRPr lang="en-US" sz="24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691" name="Google Shape;691;p29"/>
          <p:cNvSpPr txBox="1"/>
          <p:nvPr/>
        </p:nvSpPr>
        <p:spPr>
          <a:xfrm>
            <a:off x="178037" y="2251445"/>
            <a:ext cx="892736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b) Gọi B là tập hợp các số tự nhiên x thỏa mãn </a:t>
            </a:r>
            <a:r>
              <a:rPr lang="en-US" sz="2400" b="1" i="0" u="none" strike="noStrike" cap="none">
                <a:solidFill>
                  <a:srgbClr val="000000"/>
                </a:solidFill>
                <a:latin typeface="Arial" panose="020B0604020202020204"/>
                <a:ea typeface="Arial" panose="020B0604020202020204"/>
                <a:cs typeface="Arial" panose="020B0604020202020204"/>
                <a:sym typeface="Arial" panose="020B0604020202020204"/>
              </a:rPr>
              <a:t>35 ≤ x ≤ 39 </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endPar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50000"/>
              </a:lnSpc>
              <a:spcBef>
                <a:spcPts val="0"/>
              </a:spcBef>
              <a:spcAft>
                <a:spcPts val="0"/>
              </a:spcAft>
              <a:buNone/>
            </a:pPr>
            <a:r>
              <a:rPr lang="en-US" sz="2400" b="1" i="0" u="none" strike="noStrike" cap="none">
                <a:solidFill>
                  <a:srgbClr val="FF0000"/>
                </a:solidFill>
                <a:latin typeface="Arial" panose="020B0604020202020204"/>
                <a:ea typeface="Arial" panose="020B0604020202020204"/>
                <a:cs typeface="Arial" panose="020B0604020202020204"/>
                <a:sym typeface="Arial" panose="020B0604020202020204"/>
              </a:rPr>
              <a:t>B = {35; 36; 37; 38; 39}</a:t>
            </a:r>
            <a:endParaRPr lang="en-US" sz="24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692" name="Google Shape;692;p29"/>
          <p:cNvSpPr txBox="1"/>
          <p:nvPr/>
        </p:nvSpPr>
        <p:spPr>
          <a:xfrm>
            <a:off x="168133" y="3403482"/>
            <a:ext cx="918342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c) Gọi C là tập hợp các số tự nhiên x thỏa mãn </a:t>
            </a:r>
            <a:r>
              <a:rPr lang="en-US" sz="2400" b="1" i="0" u="none" strike="noStrike" cap="none">
                <a:solidFill>
                  <a:srgbClr val="000000"/>
                </a:solidFill>
                <a:latin typeface="Arial" panose="020B0604020202020204"/>
                <a:ea typeface="Arial" panose="020B0604020202020204"/>
                <a:cs typeface="Arial" panose="020B0604020202020204"/>
                <a:sym typeface="Arial" panose="020B0604020202020204"/>
              </a:rPr>
              <a:t>216 &lt; x ≤ 219 </a:t>
            </a: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 </a:t>
            </a:r>
            <a:endPar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50000"/>
              </a:lnSpc>
              <a:spcBef>
                <a:spcPts val="0"/>
              </a:spcBef>
              <a:spcAft>
                <a:spcPts val="0"/>
              </a:spcAft>
              <a:buNone/>
            </a:pPr>
            <a:r>
              <a:rPr lang="en-US" sz="2400" b="1" i="0" u="none" strike="noStrike" cap="none">
                <a:solidFill>
                  <a:srgbClr val="FF0000"/>
                </a:solidFill>
                <a:latin typeface="Arial" panose="020B0604020202020204"/>
                <a:ea typeface="Arial" panose="020B0604020202020204"/>
                <a:cs typeface="Arial" panose="020B0604020202020204"/>
                <a:sym typeface="Arial" panose="020B0604020202020204"/>
              </a:rPr>
              <a:t>C = {217; 218; 219}</a:t>
            </a:r>
            <a:endParaRPr sz="24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
                                        </p:tgtEl>
                                        <p:attrNameLst>
                                          <p:attrName>style.visibility</p:attrName>
                                        </p:attrNameLst>
                                      </p:cBhvr>
                                      <p:to>
                                        <p:strVal val="visible"/>
                                      </p:to>
                                    </p:set>
                                    <p:animEffect transition="in" filter="fade">
                                      <p:cBhvr>
                                        <p:cTn id="7" dur="500"/>
                                        <p:tgtEl>
                                          <p:spTgt spid="686"/>
                                        </p:tgtEl>
                                      </p:cBhvr>
                                    </p:animEffect>
                                  </p:childTnLst>
                                </p:cTn>
                              </p:par>
                              <p:par>
                                <p:cTn id="8" presetID="10" presetClass="entr" presetSubtype="0" fill="hold" nodeType="withEffect">
                                  <p:stCondLst>
                                    <p:cond delay="0"/>
                                  </p:stCondLst>
                                  <p:childTnLst>
                                    <p:set>
                                      <p:cBhvr>
                                        <p:cTn id="9" dur="1" fill="hold">
                                          <p:stCondLst>
                                            <p:cond delay="0"/>
                                          </p:stCondLst>
                                        </p:cTn>
                                        <p:tgtEl>
                                          <p:spTgt spid="687"/>
                                        </p:tgtEl>
                                        <p:attrNameLst>
                                          <p:attrName>style.visibility</p:attrName>
                                        </p:attrNameLst>
                                      </p:cBhvr>
                                      <p:to>
                                        <p:strVal val="visible"/>
                                      </p:to>
                                    </p:set>
                                    <p:animEffect transition="in" filter="fade">
                                      <p:cBhvr>
                                        <p:cTn id="10" dur="500"/>
                                        <p:tgtEl>
                                          <p:spTgt spid="687"/>
                                        </p:tgtEl>
                                      </p:cBhvr>
                                    </p:animEffect>
                                  </p:childTnLst>
                                </p:cTn>
                              </p:par>
                              <p:par>
                                <p:cTn id="11" presetID="10" presetClass="entr" presetSubtype="0" fill="hold" nodeType="withEffect">
                                  <p:stCondLst>
                                    <p:cond delay="0"/>
                                  </p:stCondLst>
                                  <p:childTnLst>
                                    <p:set>
                                      <p:cBhvr>
                                        <p:cTn id="12" dur="1" fill="hold">
                                          <p:stCondLst>
                                            <p:cond delay="0"/>
                                          </p:stCondLst>
                                        </p:cTn>
                                        <p:tgtEl>
                                          <p:spTgt spid="688"/>
                                        </p:tgtEl>
                                        <p:attrNameLst>
                                          <p:attrName>style.visibility</p:attrName>
                                        </p:attrNameLst>
                                      </p:cBhvr>
                                      <p:to>
                                        <p:strVal val="visible"/>
                                      </p:to>
                                    </p:set>
                                    <p:animEffect transition="in" filter="fade">
                                      <p:cBhvr>
                                        <p:cTn id="13" dur="500"/>
                                        <p:tgtEl>
                                          <p:spTgt spid="688"/>
                                        </p:tgtEl>
                                      </p:cBhvr>
                                    </p:animEffect>
                                  </p:childTnLst>
                                </p:cTn>
                              </p:par>
                              <p:par>
                                <p:cTn id="14" presetID="10" presetClass="entr" presetSubtype="0" fill="hold" nodeType="withEffect">
                                  <p:stCondLst>
                                    <p:cond delay="0"/>
                                  </p:stCondLst>
                                  <p:childTnLst>
                                    <p:set>
                                      <p:cBhvr>
                                        <p:cTn id="15" dur="1" fill="hold">
                                          <p:stCondLst>
                                            <p:cond delay="0"/>
                                          </p:stCondLst>
                                        </p:cTn>
                                        <p:tgtEl>
                                          <p:spTgt spid="689"/>
                                        </p:tgtEl>
                                        <p:attrNameLst>
                                          <p:attrName>style.visibility</p:attrName>
                                        </p:attrNameLst>
                                      </p:cBhvr>
                                      <p:to>
                                        <p:strVal val="visible"/>
                                      </p:to>
                                    </p:set>
                                    <p:animEffect transition="in" filter="fade">
                                      <p:cBhvr>
                                        <p:cTn id="16" dur="500"/>
                                        <p:tgtEl>
                                          <p:spTgt spid="68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687"/>
                                        </p:tgtEl>
                                      </p:cBhvr>
                                    </p:animEffect>
                                    <p:set>
                                      <p:cBhvr>
                                        <p:cTn id="21" dur="1" fill="hold">
                                          <p:stCondLst>
                                            <p:cond delay="500"/>
                                          </p:stCondLst>
                                        </p:cTn>
                                        <p:tgtEl>
                                          <p:spTgt spid="687"/>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69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688"/>
                                        </p:tgtEl>
                                      </p:cBhvr>
                                    </p:animEffect>
                                    <p:set>
                                      <p:cBhvr>
                                        <p:cTn id="28" dur="1" fill="hold">
                                          <p:stCondLst>
                                            <p:cond delay="500"/>
                                          </p:stCondLst>
                                        </p:cTn>
                                        <p:tgtEl>
                                          <p:spTgt spid="68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6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689"/>
                                        </p:tgtEl>
                                      </p:cBhvr>
                                    </p:animEffect>
                                    <p:set>
                                      <p:cBhvr>
                                        <p:cTn id="35" dur="1" fill="hold">
                                          <p:stCondLst>
                                            <p:cond delay="500"/>
                                          </p:stCondLst>
                                        </p:cTn>
                                        <p:tgtEl>
                                          <p:spTgt spid="689"/>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6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21" name="Shape 321"/>
        <p:cNvGrpSpPr/>
        <p:nvPr/>
      </p:nvGrpSpPr>
      <p:grpSpPr>
        <a:xfrm>
          <a:off x="0" y="0"/>
          <a:ext cx="0" cy="0"/>
          <a:chOff x="0" y="0"/>
          <a:chExt cx="0" cy="0"/>
        </a:xfrm>
      </p:grpSpPr>
      <p:sp>
        <p:nvSpPr>
          <p:cNvPr id="322" name="Google Shape;322;p3"/>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sp>
        <p:nvSpPr>
          <p:cNvPr id="323" name="Google Shape;323;p3"/>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2000"/>
              <a:buFont typeface="Arial" panose="020B0604020202020204"/>
              <a:buNone/>
            </a:pPr>
            <a:r>
              <a:rPr lang="en-US" sz="12000" b="1" i="0" u="none" strike="noStrike" cap="none">
                <a:solidFill>
                  <a:srgbClr val="3F5378"/>
                </a:solidFill>
                <a:latin typeface="Arial" panose="020B0604020202020204"/>
                <a:ea typeface="Arial" panose="020B0604020202020204"/>
                <a:cs typeface="Arial" panose="020B0604020202020204"/>
                <a:sym typeface="Arial" panose="020B0604020202020204"/>
              </a:rPr>
              <a:t>I</a:t>
            </a:r>
            <a:endParaRPr sz="3000" b="1" i="0" u="none" strike="noStrike" cap="none">
              <a:solidFill>
                <a:srgbClr val="3F5378"/>
              </a:solidFill>
              <a:latin typeface="Arial" panose="020B0604020202020204"/>
              <a:ea typeface="Arial" panose="020B0604020202020204"/>
              <a:cs typeface="Arial" panose="020B0604020202020204"/>
              <a:sym typeface="Arial" panose="020B0604020202020204"/>
            </a:endParaRPr>
          </a:p>
        </p:txBody>
      </p:sp>
      <p:sp>
        <p:nvSpPr>
          <p:cNvPr id="324" name="Google Shape;324;p3"/>
          <p:cNvSpPr txBox="1"/>
          <p:nvPr/>
        </p:nvSpPr>
        <p:spPr>
          <a:xfrm>
            <a:off x="180303" y="2828516"/>
            <a:ext cx="5190187" cy="199817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400" b="1" i="0" u="none" strike="noStrike" cap="none">
                <a:solidFill>
                  <a:schemeClr val="lt1"/>
                </a:solidFill>
                <a:latin typeface="Arial" panose="020B0604020202020204"/>
                <a:ea typeface="Arial" panose="020B0604020202020204"/>
                <a:cs typeface="Arial" panose="020B0604020202020204"/>
                <a:sym typeface="Arial" panose="020B0604020202020204"/>
              </a:rPr>
              <a:t>TẬP HỢP CÁC SỐ TỰ NHIÊN</a:t>
            </a:r>
            <a:endParaRPr sz="44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696" name="Shape 696"/>
        <p:cNvGrpSpPr/>
        <p:nvPr/>
      </p:nvGrpSpPr>
      <p:grpSpPr>
        <a:xfrm>
          <a:off x="0" y="0"/>
          <a:ext cx="0" cy="0"/>
          <a:chOff x="0" y="0"/>
          <a:chExt cx="0" cy="0"/>
        </a:xfrm>
      </p:grpSpPr>
      <p:sp>
        <p:nvSpPr>
          <p:cNvPr id="697" name="Google Shape;697;p30"/>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sp>
        <p:nvSpPr>
          <p:cNvPr id="698" name="Google Shape;698;p30"/>
          <p:cNvSpPr txBox="1"/>
          <p:nvPr/>
        </p:nvSpPr>
        <p:spPr>
          <a:xfrm>
            <a:off x="436278" y="406866"/>
            <a:ext cx="323321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Arial" panose="020B0604020202020204"/>
                <a:ea typeface="Arial" panose="020B0604020202020204"/>
                <a:cs typeface="Arial" panose="020B0604020202020204"/>
                <a:sym typeface="Arial" panose="020B0604020202020204"/>
              </a:rPr>
              <a:t>VẬN DỤNG</a:t>
            </a:r>
            <a:endParaRPr sz="32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699" name="Google Shape;699;p30"/>
          <p:cNvSpPr txBox="1"/>
          <p:nvPr/>
        </p:nvSpPr>
        <p:spPr>
          <a:xfrm>
            <a:off x="109773" y="1308612"/>
            <a:ext cx="8441463"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1" i="0" u="none" strike="noStrike" cap="none">
                <a:solidFill>
                  <a:srgbClr val="000000"/>
                </a:solidFill>
                <a:latin typeface="Arial" panose="020B0604020202020204"/>
                <a:ea typeface="Arial" panose="020B0604020202020204"/>
                <a:cs typeface="Arial" panose="020B0604020202020204"/>
                <a:sym typeface="Arial" panose="020B0604020202020204"/>
              </a:rPr>
              <a:t>Bài 8: </a:t>
            </a:r>
            <a:r>
              <a:rPr lang="en-US" sz="2000" b="0" i="0" u="none" strike="noStrike" cap="none">
                <a:solidFill>
                  <a:srgbClr val="000000"/>
                </a:solidFill>
                <a:latin typeface="Arial" panose="020B0604020202020204"/>
                <a:ea typeface="Arial" panose="020B0604020202020204"/>
                <a:cs typeface="Arial" panose="020B0604020202020204"/>
                <a:sym typeface="Arial" panose="020B0604020202020204"/>
              </a:rPr>
              <a:t>Cô Ngọc cần mua một chiếc phích nước. Giá chiếc phích nước mà cô Ngọc định mua ở năm cửa hàng như sau:</a:t>
            </a:r>
            <a:r>
              <a:rPr lang="en-US" sz="2000" b="1" i="0" u="none" strike="noStrike" cap="none">
                <a:solidFill>
                  <a:srgbClr val="000000"/>
                </a:solidFill>
                <a:latin typeface="Arial" panose="020B0604020202020204"/>
                <a:ea typeface="Arial" panose="020B0604020202020204"/>
                <a:cs typeface="Arial" panose="020B0604020202020204"/>
                <a:sym typeface="Arial" panose="020B0604020202020204"/>
              </a:rPr>
              <a:t> </a:t>
            </a:r>
            <a:endParaRPr sz="20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aphicFrame>
        <p:nvGraphicFramePr>
          <p:cNvPr id="700" name="Google Shape;700;p30"/>
          <p:cNvGraphicFramePr/>
          <p:nvPr/>
        </p:nvGraphicFramePr>
        <p:xfrm>
          <a:off x="233545" y="2214544"/>
          <a:ext cx="8701150" cy="3000000"/>
        </p:xfrm>
        <a:graphic>
          <a:graphicData uri="http://schemas.openxmlformats.org/drawingml/2006/table">
            <a:tbl>
              <a:tblPr firstRow="1" bandRow="1">
                <a:noFill/>
                <a:tableStyleId>{FC88D9C9-17B5-4510-96D3-4BC0D905FFFE}</a:tableStyleId>
              </a:tblPr>
              <a:tblGrid>
                <a:gridCol w="1507125"/>
                <a:gridCol w="1432200"/>
                <a:gridCol w="1586425"/>
                <a:gridCol w="1333050"/>
                <a:gridCol w="1311000"/>
                <a:gridCol w="1531350"/>
              </a:tblGrid>
              <a:tr h="668900">
                <a:tc>
                  <a:txBody>
                    <a:bodyPr/>
                    <a:lstStyle/>
                    <a:p>
                      <a:pPr marL="0" marR="0" lvl="0" indent="0" algn="ctr" rtl="0">
                        <a:lnSpc>
                          <a:spcPct val="100000"/>
                        </a:lnSpc>
                        <a:spcBef>
                          <a:spcPts val="0"/>
                        </a:spcBef>
                        <a:spcAft>
                          <a:spcPts val="0"/>
                        </a:spcAft>
                        <a:buNone/>
                      </a:pPr>
                      <a:r>
                        <a:rPr lang="en-US" sz="2000" u="none" strike="noStrike" cap="none"/>
                        <a:t>Cửa hàng</a:t>
                      </a:r>
                      <a:endParaRPr sz="2000" b="0" i="0" u="none" strike="noStrike" cap="none">
                        <a:solidFill>
                          <a:srgbClr val="0070C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Bình Minh</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Hùng Phát</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Hải Âu</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Hoa Sen</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Hồng Nhật</a:t>
                      </a:r>
                      <a:endParaRPr sz="2000" u="none" strike="noStrike" cap="none"/>
                    </a:p>
                  </a:txBody>
                  <a:tcPr marL="91450" marR="91450" marT="45725" marB="45725" anchor="ctr"/>
                </a:tc>
              </a:tr>
              <a:tr h="668900">
                <a:tc>
                  <a:txBody>
                    <a:bodyPr/>
                    <a:lstStyle/>
                    <a:p>
                      <a:pPr marL="0" marR="0" lvl="0" indent="0" algn="ctr" rtl="0">
                        <a:lnSpc>
                          <a:spcPct val="100000"/>
                        </a:lnSpc>
                        <a:spcBef>
                          <a:spcPts val="0"/>
                        </a:spcBef>
                        <a:spcAft>
                          <a:spcPts val="0"/>
                        </a:spcAft>
                        <a:buNone/>
                      </a:pPr>
                      <a:r>
                        <a:rPr lang="en-US" sz="2000" u="none" strike="noStrike" cap="none"/>
                        <a:t>Giá (đồng)</a:t>
                      </a:r>
                      <a:endParaRPr sz="2000" b="0" i="0" u="none" strike="noStrike" cap="none">
                        <a:solidFill>
                          <a:srgbClr val="0070C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105 000</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107 000</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110 000</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120 000</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115 000</a:t>
                      </a:r>
                      <a:endParaRPr sz="2000" u="none" strike="noStrike" cap="none"/>
                    </a:p>
                  </a:txBody>
                  <a:tcPr marL="91450" marR="91450" marT="45725" marB="45725" anchor="ctr"/>
                </a:tc>
              </a:tr>
            </a:tbl>
          </a:graphicData>
        </a:graphic>
      </p:graphicFrame>
      <p:sp>
        <p:nvSpPr>
          <p:cNvPr id="701" name="Google Shape;701;p30"/>
          <p:cNvSpPr txBox="1"/>
          <p:nvPr/>
        </p:nvSpPr>
        <p:spPr>
          <a:xfrm>
            <a:off x="524832" y="3823842"/>
            <a:ext cx="8741009" cy="4001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panose="020B0604020202020204"/>
                <a:ea typeface="Arial" panose="020B0604020202020204"/>
                <a:cs typeface="Arial" panose="020B0604020202020204"/>
                <a:sym typeface="Arial" panose="020B0604020202020204"/>
              </a:rPr>
              <a:t>Cô Ngọc nên mua phích ở cửa hàng nào thì có giá rẻ nhất?</a:t>
            </a:r>
            <a:endParaRPr sz="20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02" name="Google Shape;702;p30"/>
          <p:cNvSpPr txBox="1"/>
          <p:nvPr/>
        </p:nvSpPr>
        <p:spPr>
          <a:xfrm>
            <a:off x="109773" y="3666172"/>
            <a:ext cx="7072829"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0" u="none" strike="noStrike" cap="none">
                <a:solidFill>
                  <a:schemeClr val="dk1"/>
                </a:solidFill>
                <a:latin typeface="Arial" panose="020B0604020202020204"/>
                <a:ea typeface="Arial" panose="020B0604020202020204"/>
                <a:cs typeface="Arial" panose="020B0604020202020204"/>
                <a:sym typeface="Arial" panose="020B0604020202020204"/>
              </a:rPr>
              <a:t>Ta có: 105 000 &lt; 107 000 &lt; 110 000 &lt; 115 000 &lt; 120 000</a:t>
            </a:r>
            <a:endParaRPr lang="en-US" sz="20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50000"/>
              </a:lnSpc>
              <a:spcBef>
                <a:spcPts val="0"/>
              </a:spcBef>
              <a:spcAft>
                <a:spcPts val="0"/>
              </a:spcAft>
              <a:buNone/>
            </a:pPr>
            <a:r>
              <a:rPr lang="en-US" sz="2000" b="1" i="0" u="none" strike="noStrike" cap="none">
                <a:solidFill>
                  <a:srgbClr val="FF0000"/>
                </a:solidFill>
                <a:latin typeface="Arial" panose="020B0604020202020204"/>
                <a:ea typeface="Arial" panose="020B0604020202020204"/>
                <a:cs typeface="Arial" panose="020B0604020202020204"/>
                <a:sym typeface="Arial" panose="020B0604020202020204"/>
              </a:rPr>
              <a:t>Vậy cô Ngọc nên mua phích ở cửa hàng Bình Minh thì sẽ có giá rẻ nhất.</a:t>
            </a:r>
            <a:endParaRPr lang="en-US" sz="20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9"/>
                                        </p:tgtEl>
                                        <p:attrNameLst>
                                          <p:attrName>style.visibility</p:attrName>
                                        </p:attrNameLst>
                                      </p:cBhvr>
                                      <p:to>
                                        <p:strVal val="visible"/>
                                      </p:to>
                                    </p:set>
                                    <p:animEffect transition="in" filter="fade">
                                      <p:cBhvr>
                                        <p:cTn id="7" dur="500"/>
                                        <p:tgtEl>
                                          <p:spTgt spid="699"/>
                                        </p:tgtEl>
                                      </p:cBhvr>
                                    </p:animEffect>
                                  </p:childTnLst>
                                </p:cTn>
                              </p:par>
                              <p:par>
                                <p:cTn id="8" presetID="10" presetClass="entr" presetSubtype="0" fill="hold" nodeType="withEffect">
                                  <p:stCondLst>
                                    <p:cond delay="0"/>
                                  </p:stCondLst>
                                  <p:childTnLst>
                                    <p:set>
                                      <p:cBhvr>
                                        <p:cTn id="9" dur="1" fill="hold">
                                          <p:stCondLst>
                                            <p:cond delay="0"/>
                                          </p:stCondLst>
                                        </p:cTn>
                                        <p:tgtEl>
                                          <p:spTgt spid="700"/>
                                        </p:tgtEl>
                                        <p:attrNameLst>
                                          <p:attrName>style.visibility</p:attrName>
                                        </p:attrNameLst>
                                      </p:cBhvr>
                                      <p:to>
                                        <p:strVal val="visible"/>
                                      </p:to>
                                    </p:set>
                                    <p:animEffect transition="in" filter="fade">
                                      <p:cBhvr>
                                        <p:cTn id="10" dur="500"/>
                                        <p:tgtEl>
                                          <p:spTgt spid="700"/>
                                        </p:tgtEl>
                                      </p:cBhvr>
                                    </p:animEffect>
                                  </p:childTnLst>
                                </p:cTn>
                              </p:par>
                              <p:par>
                                <p:cTn id="11" presetID="10" presetClass="entr" presetSubtype="0" fill="hold" nodeType="withEffect">
                                  <p:stCondLst>
                                    <p:cond delay="0"/>
                                  </p:stCondLst>
                                  <p:childTnLst>
                                    <p:set>
                                      <p:cBhvr>
                                        <p:cTn id="12" dur="1" fill="hold">
                                          <p:stCondLst>
                                            <p:cond delay="0"/>
                                          </p:stCondLst>
                                        </p:cTn>
                                        <p:tgtEl>
                                          <p:spTgt spid="701"/>
                                        </p:tgtEl>
                                        <p:attrNameLst>
                                          <p:attrName>style.visibility</p:attrName>
                                        </p:attrNameLst>
                                      </p:cBhvr>
                                      <p:to>
                                        <p:strVal val="visible"/>
                                      </p:to>
                                    </p:set>
                                    <p:animEffect transition="in" filter="fade">
                                      <p:cBhvr>
                                        <p:cTn id="13" dur="500"/>
                                        <p:tgtEl>
                                          <p:spTgt spid="70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01"/>
                                        </p:tgtEl>
                                      </p:cBhvr>
                                    </p:animEffect>
                                    <p:set>
                                      <p:cBhvr>
                                        <p:cTn id="18" dur="1" fill="hold">
                                          <p:stCondLst>
                                            <p:cond delay="500"/>
                                          </p:stCondLst>
                                        </p:cTn>
                                        <p:tgtEl>
                                          <p:spTgt spid="70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702"/>
                                        </p:tgtEl>
                                        <p:attrNameLst>
                                          <p:attrName>style.visibility</p:attrName>
                                        </p:attrNameLst>
                                      </p:cBhvr>
                                      <p:to>
                                        <p:strVal val="visible"/>
                                      </p:to>
                                    </p:set>
                                    <p:animEffect transition="in" filter="fade">
                                      <p:cBhvr>
                                        <p:cTn id="21" dur="500"/>
                                        <p:tgtEl>
                                          <p:spTgt spid="7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706" name="Shape 706"/>
        <p:cNvGrpSpPr/>
        <p:nvPr/>
      </p:nvGrpSpPr>
      <p:grpSpPr>
        <a:xfrm>
          <a:off x="0" y="0"/>
          <a:ext cx="0" cy="0"/>
          <a:chOff x="0" y="0"/>
          <a:chExt cx="0" cy="0"/>
        </a:xfrm>
      </p:grpSpPr>
      <p:sp>
        <p:nvSpPr>
          <p:cNvPr id="707" name="Google Shape;707;p31"/>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grpSp>
        <p:nvGrpSpPr>
          <p:cNvPr id="708" name="Google Shape;708;p31"/>
          <p:cNvGrpSpPr/>
          <p:nvPr/>
        </p:nvGrpSpPr>
        <p:grpSpPr>
          <a:xfrm>
            <a:off x="270943" y="629920"/>
            <a:ext cx="392063" cy="291505"/>
            <a:chOff x="5247525" y="3007275"/>
            <a:chExt cx="517575" cy="384825"/>
          </a:xfrm>
        </p:grpSpPr>
        <p:sp>
          <p:nvSpPr>
            <p:cNvPr id="709" name="Google Shape;709;p31"/>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10" name="Google Shape;710;p31"/>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711" name="Google Shape;711;p31"/>
          <p:cNvSpPr txBox="1"/>
          <p:nvPr/>
        </p:nvSpPr>
        <p:spPr>
          <a:xfrm>
            <a:off x="1004552" y="500456"/>
            <a:ext cx="47527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lt1"/>
                </a:solidFill>
                <a:latin typeface="Arial" panose="020B0604020202020204"/>
                <a:ea typeface="Arial" panose="020B0604020202020204"/>
                <a:cs typeface="Arial" panose="020B0604020202020204"/>
                <a:sym typeface="Arial" panose="020B0604020202020204"/>
              </a:rPr>
              <a:t>HƯỚNG DẪN VỀ NHÀ</a:t>
            </a:r>
            <a:endParaRPr sz="28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712" name="Google Shape;712;p31"/>
          <p:cNvSpPr txBox="1"/>
          <p:nvPr/>
        </p:nvSpPr>
        <p:spPr>
          <a:xfrm>
            <a:off x="121186" y="1994731"/>
            <a:ext cx="8879595" cy="17904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3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 Ghi nhớ kiến thức trong bài. </a:t>
            </a:r>
            <a:endParaRPr sz="2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30000"/>
              </a:lnSpc>
              <a:spcBef>
                <a:spcPts val="1200"/>
              </a:spcBef>
              <a:spcAft>
                <a:spcPts val="0"/>
              </a:spcAft>
              <a:buClr>
                <a:srgbClr val="000000"/>
              </a:buClr>
              <a:buSzPts val="2400"/>
              <a:buFont typeface="Noto Sans Symbols"/>
              <a:buChar char="⮚"/>
            </a:pP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 Hoàn thành các bài tập còn lại SGK và làm thêm SBT</a:t>
            </a:r>
            <a:endParaRPr sz="2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30000"/>
              </a:lnSpc>
              <a:spcBef>
                <a:spcPts val="1200"/>
              </a:spcBef>
              <a:spcAft>
                <a:spcPts val="0"/>
              </a:spcAft>
              <a:buClr>
                <a:srgbClr val="000000"/>
              </a:buClr>
              <a:buSzPts val="2400"/>
              <a:buFont typeface="Noto Sans Symbols"/>
              <a:buChar char="⮚"/>
            </a:pP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 Xem trước bài mới “</a:t>
            </a:r>
            <a:r>
              <a:rPr lang="en-US" sz="2400" b="1" i="0" u="none" strike="noStrike" cap="none">
                <a:solidFill>
                  <a:srgbClr val="000000"/>
                </a:solidFill>
                <a:latin typeface="Arial" panose="020B0604020202020204"/>
                <a:ea typeface="Arial" panose="020B0604020202020204"/>
                <a:cs typeface="Arial" panose="020B0604020202020204"/>
                <a:sym typeface="Arial" panose="020B0604020202020204"/>
              </a:rPr>
              <a:t>Phép cộng, phép trừ các số tự nhiên</a:t>
            </a: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a:t>
            </a:r>
            <a:endParaRPr sz="2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713" name="Google Shape;713;p31"/>
          <p:cNvPicPr preferRelativeResize="0"/>
          <p:nvPr/>
        </p:nvPicPr>
        <p:blipFill rotWithShape="1">
          <a:blip r:embed="rId1"/>
          <a:srcRect l="3625" t="-1" b="5482"/>
          <a:stretch>
            <a:fillRect/>
          </a:stretch>
        </p:blipFill>
        <p:spPr>
          <a:xfrm>
            <a:off x="7266584" y="136232"/>
            <a:ext cx="1838816" cy="1774887"/>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2"/>
                                        </p:tgtEl>
                                        <p:attrNameLst>
                                          <p:attrName>style.visibility</p:attrName>
                                        </p:attrNameLst>
                                      </p:cBhvr>
                                      <p:to>
                                        <p:strVal val="visible"/>
                                      </p:to>
                                    </p:set>
                                    <p:animEffect transition="in" filter="fade">
                                      <p:cBhvr>
                                        <p:cTn id="7" dur="1000"/>
                                        <p:tgtEl>
                                          <p:spTgt spid="7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717" name="Shape 717"/>
        <p:cNvGrpSpPr/>
        <p:nvPr/>
      </p:nvGrpSpPr>
      <p:grpSpPr>
        <a:xfrm>
          <a:off x="0" y="0"/>
          <a:ext cx="0" cy="0"/>
          <a:chOff x="0" y="0"/>
          <a:chExt cx="0" cy="0"/>
        </a:xfrm>
      </p:grpSpPr>
      <p:sp>
        <p:nvSpPr>
          <p:cNvPr id="718" name="Google Shape;718;p32"/>
          <p:cNvSpPr txBox="1"/>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500"/>
              <a:buFont typeface="Arial" panose="020B0604020202020204"/>
              <a:buNone/>
            </a:pPr>
            <a:fld id="{00000000-1234-1234-1234-123412341234}" type="slidenum">
              <a:rPr lang="en-US"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rPr>
            </a:fld>
            <a:endParaRPr sz="1500" b="1" i="0" u="none" strike="noStrike" cap="none">
              <a:solidFill>
                <a:srgbClr val="7F8B91"/>
              </a:solidFill>
              <a:latin typeface="Amatic SC" panose="00000500000000000000"/>
              <a:ea typeface="Amatic SC" panose="00000500000000000000"/>
              <a:cs typeface="Amatic SC" panose="00000500000000000000"/>
              <a:sym typeface="Amatic SC" panose="00000500000000000000"/>
            </a:endParaRPr>
          </a:p>
        </p:txBody>
      </p:sp>
      <p:sp>
        <p:nvSpPr>
          <p:cNvPr id="719" name="Google Shape;719;p32"/>
          <p:cNvSpPr/>
          <p:nvPr/>
        </p:nvSpPr>
        <p:spPr>
          <a:xfrm>
            <a:off x="1109639" y="3212191"/>
            <a:ext cx="652087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panose="020B0604020202020204"/>
              <a:buNone/>
            </a:pPr>
            <a:r>
              <a:rPr lang="en-US" sz="4800" b="1" i="0" u="none" strike="noStrike" cap="none">
                <a:solidFill>
                  <a:srgbClr val="C00000"/>
                </a:solidFill>
                <a:latin typeface="Arial" panose="020B0604020202020204"/>
                <a:ea typeface="Arial" panose="020B0604020202020204"/>
                <a:cs typeface="Arial" panose="020B0604020202020204"/>
                <a:sym typeface="Arial" panose="020B0604020202020204"/>
              </a:rPr>
              <a:t>THANK YOU!</a:t>
            </a:r>
            <a:endParaRPr sz="4800" b="1" i="0" u="none" strike="noStrike" cap="none">
              <a:solidFill>
                <a:srgbClr val="C00000"/>
              </a:solidFill>
              <a:latin typeface="Arial" panose="020B0604020202020204"/>
              <a:ea typeface="Arial" panose="020B0604020202020204"/>
              <a:cs typeface="Arial" panose="020B0604020202020204"/>
              <a:sym typeface="Arial" panose="020B0604020202020204"/>
            </a:endParaRPr>
          </a:p>
        </p:txBody>
      </p:sp>
      <p:pic>
        <p:nvPicPr>
          <p:cNvPr id="720" name="Google Shape;720;p32"/>
          <p:cNvPicPr preferRelativeResize="0"/>
          <p:nvPr/>
        </p:nvPicPr>
        <p:blipFill rotWithShape="1">
          <a:blip r:embed="rId1"/>
          <a:srcRect/>
          <a:stretch>
            <a:fillRect/>
          </a:stretch>
        </p:blipFill>
        <p:spPr>
          <a:xfrm>
            <a:off x="3503395" y="816332"/>
            <a:ext cx="2140662" cy="2075198"/>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9"/>
                                        </p:tgtEl>
                                        <p:attrNameLst>
                                          <p:attrName>style.visibility</p:attrName>
                                        </p:attrNameLst>
                                      </p:cBhvr>
                                      <p:to>
                                        <p:strVal val="visible"/>
                                      </p:to>
                                    </p:set>
                                    <p:animEffect transition="in" filter="fade">
                                      <p:cBhvr>
                                        <p:cTn id="7" dur="500"/>
                                        <p:tgtEl>
                                          <p:spTgt spid="7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28" name="Shape 328"/>
        <p:cNvGrpSpPr/>
        <p:nvPr/>
      </p:nvGrpSpPr>
      <p:grpSpPr>
        <a:xfrm>
          <a:off x="0" y="0"/>
          <a:ext cx="0" cy="0"/>
          <a:chOff x="0" y="0"/>
          <a:chExt cx="0" cy="0"/>
        </a:xfrm>
      </p:grpSpPr>
      <p:sp>
        <p:nvSpPr>
          <p:cNvPr id="329" name="Google Shape;329;p4"/>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grpSp>
        <p:nvGrpSpPr>
          <p:cNvPr id="330" name="Google Shape;330;p4"/>
          <p:cNvGrpSpPr/>
          <p:nvPr/>
        </p:nvGrpSpPr>
        <p:grpSpPr>
          <a:xfrm>
            <a:off x="293683" y="574116"/>
            <a:ext cx="309041" cy="403123"/>
            <a:chOff x="590250" y="244200"/>
            <a:chExt cx="407975" cy="532175"/>
          </a:xfrm>
        </p:grpSpPr>
        <p:sp>
          <p:nvSpPr>
            <p:cNvPr id="331" name="Google Shape;331;p4"/>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2" name="Google Shape;332;p4"/>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3" name="Google Shape;333;p4"/>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4" name="Google Shape;334;p4"/>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5" name="Google Shape;335;p4"/>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6" name="Google Shape;336;p4"/>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7" name="Google Shape;337;p4"/>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8" name="Google Shape;338;p4"/>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9" name="Google Shape;339;p4"/>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0" name="Google Shape;340;p4"/>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1" name="Google Shape;341;p4"/>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2" name="Google Shape;342;p4"/>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3" name="Google Shape;343;p4"/>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4" name="Google Shape;344;p4"/>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345" name="Google Shape;345;p4"/>
          <p:cNvSpPr txBox="1"/>
          <p:nvPr/>
        </p:nvSpPr>
        <p:spPr>
          <a:xfrm>
            <a:off x="901521" y="450343"/>
            <a:ext cx="5447763" cy="584775"/>
          </a:xfrm>
          <a:prstGeom prst="rect">
            <a:avLst/>
          </a:prstGeom>
          <a:blipFill rotWithShape="1">
            <a:blip r:embed="rId1"/>
            <a:stretch>
              <a:fillRect l="-2907" t="-13541" b="-3333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panose="020B0604020202020204"/>
                <a:ea typeface="Arial" panose="020B0604020202020204"/>
                <a:cs typeface="Arial" panose="020B0604020202020204"/>
                <a:sym typeface="Arial" panose="020B0604020202020204"/>
              </a:rPr>
              <a:t> </a:t>
            </a:r>
            <a:endParaRPr lang="en-US" sz="1400" b="0" i="0" u="none" strike="noStrike" cap="none">
              <a:latin typeface="Arial" panose="020B0604020202020204"/>
              <a:ea typeface="Arial" panose="020B0604020202020204"/>
              <a:cs typeface="Arial" panose="020B0604020202020204"/>
              <a:sym typeface="Arial" panose="020B0604020202020204"/>
            </a:endParaRPr>
          </a:p>
        </p:txBody>
      </p:sp>
      <p:grpSp>
        <p:nvGrpSpPr>
          <p:cNvPr id="346" name="Google Shape;346;p4"/>
          <p:cNvGrpSpPr/>
          <p:nvPr/>
        </p:nvGrpSpPr>
        <p:grpSpPr>
          <a:xfrm>
            <a:off x="579658" y="1470313"/>
            <a:ext cx="8079136" cy="3323987"/>
            <a:chOff x="432476" y="1527606"/>
            <a:chExt cx="8199735" cy="3489652"/>
          </a:xfrm>
        </p:grpSpPr>
        <p:sp>
          <p:nvSpPr>
            <p:cNvPr id="347" name="Google Shape;347;p4"/>
            <p:cNvSpPr txBox="1"/>
            <p:nvPr/>
          </p:nvSpPr>
          <p:spPr>
            <a:xfrm>
              <a:off x="455404" y="1527606"/>
              <a:ext cx="8176807" cy="3489652"/>
            </a:xfrm>
            <a:prstGeom prst="rect">
              <a:avLst/>
            </a:prstGeom>
            <a:blipFill rotWithShape="1">
              <a:blip r:embed="rId2"/>
              <a:stretch>
                <a:fillRect l="-1589" r="-1966" b="-183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panose="020B0604020202020204"/>
                  <a:ea typeface="Arial" panose="020B0604020202020204"/>
                  <a:cs typeface="Arial" panose="020B0604020202020204"/>
                  <a:sym typeface="Arial" panose="020B0604020202020204"/>
                </a:rPr>
                <a:t> </a:t>
              </a:r>
              <a:endParaRPr lang="en-US" sz="1400" b="0" i="0" u="none" strike="noStrike" cap="none">
                <a:latin typeface="Arial" panose="020B0604020202020204"/>
                <a:ea typeface="Arial" panose="020B0604020202020204"/>
                <a:cs typeface="Arial" panose="020B0604020202020204"/>
                <a:sym typeface="Arial" panose="020B0604020202020204"/>
              </a:endParaRPr>
            </a:p>
          </p:txBody>
        </p:sp>
        <p:pic>
          <p:nvPicPr>
            <p:cNvPr id="348" name="Google Shape;348;p4"/>
            <p:cNvPicPr preferRelativeResize="0"/>
            <p:nvPr/>
          </p:nvPicPr>
          <p:blipFill rotWithShape="1">
            <a:blip r:embed="rId3"/>
            <a:srcRect/>
            <a:stretch>
              <a:fillRect/>
            </a:stretch>
          </p:blipFill>
          <p:spPr>
            <a:xfrm>
              <a:off x="432476" y="1560804"/>
              <a:ext cx="426878" cy="404411"/>
            </a:xfrm>
            <a:prstGeom prst="rect">
              <a:avLst/>
            </a:prstGeom>
            <a:noFill/>
            <a:ln>
              <a:noFill/>
            </a:ln>
          </p:spPr>
        </p:pic>
      </p:gr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52" name="Shape 352"/>
        <p:cNvGrpSpPr/>
        <p:nvPr/>
      </p:nvGrpSpPr>
      <p:grpSpPr>
        <a:xfrm>
          <a:off x="0" y="0"/>
          <a:ext cx="0" cy="0"/>
          <a:chOff x="0" y="0"/>
          <a:chExt cx="0" cy="0"/>
        </a:xfrm>
      </p:grpSpPr>
      <p:sp>
        <p:nvSpPr>
          <p:cNvPr id="353" name="Google Shape;353;p5"/>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sp>
        <p:nvSpPr>
          <p:cNvPr id="354" name="Google Shape;354;p5"/>
          <p:cNvSpPr txBox="1"/>
          <p:nvPr/>
        </p:nvSpPr>
        <p:spPr>
          <a:xfrm>
            <a:off x="236142" y="1745750"/>
            <a:ext cx="8857766" cy="6463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1" u="sng" strike="noStrike" cap="none">
                <a:solidFill>
                  <a:srgbClr val="002060"/>
                </a:solidFill>
                <a:latin typeface="Arial" panose="020B0604020202020204"/>
                <a:ea typeface="Arial" panose="020B0604020202020204"/>
                <a:cs typeface="Arial" panose="020B0604020202020204"/>
                <a:sym typeface="Arial" panose="020B0604020202020204"/>
              </a:rPr>
              <a:t>Ví dụ 1:</a:t>
            </a:r>
            <a:r>
              <a:rPr lang="en-US" sz="2400" b="1" i="1" u="none" strike="noStrike" cap="none">
                <a:solidFill>
                  <a:srgbClr val="002060"/>
                </a:solidFill>
                <a:latin typeface="Arial" panose="020B0604020202020204"/>
                <a:ea typeface="Arial" panose="020B0604020202020204"/>
                <a:cs typeface="Arial" panose="020B0604020202020204"/>
                <a:sym typeface="Arial" panose="020B0604020202020204"/>
              </a:rPr>
              <a:t>  </a:t>
            </a:r>
            <a:r>
              <a:rPr lang="en-US" sz="2400" b="0" i="0" u="none" strike="noStrike" cap="none">
                <a:solidFill>
                  <a:srgbClr val="002060"/>
                </a:solidFill>
                <a:latin typeface="Arial" panose="020B0604020202020204"/>
                <a:ea typeface="Arial" panose="020B0604020202020204"/>
                <a:cs typeface="Arial" panose="020B0604020202020204"/>
                <a:sym typeface="Arial" panose="020B0604020202020204"/>
              </a:rPr>
              <a:t>Trường hợp nào sau đây chỉ tập hợp các số tự nhiên?</a:t>
            </a:r>
            <a:endParaRPr sz="2400" b="1" i="1" u="sng" strike="noStrike" cap="none">
              <a:solidFill>
                <a:srgbClr val="002060"/>
              </a:solidFill>
              <a:latin typeface="Arial" panose="020B0604020202020204"/>
              <a:ea typeface="Arial" panose="020B0604020202020204"/>
              <a:cs typeface="Arial" panose="020B0604020202020204"/>
              <a:sym typeface="Arial" panose="020B0604020202020204"/>
            </a:endParaRPr>
          </a:p>
        </p:txBody>
      </p:sp>
      <p:sp>
        <p:nvSpPr>
          <p:cNvPr id="355" name="Google Shape;355;p5"/>
          <p:cNvSpPr txBox="1"/>
          <p:nvPr/>
        </p:nvSpPr>
        <p:spPr>
          <a:xfrm>
            <a:off x="605306" y="2755087"/>
            <a:ext cx="283335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panose="020B0604020202020204"/>
                <a:ea typeface="Arial" panose="020B0604020202020204"/>
                <a:cs typeface="Arial" panose="020B0604020202020204"/>
                <a:sym typeface="Arial" panose="020B0604020202020204"/>
              </a:rPr>
              <a:t>A. {1; 2; 3; 4;…}.</a:t>
            </a:r>
            <a:endParaRPr sz="2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6" name="Google Shape;356;p5"/>
          <p:cNvSpPr txBox="1"/>
          <p:nvPr/>
        </p:nvSpPr>
        <p:spPr>
          <a:xfrm>
            <a:off x="528793" y="3579758"/>
            <a:ext cx="314244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panose="020B0604020202020204"/>
                <a:ea typeface="Arial" panose="020B0604020202020204"/>
                <a:cs typeface="Arial" panose="020B0604020202020204"/>
                <a:sym typeface="Arial" panose="020B0604020202020204"/>
              </a:rPr>
              <a:t>C. {0; 1; 2; 3; 4}.</a:t>
            </a:r>
            <a:endParaRPr sz="2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7" name="Google Shape;357;p5"/>
          <p:cNvSpPr txBox="1"/>
          <p:nvPr/>
        </p:nvSpPr>
        <p:spPr>
          <a:xfrm>
            <a:off x="4205438" y="2721998"/>
            <a:ext cx="341256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panose="020B0604020202020204"/>
                <a:ea typeface="Arial" panose="020B0604020202020204"/>
                <a:cs typeface="Arial" panose="020B0604020202020204"/>
                <a:sym typeface="Arial" panose="020B0604020202020204"/>
              </a:rPr>
              <a:t>B. {0; 1; 2; 3; 4;…}.</a:t>
            </a:r>
            <a:endParaRPr sz="2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8" name="Google Shape;358;p5"/>
          <p:cNvSpPr txBox="1"/>
          <p:nvPr/>
        </p:nvSpPr>
        <p:spPr>
          <a:xfrm>
            <a:off x="4192256" y="3451530"/>
            <a:ext cx="4806932"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a:solidFill>
                  <a:srgbClr val="000000"/>
                </a:solidFill>
                <a:latin typeface="Arial" panose="020B0604020202020204"/>
                <a:ea typeface="Arial" panose="020B0604020202020204"/>
                <a:cs typeface="Arial" panose="020B0604020202020204"/>
                <a:sym typeface="Arial" panose="020B0604020202020204"/>
              </a:rPr>
              <a:t>D. {1; 2; 3; 4; 5; 6; 7; 8; 9; 10}.</a:t>
            </a:r>
            <a:endParaRPr sz="2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59" name="Google Shape;359;p5"/>
          <p:cNvGrpSpPr/>
          <p:nvPr/>
        </p:nvGrpSpPr>
        <p:grpSpPr>
          <a:xfrm>
            <a:off x="8046752" y="59808"/>
            <a:ext cx="761508" cy="769757"/>
            <a:chOff x="6643075" y="3664250"/>
            <a:chExt cx="407950" cy="407975"/>
          </a:xfrm>
        </p:grpSpPr>
        <p:sp>
          <p:nvSpPr>
            <p:cNvPr id="360" name="Google Shape;360;p5"/>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1" name="Google Shape;361;p5"/>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362" name="Google Shape;362;p5"/>
          <p:cNvGrpSpPr/>
          <p:nvPr/>
        </p:nvGrpSpPr>
        <p:grpSpPr>
          <a:xfrm rot="-587363">
            <a:off x="7193404" y="484087"/>
            <a:ext cx="313074" cy="316465"/>
            <a:chOff x="576250" y="4319400"/>
            <a:chExt cx="442075" cy="442050"/>
          </a:xfrm>
        </p:grpSpPr>
        <p:sp>
          <p:nvSpPr>
            <p:cNvPr id="363" name="Google Shape;363;p5"/>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4" name="Google Shape;364;p5"/>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5" name="Google Shape;365;p5"/>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6" name="Google Shape;366;p5"/>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367" name="Google Shape;367;p5"/>
          <p:cNvSpPr/>
          <p:nvPr/>
        </p:nvSpPr>
        <p:spPr>
          <a:xfrm>
            <a:off x="7804936" y="123065"/>
            <a:ext cx="119039" cy="11489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8" name="Google Shape;368;p5"/>
          <p:cNvSpPr/>
          <p:nvPr/>
        </p:nvSpPr>
        <p:spPr>
          <a:xfrm rot="2697322">
            <a:off x="8710924" y="834202"/>
            <a:ext cx="180696" cy="17440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9" name="Google Shape;369;p5"/>
          <p:cNvSpPr/>
          <p:nvPr/>
        </p:nvSpPr>
        <p:spPr>
          <a:xfrm>
            <a:off x="8926820" y="123065"/>
            <a:ext cx="72368" cy="6988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0" name="Google Shape;370;p5"/>
          <p:cNvSpPr/>
          <p:nvPr/>
        </p:nvSpPr>
        <p:spPr>
          <a:xfrm rot="1280149">
            <a:off x="7867095" y="622927"/>
            <a:ext cx="72369" cy="698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71" name="Google Shape;371;p5"/>
          <p:cNvPicPr preferRelativeResize="0"/>
          <p:nvPr/>
        </p:nvPicPr>
        <p:blipFill rotWithShape="1">
          <a:blip r:embed="rId1"/>
          <a:srcRect/>
          <a:stretch>
            <a:fillRect/>
          </a:stretch>
        </p:blipFill>
        <p:spPr>
          <a:xfrm>
            <a:off x="3671238" y="70454"/>
            <a:ext cx="1987574" cy="1550118"/>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75" name="Shape 375"/>
        <p:cNvGrpSpPr/>
        <p:nvPr/>
      </p:nvGrpSpPr>
      <p:grpSpPr>
        <a:xfrm>
          <a:off x="0" y="0"/>
          <a:ext cx="0" cy="0"/>
          <a:chOff x="0" y="0"/>
          <a:chExt cx="0" cy="0"/>
        </a:xfrm>
      </p:grpSpPr>
      <p:sp>
        <p:nvSpPr>
          <p:cNvPr id="376" name="Google Shape;376;p6"/>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sp>
        <p:nvSpPr>
          <p:cNvPr id="377" name="Google Shape;377;p6"/>
          <p:cNvSpPr/>
          <p:nvPr/>
        </p:nvSpPr>
        <p:spPr>
          <a:xfrm>
            <a:off x="824247" y="360609"/>
            <a:ext cx="7688688" cy="2601532"/>
          </a:xfrm>
          <a:prstGeom prst="horizontalScroll">
            <a:avLst>
              <a:gd name="adj" fmla="val 12500"/>
            </a:avLst>
          </a:prstGeom>
          <a:blipFill rotWithShape="1">
            <a:blip r:embed="rId1"/>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panose="020B0604020202020204"/>
                <a:ea typeface="Arial" panose="020B0604020202020204"/>
                <a:cs typeface="Arial" panose="020B0604020202020204"/>
                <a:sym typeface="Arial" panose="020B0604020202020204"/>
              </a:rPr>
              <a:t> </a:t>
            </a:r>
            <a:endParaRPr lang="en-US" sz="1400" b="0" i="0" u="none" strike="noStrike" cap="none">
              <a:latin typeface="Arial" panose="020B0604020202020204"/>
              <a:ea typeface="Arial" panose="020B0604020202020204"/>
              <a:cs typeface="Arial" panose="020B0604020202020204"/>
              <a:sym typeface="Arial" panose="020B0604020202020204"/>
            </a:endParaRPr>
          </a:p>
        </p:txBody>
      </p:sp>
      <p:sp>
        <p:nvSpPr>
          <p:cNvPr id="378" name="Google Shape;378;p6"/>
          <p:cNvSpPr txBox="1"/>
          <p:nvPr/>
        </p:nvSpPr>
        <p:spPr>
          <a:xfrm>
            <a:off x="1519706" y="3607416"/>
            <a:ext cx="5164429" cy="523220"/>
          </a:xfrm>
          <a:prstGeom prst="rect">
            <a:avLst/>
          </a:prstGeom>
          <a:blipFill rotWithShape="1">
            <a:blip r:embed="rId2"/>
            <a:stretch>
              <a:fillRect l="-2359" t="-12790" b="-3139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panose="020B0604020202020204"/>
                <a:ea typeface="Arial" panose="020B0604020202020204"/>
                <a:cs typeface="Arial" panose="020B0604020202020204"/>
                <a:sym typeface="Arial" panose="020B0604020202020204"/>
              </a:rPr>
              <a:t> </a:t>
            </a:r>
            <a:endParaRPr lang="en-US" sz="1400" b="0" i="0" u="none" strike="noStrike" cap="none">
              <a:latin typeface="Arial" panose="020B0604020202020204"/>
              <a:ea typeface="Arial" panose="020B0604020202020204"/>
              <a:cs typeface="Arial" panose="020B0604020202020204"/>
              <a:sym typeface="Arial" panose="020B0604020202020204"/>
            </a:endParaRPr>
          </a:p>
        </p:txBody>
      </p:sp>
      <p:sp>
        <p:nvSpPr>
          <p:cNvPr id="379" name="Google Shape;379;p6"/>
          <p:cNvSpPr/>
          <p:nvPr/>
        </p:nvSpPr>
        <p:spPr>
          <a:xfrm>
            <a:off x="1519706" y="4374890"/>
            <a:ext cx="5042214" cy="523220"/>
          </a:xfrm>
          <a:prstGeom prst="rect">
            <a:avLst/>
          </a:prstGeom>
          <a:blipFill rotWithShape="1">
            <a:blip r:embed="rId3"/>
            <a:stretch>
              <a:fillRect l="-2417" t="-12939" b="-3293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panose="020B0604020202020204"/>
                <a:ea typeface="Arial" panose="020B0604020202020204"/>
                <a:cs typeface="Arial" panose="020B0604020202020204"/>
                <a:sym typeface="Arial" panose="020B0604020202020204"/>
              </a:rPr>
              <a:t> </a:t>
            </a:r>
            <a:endParaRPr lang="en-US" sz="1400" b="0" i="0" u="none" strike="noStrike" cap="none">
              <a:latin typeface="Arial" panose="020B0604020202020204"/>
              <a:ea typeface="Arial" panose="020B0604020202020204"/>
              <a:cs typeface="Arial" panose="020B0604020202020204"/>
              <a:sym typeface="Arial" panose="020B0604020202020204"/>
            </a:endParaRPr>
          </a:p>
        </p:txBody>
      </p:sp>
      <p:sp>
        <p:nvSpPr>
          <p:cNvPr id="380" name="Google Shape;380;p6"/>
          <p:cNvSpPr txBox="1"/>
          <p:nvPr/>
        </p:nvSpPr>
        <p:spPr>
          <a:xfrm>
            <a:off x="128788" y="3218797"/>
            <a:ext cx="186743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1" u="sng" strike="noStrike" cap="none">
                <a:solidFill>
                  <a:srgbClr val="000000"/>
                </a:solidFill>
                <a:latin typeface="Arial" panose="020B0604020202020204"/>
                <a:ea typeface="Arial" panose="020B0604020202020204"/>
                <a:cs typeface="Arial" panose="020B0604020202020204"/>
                <a:sym typeface="Arial" panose="020B0604020202020204"/>
              </a:rPr>
              <a:t>Trả lời:</a:t>
            </a:r>
            <a:endParaRPr sz="2800" b="1" i="1" u="sng"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84" name="Shape 384"/>
        <p:cNvGrpSpPr/>
        <p:nvPr/>
      </p:nvGrpSpPr>
      <p:grpSpPr>
        <a:xfrm>
          <a:off x="0" y="0"/>
          <a:ext cx="0" cy="0"/>
          <a:chOff x="0" y="0"/>
          <a:chExt cx="0" cy="0"/>
        </a:xfrm>
      </p:grpSpPr>
      <p:sp>
        <p:nvSpPr>
          <p:cNvPr id="385" name="Google Shape;385;p7"/>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grpSp>
        <p:nvGrpSpPr>
          <p:cNvPr id="386" name="Google Shape;386;p7"/>
          <p:cNvGrpSpPr/>
          <p:nvPr/>
        </p:nvGrpSpPr>
        <p:grpSpPr>
          <a:xfrm>
            <a:off x="293683" y="574116"/>
            <a:ext cx="309041" cy="403123"/>
            <a:chOff x="590250" y="244200"/>
            <a:chExt cx="407975" cy="532175"/>
          </a:xfrm>
        </p:grpSpPr>
        <p:sp>
          <p:nvSpPr>
            <p:cNvPr id="387" name="Google Shape;387;p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8" name="Google Shape;388;p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9" name="Google Shape;389;p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0" name="Google Shape;390;p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1" name="Google Shape;391;p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2" name="Google Shape;392;p7"/>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3" name="Google Shape;393;p7"/>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4" name="Google Shape;394;p7"/>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5" name="Google Shape;395;p7"/>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6" name="Google Shape;396;p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7" name="Google Shape;397;p7"/>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8" name="Google Shape;398;p7"/>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9" name="Google Shape;399;p7"/>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0" name="Google Shape;400;p7"/>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01" name="Google Shape;401;p7"/>
          <p:cNvSpPr txBox="1"/>
          <p:nvPr/>
        </p:nvSpPr>
        <p:spPr>
          <a:xfrm>
            <a:off x="681615" y="486809"/>
            <a:ext cx="6466433"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chemeClr val="lt1"/>
                </a:solidFill>
                <a:latin typeface="Arial" panose="020B0604020202020204"/>
                <a:ea typeface="Arial" panose="020B0604020202020204"/>
                <a:cs typeface="Arial" panose="020B0604020202020204"/>
                <a:sym typeface="Arial" panose="020B0604020202020204"/>
              </a:rPr>
              <a:t>2. Cách đọc và viết số tự nhiên</a:t>
            </a:r>
            <a:endParaRPr sz="3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402" name="Google Shape;402;p7"/>
          <p:cNvPicPr preferRelativeResize="0"/>
          <p:nvPr/>
        </p:nvPicPr>
        <p:blipFill rotWithShape="1">
          <a:blip r:embed="rId1"/>
          <a:srcRect/>
          <a:stretch>
            <a:fillRect/>
          </a:stretch>
        </p:blipFill>
        <p:spPr>
          <a:xfrm>
            <a:off x="221930" y="1455710"/>
            <a:ext cx="886991" cy="478471"/>
          </a:xfrm>
          <a:prstGeom prst="rect">
            <a:avLst/>
          </a:prstGeom>
          <a:noFill/>
          <a:ln>
            <a:noFill/>
          </a:ln>
        </p:spPr>
      </p:pic>
      <p:sp>
        <p:nvSpPr>
          <p:cNvPr id="403" name="Google Shape;403;p7"/>
          <p:cNvSpPr txBox="1"/>
          <p:nvPr/>
        </p:nvSpPr>
        <p:spPr>
          <a:xfrm>
            <a:off x="221930" y="1913061"/>
            <a:ext cx="7825566" cy="57785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a) Đọc số sau: 12 123 452.</a:t>
            </a:r>
            <a:endPar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4" name="Google Shape;404;p7"/>
          <p:cNvSpPr txBox="1"/>
          <p:nvPr/>
        </p:nvSpPr>
        <p:spPr>
          <a:xfrm>
            <a:off x="579658" y="2604711"/>
            <a:ext cx="8119245" cy="93794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1" i="0" u="none" strike="noStrike" cap="none">
                <a:solidFill>
                  <a:srgbClr val="FF0000"/>
                </a:solidFill>
                <a:latin typeface="Arial" panose="020B0604020202020204"/>
                <a:ea typeface="Arial" panose="020B0604020202020204"/>
                <a:cs typeface="Arial" panose="020B0604020202020204"/>
                <a:sym typeface="Arial" panose="020B0604020202020204"/>
              </a:rPr>
              <a:t>Mười hai triệu một trăm hai mươi ba nghìn bốn trăm năm mươi hai.</a:t>
            </a:r>
            <a:endParaRPr sz="24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405" name="Google Shape;405;p7"/>
          <p:cNvSpPr/>
          <p:nvPr/>
        </p:nvSpPr>
        <p:spPr>
          <a:xfrm>
            <a:off x="216096" y="3580273"/>
            <a:ext cx="9649183" cy="49475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b) Viết số sau: Ba mươi tư nghìn sáu trăm năm mươi chín.</a:t>
            </a:r>
            <a:endPar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6" name="Google Shape;406;p7"/>
          <p:cNvSpPr txBox="1"/>
          <p:nvPr/>
        </p:nvSpPr>
        <p:spPr>
          <a:xfrm>
            <a:off x="602724" y="4170357"/>
            <a:ext cx="133470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0000"/>
                </a:solidFill>
                <a:latin typeface="Arial" panose="020B0604020202020204"/>
                <a:ea typeface="Arial" panose="020B0604020202020204"/>
                <a:cs typeface="Arial" panose="020B0604020202020204"/>
                <a:sym typeface="Arial" panose="020B0604020202020204"/>
              </a:rPr>
              <a:t>34 659</a:t>
            </a:r>
            <a:endParaRPr sz="24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4"/>
                                        </p:tgtEl>
                                        <p:attrNameLst>
                                          <p:attrName>style.visibility</p:attrName>
                                        </p:attrNameLst>
                                      </p:cBhvr>
                                      <p:to>
                                        <p:strVal val="visible"/>
                                      </p:to>
                                    </p:set>
                                    <p:animEffect transition="in" filter="fade">
                                      <p:cBhvr>
                                        <p:cTn id="15" dur="500"/>
                                        <p:tgtEl>
                                          <p:spTgt spid="4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6"/>
                                        </p:tgtEl>
                                        <p:attrNameLst>
                                          <p:attrName>style.visibility</p:attrName>
                                        </p:attrNameLst>
                                      </p:cBhvr>
                                      <p:to>
                                        <p:strVal val="visible"/>
                                      </p:to>
                                    </p:set>
                                    <p:animEffect transition="in" filter="fade">
                                      <p:cBhvr>
                                        <p:cTn id="20" dur="5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10" name="Shape 410"/>
        <p:cNvGrpSpPr/>
        <p:nvPr/>
      </p:nvGrpSpPr>
      <p:grpSpPr>
        <a:xfrm>
          <a:off x="0" y="0"/>
          <a:ext cx="0" cy="0"/>
          <a:chOff x="0" y="0"/>
          <a:chExt cx="0" cy="0"/>
        </a:xfrm>
      </p:grpSpPr>
      <p:sp>
        <p:nvSpPr>
          <p:cNvPr id="411" name="Google Shape;411;p8"/>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sp>
        <p:nvSpPr>
          <p:cNvPr id="412" name="Google Shape;412;p8"/>
          <p:cNvSpPr txBox="1"/>
          <p:nvPr/>
        </p:nvSpPr>
        <p:spPr>
          <a:xfrm>
            <a:off x="189305" y="1141875"/>
            <a:ext cx="164849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1" u="sng" strike="noStrike" cap="none">
                <a:solidFill>
                  <a:srgbClr val="000000"/>
                </a:solidFill>
                <a:latin typeface="Arial" panose="020B0604020202020204"/>
                <a:ea typeface="Arial" panose="020B0604020202020204"/>
                <a:cs typeface="Arial" panose="020B0604020202020204"/>
                <a:sym typeface="Arial" panose="020B0604020202020204"/>
              </a:rPr>
              <a:t>Lưu ý:</a:t>
            </a:r>
            <a:endParaRPr sz="2800" b="1" i="1" u="sng"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13" name="Google Shape;413;p8"/>
          <p:cNvSpPr txBox="1"/>
          <p:nvPr/>
        </p:nvSpPr>
        <p:spPr>
          <a:xfrm>
            <a:off x="498397" y="1888849"/>
            <a:ext cx="8306873" cy="1951496"/>
          </a:xfrm>
          <a:prstGeom prst="rect">
            <a:avLst/>
          </a:prstGeom>
          <a:solidFill>
            <a:srgbClr val="FFEACC"/>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b="0" i="0" u="none" strike="noStrike" cap="none">
                <a:solidFill>
                  <a:srgbClr val="000000"/>
                </a:solidFill>
                <a:latin typeface="Arial" panose="020B0604020202020204"/>
                <a:ea typeface="Arial" panose="020B0604020202020204"/>
                <a:cs typeface="Arial" panose="020B0604020202020204"/>
                <a:sym typeface="Arial" panose="020B0604020202020204"/>
              </a:rPr>
              <a:t>Khi viết các số tự nhiên có bốn chữ số trở lên, người ta thường viết tách riêng từng nhóm ba chữ số kể từ phải sang trái cho dễ đọc.</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500"/>
                                        <p:tgtEl>
                                          <p:spTgt spid="4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17" name="Shape 417"/>
        <p:cNvGrpSpPr/>
        <p:nvPr/>
      </p:nvGrpSpPr>
      <p:grpSpPr>
        <a:xfrm>
          <a:off x="0" y="0"/>
          <a:ext cx="0" cy="0"/>
          <a:chOff x="0" y="0"/>
          <a:chExt cx="0" cy="0"/>
        </a:xfrm>
      </p:grpSpPr>
      <p:sp>
        <p:nvSpPr>
          <p:cNvPr id="418" name="Google Shape;418;p9"/>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fld>
            <a:endParaRPr lang="en-US"/>
          </a:p>
        </p:txBody>
      </p:sp>
      <p:sp>
        <p:nvSpPr>
          <p:cNvPr id="419" name="Google Shape;419;p9"/>
          <p:cNvSpPr txBox="1"/>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rPr>
            </a:fld>
            <a:endParaRPr sz="1200" b="1" i="0" u="none" strike="noStrike" cap="none">
              <a:solidFill>
                <a:schemeClr val="lt1"/>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420" name="Google Shape;420;p9"/>
          <p:cNvSpPr/>
          <p:nvPr/>
        </p:nvSpPr>
        <p:spPr>
          <a:xfrm>
            <a:off x="2184784" y="34208"/>
            <a:ext cx="5240584" cy="2369000"/>
          </a:xfrm>
          <a:prstGeom prst="horizontalScroll">
            <a:avLst>
              <a:gd name="adj" fmla="val 11508"/>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400" b="1" i="1" u="sng" strike="noStrike" cap="none">
                <a:solidFill>
                  <a:schemeClr val="lt1"/>
                </a:solidFill>
                <a:latin typeface="Arial" panose="020B0604020202020204"/>
                <a:ea typeface="Arial" panose="020B0604020202020204"/>
                <a:cs typeface="Arial" panose="020B0604020202020204"/>
                <a:sym typeface="Arial" panose="020B0604020202020204"/>
              </a:rPr>
              <a:t>Luyện tập 2:</a:t>
            </a:r>
            <a:r>
              <a:rPr lang="en-US" sz="2400" b="1" i="1" u="none" strike="noStrike" cap="none">
                <a:solidFill>
                  <a:schemeClr val="lt1"/>
                </a:solidFill>
                <a:latin typeface="Arial" panose="020B0604020202020204"/>
                <a:ea typeface="Arial" panose="020B0604020202020204"/>
                <a:cs typeface="Arial" panose="020B0604020202020204"/>
                <a:sym typeface="Arial" panose="020B0604020202020204"/>
              </a:rPr>
              <a:t>  </a:t>
            </a:r>
            <a:r>
              <a:rPr lang="en-US" sz="2400" b="0" i="0" u="none" strike="noStrike" cap="none">
                <a:solidFill>
                  <a:schemeClr val="lt1"/>
                </a:solidFill>
                <a:latin typeface="Arial" panose="020B0604020202020204"/>
                <a:ea typeface="Arial" panose="020B0604020202020204"/>
                <a:cs typeface="Arial" panose="020B0604020202020204"/>
                <a:sym typeface="Arial" panose="020B0604020202020204"/>
              </a:rPr>
              <a:t>Đọc các số sau:</a:t>
            </a:r>
            <a:endParaRPr lang="en-US" sz="2400"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ctr" rtl="0">
              <a:lnSpc>
                <a:spcPct val="150000"/>
              </a:lnSpc>
              <a:spcBef>
                <a:spcPts val="0"/>
              </a:spcBef>
              <a:spcAft>
                <a:spcPts val="0"/>
              </a:spcAft>
              <a:buNone/>
            </a:pPr>
            <a:r>
              <a:rPr lang="en-US" sz="2400" b="1" i="0" u="none" strike="noStrike" cap="none">
                <a:solidFill>
                  <a:schemeClr val="lt1"/>
                </a:solidFill>
                <a:latin typeface="Arial" panose="020B0604020202020204"/>
                <a:ea typeface="Arial" panose="020B0604020202020204"/>
                <a:cs typeface="Arial" panose="020B0604020202020204"/>
                <a:sym typeface="Arial" panose="020B0604020202020204"/>
              </a:rPr>
              <a:t>71 219 367</a:t>
            </a:r>
            <a:endParaRPr lang="en-US" sz="24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ctr" rtl="0">
              <a:lnSpc>
                <a:spcPct val="150000"/>
              </a:lnSpc>
              <a:spcBef>
                <a:spcPts val="0"/>
              </a:spcBef>
              <a:spcAft>
                <a:spcPts val="0"/>
              </a:spcAft>
              <a:buNone/>
            </a:pPr>
            <a:r>
              <a:rPr lang="en-US" sz="2400" b="1" i="0" u="none" strike="noStrike" cap="none">
                <a:solidFill>
                  <a:schemeClr val="lt1"/>
                </a:solidFill>
                <a:latin typeface="Arial" panose="020B0604020202020204"/>
                <a:ea typeface="Arial" panose="020B0604020202020204"/>
                <a:cs typeface="Arial" panose="020B0604020202020204"/>
                <a:sym typeface="Arial" panose="020B0604020202020204"/>
              </a:rPr>
              <a:t>1 153 692 305</a:t>
            </a:r>
            <a:endParaRPr lang="en-US" sz="24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21" name="Google Shape;421;p9"/>
          <p:cNvSpPr txBox="1"/>
          <p:nvPr/>
        </p:nvSpPr>
        <p:spPr>
          <a:xfrm>
            <a:off x="3966072" y="2301015"/>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panose="020B0604020202020204"/>
                <a:ea typeface="Arial" panose="020B0604020202020204"/>
                <a:cs typeface="Arial" panose="020B0604020202020204"/>
                <a:sym typeface="Arial" panose="020B0604020202020204"/>
              </a:rPr>
              <a:t>Trả lời:</a:t>
            </a:r>
            <a:endParaRPr sz="2400" b="1" i="1" u="sng"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2" name="Google Shape;422;p9"/>
          <p:cNvSpPr/>
          <p:nvPr/>
        </p:nvSpPr>
        <p:spPr>
          <a:xfrm>
            <a:off x="260277" y="2900697"/>
            <a:ext cx="8369375" cy="97872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71 219 367: </a:t>
            </a:r>
            <a:r>
              <a:rPr lang="en-US" sz="2400" b="1" i="1" u="none" strike="noStrike" cap="none">
                <a:solidFill>
                  <a:srgbClr val="FF0000"/>
                </a:solidFill>
                <a:latin typeface="Arial" panose="020B0604020202020204"/>
                <a:ea typeface="Arial" panose="020B0604020202020204"/>
                <a:cs typeface="Arial" panose="020B0604020202020204"/>
                <a:sym typeface="Arial" panose="020B0604020202020204"/>
              </a:rPr>
              <a:t>Bảy mươi mốt triệu hai trăm mười chín nghìn ba trăm sáu mươi bảy.</a:t>
            </a:r>
            <a:endParaRPr sz="24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23" name="Google Shape;423;p9"/>
          <p:cNvSpPr/>
          <p:nvPr/>
        </p:nvSpPr>
        <p:spPr>
          <a:xfrm>
            <a:off x="208080" y="3963479"/>
            <a:ext cx="8421572" cy="97872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1 153 692 305: </a:t>
            </a:r>
            <a:r>
              <a:rPr lang="en-US" sz="2400" b="1" i="1" u="none" strike="noStrike" cap="none">
                <a:solidFill>
                  <a:srgbClr val="FF0000"/>
                </a:solidFill>
                <a:latin typeface="Arial" panose="020B0604020202020204"/>
                <a:ea typeface="Arial" panose="020B0604020202020204"/>
                <a:cs typeface="Arial" panose="020B0604020202020204"/>
                <a:sym typeface="Arial" panose="020B0604020202020204"/>
              </a:rPr>
              <a:t>Một tỉ một trăm năm mươi ba triệu sáu trăm chín mươi hai nghìn ba trăm linh năm. </a:t>
            </a:r>
            <a:endParaRPr sz="24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424" name="Google Shape;424;p9" descr="School Students Education - Free image on Pixabay"/>
          <p:cNvPicPr preferRelativeResize="0"/>
          <p:nvPr/>
        </p:nvPicPr>
        <p:blipFill rotWithShape="1">
          <a:blip r:embed="rId1"/>
          <a:srcRect/>
          <a:stretch>
            <a:fillRect/>
          </a:stretch>
        </p:blipFill>
        <p:spPr>
          <a:xfrm>
            <a:off x="7618000" y="762021"/>
            <a:ext cx="1431737" cy="119796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5256</Words>
  <Application>WPS Presentation</Application>
  <PresentationFormat/>
  <Paragraphs>569</Paragraphs>
  <Slides>32</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32</vt:i4>
      </vt:variant>
    </vt:vector>
  </HeadingPairs>
  <TitlesOfParts>
    <vt:vector size="51" baseType="lpstr">
      <vt:lpstr>Arial</vt:lpstr>
      <vt:lpstr>SimSun</vt:lpstr>
      <vt:lpstr>Wingdings</vt:lpstr>
      <vt:lpstr>Arial</vt:lpstr>
      <vt:lpstr>Roboto Condensed</vt:lpstr>
      <vt:lpstr>Roboto Condensed Light</vt:lpstr>
      <vt:lpstr>Arvo</vt:lpstr>
      <vt:lpstr>Amatic SC</vt:lpstr>
      <vt:lpstr>Nunito</vt:lpstr>
      <vt:lpstr>Calibri</vt:lpstr>
      <vt:lpstr>Nunito SemiBold</vt:lpstr>
      <vt:lpstr>Times New Roman</vt:lpstr>
      <vt:lpstr>Microsoft YaHei</vt:lpstr>
      <vt:lpstr>Arial Unicode MS</vt:lpstr>
      <vt:lpstr>Tahoma</vt:lpstr>
      <vt:lpstr>Noto Sans Symbols</vt:lpstr>
      <vt:lpstr>Segoe Print</vt:lpstr>
      <vt:lpstr>Salerio template</vt:lpstr>
      <vt:lpstr>Curio template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LaptopAZ.vn</dc:creator>
  <cp:lastModifiedBy>HP</cp:lastModifiedBy>
  <cp:revision>1</cp:revision>
  <dcterms:created xsi:type="dcterms:W3CDTF">2023-09-12T02:30:53Z</dcterms:created>
  <dcterms:modified xsi:type="dcterms:W3CDTF">2023-09-12T02:30:53Z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C12F9D6032B540BD96732494B9985453_12</vt:lpwstr>
  </property>
  <property fmtid="{D5CDD505-2E9C-101B-9397-08002B2CF9AE}" pid="3" name="KSOProductBuildVer">
    <vt:lpwstr>1033-12.2.0.13201</vt:lpwstr>
  </property>
</Properties>
</file>