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8"/>
  </p:notesMasterIdLst>
  <p:sldIdLst>
    <p:sldId id="368" r:id="rId2"/>
    <p:sldId id="369" r:id="rId3"/>
    <p:sldId id="370" r:id="rId4"/>
    <p:sldId id="371" r:id="rId5"/>
    <p:sldId id="372" r:id="rId6"/>
    <p:sldId id="373" r:id="rId7"/>
  </p:sldIdLst>
  <p:sldSz cx="9144000" cy="5143500" type="screen16x9"/>
  <p:notesSz cx="6858000" cy="9144000"/>
  <p:embeddedFontLst>
    <p:embeddedFont>
      <p:font typeface="Antic" panose="020B0604020202020204" charset="0"/>
      <p:regular r:id="rId9"/>
    </p:embeddedFont>
    <p:embeddedFont>
      <p:font typeface="Unkempt" panose="020B0604020202020204" charset="0"/>
      <p:regular r:id="rId10"/>
      <p:bold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3F3EBE5-5CF5-49AB-9BDB-10A13D62BDD1}">
  <a:tblStyle styleId="{43F3EBE5-5CF5-49AB-9BDB-10A13D62BDD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51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FBB84F-9F61-E04E-B0CE-E46908611225}" type="doc">
      <dgm:prSet loTypeId="urn:microsoft.com/office/officeart/2005/8/layout/vList2" loCatId="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E58CC6C-2080-6549-8DD2-43FDDF93AF15}">
      <dgm:prSet phldrT="[Text]" custT="1"/>
      <dgm:spPr/>
      <dgm:t>
        <a:bodyPr/>
        <a:lstStyle/>
        <a:p>
          <a:pPr algn="just"/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GV chia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lớp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4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1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phút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để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nhìn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nhanh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tin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trên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slide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mà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GV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 Sau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đó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tin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mất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A5195166-456B-D04E-90B2-D839719D9D84}" type="parTrans" cxnId="{AD93B202-A033-D741-92BC-848D4C5E7861}">
      <dgm:prSet/>
      <dgm:spPr/>
      <dgm:t>
        <a:bodyPr/>
        <a:lstStyle/>
        <a:p>
          <a:endParaRPr lang="en-US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9D102A-E886-C04B-9ECC-2290320AB999}" type="sibTrans" cxnId="{AD93B202-A033-D741-92BC-848D4C5E7861}">
      <dgm:prSet/>
      <dgm:spPr/>
      <dgm:t>
        <a:bodyPr/>
        <a:lstStyle/>
        <a:p>
          <a:endParaRPr lang="en-US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BCBE79-7621-DF40-B450-61863DF38A22}">
      <dgm:prSet custT="1"/>
      <dgm:spPr/>
      <dgm:t>
        <a:bodyPr/>
        <a:lstStyle/>
        <a:p>
          <a:pPr algn="just"/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GV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phát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cho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12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thẻ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đó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6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thẻ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6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tương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ứng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nó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6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nội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dung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thời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gian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2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phút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để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ghép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nội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dung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cho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phù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 (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Lưu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ý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1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viên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lên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ghép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).</a:t>
          </a:r>
        </a:p>
      </dgm:t>
    </dgm:pt>
    <dgm:pt modelId="{95702CF4-FDC1-3841-B4D0-3AE46C45DFAB}" type="parTrans" cxnId="{0DB9E00E-DD25-1843-BDF2-8EC12036908D}">
      <dgm:prSet/>
      <dgm:spPr/>
      <dgm:t>
        <a:bodyPr/>
        <a:lstStyle/>
        <a:p>
          <a:endParaRPr lang="en-US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4B6D64-1014-BA44-B191-38D01227CF8D}" type="sibTrans" cxnId="{0DB9E00E-DD25-1843-BDF2-8EC12036908D}">
      <dgm:prSet/>
      <dgm:spPr/>
      <dgm:t>
        <a:bodyPr/>
        <a:lstStyle/>
        <a:p>
          <a:endParaRPr lang="en-US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4DC81E6-73FD-DB41-8891-D348FFB3EDB0}">
      <dgm:prSet custT="1"/>
      <dgm:spPr/>
      <dgm:t>
        <a:bodyPr/>
        <a:lstStyle/>
        <a:p>
          <a:pPr algn="just"/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nào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đúng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nhanh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nhất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chiến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thắng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F8B071C8-C3D2-9E4C-A8CF-14E68D0FDED2}" type="parTrans" cxnId="{AB2F13FA-36C6-C642-8631-288D6D58376D}">
      <dgm:prSet/>
      <dgm:spPr/>
      <dgm:t>
        <a:bodyPr/>
        <a:lstStyle/>
        <a:p>
          <a:endParaRPr lang="en-US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0CC48B-712F-814E-9708-09CD1812C802}" type="sibTrans" cxnId="{AB2F13FA-36C6-C642-8631-288D6D58376D}">
      <dgm:prSet/>
      <dgm:spPr/>
      <dgm:t>
        <a:bodyPr/>
        <a:lstStyle/>
        <a:p>
          <a:endParaRPr lang="en-US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78FB71-0859-7448-ACF5-8E9E56A88EC4}">
      <dgm:prSet custT="1"/>
      <dgm:spPr/>
      <dgm:t>
        <a:bodyPr/>
        <a:lstStyle/>
        <a:p>
          <a:pPr algn="just"/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đúng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nội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dung: 10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sai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không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r>
            <a:rPr lang="en-US" sz="18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9B7EB986-96C1-7146-A4F6-64FD07DE3103}" type="parTrans" cxnId="{00F4D47E-3958-8C49-BA3B-CD3288670C41}">
      <dgm:prSet/>
      <dgm:spPr/>
      <dgm:t>
        <a:bodyPr/>
        <a:lstStyle/>
        <a:p>
          <a:endParaRPr lang="en-US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94E521-EF83-EE47-B62D-FCB0F581E5F9}" type="sibTrans" cxnId="{00F4D47E-3958-8C49-BA3B-CD3288670C41}">
      <dgm:prSet/>
      <dgm:spPr/>
      <dgm:t>
        <a:bodyPr/>
        <a:lstStyle/>
        <a:p>
          <a:endParaRPr lang="en-US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AD58C8-885D-5949-B0FA-5C7B346877F0}" type="pres">
      <dgm:prSet presAssocID="{4CFBB84F-9F61-E04E-B0CE-E46908611225}" presName="linear" presStyleCnt="0">
        <dgm:presLayoutVars>
          <dgm:animLvl val="lvl"/>
          <dgm:resizeHandles val="exact"/>
        </dgm:presLayoutVars>
      </dgm:prSet>
      <dgm:spPr/>
    </dgm:pt>
    <dgm:pt modelId="{71748DB4-AD94-A740-BBC7-DB5F4DE06CA9}" type="pres">
      <dgm:prSet presAssocID="{8E58CC6C-2080-6549-8DD2-43FDDF93AF15}" presName="parentText" presStyleLbl="node1" presStyleIdx="0" presStyleCnt="4" custLinFactY="-18176" custLinFactNeighborX="-200" custLinFactNeighborY="-100000">
        <dgm:presLayoutVars>
          <dgm:chMax val="0"/>
          <dgm:bulletEnabled val="1"/>
        </dgm:presLayoutVars>
      </dgm:prSet>
      <dgm:spPr/>
    </dgm:pt>
    <dgm:pt modelId="{534D64B1-9104-6047-844B-7124CCF6606D}" type="pres">
      <dgm:prSet presAssocID="{5B9D102A-E886-C04B-9ECC-2290320AB999}" presName="spacer" presStyleCnt="0"/>
      <dgm:spPr/>
    </dgm:pt>
    <dgm:pt modelId="{2A315E1F-7900-AB4C-AA4D-C5EFD0F3CF32}" type="pres">
      <dgm:prSet presAssocID="{5CBCBE79-7621-DF40-B450-61863DF38A22}" presName="parentText" presStyleLbl="node1" presStyleIdx="1" presStyleCnt="4" custScaleY="138027">
        <dgm:presLayoutVars>
          <dgm:chMax val="0"/>
          <dgm:bulletEnabled val="1"/>
        </dgm:presLayoutVars>
      </dgm:prSet>
      <dgm:spPr/>
    </dgm:pt>
    <dgm:pt modelId="{5F2E07AB-14E5-3C45-B312-06F4F427686A}" type="pres">
      <dgm:prSet presAssocID="{EE4B6D64-1014-BA44-B191-38D01227CF8D}" presName="spacer" presStyleCnt="0"/>
      <dgm:spPr/>
    </dgm:pt>
    <dgm:pt modelId="{0E9A0FF7-C7B4-0947-A618-6505786D419A}" type="pres">
      <dgm:prSet presAssocID="{B4DC81E6-73FD-DB41-8891-D348FFB3EDB0}" presName="parentText" presStyleLbl="node1" presStyleIdx="2" presStyleCnt="4" custScaleY="70341">
        <dgm:presLayoutVars>
          <dgm:chMax val="0"/>
          <dgm:bulletEnabled val="1"/>
        </dgm:presLayoutVars>
      </dgm:prSet>
      <dgm:spPr/>
    </dgm:pt>
    <dgm:pt modelId="{4291BBC2-9AAE-254D-BBCC-9F64D38E6A26}" type="pres">
      <dgm:prSet presAssocID="{5A0CC48B-712F-814E-9708-09CD1812C802}" presName="spacer" presStyleCnt="0"/>
      <dgm:spPr/>
    </dgm:pt>
    <dgm:pt modelId="{2734C97C-D758-F04D-B748-C0AA80C78595}" type="pres">
      <dgm:prSet presAssocID="{C478FB71-0859-7448-ACF5-8E9E56A88EC4}" presName="parentText" presStyleLbl="node1" presStyleIdx="3" presStyleCnt="4" custScaleY="75431">
        <dgm:presLayoutVars>
          <dgm:chMax val="0"/>
          <dgm:bulletEnabled val="1"/>
        </dgm:presLayoutVars>
      </dgm:prSet>
      <dgm:spPr/>
    </dgm:pt>
  </dgm:ptLst>
  <dgm:cxnLst>
    <dgm:cxn modelId="{AD93B202-A033-D741-92BC-848D4C5E7861}" srcId="{4CFBB84F-9F61-E04E-B0CE-E46908611225}" destId="{8E58CC6C-2080-6549-8DD2-43FDDF93AF15}" srcOrd="0" destOrd="0" parTransId="{A5195166-456B-D04E-90B2-D839719D9D84}" sibTransId="{5B9D102A-E886-C04B-9ECC-2290320AB999}"/>
    <dgm:cxn modelId="{0DB9E00E-DD25-1843-BDF2-8EC12036908D}" srcId="{4CFBB84F-9F61-E04E-B0CE-E46908611225}" destId="{5CBCBE79-7621-DF40-B450-61863DF38A22}" srcOrd="1" destOrd="0" parTransId="{95702CF4-FDC1-3841-B4D0-3AE46C45DFAB}" sibTransId="{EE4B6D64-1014-BA44-B191-38D01227CF8D}"/>
    <dgm:cxn modelId="{D65D5B16-3C69-5B43-96D4-D5F11D109EE4}" type="presOf" srcId="{5CBCBE79-7621-DF40-B450-61863DF38A22}" destId="{2A315E1F-7900-AB4C-AA4D-C5EFD0F3CF32}" srcOrd="0" destOrd="0" presId="urn:microsoft.com/office/officeart/2005/8/layout/vList2"/>
    <dgm:cxn modelId="{03261627-7DBC-3E47-9FA4-183B07FCC73A}" type="presOf" srcId="{4CFBB84F-9F61-E04E-B0CE-E46908611225}" destId="{7BAD58C8-885D-5949-B0FA-5C7B346877F0}" srcOrd="0" destOrd="0" presId="urn:microsoft.com/office/officeart/2005/8/layout/vList2"/>
    <dgm:cxn modelId="{1FCFB14E-18D0-354C-9CA2-229B5DDFBA28}" type="presOf" srcId="{B4DC81E6-73FD-DB41-8891-D348FFB3EDB0}" destId="{0E9A0FF7-C7B4-0947-A618-6505786D419A}" srcOrd="0" destOrd="0" presId="urn:microsoft.com/office/officeart/2005/8/layout/vList2"/>
    <dgm:cxn modelId="{2E8D4353-C4A1-594E-8E49-7CDA4385D982}" type="presOf" srcId="{C478FB71-0859-7448-ACF5-8E9E56A88EC4}" destId="{2734C97C-D758-F04D-B748-C0AA80C78595}" srcOrd="0" destOrd="0" presId="urn:microsoft.com/office/officeart/2005/8/layout/vList2"/>
    <dgm:cxn modelId="{AE86517A-05A2-BC43-98CE-684B9CF67C66}" type="presOf" srcId="{8E58CC6C-2080-6549-8DD2-43FDDF93AF15}" destId="{71748DB4-AD94-A740-BBC7-DB5F4DE06CA9}" srcOrd="0" destOrd="0" presId="urn:microsoft.com/office/officeart/2005/8/layout/vList2"/>
    <dgm:cxn modelId="{00F4D47E-3958-8C49-BA3B-CD3288670C41}" srcId="{4CFBB84F-9F61-E04E-B0CE-E46908611225}" destId="{C478FB71-0859-7448-ACF5-8E9E56A88EC4}" srcOrd="3" destOrd="0" parTransId="{9B7EB986-96C1-7146-A4F6-64FD07DE3103}" sibTransId="{D594E521-EF83-EE47-B62D-FCB0F581E5F9}"/>
    <dgm:cxn modelId="{AB2F13FA-36C6-C642-8631-288D6D58376D}" srcId="{4CFBB84F-9F61-E04E-B0CE-E46908611225}" destId="{B4DC81E6-73FD-DB41-8891-D348FFB3EDB0}" srcOrd="2" destOrd="0" parTransId="{F8B071C8-C3D2-9E4C-A8CF-14E68D0FDED2}" sibTransId="{5A0CC48B-712F-814E-9708-09CD1812C802}"/>
    <dgm:cxn modelId="{09DB7385-D888-5945-B3C9-B60624F788D3}" type="presParOf" srcId="{7BAD58C8-885D-5949-B0FA-5C7B346877F0}" destId="{71748DB4-AD94-A740-BBC7-DB5F4DE06CA9}" srcOrd="0" destOrd="0" presId="urn:microsoft.com/office/officeart/2005/8/layout/vList2"/>
    <dgm:cxn modelId="{0C8FE5A2-697C-8145-A713-BCC2286078EF}" type="presParOf" srcId="{7BAD58C8-885D-5949-B0FA-5C7B346877F0}" destId="{534D64B1-9104-6047-844B-7124CCF6606D}" srcOrd="1" destOrd="0" presId="urn:microsoft.com/office/officeart/2005/8/layout/vList2"/>
    <dgm:cxn modelId="{7A4DC88A-F945-F44F-AEAA-C9A706D2B02E}" type="presParOf" srcId="{7BAD58C8-885D-5949-B0FA-5C7B346877F0}" destId="{2A315E1F-7900-AB4C-AA4D-C5EFD0F3CF32}" srcOrd="2" destOrd="0" presId="urn:microsoft.com/office/officeart/2005/8/layout/vList2"/>
    <dgm:cxn modelId="{AC8A87F4-A721-6C47-B35E-CE05B1344259}" type="presParOf" srcId="{7BAD58C8-885D-5949-B0FA-5C7B346877F0}" destId="{5F2E07AB-14E5-3C45-B312-06F4F427686A}" srcOrd="3" destOrd="0" presId="urn:microsoft.com/office/officeart/2005/8/layout/vList2"/>
    <dgm:cxn modelId="{BB1549CA-B37E-0B4A-A9D0-C42F348382F1}" type="presParOf" srcId="{7BAD58C8-885D-5949-B0FA-5C7B346877F0}" destId="{0E9A0FF7-C7B4-0947-A618-6505786D419A}" srcOrd="4" destOrd="0" presId="urn:microsoft.com/office/officeart/2005/8/layout/vList2"/>
    <dgm:cxn modelId="{5EEFA067-AEE3-6F44-BA4E-E31C8B6C1AFD}" type="presParOf" srcId="{7BAD58C8-885D-5949-B0FA-5C7B346877F0}" destId="{4291BBC2-9AAE-254D-BBCC-9F64D38E6A26}" srcOrd="5" destOrd="0" presId="urn:microsoft.com/office/officeart/2005/8/layout/vList2"/>
    <dgm:cxn modelId="{E18F38DF-1F99-F747-A155-87E5F4DAABC3}" type="presParOf" srcId="{7BAD58C8-885D-5949-B0FA-5C7B346877F0}" destId="{2734C97C-D758-F04D-B748-C0AA80C7859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48DB4-AD94-A740-BBC7-DB5F4DE06CA9}">
      <dsp:nvSpPr>
        <dsp:cNvPr id="0" name=""/>
        <dsp:cNvSpPr/>
      </dsp:nvSpPr>
      <dsp:spPr>
        <a:xfrm>
          <a:off x="0" y="0"/>
          <a:ext cx="8741021" cy="71581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GV chia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lớp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4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: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1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phút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để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nhìn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nhanh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tin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trên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slide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mà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GV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trình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chiếu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 Sau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đó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thông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tin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mất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34943" y="34943"/>
        <a:ext cx="8671135" cy="645928"/>
      </dsp:txXfrm>
    </dsp:sp>
    <dsp:sp modelId="{2A315E1F-7900-AB4C-AA4D-C5EFD0F3CF32}">
      <dsp:nvSpPr>
        <dsp:cNvPr id="0" name=""/>
        <dsp:cNvSpPr/>
      </dsp:nvSpPr>
      <dsp:spPr>
        <a:xfrm>
          <a:off x="0" y="725522"/>
          <a:ext cx="8741021" cy="988017"/>
        </a:xfrm>
        <a:prstGeom prst="roundRect">
          <a:avLst/>
        </a:prstGeom>
        <a:gradFill rotWithShape="0">
          <a:gsLst>
            <a:gs pos="0">
              <a:schemeClr val="accent3">
                <a:hueOff val="-94148"/>
                <a:satOff val="-760"/>
                <a:lumOff val="-8170"/>
                <a:alphaOff val="0"/>
                <a:tint val="50000"/>
                <a:satMod val="300000"/>
              </a:schemeClr>
            </a:gs>
            <a:gs pos="35000">
              <a:schemeClr val="accent3">
                <a:hueOff val="-94148"/>
                <a:satOff val="-760"/>
                <a:lumOff val="-8170"/>
                <a:alphaOff val="0"/>
                <a:tint val="37000"/>
                <a:satMod val="300000"/>
              </a:schemeClr>
            </a:gs>
            <a:gs pos="100000">
              <a:schemeClr val="accent3">
                <a:hueOff val="-94148"/>
                <a:satOff val="-760"/>
                <a:lumOff val="-817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GV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phát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cho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12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thẻ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đó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6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thẻ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6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tương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ứng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nó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6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nội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dung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Các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có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thời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gian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2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phút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để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ghép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nội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dung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cho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phù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hợp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 (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Lưu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ý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là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1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thành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viên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trong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lên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ghép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).</a:t>
          </a:r>
        </a:p>
      </dsp:txBody>
      <dsp:txXfrm>
        <a:off x="48231" y="773753"/>
        <a:ext cx="8644559" cy="891555"/>
      </dsp:txXfrm>
    </dsp:sp>
    <dsp:sp modelId="{0E9A0FF7-C7B4-0947-A618-6505786D419A}">
      <dsp:nvSpPr>
        <dsp:cNvPr id="0" name=""/>
        <dsp:cNvSpPr/>
      </dsp:nvSpPr>
      <dsp:spPr>
        <a:xfrm>
          <a:off x="0" y="1721450"/>
          <a:ext cx="8741021" cy="503511"/>
        </a:xfrm>
        <a:prstGeom prst="roundRect">
          <a:avLst/>
        </a:prstGeom>
        <a:gradFill rotWithShape="0">
          <a:gsLst>
            <a:gs pos="0">
              <a:schemeClr val="accent3">
                <a:hueOff val="-188297"/>
                <a:satOff val="-1519"/>
                <a:lumOff val="-16339"/>
                <a:alphaOff val="0"/>
                <a:tint val="50000"/>
                <a:satMod val="300000"/>
              </a:schemeClr>
            </a:gs>
            <a:gs pos="35000">
              <a:schemeClr val="accent3">
                <a:hueOff val="-188297"/>
                <a:satOff val="-1519"/>
                <a:lumOff val="-16339"/>
                <a:alphaOff val="0"/>
                <a:tint val="37000"/>
                <a:satMod val="300000"/>
              </a:schemeClr>
            </a:gs>
            <a:gs pos="100000">
              <a:schemeClr val="accent3">
                <a:hueOff val="-188297"/>
                <a:satOff val="-1519"/>
                <a:lumOff val="-1633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Nhóm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nào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đúng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và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nhanh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nhất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sẽ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chiến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thắng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24579" y="1746029"/>
        <a:ext cx="8691863" cy="454353"/>
      </dsp:txXfrm>
    </dsp:sp>
    <dsp:sp modelId="{2734C97C-D758-F04D-B748-C0AA80C78595}">
      <dsp:nvSpPr>
        <dsp:cNvPr id="0" name=""/>
        <dsp:cNvSpPr/>
      </dsp:nvSpPr>
      <dsp:spPr>
        <a:xfrm>
          <a:off x="0" y="2232872"/>
          <a:ext cx="8741021" cy="539946"/>
        </a:xfrm>
        <a:prstGeom prst="roundRect">
          <a:avLst/>
        </a:prstGeom>
        <a:gradFill rotWithShape="0">
          <a:gsLst>
            <a:gs pos="0">
              <a:schemeClr val="accent3">
                <a:hueOff val="-282445"/>
                <a:satOff val="-2279"/>
                <a:lumOff val="-24509"/>
                <a:alphaOff val="0"/>
                <a:tint val="50000"/>
                <a:satMod val="300000"/>
              </a:schemeClr>
            </a:gs>
            <a:gs pos="35000">
              <a:schemeClr val="accent3">
                <a:hueOff val="-282445"/>
                <a:satOff val="-2279"/>
                <a:lumOff val="-24509"/>
                <a:alphaOff val="0"/>
                <a:tint val="37000"/>
                <a:satMod val="300000"/>
              </a:schemeClr>
            </a:gs>
            <a:gs pos="100000">
              <a:schemeClr val="accent3">
                <a:hueOff val="-282445"/>
                <a:satOff val="-2279"/>
                <a:lumOff val="-2450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Mỗi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đúng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với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nội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dung: 10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;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sai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không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được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1800" kern="1200" spc="0" dirty="0" err="1">
              <a:latin typeface="Times New Roman" panose="02020603050405020304" pitchFamily="18" charset="0"/>
              <a:cs typeface="Times New Roman" panose="02020603050405020304" pitchFamily="18" charset="0"/>
            </a:rPr>
            <a:t>điểm</a:t>
          </a:r>
          <a:r>
            <a:rPr lang="en-US" sz="1800" kern="1200" spc="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26358" y="2259230"/>
        <a:ext cx="8688305" cy="4872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7196843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 txBox="1">
            <a:spLocks noGrp="1"/>
          </p:cNvSpPr>
          <p:nvPr>
            <p:ph type="title"/>
          </p:nvPr>
        </p:nvSpPr>
        <p:spPr>
          <a:xfrm rot="-338">
            <a:off x="1307875" y="152553"/>
            <a:ext cx="30486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0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1144525" y="1787410"/>
            <a:ext cx="3375300" cy="14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6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A2BF9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kempt"/>
              <a:buNone/>
              <a:defRPr sz="2400">
                <a:solidFill>
                  <a:schemeClr val="dk1"/>
                </a:solidFill>
                <a:latin typeface="Unkempt"/>
                <a:ea typeface="Unkempt"/>
                <a:cs typeface="Unkempt"/>
                <a:sym typeface="Unkemp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kempt"/>
              <a:buNone/>
              <a:defRPr sz="2400">
                <a:solidFill>
                  <a:schemeClr val="dk1"/>
                </a:solidFill>
                <a:latin typeface="Unkempt"/>
                <a:ea typeface="Unkempt"/>
                <a:cs typeface="Unkempt"/>
                <a:sym typeface="Unkemp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kempt"/>
              <a:buNone/>
              <a:defRPr sz="2400">
                <a:solidFill>
                  <a:schemeClr val="dk1"/>
                </a:solidFill>
                <a:latin typeface="Unkempt"/>
                <a:ea typeface="Unkempt"/>
                <a:cs typeface="Unkempt"/>
                <a:sym typeface="Unkemp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kempt"/>
              <a:buNone/>
              <a:defRPr sz="2400">
                <a:solidFill>
                  <a:schemeClr val="dk1"/>
                </a:solidFill>
                <a:latin typeface="Unkempt"/>
                <a:ea typeface="Unkempt"/>
                <a:cs typeface="Unkempt"/>
                <a:sym typeface="Unkemp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kempt"/>
              <a:buNone/>
              <a:defRPr sz="2400">
                <a:solidFill>
                  <a:schemeClr val="dk1"/>
                </a:solidFill>
                <a:latin typeface="Unkempt"/>
                <a:ea typeface="Unkempt"/>
                <a:cs typeface="Unkempt"/>
                <a:sym typeface="Unkemp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kempt"/>
              <a:buNone/>
              <a:defRPr sz="2400">
                <a:solidFill>
                  <a:schemeClr val="dk1"/>
                </a:solidFill>
                <a:latin typeface="Unkempt"/>
                <a:ea typeface="Unkempt"/>
                <a:cs typeface="Unkempt"/>
                <a:sym typeface="Unkemp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kempt"/>
              <a:buNone/>
              <a:defRPr sz="2400">
                <a:solidFill>
                  <a:schemeClr val="dk1"/>
                </a:solidFill>
                <a:latin typeface="Unkempt"/>
                <a:ea typeface="Unkempt"/>
                <a:cs typeface="Unkempt"/>
                <a:sym typeface="Unkemp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kempt"/>
              <a:buNone/>
              <a:defRPr sz="2400">
                <a:solidFill>
                  <a:schemeClr val="dk1"/>
                </a:solidFill>
                <a:latin typeface="Unkempt"/>
                <a:ea typeface="Unkempt"/>
                <a:cs typeface="Unkempt"/>
                <a:sym typeface="Unkemp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Unkempt"/>
              <a:buNone/>
              <a:defRPr sz="2400">
                <a:solidFill>
                  <a:schemeClr val="dk1"/>
                </a:solidFill>
                <a:latin typeface="Unkempt"/>
                <a:ea typeface="Unkempt"/>
                <a:cs typeface="Unkempt"/>
                <a:sym typeface="Unkemp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ntic"/>
              <a:buChar char="●"/>
              <a:defRPr sz="1800">
                <a:solidFill>
                  <a:schemeClr val="dk1"/>
                </a:solidFill>
                <a:latin typeface="Antic"/>
                <a:ea typeface="Antic"/>
                <a:cs typeface="Antic"/>
                <a:sym typeface="Ant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tic"/>
              <a:buChar char="○"/>
              <a:defRPr>
                <a:solidFill>
                  <a:schemeClr val="dk1"/>
                </a:solidFill>
                <a:latin typeface="Antic"/>
                <a:ea typeface="Antic"/>
                <a:cs typeface="Antic"/>
                <a:sym typeface="Antic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tic"/>
              <a:buChar char="■"/>
              <a:defRPr sz="1200">
                <a:solidFill>
                  <a:schemeClr val="dk1"/>
                </a:solidFill>
                <a:latin typeface="Antic"/>
                <a:ea typeface="Antic"/>
                <a:cs typeface="Antic"/>
                <a:sym typeface="Antic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tic"/>
              <a:buChar char="●"/>
              <a:defRPr sz="1200">
                <a:solidFill>
                  <a:schemeClr val="dk1"/>
                </a:solidFill>
                <a:latin typeface="Antic"/>
                <a:ea typeface="Antic"/>
                <a:cs typeface="Antic"/>
                <a:sym typeface="Antic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tic"/>
              <a:buChar char="○"/>
              <a:defRPr sz="1200">
                <a:solidFill>
                  <a:schemeClr val="dk1"/>
                </a:solidFill>
                <a:latin typeface="Antic"/>
                <a:ea typeface="Antic"/>
                <a:cs typeface="Antic"/>
                <a:sym typeface="Antic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tic"/>
              <a:buChar char="■"/>
              <a:defRPr sz="1200">
                <a:solidFill>
                  <a:schemeClr val="dk1"/>
                </a:solidFill>
                <a:latin typeface="Antic"/>
                <a:ea typeface="Antic"/>
                <a:cs typeface="Antic"/>
                <a:sym typeface="Antic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tic"/>
              <a:buChar char="●"/>
              <a:defRPr sz="1200">
                <a:solidFill>
                  <a:schemeClr val="dk1"/>
                </a:solidFill>
                <a:latin typeface="Antic"/>
                <a:ea typeface="Antic"/>
                <a:cs typeface="Antic"/>
                <a:sym typeface="Antic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ntic"/>
              <a:buChar char="○"/>
              <a:defRPr sz="1200">
                <a:solidFill>
                  <a:schemeClr val="dk1"/>
                </a:solidFill>
                <a:latin typeface="Antic"/>
                <a:ea typeface="Antic"/>
                <a:cs typeface="Antic"/>
                <a:sym typeface="Antic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200"/>
              <a:buFont typeface="Antic"/>
              <a:buChar char="■"/>
              <a:defRPr sz="1200">
                <a:solidFill>
                  <a:schemeClr val="dk1"/>
                </a:solidFill>
                <a:latin typeface="Antic"/>
                <a:ea typeface="Antic"/>
                <a:cs typeface="Antic"/>
                <a:sym typeface="Ant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74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microsoft.com/office/2007/relationships/diagramDrawing" Target="../diagrams/drawing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20.sv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19.png"/><Relationship Id="rId9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4D5244F1-2096-8D19-739B-0E0C144E9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90600" y="2219992"/>
            <a:ext cx="7315200" cy="2438400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DCD5F372-088B-533D-7D67-9033D713EDAC}"/>
              </a:ext>
            </a:extLst>
          </p:cNvPr>
          <p:cNvSpPr txBox="1"/>
          <p:nvPr/>
        </p:nvSpPr>
        <p:spPr>
          <a:xfrm>
            <a:off x="2001753" y="485108"/>
            <a:ext cx="5140493" cy="13890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63"/>
              </a:lnSpc>
            </a:pP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</a:t>
            </a:r>
          </a:p>
          <a:p>
            <a:pPr algn="ctr">
              <a:lnSpc>
                <a:spcPts val="5563"/>
              </a:lnSpc>
            </a:pPr>
            <a:r>
              <a:rPr lang="en-U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 THÔNG THÁI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30D3505D-9BC3-B0F6-20F6-415F4FBECD9F}"/>
              </a:ext>
            </a:extLst>
          </p:cNvPr>
          <p:cNvSpPr txBox="1"/>
          <p:nvPr/>
        </p:nvSpPr>
        <p:spPr>
          <a:xfrm>
            <a:off x="1524000" y="2711004"/>
            <a:ext cx="6248400" cy="15956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90" dirty="0" err="1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spc="90" dirty="0">
                <a:solidFill>
                  <a:srgbClr val="1416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E7BEFDB1-4CC3-570A-DB85-B237B75404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02707">
            <a:off x="-1627628" y="1638245"/>
            <a:ext cx="2901581" cy="2364789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9249F861-BC06-61C7-CB58-FA725BB608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427800">
            <a:off x="-522225" y="-361217"/>
            <a:ext cx="1914403" cy="1677713"/>
          </a:xfrm>
          <a:prstGeom prst="rect">
            <a:avLst/>
          </a:prstGeom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8AA05E03-1EC4-D403-DC06-EBB0838BFF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61634" t="23242" b="23268"/>
          <a:stretch>
            <a:fillRect/>
          </a:stretch>
        </p:blipFill>
        <p:spPr>
          <a:xfrm rot="-1229853">
            <a:off x="7986553" y="-189805"/>
            <a:ext cx="706438" cy="1350884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D50AA908-EAC1-A37D-9380-70A3D56F8C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832657">
            <a:off x="7311488" y="3560793"/>
            <a:ext cx="1933728" cy="213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2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17093D1B-72B7-FF6D-C87F-A0690DE2A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26784" y="354393"/>
            <a:ext cx="6842832" cy="4342088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6D34B452-3037-ABD9-8306-122B10D7F3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6673"/>
          <a:stretch>
            <a:fillRect/>
          </a:stretch>
        </p:blipFill>
        <p:spPr>
          <a:xfrm rot="-5329638">
            <a:off x="-1726320" y="1097933"/>
            <a:ext cx="3773875" cy="2522891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75557E51-B9F2-39BE-1CB3-D2C8B0BFD6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6673"/>
          <a:stretch>
            <a:fillRect/>
          </a:stretch>
        </p:blipFill>
        <p:spPr>
          <a:xfrm rot="-5400000" flipV="1">
            <a:off x="7188392" y="1167624"/>
            <a:ext cx="3592047" cy="2401336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01AD34C4-46AB-8D90-0935-B44F436EF4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585712" y="442257"/>
            <a:ext cx="3972577" cy="260023"/>
          </a:xfrm>
          <a:prstGeom prst="rect">
            <a:avLst/>
          </a:prstGeom>
        </p:spPr>
      </p:pic>
      <p:sp>
        <p:nvSpPr>
          <p:cNvPr id="11" name="TextBox 8">
            <a:extLst>
              <a:ext uri="{FF2B5EF4-FFF2-40B4-BE49-F238E27FC236}">
                <a16:creationId xmlns:a16="http://schemas.microsoft.com/office/drawing/2014/main" id="{0D87A01A-F1FB-0810-CA8E-A211FA594D6B}"/>
              </a:ext>
            </a:extLst>
          </p:cNvPr>
          <p:cNvSpPr txBox="1"/>
          <p:nvPr/>
        </p:nvSpPr>
        <p:spPr>
          <a:xfrm>
            <a:off x="1524000" y="1806014"/>
            <a:ext cx="6324600" cy="20832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spc="27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</a:t>
            </a:r>
          </a:p>
          <a:p>
            <a:pPr algn="ctr">
              <a:lnSpc>
                <a:spcPct val="150000"/>
              </a:lnSpc>
            </a:pPr>
            <a:r>
              <a:rPr lang="en-US" sz="4800" b="1" spc="27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 THỨC NGỮ VĂN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2AC635-311E-BFA6-ED2B-F940559ECDA8}"/>
              </a:ext>
            </a:extLst>
          </p:cNvPr>
          <p:cNvSpPr txBox="1"/>
          <p:nvPr/>
        </p:nvSpPr>
        <p:spPr>
          <a:xfrm>
            <a:off x="1666549" y="742950"/>
            <a:ext cx="6096000" cy="8127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4000" b="1" spc="11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1: TÔI VÀ CÁC BẠN</a:t>
            </a:r>
          </a:p>
        </p:txBody>
      </p:sp>
    </p:spTree>
    <p:extLst>
      <p:ext uri="{BB962C8B-B14F-4D97-AF65-F5344CB8AC3E}">
        <p14:creationId xmlns:p14="http://schemas.microsoft.com/office/powerpoint/2010/main" val="64419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DB9125-C2A4-F63E-5A83-9FB6D53D8175}"/>
              </a:ext>
            </a:extLst>
          </p:cNvPr>
          <p:cNvSpPr txBox="1"/>
          <p:nvPr/>
        </p:nvSpPr>
        <p:spPr>
          <a:xfrm>
            <a:off x="609600" y="167002"/>
            <a:ext cx="6733834" cy="697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72"/>
              </a:lnSpc>
            </a:pPr>
            <a:r>
              <a:rPr lang="en-US" sz="4449" b="1" dirty="0">
                <a:solidFill>
                  <a:srgbClr val="6634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 THỨC ĐỌC HIỂU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9828E1-2C4B-9809-17C5-54E406003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819400" y="1123950"/>
            <a:ext cx="3749520" cy="5385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D0D70E-15DC-64D4-DF2D-E62DF4C50E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10396" r="50345" b="30620"/>
          <a:stretch>
            <a:fillRect/>
          </a:stretch>
        </p:blipFill>
        <p:spPr>
          <a:xfrm>
            <a:off x="2533162" y="914509"/>
            <a:ext cx="572477" cy="8821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0533B5-0365-71C8-5147-636542702F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V="1">
            <a:off x="3012462" y="1573925"/>
            <a:ext cx="3402290" cy="2226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6F6083-229A-0996-9BD8-2C593FB2C7B8}"/>
              </a:ext>
            </a:extLst>
          </p:cNvPr>
          <p:cNvSpPr txBox="1"/>
          <p:nvPr/>
        </p:nvSpPr>
        <p:spPr>
          <a:xfrm>
            <a:off x="3278262" y="1172948"/>
            <a:ext cx="2476500" cy="423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90"/>
              </a:lnSpc>
              <a:spcBef>
                <a:spcPct val="0"/>
              </a:spcBef>
            </a:pPr>
            <a:r>
              <a:rPr lang="en-US" sz="2800" dirty="0">
                <a:solidFill>
                  <a:srgbClr val="FDF9D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SIÊU TRÍ NHỚ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5A11521F-388B-0C79-9CBF-C88BBCEDFF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1876060"/>
              </p:ext>
            </p:extLst>
          </p:nvPr>
        </p:nvGraphicFramePr>
        <p:xfrm>
          <a:off x="152400" y="2063495"/>
          <a:ext cx="8741021" cy="2774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74610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Graphic spid="9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>
            <a:extLst>
              <a:ext uri="{FF2B5EF4-FFF2-40B4-BE49-F238E27FC236}">
                <a16:creationId xmlns:a16="http://schemas.microsoft.com/office/drawing/2014/main" id="{82CA238F-DA86-5CC1-0278-50E3483F7B3F}"/>
              </a:ext>
            </a:extLst>
          </p:cNvPr>
          <p:cNvSpPr txBox="1"/>
          <p:nvPr/>
        </p:nvSpPr>
        <p:spPr>
          <a:xfrm>
            <a:off x="3048000" y="280284"/>
            <a:ext cx="3150677" cy="527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96"/>
              </a:lnSpc>
            </a:pPr>
            <a:r>
              <a:rPr lang="en-US" sz="3574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KHÁI NIỆM</a:t>
            </a:r>
          </a:p>
        </p:txBody>
      </p:sp>
      <p:sp>
        <p:nvSpPr>
          <p:cNvPr id="7" name="Google Shape;147;p32">
            <a:extLst>
              <a:ext uri="{FF2B5EF4-FFF2-40B4-BE49-F238E27FC236}">
                <a16:creationId xmlns:a16="http://schemas.microsoft.com/office/drawing/2014/main" id="{7E711EEB-DF34-CB8B-BC3B-2FBCDC1AEED5}"/>
              </a:ext>
            </a:extLst>
          </p:cNvPr>
          <p:cNvSpPr/>
          <p:nvPr/>
        </p:nvSpPr>
        <p:spPr>
          <a:xfrm>
            <a:off x="647149" y="1183335"/>
            <a:ext cx="3733800" cy="3748794"/>
          </a:xfrm>
          <a:custGeom>
            <a:avLst/>
            <a:gdLst/>
            <a:ahLst/>
            <a:cxnLst/>
            <a:rect l="l" t="t" r="r" b="b"/>
            <a:pathLst>
              <a:path w="72413" h="46468" extrusionOk="0">
                <a:moveTo>
                  <a:pt x="0" y="1"/>
                </a:moveTo>
                <a:lnTo>
                  <a:pt x="0" y="46467"/>
                </a:lnTo>
                <a:lnTo>
                  <a:pt x="72412" y="46467"/>
                </a:lnTo>
                <a:lnTo>
                  <a:pt x="72412" y="1"/>
                </a:lnTo>
                <a:lnTo>
                  <a:pt x="70399" y="1"/>
                </a:lnTo>
                <a:cubicBezTo>
                  <a:pt x="70409" y="881"/>
                  <a:pt x="69698" y="1599"/>
                  <a:pt x="68819" y="1599"/>
                </a:cubicBezTo>
                <a:cubicBezTo>
                  <a:pt x="67938" y="1599"/>
                  <a:pt x="67227" y="881"/>
                  <a:pt x="67238" y="1"/>
                </a:cubicBezTo>
                <a:lnTo>
                  <a:pt x="65375" y="1"/>
                </a:lnTo>
                <a:cubicBezTo>
                  <a:pt x="65385" y="881"/>
                  <a:pt x="64674" y="1599"/>
                  <a:pt x="63795" y="1599"/>
                </a:cubicBezTo>
                <a:cubicBezTo>
                  <a:pt x="62914" y="1599"/>
                  <a:pt x="62204" y="881"/>
                  <a:pt x="62214" y="1"/>
                </a:cubicBezTo>
                <a:lnTo>
                  <a:pt x="60351" y="1"/>
                </a:lnTo>
                <a:cubicBezTo>
                  <a:pt x="60361" y="881"/>
                  <a:pt x="59651" y="1599"/>
                  <a:pt x="58770" y="1599"/>
                </a:cubicBezTo>
                <a:cubicBezTo>
                  <a:pt x="57890" y="1599"/>
                  <a:pt x="57180" y="881"/>
                  <a:pt x="57190" y="1"/>
                </a:cubicBezTo>
                <a:lnTo>
                  <a:pt x="55327" y="1"/>
                </a:lnTo>
                <a:cubicBezTo>
                  <a:pt x="55336" y="881"/>
                  <a:pt x="54627" y="1599"/>
                  <a:pt x="53746" y="1599"/>
                </a:cubicBezTo>
                <a:cubicBezTo>
                  <a:pt x="52867" y="1599"/>
                  <a:pt x="52156" y="881"/>
                  <a:pt x="52165" y="1"/>
                </a:cubicBezTo>
                <a:lnTo>
                  <a:pt x="50302" y="1"/>
                </a:lnTo>
                <a:cubicBezTo>
                  <a:pt x="50314" y="881"/>
                  <a:pt x="49602" y="1599"/>
                  <a:pt x="48722" y="1599"/>
                </a:cubicBezTo>
                <a:cubicBezTo>
                  <a:pt x="47843" y="1599"/>
                  <a:pt x="47131" y="881"/>
                  <a:pt x="47143" y="1"/>
                </a:cubicBezTo>
                <a:lnTo>
                  <a:pt x="45280" y="1"/>
                </a:lnTo>
                <a:cubicBezTo>
                  <a:pt x="45289" y="881"/>
                  <a:pt x="44578" y="1599"/>
                  <a:pt x="43699" y="1599"/>
                </a:cubicBezTo>
                <a:cubicBezTo>
                  <a:pt x="42818" y="1599"/>
                  <a:pt x="42109" y="881"/>
                  <a:pt x="42118" y="1"/>
                </a:cubicBezTo>
                <a:lnTo>
                  <a:pt x="40256" y="1"/>
                </a:lnTo>
                <a:cubicBezTo>
                  <a:pt x="40265" y="881"/>
                  <a:pt x="39556" y="1599"/>
                  <a:pt x="38675" y="1599"/>
                </a:cubicBezTo>
                <a:cubicBezTo>
                  <a:pt x="37794" y="1599"/>
                  <a:pt x="37085" y="881"/>
                  <a:pt x="37094" y="1"/>
                </a:cubicBezTo>
                <a:lnTo>
                  <a:pt x="35231" y="1"/>
                </a:lnTo>
                <a:cubicBezTo>
                  <a:pt x="35241" y="881"/>
                  <a:pt x="34531" y="1599"/>
                  <a:pt x="33651" y="1599"/>
                </a:cubicBezTo>
                <a:cubicBezTo>
                  <a:pt x="32772" y="1599"/>
                  <a:pt x="32060" y="881"/>
                  <a:pt x="32070" y="1"/>
                </a:cubicBezTo>
                <a:lnTo>
                  <a:pt x="30207" y="1"/>
                </a:lnTo>
                <a:cubicBezTo>
                  <a:pt x="30218" y="881"/>
                  <a:pt x="29507" y="1599"/>
                  <a:pt x="28626" y="1599"/>
                </a:cubicBezTo>
                <a:cubicBezTo>
                  <a:pt x="27747" y="1599"/>
                  <a:pt x="27036" y="881"/>
                  <a:pt x="27047" y="1"/>
                </a:cubicBezTo>
                <a:lnTo>
                  <a:pt x="25184" y="1"/>
                </a:lnTo>
                <a:cubicBezTo>
                  <a:pt x="25194" y="881"/>
                  <a:pt x="24483" y="1599"/>
                  <a:pt x="23604" y="1599"/>
                </a:cubicBezTo>
                <a:cubicBezTo>
                  <a:pt x="22723" y="1599"/>
                  <a:pt x="22013" y="881"/>
                  <a:pt x="22023" y="1"/>
                </a:cubicBezTo>
                <a:lnTo>
                  <a:pt x="20160" y="1"/>
                </a:lnTo>
                <a:cubicBezTo>
                  <a:pt x="20160" y="873"/>
                  <a:pt x="19452" y="1581"/>
                  <a:pt x="18579" y="1581"/>
                </a:cubicBezTo>
                <a:cubicBezTo>
                  <a:pt x="17707" y="1581"/>
                  <a:pt x="16999" y="873"/>
                  <a:pt x="16999" y="1"/>
                </a:cubicBezTo>
                <a:lnTo>
                  <a:pt x="15136" y="1"/>
                </a:lnTo>
                <a:cubicBezTo>
                  <a:pt x="15136" y="873"/>
                  <a:pt x="14428" y="1581"/>
                  <a:pt x="13555" y="1581"/>
                </a:cubicBezTo>
                <a:cubicBezTo>
                  <a:pt x="12683" y="1581"/>
                  <a:pt x="11975" y="873"/>
                  <a:pt x="11975" y="1"/>
                </a:cubicBezTo>
                <a:lnTo>
                  <a:pt x="10112" y="1"/>
                </a:lnTo>
                <a:cubicBezTo>
                  <a:pt x="10112" y="873"/>
                  <a:pt x="9405" y="1581"/>
                  <a:pt x="8531" y="1581"/>
                </a:cubicBezTo>
                <a:cubicBezTo>
                  <a:pt x="7658" y="1581"/>
                  <a:pt x="6950" y="873"/>
                  <a:pt x="6950" y="1"/>
                </a:cubicBezTo>
                <a:lnTo>
                  <a:pt x="5087" y="1"/>
                </a:lnTo>
                <a:cubicBezTo>
                  <a:pt x="5087" y="873"/>
                  <a:pt x="4381" y="1581"/>
                  <a:pt x="3507" y="1581"/>
                </a:cubicBezTo>
                <a:cubicBezTo>
                  <a:pt x="2634" y="1581"/>
                  <a:pt x="1928" y="873"/>
                  <a:pt x="192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50000"/>
              </a:lnSpc>
            </a:pPr>
            <a:endParaRPr lang="en-US" sz="2400" dirty="0">
              <a:latin typeface="+mj-lt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0F5C7A32-5DF8-9EEF-9694-9D5919166D97}"/>
              </a:ext>
            </a:extLst>
          </p:cNvPr>
          <p:cNvSpPr txBox="1"/>
          <p:nvPr/>
        </p:nvSpPr>
        <p:spPr>
          <a:xfrm>
            <a:off x="762000" y="1428750"/>
            <a:ext cx="3581399" cy="29862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cốt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endParaRPr lang="en-US" sz="2200" spc="8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Google Shape;147;p32">
            <a:extLst>
              <a:ext uri="{FF2B5EF4-FFF2-40B4-BE49-F238E27FC236}">
                <a16:creationId xmlns:a16="http://schemas.microsoft.com/office/drawing/2014/main" id="{4359D828-3A7C-2F06-0F9B-488C1AD05D71}"/>
              </a:ext>
            </a:extLst>
          </p:cNvPr>
          <p:cNvSpPr/>
          <p:nvPr/>
        </p:nvSpPr>
        <p:spPr>
          <a:xfrm>
            <a:off x="4914900" y="1194267"/>
            <a:ext cx="3733800" cy="3748794"/>
          </a:xfrm>
          <a:custGeom>
            <a:avLst/>
            <a:gdLst/>
            <a:ahLst/>
            <a:cxnLst/>
            <a:rect l="l" t="t" r="r" b="b"/>
            <a:pathLst>
              <a:path w="72413" h="46468" extrusionOk="0">
                <a:moveTo>
                  <a:pt x="0" y="1"/>
                </a:moveTo>
                <a:lnTo>
                  <a:pt x="0" y="46467"/>
                </a:lnTo>
                <a:lnTo>
                  <a:pt x="72412" y="46467"/>
                </a:lnTo>
                <a:lnTo>
                  <a:pt x="72412" y="1"/>
                </a:lnTo>
                <a:lnTo>
                  <a:pt x="70399" y="1"/>
                </a:lnTo>
                <a:cubicBezTo>
                  <a:pt x="70409" y="881"/>
                  <a:pt x="69698" y="1599"/>
                  <a:pt x="68819" y="1599"/>
                </a:cubicBezTo>
                <a:cubicBezTo>
                  <a:pt x="67938" y="1599"/>
                  <a:pt x="67227" y="881"/>
                  <a:pt x="67238" y="1"/>
                </a:cubicBezTo>
                <a:lnTo>
                  <a:pt x="65375" y="1"/>
                </a:lnTo>
                <a:cubicBezTo>
                  <a:pt x="65385" y="881"/>
                  <a:pt x="64674" y="1599"/>
                  <a:pt x="63795" y="1599"/>
                </a:cubicBezTo>
                <a:cubicBezTo>
                  <a:pt x="62914" y="1599"/>
                  <a:pt x="62204" y="881"/>
                  <a:pt x="62214" y="1"/>
                </a:cubicBezTo>
                <a:lnTo>
                  <a:pt x="60351" y="1"/>
                </a:lnTo>
                <a:cubicBezTo>
                  <a:pt x="60361" y="881"/>
                  <a:pt x="59651" y="1599"/>
                  <a:pt x="58770" y="1599"/>
                </a:cubicBezTo>
                <a:cubicBezTo>
                  <a:pt x="57890" y="1599"/>
                  <a:pt x="57180" y="881"/>
                  <a:pt x="57190" y="1"/>
                </a:cubicBezTo>
                <a:lnTo>
                  <a:pt x="55327" y="1"/>
                </a:lnTo>
                <a:cubicBezTo>
                  <a:pt x="55336" y="881"/>
                  <a:pt x="54627" y="1599"/>
                  <a:pt x="53746" y="1599"/>
                </a:cubicBezTo>
                <a:cubicBezTo>
                  <a:pt x="52867" y="1599"/>
                  <a:pt x="52156" y="881"/>
                  <a:pt x="52165" y="1"/>
                </a:cubicBezTo>
                <a:lnTo>
                  <a:pt x="50302" y="1"/>
                </a:lnTo>
                <a:cubicBezTo>
                  <a:pt x="50314" y="881"/>
                  <a:pt x="49602" y="1599"/>
                  <a:pt x="48722" y="1599"/>
                </a:cubicBezTo>
                <a:cubicBezTo>
                  <a:pt x="47843" y="1599"/>
                  <a:pt x="47131" y="881"/>
                  <a:pt x="47143" y="1"/>
                </a:cubicBezTo>
                <a:lnTo>
                  <a:pt x="45280" y="1"/>
                </a:lnTo>
                <a:cubicBezTo>
                  <a:pt x="45289" y="881"/>
                  <a:pt x="44578" y="1599"/>
                  <a:pt x="43699" y="1599"/>
                </a:cubicBezTo>
                <a:cubicBezTo>
                  <a:pt x="42818" y="1599"/>
                  <a:pt x="42109" y="881"/>
                  <a:pt x="42118" y="1"/>
                </a:cubicBezTo>
                <a:lnTo>
                  <a:pt x="40256" y="1"/>
                </a:lnTo>
                <a:cubicBezTo>
                  <a:pt x="40265" y="881"/>
                  <a:pt x="39556" y="1599"/>
                  <a:pt x="38675" y="1599"/>
                </a:cubicBezTo>
                <a:cubicBezTo>
                  <a:pt x="37794" y="1599"/>
                  <a:pt x="37085" y="881"/>
                  <a:pt x="37094" y="1"/>
                </a:cubicBezTo>
                <a:lnTo>
                  <a:pt x="35231" y="1"/>
                </a:lnTo>
                <a:cubicBezTo>
                  <a:pt x="35241" y="881"/>
                  <a:pt x="34531" y="1599"/>
                  <a:pt x="33651" y="1599"/>
                </a:cubicBezTo>
                <a:cubicBezTo>
                  <a:pt x="32772" y="1599"/>
                  <a:pt x="32060" y="881"/>
                  <a:pt x="32070" y="1"/>
                </a:cubicBezTo>
                <a:lnTo>
                  <a:pt x="30207" y="1"/>
                </a:lnTo>
                <a:cubicBezTo>
                  <a:pt x="30218" y="881"/>
                  <a:pt x="29507" y="1599"/>
                  <a:pt x="28626" y="1599"/>
                </a:cubicBezTo>
                <a:cubicBezTo>
                  <a:pt x="27747" y="1599"/>
                  <a:pt x="27036" y="881"/>
                  <a:pt x="27047" y="1"/>
                </a:cubicBezTo>
                <a:lnTo>
                  <a:pt x="25184" y="1"/>
                </a:lnTo>
                <a:cubicBezTo>
                  <a:pt x="25194" y="881"/>
                  <a:pt x="24483" y="1599"/>
                  <a:pt x="23604" y="1599"/>
                </a:cubicBezTo>
                <a:cubicBezTo>
                  <a:pt x="22723" y="1599"/>
                  <a:pt x="22013" y="881"/>
                  <a:pt x="22023" y="1"/>
                </a:cubicBezTo>
                <a:lnTo>
                  <a:pt x="20160" y="1"/>
                </a:lnTo>
                <a:cubicBezTo>
                  <a:pt x="20160" y="873"/>
                  <a:pt x="19452" y="1581"/>
                  <a:pt x="18579" y="1581"/>
                </a:cubicBezTo>
                <a:cubicBezTo>
                  <a:pt x="17707" y="1581"/>
                  <a:pt x="16999" y="873"/>
                  <a:pt x="16999" y="1"/>
                </a:cubicBezTo>
                <a:lnTo>
                  <a:pt x="15136" y="1"/>
                </a:lnTo>
                <a:cubicBezTo>
                  <a:pt x="15136" y="873"/>
                  <a:pt x="14428" y="1581"/>
                  <a:pt x="13555" y="1581"/>
                </a:cubicBezTo>
                <a:cubicBezTo>
                  <a:pt x="12683" y="1581"/>
                  <a:pt x="11975" y="873"/>
                  <a:pt x="11975" y="1"/>
                </a:cubicBezTo>
                <a:lnTo>
                  <a:pt x="10112" y="1"/>
                </a:lnTo>
                <a:cubicBezTo>
                  <a:pt x="10112" y="873"/>
                  <a:pt x="9405" y="1581"/>
                  <a:pt x="8531" y="1581"/>
                </a:cubicBezTo>
                <a:cubicBezTo>
                  <a:pt x="7658" y="1581"/>
                  <a:pt x="6950" y="873"/>
                  <a:pt x="6950" y="1"/>
                </a:cubicBezTo>
                <a:lnTo>
                  <a:pt x="5087" y="1"/>
                </a:lnTo>
                <a:cubicBezTo>
                  <a:pt x="5087" y="873"/>
                  <a:pt x="4381" y="1581"/>
                  <a:pt x="3507" y="1581"/>
                </a:cubicBezTo>
                <a:cubicBezTo>
                  <a:pt x="2634" y="1581"/>
                  <a:pt x="1928" y="873"/>
                  <a:pt x="1926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50000"/>
              </a:lnSpc>
            </a:pPr>
            <a:endParaRPr lang="en-US" sz="2400" dirty="0">
              <a:latin typeface="+mj-lt"/>
            </a:endParaRP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AB9A2CB6-302E-7E41-125E-E6F0FC5FF48C}"/>
              </a:ext>
            </a:extLst>
          </p:cNvPr>
          <p:cNvSpPr txBox="1"/>
          <p:nvPr/>
        </p:nvSpPr>
        <p:spPr>
          <a:xfrm>
            <a:off x="5181600" y="1427590"/>
            <a:ext cx="3276600" cy="24783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spc="8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2200" spc="8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7968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D1E4044-0641-6C96-0567-A2C467484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0396" r="50345" b="30620"/>
          <a:stretch>
            <a:fillRect/>
          </a:stretch>
        </p:blipFill>
        <p:spPr>
          <a:xfrm>
            <a:off x="8268648" y="2228513"/>
            <a:ext cx="572477" cy="882112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7095FE3F-B582-671E-345A-00742228AD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591272" y="3298789"/>
            <a:ext cx="6076756" cy="2218016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53FB1CCE-8AE9-4185-C7CE-AD23CD9BF0B0}"/>
              </a:ext>
            </a:extLst>
          </p:cNvPr>
          <p:cNvSpPr txBox="1"/>
          <p:nvPr/>
        </p:nvSpPr>
        <p:spPr>
          <a:xfrm>
            <a:off x="685476" y="391145"/>
            <a:ext cx="6733834" cy="697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72"/>
              </a:lnSpc>
            </a:pPr>
            <a:r>
              <a:rPr lang="en-US" sz="4449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 THỨC ĐỌC HIỂU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BB700EC0-603D-77F0-E650-01492F975C2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6893" t="686" r="13647" b="26414"/>
          <a:stretch>
            <a:fillRect/>
          </a:stretch>
        </p:blipFill>
        <p:spPr>
          <a:xfrm rot="5394663">
            <a:off x="1419807" y="1188918"/>
            <a:ext cx="612939" cy="2034123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A9C4329A-7171-A6D4-FD5B-2E71A79EF83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6893" t="686" r="13647" b="26414"/>
          <a:stretch>
            <a:fillRect/>
          </a:stretch>
        </p:blipFill>
        <p:spPr>
          <a:xfrm rot="5394663">
            <a:off x="3787346" y="1194258"/>
            <a:ext cx="612939" cy="2023248"/>
          </a:xfrm>
          <a:prstGeom prst="rect">
            <a:avLst/>
          </a:prstGeom>
        </p:spPr>
      </p:pic>
      <p:sp>
        <p:nvSpPr>
          <p:cNvPr id="9" name="TextBox 7">
            <a:extLst>
              <a:ext uri="{FF2B5EF4-FFF2-40B4-BE49-F238E27FC236}">
                <a16:creationId xmlns:a16="http://schemas.microsoft.com/office/drawing/2014/main" id="{0F49A877-2A4C-D845-8816-4A57681EFA3A}"/>
              </a:ext>
            </a:extLst>
          </p:cNvPr>
          <p:cNvSpPr txBox="1"/>
          <p:nvPr/>
        </p:nvSpPr>
        <p:spPr>
          <a:xfrm>
            <a:off x="767570" y="2056179"/>
            <a:ext cx="1759303" cy="281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63"/>
              </a:lnSpc>
            </a:pPr>
            <a:r>
              <a:rPr lang="en-US" sz="1700" b="1" dirty="0">
                <a:solidFill>
                  <a:srgbClr val="6921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CỐT TRUYỆN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CE9F9D7D-2BF8-B8E5-AED2-A2DD95AAAE8D}"/>
              </a:ext>
            </a:extLst>
          </p:cNvPr>
          <p:cNvSpPr txBox="1"/>
          <p:nvPr/>
        </p:nvSpPr>
        <p:spPr>
          <a:xfrm>
            <a:off x="3199353" y="2020272"/>
            <a:ext cx="1697816" cy="281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63"/>
              </a:lnSpc>
            </a:pPr>
            <a:r>
              <a:rPr lang="en-US" sz="1700" b="1" dirty="0">
                <a:solidFill>
                  <a:srgbClr val="6921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NHÂN VẬT</a:t>
            </a:r>
          </a:p>
        </p:txBody>
      </p:sp>
      <p:pic>
        <p:nvPicPr>
          <p:cNvPr id="11" name="Picture 9">
            <a:extLst>
              <a:ext uri="{FF2B5EF4-FFF2-40B4-BE49-F238E27FC236}">
                <a16:creationId xmlns:a16="http://schemas.microsoft.com/office/drawing/2014/main" id="{52436541-C08C-A1B8-9950-1A1A63C2163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8364" r="15118" b="26414"/>
          <a:stretch>
            <a:fillRect/>
          </a:stretch>
        </p:blipFill>
        <p:spPr>
          <a:xfrm rot="5394663">
            <a:off x="6342504" y="901843"/>
            <a:ext cx="612939" cy="2575841"/>
          </a:xfrm>
          <a:prstGeom prst="rect">
            <a:avLst/>
          </a:prstGeom>
        </p:spPr>
      </p:pic>
      <p:sp>
        <p:nvSpPr>
          <p:cNvPr id="12" name="TextBox 10">
            <a:extLst>
              <a:ext uri="{FF2B5EF4-FFF2-40B4-BE49-F238E27FC236}">
                <a16:creationId xmlns:a16="http://schemas.microsoft.com/office/drawing/2014/main" id="{94E33942-A1DB-9486-2A74-D7C343BEB63A}"/>
              </a:ext>
            </a:extLst>
          </p:cNvPr>
          <p:cNvSpPr txBox="1"/>
          <p:nvPr/>
        </p:nvSpPr>
        <p:spPr>
          <a:xfrm>
            <a:off x="5228448" y="2040917"/>
            <a:ext cx="2652772" cy="281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63"/>
              </a:lnSpc>
            </a:pPr>
            <a:r>
              <a:rPr lang="en-US" sz="1700" b="1" dirty="0">
                <a:solidFill>
                  <a:srgbClr val="6921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NGƯỜI KỂ CHUYỆN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3CF122F8-8A41-EFBF-5F94-02779221E6BC}"/>
              </a:ext>
            </a:extLst>
          </p:cNvPr>
          <p:cNvSpPr txBox="1"/>
          <p:nvPr/>
        </p:nvSpPr>
        <p:spPr>
          <a:xfrm>
            <a:off x="685800" y="2647282"/>
            <a:ext cx="1951827" cy="20510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669"/>
              </a:lnSpc>
            </a:pP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trật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CF2C94D7-2C5D-87FB-AACD-B97E1E56D3BD}"/>
              </a:ext>
            </a:extLst>
          </p:cNvPr>
          <p:cNvSpPr txBox="1"/>
          <p:nvPr/>
        </p:nvSpPr>
        <p:spPr>
          <a:xfrm>
            <a:off x="3228176" y="2684131"/>
            <a:ext cx="1748178" cy="2051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669"/>
              </a:lnSpc>
            </a:pP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3E71F955-BA01-FEAB-9054-9FADEA473F16}"/>
              </a:ext>
            </a:extLst>
          </p:cNvPr>
          <p:cNvSpPr txBox="1"/>
          <p:nvPr/>
        </p:nvSpPr>
        <p:spPr>
          <a:xfrm>
            <a:off x="5427812" y="2647282"/>
            <a:ext cx="2680722" cy="20454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669"/>
              </a:lnSpc>
            </a:pP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ts val="2669"/>
              </a:lnSpc>
            </a:pP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2000" spc="85" dirty="0">
              <a:solidFill>
                <a:srgbClr val="223B3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669"/>
              </a:lnSpc>
            </a:pP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000" spc="85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pc="85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endParaRPr lang="en-US" sz="2000" spc="85" dirty="0">
              <a:solidFill>
                <a:srgbClr val="223B3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669"/>
              </a:lnSpc>
            </a:pPr>
            <a:endParaRPr lang="en-US" sz="2000" spc="85" dirty="0">
              <a:solidFill>
                <a:srgbClr val="223B3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A79BF918-75AD-C22E-9EE0-9A6743404017}"/>
              </a:ext>
            </a:extLst>
          </p:cNvPr>
          <p:cNvSpPr txBox="1"/>
          <p:nvPr/>
        </p:nvSpPr>
        <p:spPr>
          <a:xfrm>
            <a:off x="777232" y="1285030"/>
            <a:ext cx="7160136" cy="334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68"/>
              </a:lnSpc>
            </a:pPr>
            <a:r>
              <a:rPr lang="en-US" sz="225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YẾU TỐ CỦA TRUYỆN ĐỒNG THOẠI</a:t>
            </a:r>
          </a:p>
        </p:txBody>
      </p:sp>
    </p:spTree>
    <p:extLst>
      <p:ext uri="{BB962C8B-B14F-4D97-AF65-F5344CB8AC3E}">
        <p14:creationId xmlns:p14="http://schemas.microsoft.com/office/powerpoint/2010/main" val="156442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F69C6AF1-AE92-167A-38F4-6082636C7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552990" y="350330"/>
            <a:ext cx="6076756" cy="2218016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F332A64-DABB-6007-1856-57FE80973CF7}"/>
              </a:ext>
            </a:extLst>
          </p:cNvPr>
          <p:cNvSpPr txBox="1"/>
          <p:nvPr/>
        </p:nvSpPr>
        <p:spPr>
          <a:xfrm>
            <a:off x="685476" y="391145"/>
            <a:ext cx="6733834" cy="697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72"/>
              </a:lnSpc>
            </a:pPr>
            <a:r>
              <a:rPr lang="en-US" sz="4449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 THỨC ĐỌC HIỂU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00563AAD-A09B-24E1-7CA0-3A2BC7A88B5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9941" r="16695" b="26414"/>
          <a:stretch>
            <a:fillRect/>
          </a:stretch>
        </p:blipFill>
        <p:spPr>
          <a:xfrm rot="5394663">
            <a:off x="4384070" y="-290098"/>
            <a:ext cx="792617" cy="4992376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4726001C-73CA-1410-DCA4-B0D6B98FA29D}"/>
              </a:ext>
            </a:extLst>
          </p:cNvPr>
          <p:cNvSpPr txBox="1"/>
          <p:nvPr/>
        </p:nvSpPr>
        <p:spPr>
          <a:xfrm>
            <a:off x="2209800" y="1925580"/>
            <a:ext cx="4724399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63"/>
              </a:lnSpc>
            </a:pPr>
            <a:r>
              <a:rPr lang="en-US" sz="2000" b="1" dirty="0">
                <a:solidFill>
                  <a:srgbClr val="69210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LỜI NGƯỜI KỂ CHUYỆN VÀ LỜI NHÂN VẬT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54950A94-B308-A2EE-AA3D-181ED8CD40FA}"/>
              </a:ext>
            </a:extLst>
          </p:cNvPr>
          <p:cNvSpPr txBox="1"/>
          <p:nvPr/>
        </p:nvSpPr>
        <p:spPr>
          <a:xfrm>
            <a:off x="228600" y="2712337"/>
            <a:ext cx="4495799" cy="2252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 b="1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b="1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000" b="1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000" b="1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bao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31235F2-803D-091F-D4C4-2CDCC7497855}"/>
              </a:ext>
            </a:extLst>
          </p:cNvPr>
          <p:cNvSpPr txBox="1"/>
          <p:nvPr/>
        </p:nvSpPr>
        <p:spPr>
          <a:xfrm>
            <a:off x="5486400" y="2652045"/>
            <a:ext cx="3498193" cy="2252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xen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lẫn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000" dirty="0">
                <a:solidFill>
                  <a:srgbClr val="223B3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BB33BE1C-39BF-8CA0-8D75-6FA1220F9212}"/>
              </a:ext>
            </a:extLst>
          </p:cNvPr>
          <p:cNvSpPr txBox="1"/>
          <p:nvPr/>
        </p:nvSpPr>
        <p:spPr>
          <a:xfrm>
            <a:off x="777232" y="1285030"/>
            <a:ext cx="7160136" cy="334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68"/>
              </a:lnSpc>
            </a:pPr>
            <a:r>
              <a:rPr lang="en-US" sz="22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MỘT SỐ YẾU TỐ CỦA TRUYỆN ĐỒNG THOẠI</a:t>
            </a:r>
          </a:p>
        </p:txBody>
      </p:sp>
    </p:spTree>
    <p:extLst>
      <p:ext uri="{BB962C8B-B14F-4D97-AF65-F5344CB8AC3E}">
        <p14:creationId xmlns:p14="http://schemas.microsoft.com/office/powerpoint/2010/main" val="352859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Christmas Recipe by Slidesgo">
  <a:themeElements>
    <a:clrScheme name="Simple Light">
      <a:dk1>
        <a:srgbClr val="300B03"/>
      </a:dk1>
      <a:lt1>
        <a:srgbClr val="FFFAF2"/>
      </a:lt1>
      <a:dk2>
        <a:srgbClr val="595959"/>
      </a:dk2>
      <a:lt2>
        <a:srgbClr val="A2BF93"/>
      </a:lt2>
      <a:accent1>
        <a:srgbClr val="BD1622"/>
      </a:accent1>
      <a:accent2>
        <a:srgbClr val="456F3C"/>
      </a:accent2>
      <a:accent3>
        <a:srgbClr val="CC8849"/>
      </a:accent3>
      <a:accent4>
        <a:srgbClr val="754423"/>
      </a:accent4>
      <a:accent5>
        <a:srgbClr val="3D0F04"/>
      </a:accent5>
      <a:accent6>
        <a:srgbClr val="F0C365"/>
      </a:accent6>
      <a:hlink>
        <a:srgbClr val="27080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439</Words>
  <Application>Microsoft Office PowerPoint</Application>
  <PresentationFormat>On-screen Show (16:9)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Times New Roman</vt:lpstr>
      <vt:lpstr>Wingdings</vt:lpstr>
      <vt:lpstr>Arial</vt:lpstr>
      <vt:lpstr>Antic</vt:lpstr>
      <vt:lpstr>Unkempt</vt:lpstr>
      <vt:lpstr>Christmas Recipe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Christmas Recipe</dc:title>
  <cp:lastModifiedBy>admin</cp:lastModifiedBy>
  <cp:revision>37</cp:revision>
  <dcterms:modified xsi:type="dcterms:W3CDTF">2023-09-15T03:39:57Z</dcterms:modified>
</cp:coreProperties>
</file>