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67" r:id="rId3"/>
    <p:sldId id="268" r:id="rId4"/>
    <p:sldId id="269" r:id="rId5"/>
    <p:sldId id="270" r:id="rId6"/>
    <p:sldId id="271" r:id="rId7"/>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4"/>
  </p:normalViewPr>
  <p:slideViewPr>
    <p:cSldViewPr snapToGrid="0">
      <p:cViewPr varScale="1">
        <p:scale>
          <a:sx n="106" d="100"/>
          <a:sy n="106" d="100"/>
        </p:scale>
        <p:origin x="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F111-64AE-DE05-A713-F8AF8CFD18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9A5687B7-6595-203E-ADF0-60910B9EC4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D823299E-A62F-55BC-2288-65923AA20387}"/>
              </a:ext>
            </a:extLst>
          </p:cNvPr>
          <p:cNvSpPr>
            <a:spLocks noGrp="1"/>
          </p:cNvSpPr>
          <p:nvPr>
            <p:ph type="dt" sz="half" idx="10"/>
          </p:nvPr>
        </p:nvSpPr>
        <p:spPr/>
        <p:txBody>
          <a:bodyPr/>
          <a:lstStyle/>
          <a:p>
            <a:fld id="{CF0DB2CE-664C-0848-AB00-35893EC17566}" type="datetimeFigureOut">
              <a:rPr lang="en-VN" smtClean="0"/>
              <a:t>18/11/2023</a:t>
            </a:fld>
            <a:endParaRPr lang="en-VN"/>
          </a:p>
        </p:txBody>
      </p:sp>
      <p:sp>
        <p:nvSpPr>
          <p:cNvPr id="5" name="Footer Placeholder 4">
            <a:extLst>
              <a:ext uri="{FF2B5EF4-FFF2-40B4-BE49-F238E27FC236}">
                <a16:creationId xmlns:a16="http://schemas.microsoft.com/office/drawing/2014/main" id="{89A50EA5-A30D-D31A-8BE4-B17A666C15F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6DF1A721-97D7-D522-E467-2C7145E7E355}"/>
              </a:ext>
            </a:extLst>
          </p:cNvPr>
          <p:cNvSpPr>
            <a:spLocks noGrp="1"/>
          </p:cNvSpPr>
          <p:nvPr>
            <p:ph type="sldNum" sz="quarter" idx="12"/>
          </p:nvPr>
        </p:nvSpPr>
        <p:spPr/>
        <p:txBody>
          <a:bodyPr/>
          <a:lstStyle/>
          <a:p>
            <a:fld id="{AE2D9D1E-02DA-8E4A-84B1-6431EEB41ED9}" type="slidenum">
              <a:rPr lang="en-VN" smtClean="0"/>
              <a:t>‹#›</a:t>
            </a:fld>
            <a:endParaRPr lang="en-VN"/>
          </a:p>
        </p:txBody>
      </p:sp>
    </p:spTree>
    <p:extLst>
      <p:ext uri="{BB962C8B-B14F-4D97-AF65-F5344CB8AC3E}">
        <p14:creationId xmlns:p14="http://schemas.microsoft.com/office/powerpoint/2010/main" val="168063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57FDD-C6F5-8C74-4078-9234E3F6E26C}"/>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D61DA3FF-701B-8E00-47E9-E5ADF7AD09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A80DE83C-4EB3-B6D6-D5BC-8787ED5498AA}"/>
              </a:ext>
            </a:extLst>
          </p:cNvPr>
          <p:cNvSpPr>
            <a:spLocks noGrp="1"/>
          </p:cNvSpPr>
          <p:nvPr>
            <p:ph type="dt" sz="half" idx="10"/>
          </p:nvPr>
        </p:nvSpPr>
        <p:spPr/>
        <p:txBody>
          <a:bodyPr/>
          <a:lstStyle/>
          <a:p>
            <a:fld id="{CF0DB2CE-664C-0848-AB00-35893EC17566}" type="datetimeFigureOut">
              <a:rPr lang="en-VN" smtClean="0"/>
              <a:t>18/11/2023</a:t>
            </a:fld>
            <a:endParaRPr lang="en-VN"/>
          </a:p>
        </p:txBody>
      </p:sp>
      <p:sp>
        <p:nvSpPr>
          <p:cNvPr id="5" name="Footer Placeholder 4">
            <a:extLst>
              <a:ext uri="{FF2B5EF4-FFF2-40B4-BE49-F238E27FC236}">
                <a16:creationId xmlns:a16="http://schemas.microsoft.com/office/drawing/2014/main" id="{23FE397A-5CD3-0DE5-72E0-684374DB1C6A}"/>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371653F6-8E64-9338-F5A7-93E229B6AA23}"/>
              </a:ext>
            </a:extLst>
          </p:cNvPr>
          <p:cNvSpPr>
            <a:spLocks noGrp="1"/>
          </p:cNvSpPr>
          <p:nvPr>
            <p:ph type="sldNum" sz="quarter" idx="12"/>
          </p:nvPr>
        </p:nvSpPr>
        <p:spPr/>
        <p:txBody>
          <a:bodyPr/>
          <a:lstStyle/>
          <a:p>
            <a:fld id="{AE2D9D1E-02DA-8E4A-84B1-6431EEB41ED9}" type="slidenum">
              <a:rPr lang="en-VN" smtClean="0"/>
              <a:t>‹#›</a:t>
            </a:fld>
            <a:endParaRPr lang="en-VN"/>
          </a:p>
        </p:txBody>
      </p:sp>
    </p:spTree>
    <p:extLst>
      <p:ext uri="{BB962C8B-B14F-4D97-AF65-F5344CB8AC3E}">
        <p14:creationId xmlns:p14="http://schemas.microsoft.com/office/powerpoint/2010/main" val="1998358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C168A0-439F-A3A4-A8AA-55EB9EEB6F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2D17D307-C8F9-AC0C-5BEC-1315134047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2497C1D8-8925-CB01-A552-B0F0CBEA614C}"/>
              </a:ext>
            </a:extLst>
          </p:cNvPr>
          <p:cNvSpPr>
            <a:spLocks noGrp="1"/>
          </p:cNvSpPr>
          <p:nvPr>
            <p:ph type="dt" sz="half" idx="10"/>
          </p:nvPr>
        </p:nvSpPr>
        <p:spPr/>
        <p:txBody>
          <a:bodyPr/>
          <a:lstStyle/>
          <a:p>
            <a:fld id="{CF0DB2CE-664C-0848-AB00-35893EC17566}" type="datetimeFigureOut">
              <a:rPr lang="en-VN" smtClean="0"/>
              <a:t>18/11/2023</a:t>
            </a:fld>
            <a:endParaRPr lang="en-VN"/>
          </a:p>
        </p:txBody>
      </p:sp>
      <p:sp>
        <p:nvSpPr>
          <p:cNvPr id="5" name="Footer Placeholder 4">
            <a:extLst>
              <a:ext uri="{FF2B5EF4-FFF2-40B4-BE49-F238E27FC236}">
                <a16:creationId xmlns:a16="http://schemas.microsoft.com/office/drawing/2014/main" id="{BA5FAEBE-F2B5-150C-1E9B-BBA4067684ED}"/>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375B60B0-0314-359A-0EB9-79CBB2F4E83F}"/>
              </a:ext>
            </a:extLst>
          </p:cNvPr>
          <p:cNvSpPr>
            <a:spLocks noGrp="1"/>
          </p:cNvSpPr>
          <p:nvPr>
            <p:ph type="sldNum" sz="quarter" idx="12"/>
          </p:nvPr>
        </p:nvSpPr>
        <p:spPr/>
        <p:txBody>
          <a:bodyPr/>
          <a:lstStyle/>
          <a:p>
            <a:fld id="{AE2D9D1E-02DA-8E4A-84B1-6431EEB41ED9}" type="slidenum">
              <a:rPr lang="en-VN" smtClean="0"/>
              <a:t>‹#›</a:t>
            </a:fld>
            <a:endParaRPr lang="en-VN"/>
          </a:p>
        </p:txBody>
      </p:sp>
    </p:spTree>
    <p:extLst>
      <p:ext uri="{BB962C8B-B14F-4D97-AF65-F5344CB8AC3E}">
        <p14:creationId xmlns:p14="http://schemas.microsoft.com/office/powerpoint/2010/main" val="1083854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D87F-1A38-E3AC-E88F-969348EC9476}"/>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637048C2-4E2C-9D06-B9A9-0C31EB7902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FB5AF6E-85D6-074E-3B01-880B71AEE7A8}"/>
              </a:ext>
            </a:extLst>
          </p:cNvPr>
          <p:cNvSpPr>
            <a:spLocks noGrp="1"/>
          </p:cNvSpPr>
          <p:nvPr>
            <p:ph type="dt" sz="half" idx="10"/>
          </p:nvPr>
        </p:nvSpPr>
        <p:spPr/>
        <p:txBody>
          <a:bodyPr/>
          <a:lstStyle/>
          <a:p>
            <a:fld id="{CF0DB2CE-664C-0848-AB00-35893EC17566}" type="datetimeFigureOut">
              <a:rPr lang="en-VN" smtClean="0"/>
              <a:t>18/11/2023</a:t>
            </a:fld>
            <a:endParaRPr lang="en-VN"/>
          </a:p>
        </p:txBody>
      </p:sp>
      <p:sp>
        <p:nvSpPr>
          <p:cNvPr id="5" name="Footer Placeholder 4">
            <a:extLst>
              <a:ext uri="{FF2B5EF4-FFF2-40B4-BE49-F238E27FC236}">
                <a16:creationId xmlns:a16="http://schemas.microsoft.com/office/drawing/2014/main" id="{B261B6CC-5858-6E02-A3A7-F5B3CAE3E31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26E9A7ED-5D9F-0D1F-637E-9F710DF3931B}"/>
              </a:ext>
            </a:extLst>
          </p:cNvPr>
          <p:cNvSpPr>
            <a:spLocks noGrp="1"/>
          </p:cNvSpPr>
          <p:nvPr>
            <p:ph type="sldNum" sz="quarter" idx="12"/>
          </p:nvPr>
        </p:nvSpPr>
        <p:spPr/>
        <p:txBody>
          <a:bodyPr/>
          <a:lstStyle/>
          <a:p>
            <a:fld id="{AE2D9D1E-02DA-8E4A-84B1-6431EEB41ED9}" type="slidenum">
              <a:rPr lang="en-VN" smtClean="0"/>
              <a:t>‹#›</a:t>
            </a:fld>
            <a:endParaRPr lang="en-VN"/>
          </a:p>
        </p:txBody>
      </p:sp>
    </p:spTree>
    <p:extLst>
      <p:ext uri="{BB962C8B-B14F-4D97-AF65-F5344CB8AC3E}">
        <p14:creationId xmlns:p14="http://schemas.microsoft.com/office/powerpoint/2010/main" val="815024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02A5-7AE0-150A-D842-B4509530BA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08AA57C5-ED16-552C-C6F0-29A63E041C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F9F96C-F09A-5886-4E76-FC11BD9B4A99}"/>
              </a:ext>
            </a:extLst>
          </p:cNvPr>
          <p:cNvSpPr>
            <a:spLocks noGrp="1"/>
          </p:cNvSpPr>
          <p:nvPr>
            <p:ph type="dt" sz="half" idx="10"/>
          </p:nvPr>
        </p:nvSpPr>
        <p:spPr/>
        <p:txBody>
          <a:bodyPr/>
          <a:lstStyle/>
          <a:p>
            <a:fld id="{CF0DB2CE-664C-0848-AB00-35893EC17566}" type="datetimeFigureOut">
              <a:rPr lang="en-VN" smtClean="0"/>
              <a:t>18/11/2023</a:t>
            </a:fld>
            <a:endParaRPr lang="en-VN"/>
          </a:p>
        </p:txBody>
      </p:sp>
      <p:sp>
        <p:nvSpPr>
          <p:cNvPr id="5" name="Footer Placeholder 4">
            <a:extLst>
              <a:ext uri="{FF2B5EF4-FFF2-40B4-BE49-F238E27FC236}">
                <a16:creationId xmlns:a16="http://schemas.microsoft.com/office/drawing/2014/main" id="{4992C8B9-10DF-C7BE-5D06-42B71B495211}"/>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90F5B024-BC31-9824-60EC-16844BFA0D53}"/>
              </a:ext>
            </a:extLst>
          </p:cNvPr>
          <p:cNvSpPr>
            <a:spLocks noGrp="1"/>
          </p:cNvSpPr>
          <p:nvPr>
            <p:ph type="sldNum" sz="quarter" idx="12"/>
          </p:nvPr>
        </p:nvSpPr>
        <p:spPr/>
        <p:txBody>
          <a:bodyPr/>
          <a:lstStyle/>
          <a:p>
            <a:fld id="{AE2D9D1E-02DA-8E4A-84B1-6431EEB41ED9}" type="slidenum">
              <a:rPr lang="en-VN" smtClean="0"/>
              <a:t>‹#›</a:t>
            </a:fld>
            <a:endParaRPr lang="en-VN"/>
          </a:p>
        </p:txBody>
      </p:sp>
    </p:spTree>
    <p:extLst>
      <p:ext uri="{BB962C8B-B14F-4D97-AF65-F5344CB8AC3E}">
        <p14:creationId xmlns:p14="http://schemas.microsoft.com/office/powerpoint/2010/main" val="177467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F490E-6944-6F04-5BFF-716469BD17F1}"/>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9A1C44E4-E3BE-905A-4D50-BF5FD3BBC7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4F199038-15CC-8C9B-D818-E5D4EBC4F2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B172CA55-29DB-5B4A-27F3-B600DB8AC840}"/>
              </a:ext>
            </a:extLst>
          </p:cNvPr>
          <p:cNvSpPr>
            <a:spLocks noGrp="1"/>
          </p:cNvSpPr>
          <p:nvPr>
            <p:ph type="dt" sz="half" idx="10"/>
          </p:nvPr>
        </p:nvSpPr>
        <p:spPr/>
        <p:txBody>
          <a:bodyPr/>
          <a:lstStyle/>
          <a:p>
            <a:fld id="{CF0DB2CE-664C-0848-AB00-35893EC17566}" type="datetimeFigureOut">
              <a:rPr lang="en-VN" smtClean="0"/>
              <a:t>18/11/2023</a:t>
            </a:fld>
            <a:endParaRPr lang="en-VN"/>
          </a:p>
        </p:txBody>
      </p:sp>
      <p:sp>
        <p:nvSpPr>
          <p:cNvPr id="6" name="Footer Placeholder 5">
            <a:extLst>
              <a:ext uri="{FF2B5EF4-FFF2-40B4-BE49-F238E27FC236}">
                <a16:creationId xmlns:a16="http://schemas.microsoft.com/office/drawing/2014/main" id="{15C8E1A1-B10C-9D97-3F85-D077CEED2BBC}"/>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6C6CE831-68C0-ED48-9493-68443E4DFFDB}"/>
              </a:ext>
            </a:extLst>
          </p:cNvPr>
          <p:cNvSpPr>
            <a:spLocks noGrp="1"/>
          </p:cNvSpPr>
          <p:nvPr>
            <p:ph type="sldNum" sz="quarter" idx="12"/>
          </p:nvPr>
        </p:nvSpPr>
        <p:spPr/>
        <p:txBody>
          <a:bodyPr/>
          <a:lstStyle/>
          <a:p>
            <a:fld id="{AE2D9D1E-02DA-8E4A-84B1-6431EEB41ED9}" type="slidenum">
              <a:rPr lang="en-VN" smtClean="0"/>
              <a:t>‹#›</a:t>
            </a:fld>
            <a:endParaRPr lang="en-VN"/>
          </a:p>
        </p:txBody>
      </p:sp>
    </p:spTree>
    <p:extLst>
      <p:ext uri="{BB962C8B-B14F-4D97-AF65-F5344CB8AC3E}">
        <p14:creationId xmlns:p14="http://schemas.microsoft.com/office/powerpoint/2010/main" val="282711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0E6E-D703-44E9-C434-4A2D6EB55BB7}"/>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3912D3B8-E09F-9E3D-2FFE-764F1BD7F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90C828-7C1F-BF32-CA1C-F100D7483C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A6C67E43-D208-BF62-4F03-1686D2AB9B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77B413-B8C9-6944-A3F4-E76EF1A8E6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9F1A27C6-B667-46C4-E291-960BF57649C1}"/>
              </a:ext>
            </a:extLst>
          </p:cNvPr>
          <p:cNvSpPr>
            <a:spLocks noGrp="1"/>
          </p:cNvSpPr>
          <p:nvPr>
            <p:ph type="dt" sz="half" idx="10"/>
          </p:nvPr>
        </p:nvSpPr>
        <p:spPr/>
        <p:txBody>
          <a:bodyPr/>
          <a:lstStyle/>
          <a:p>
            <a:fld id="{CF0DB2CE-664C-0848-AB00-35893EC17566}" type="datetimeFigureOut">
              <a:rPr lang="en-VN" smtClean="0"/>
              <a:t>18/11/2023</a:t>
            </a:fld>
            <a:endParaRPr lang="en-VN"/>
          </a:p>
        </p:txBody>
      </p:sp>
      <p:sp>
        <p:nvSpPr>
          <p:cNvPr id="8" name="Footer Placeholder 7">
            <a:extLst>
              <a:ext uri="{FF2B5EF4-FFF2-40B4-BE49-F238E27FC236}">
                <a16:creationId xmlns:a16="http://schemas.microsoft.com/office/drawing/2014/main" id="{883D570A-9535-A2D3-D90A-277CFA4CCF01}"/>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718E0C87-08E8-2D18-4D7B-BF912E8D5C29}"/>
              </a:ext>
            </a:extLst>
          </p:cNvPr>
          <p:cNvSpPr>
            <a:spLocks noGrp="1"/>
          </p:cNvSpPr>
          <p:nvPr>
            <p:ph type="sldNum" sz="quarter" idx="12"/>
          </p:nvPr>
        </p:nvSpPr>
        <p:spPr/>
        <p:txBody>
          <a:bodyPr/>
          <a:lstStyle/>
          <a:p>
            <a:fld id="{AE2D9D1E-02DA-8E4A-84B1-6431EEB41ED9}" type="slidenum">
              <a:rPr lang="en-VN" smtClean="0"/>
              <a:t>‹#›</a:t>
            </a:fld>
            <a:endParaRPr lang="en-VN"/>
          </a:p>
        </p:txBody>
      </p:sp>
    </p:spTree>
    <p:extLst>
      <p:ext uri="{BB962C8B-B14F-4D97-AF65-F5344CB8AC3E}">
        <p14:creationId xmlns:p14="http://schemas.microsoft.com/office/powerpoint/2010/main" val="38572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31FD-FE51-6B04-F6C2-D56A4B138664}"/>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B1EAB56F-B5D8-A8C8-2BCF-C35FB3BFB7AF}"/>
              </a:ext>
            </a:extLst>
          </p:cNvPr>
          <p:cNvSpPr>
            <a:spLocks noGrp="1"/>
          </p:cNvSpPr>
          <p:nvPr>
            <p:ph type="dt" sz="half" idx="10"/>
          </p:nvPr>
        </p:nvSpPr>
        <p:spPr/>
        <p:txBody>
          <a:bodyPr/>
          <a:lstStyle/>
          <a:p>
            <a:fld id="{CF0DB2CE-664C-0848-AB00-35893EC17566}" type="datetimeFigureOut">
              <a:rPr lang="en-VN" smtClean="0"/>
              <a:t>18/11/2023</a:t>
            </a:fld>
            <a:endParaRPr lang="en-VN"/>
          </a:p>
        </p:txBody>
      </p:sp>
      <p:sp>
        <p:nvSpPr>
          <p:cNvPr id="4" name="Footer Placeholder 3">
            <a:extLst>
              <a:ext uri="{FF2B5EF4-FFF2-40B4-BE49-F238E27FC236}">
                <a16:creationId xmlns:a16="http://schemas.microsoft.com/office/drawing/2014/main" id="{70D8D91B-CD3A-547C-340E-5A7486FA783E}"/>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FF011D57-6949-0AE9-DD4D-512A9B893C10}"/>
              </a:ext>
            </a:extLst>
          </p:cNvPr>
          <p:cNvSpPr>
            <a:spLocks noGrp="1"/>
          </p:cNvSpPr>
          <p:nvPr>
            <p:ph type="sldNum" sz="quarter" idx="12"/>
          </p:nvPr>
        </p:nvSpPr>
        <p:spPr/>
        <p:txBody>
          <a:bodyPr/>
          <a:lstStyle/>
          <a:p>
            <a:fld id="{AE2D9D1E-02DA-8E4A-84B1-6431EEB41ED9}" type="slidenum">
              <a:rPr lang="en-VN" smtClean="0"/>
              <a:t>‹#›</a:t>
            </a:fld>
            <a:endParaRPr lang="en-VN"/>
          </a:p>
        </p:txBody>
      </p:sp>
    </p:spTree>
    <p:extLst>
      <p:ext uri="{BB962C8B-B14F-4D97-AF65-F5344CB8AC3E}">
        <p14:creationId xmlns:p14="http://schemas.microsoft.com/office/powerpoint/2010/main" val="4100138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0F8032-76DF-8133-86BC-86CEA7070668}"/>
              </a:ext>
            </a:extLst>
          </p:cNvPr>
          <p:cNvSpPr>
            <a:spLocks noGrp="1"/>
          </p:cNvSpPr>
          <p:nvPr>
            <p:ph type="dt" sz="half" idx="10"/>
          </p:nvPr>
        </p:nvSpPr>
        <p:spPr/>
        <p:txBody>
          <a:bodyPr/>
          <a:lstStyle/>
          <a:p>
            <a:fld id="{CF0DB2CE-664C-0848-AB00-35893EC17566}" type="datetimeFigureOut">
              <a:rPr lang="en-VN" smtClean="0"/>
              <a:t>18/11/2023</a:t>
            </a:fld>
            <a:endParaRPr lang="en-VN"/>
          </a:p>
        </p:txBody>
      </p:sp>
      <p:sp>
        <p:nvSpPr>
          <p:cNvPr id="3" name="Footer Placeholder 2">
            <a:extLst>
              <a:ext uri="{FF2B5EF4-FFF2-40B4-BE49-F238E27FC236}">
                <a16:creationId xmlns:a16="http://schemas.microsoft.com/office/drawing/2014/main" id="{B23CF52F-E7A2-6A7C-C9E8-743C291B9B6C}"/>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601F12F1-C285-B98B-95AD-8791A759CB98}"/>
              </a:ext>
            </a:extLst>
          </p:cNvPr>
          <p:cNvSpPr>
            <a:spLocks noGrp="1"/>
          </p:cNvSpPr>
          <p:nvPr>
            <p:ph type="sldNum" sz="quarter" idx="12"/>
          </p:nvPr>
        </p:nvSpPr>
        <p:spPr/>
        <p:txBody>
          <a:bodyPr/>
          <a:lstStyle/>
          <a:p>
            <a:fld id="{AE2D9D1E-02DA-8E4A-84B1-6431EEB41ED9}" type="slidenum">
              <a:rPr lang="en-VN" smtClean="0"/>
              <a:t>‹#›</a:t>
            </a:fld>
            <a:endParaRPr lang="en-VN"/>
          </a:p>
        </p:txBody>
      </p:sp>
    </p:spTree>
    <p:extLst>
      <p:ext uri="{BB962C8B-B14F-4D97-AF65-F5344CB8AC3E}">
        <p14:creationId xmlns:p14="http://schemas.microsoft.com/office/powerpoint/2010/main" val="26494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F17D4-5AAC-06BE-D000-8A2B9BFD63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A663DFEF-50EA-4418-E3AC-0CC07AAAB2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0038A9A9-6A5E-746F-D022-6C48C12A7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5D86B-6232-4A6F-3052-0A8F90EC13C5}"/>
              </a:ext>
            </a:extLst>
          </p:cNvPr>
          <p:cNvSpPr>
            <a:spLocks noGrp="1"/>
          </p:cNvSpPr>
          <p:nvPr>
            <p:ph type="dt" sz="half" idx="10"/>
          </p:nvPr>
        </p:nvSpPr>
        <p:spPr/>
        <p:txBody>
          <a:bodyPr/>
          <a:lstStyle/>
          <a:p>
            <a:fld id="{CF0DB2CE-664C-0848-AB00-35893EC17566}" type="datetimeFigureOut">
              <a:rPr lang="en-VN" smtClean="0"/>
              <a:t>18/11/2023</a:t>
            </a:fld>
            <a:endParaRPr lang="en-VN"/>
          </a:p>
        </p:txBody>
      </p:sp>
      <p:sp>
        <p:nvSpPr>
          <p:cNvPr id="6" name="Footer Placeholder 5">
            <a:extLst>
              <a:ext uri="{FF2B5EF4-FFF2-40B4-BE49-F238E27FC236}">
                <a16:creationId xmlns:a16="http://schemas.microsoft.com/office/drawing/2014/main" id="{94319EA3-5A07-8DBC-680A-3B3F3351F32D}"/>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4ED84566-4563-41F8-3125-8BD8CEFD4884}"/>
              </a:ext>
            </a:extLst>
          </p:cNvPr>
          <p:cNvSpPr>
            <a:spLocks noGrp="1"/>
          </p:cNvSpPr>
          <p:nvPr>
            <p:ph type="sldNum" sz="quarter" idx="12"/>
          </p:nvPr>
        </p:nvSpPr>
        <p:spPr/>
        <p:txBody>
          <a:bodyPr/>
          <a:lstStyle/>
          <a:p>
            <a:fld id="{AE2D9D1E-02DA-8E4A-84B1-6431EEB41ED9}" type="slidenum">
              <a:rPr lang="en-VN" smtClean="0"/>
              <a:t>‹#›</a:t>
            </a:fld>
            <a:endParaRPr lang="en-VN"/>
          </a:p>
        </p:txBody>
      </p:sp>
    </p:spTree>
    <p:extLst>
      <p:ext uri="{BB962C8B-B14F-4D97-AF65-F5344CB8AC3E}">
        <p14:creationId xmlns:p14="http://schemas.microsoft.com/office/powerpoint/2010/main" val="37417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042E-583A-76C6-88E7-3DE8A7DC52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CA3270E5-6FE9-B7DC-3DAF-12AD60646F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42111D5C-FEA8-B3DA-1E3B-10613D140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54767-1F0E-2AE8-5AC9-862F7F6B9BC8}"/>
              </a:ext>
            </a:extLst>
          </p:cNvPr>
          <p:cNvSpPr>
            <a:spLocks noGrp="1"/>
          </p:cNvSpPr>
          <p:nvPr>
            <p:ph type="dt" sz="half" idx="10"/>
          </p:nvPr>
        </p:nvSpPr>
        <p:spPr/>
        <p:txBody>
          <a:bodyPr/>
          <a:lstStyle/>
          <a:p>
            <a:fld id="{CF0DB2CE-664C-0848-AB00-35893EC17566}" type="datetimeFigureOut">
              <a:rPr lang="en-VN" smtClean="0"/>
              <a:t>18/11/2023</a:t>
            </a:fld>
            <a:endParaRPr lang="en-VN"/>
          </a:p>
        </p:txBody>
      </p:sp>
      <p:sp>
        <p:nvSpPr>
          <p:cNvPr id="6" name="Footer Placeholder 5">
            <a:extLst>
              <a:ext uri="{FF2B5EF4-FFF2-40B4-BE49-F238E27FC236}">
                <a16:creationId xmlns:a16="http://schemas.microsoft.com/office/drawing/2014/main" id="{5A134EE7-A2A1-D4DA-6E11-F853750095FE}"/>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086DAEB5-0EF9-A517-94F1-6CEB2B1B310C}"/>
              </a:ext>
            </a:extLst>
          </p:cNvPr>
          <p:cNvSpPr>
            <a:spLocks noGrp="1"/>
          </p:cNvSpPr>
          <p:nvPr>
            <p:ph type="sldNum" sz="quarter" idx="12"/>
          </p:nvPr>
        </p:nvSpPr>
        <p:spPr/>
        <p:txBody>
          <a:bodyPr/>
          <a:lstStyle/>
          <a:p>
            <a:fld id="{AE2D9D1E-02DA-8E4A-84B1-6431EEB41ED9}" type="slidenum">
              <a:rPr lang="en-VN" smtClean="0"/>
              <a:t>‹#›</a:t>
            </a:fld>
            <a:endParaRPr lang="en-VN"/>
          </a:p>
        </p:txBody>
      </p:sp>
    </p:spTree>
    <p:extLst>
      <p:ext uri="{BB962C8B-B14F-4D97-AF65-F5344CB8AC3E}">
        <p14:creationId xmlns:p14="http://schemas.microsoft.com/office/powerpoint/2010/main" val="176406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3E0C2C-E9A5-D328-E94F-2749ABCCD3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0D726C2C-A7E8-3AA5-EF42-C92FB0B435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D2CAE6F-8277-1B75-1CE9-DE3DAEA2B9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DB2CE-664C-0848-AB00-35893EC17566}" type="datetimeFigureOut">
              <a:rPr lang="en-VN" smtClean="0"/>
              <a:t>18/11/2023</a:t>
            </a:fld>
            <a:endParaRPr lang="en-VN"/>
          </a:p>
        </p:txBody>
      </p:sp>
      <p:sp>
        <p:nvSpPr>
          <p:cNvPr id="5" name="Footer Placeholder 4">
            <a:extLst>
              <a:ext uri="{FF2B5EF4-FFF2-40B4-BE49-F238E27FC236}">
                <a16:creationId xmlns:a16="http://schemas.microsoft.com/office/drawing/2014/main" id="{DF7B39EA-8D29-B414-8276-D395374CD8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598F4943-A988-8779-ECD3-102FE96B71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D9D1E-02DA-8E4A-84B1-6431EEB41ED9}" type="slidenum">
              <a:rPr lang="en-VN" smtClean="0"/>
              <a:t>‹#›</a:t>
            </a:fld>
            <a:endParaRPr lang="en-VN"/>
          </a:p>
        </p:txBody>
      </p:sp>
    </p:spTree>
    <p:extLst>
      <p:ext uri="{BB962C8B-B14F-4D97-AF65-F5344CB8AC3E}">
        <p14:creationId xmlns:p14="http://schemas.microsoft.com/office/powerpoint/2010/main" val="3926840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4.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90" r="28779"/>
          <a:stretch>
            <a:fillRect/>
          </a:stretch>
        </p:blipFill>
        <p:spPr>
          <a:xfrm rot="5400000">
            <a:off x="3385155" y="-1981200"/>
            <a:ext cx="5421691" cy="10820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2423">
            <a:off x="5796154" y="1333714"/>
            <a:ext cx="6950248" cy="5219004"/>
          </a:xfrm>
          <a:prstGeom prst="rect">
            <a:avLst/>
          </a:prstGeom>
        </p:spPr>
      </p:pic>
      <p:sp>
        <p:nvSpPr>
          <p:cNvPr id="4" name="TextBox 4"/>
          <p:cNvSpPr txBox="1"/>
          <p:nvPr/>
        </p:nvSpPr>
        <p:spPr>
          <a:xfrm>
            <a:off x="173467" y="936208"/>
            <a:ext cx="5854316" cy="1641475"/>
          </a:xfrm>
          <a:prstGeom prst="rect">
            <a:avLst/>
          </a:prstGeom>
        </p:spPr>
        <p:txBody>
          <a:bodyPr lIns="0" tIns="0" rIns="0" bIns="0" rtlCol="0" anchor="t">
            <a:spAutoFit/>
          </a:bodyPr>
          <a:lstStyle/>
          <a:p>
            <a:pPr algn="ctr">
              <a:lnSpc>
                <a:spcPts val="6627"/>
              </a:lnSpc>
            </a:pPr>
            <a:r>
              <a:rPr lang="en-US" sz="4734" dirty="0">
                <a:solidFill>
                  <a:srgbClr val="833A25"/>
                </a:solidFill>
                <a:latin typeface="Fraunces Bold"/>
              </a:rPr>
              <a:t>III. HƯỚNG DẪN QUY TRÌNH VIẾT</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10305">
            <a:off x="-453835" y="-170166"/>
            <a:ext cx="1992014" cy="188335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138314" y="5039555"/>
            <a:ext cx="2053686" cy="181844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2560" y="2286369"/>
            <a:ext cx="3139294" cy="5083877"/>
          </a:xfrm>
          <a:prstGeom prst="rect">
            <a:avLst/>
          </a:prstGeom>
        </p:spPr>
      </p:pic>
      <p:sp>
        <p:nvSpPr>
          <p:cNvPr id="8" name="TextBox 8"/>
          <p:cNvSpPr txBox="1"/>
          <p:nvPr/>
        </p:nvSpPr>
        <p:spPr>
          <a:xfrm>
            <a:off x="6786856" y="2536894"/>
            <a:ext cx="4968845" cy="3828227"/>
          </a:xfrm>
          <a:prstGeom prst="rect">
            <a:avLst/>
          </a:prstGeom>
        </p:spPr>
        <p:txBody>
          <a:bodyPr lIns="0" tIns="0" rIns="0" bIns="0" rtlCol="0" anchor="t">
            <a:spAutoFit/>
          </a:bodyPr>
          <a:lstStyle/>
          <a:p>
            <a:pPr algn="ctr">
              <a:lnSpc>
                <a:spcPts val="4261"/>
              </a:lnSpc>
            </a:pPr>
            <a:r>
              <a:rPr lang="en-US" sz="3133">
                <a:solidFill>
                  <a:srgbClr val="2E2E30"/>
                </a:solidFill>
                <a:latin typeface="Roboto Condensed Bold"/>
              </a:rPr>
              <a:t>Dựa vào phán đoán ban đầu của mình và phần phân tích mẫu cũng như kinh nghiệm của bản thân, hãy nêu quy trình viết bài văn kể lại một trải nghiệm của bản thân.</a:t>
            </a:r>
          </a:p>
          <a:p>
            <a:pPr algn="ctr">
              <a:lnSpc>
                <a:spcPts val="4261"/>
              </a:lnSpc>
            </a:pPr>
            <a:endParaRPr lang="en-US" sz="3133">
              <a:solidFill>
                <a:srgbClr val="2E2E30"/>
              </a:solidFill>
              <a:latin typeface="Roboto Condensed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32995" flipH="1">
            <a:off x="-1611854" y="5601376"/>
            <a:ext cx="4103532" cy="268781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45428" flipH="1">
            <a:off x="9454434" y="-900792"/>
            <a:ext cx="4103532" cy="2687813"/>
          </a:xfrm>
          <a:prstGeom prst="rect">
            <a:avLst/>
          </a:prstGeom>
        </p:spPr>
      </p:pic>
      <p:sp>
        <p:nvSpPr>
          <p:cNvPr id="4" name="TextBox 4"/>
          <p:cNvSpPr txBox="1"/>
          <p:nvPr/>
        </p:nvSpPr>
        <p:spPr>
          <a:xfrm>
            <a:off x="-599274" y="533802"/>
            <a:ext cx="11307439" cy="656462"/>
          </a:xfrm>
          <a:prstGeom prst="rect">
            <a:avLst/>
          </a:prstGeom>
        </p:spPr>
        <p:txBody>
          <a:bodyPr lIns="0" tIns="0" rIns="0" bIns="0" rtlCol="0" anchor="t">
            <a:spAutoFit/>
          </a:bodyPr>
          <a:lstStyle/>
          <a:p>
            <a:pPr algn="ctr">
              <a:lnSpc>
                <a:spcPts val="5286"/>
              </a:lnSpc>
            </a:pPr>
            <a:r>
              <a:rPr lang="en-US" sz="4333" dirty="0">
                <a:solidFill>
                  <a:srgbClr val="0C4369"/>
                </a:solidFill>
                <a:latin typeface="Fraunces Bold"/>
              </a:rPr>
              <a:t>III. HƯỚNG DẪN QUY TRÌNH VIẾT</a:t>
            </a:r>
          </a:p>
        </p:txBody>
      </p:sp>
      <p:grpSp>
        <p:nvGrpSpPr>
          <p:cNvPr id="5" name="Group 5"/>
          <p:cNvGrpSpPr/>
          <p:nvPr/>
        </p:nvGrpSpPr>
        <p:grpSpPr>
          <a:xfrm>
            <a:off x="0" y="443115"/>
            <a:ext cx="12830377" cy="5271603"/>
            <a:chOff x="0" y="0"/>
            <a:chExt cx="1978247" cy="812800"/>
          </a:xfrm>
        </p:grpSpPr>
        <p:sp>
          <p:nvSpPr>
            <p:cNvPr id="6" name="Freeform 6"/>
            <p:cNvSpPr/>
            <p:nvPr/>
          </p:nvSpPr>
          <p:spPr>
            <a:xfrm>
              <a:off x="0" y="0"/>
              <a:ext cx="1978247" cy="812800"/>
            </a:xfrm>
            <a:custGeom>
              <a:avLst/>
              <a:gdLst/>
              <a:ahLst/>
              <a:cxnLst/>
              <a:rect l="l" t="t" r="r" b="b"/>
              <a:pathLst>
                <a:path w="1978247" h="812800">
                  <a:moveTo>
                    <a:pt x="1978247" y="406400"/>
                  </a:moveTo>
                  <a:lnTo>
                    <a:pt x="1571847" y="0"/>
                  </a:lnTo>
                  <a:lnTo>
                    <a:pt x="1571847" y="203200"/>
                  </a:lnTo>
                  <a:lnTo>
                    <a:pt x="0" y="203200"/>
                  </a:lnTo>
                  <a:lnTo>
                    <a:pt x="0" y="609600"/>
                  </a:lnTo>
                  <a:lnTo>
                    <a:pt x="1571847" y="609600"/>
                  </a:lnTo>
                  <a:lnTo>
                    <a:pt x="1571847" y="812800"/>
                  </a:lnTo>
                  <a:lnTo>
                    <a:pt x="1978247" y="406400"/>
                  </a:lnTo>
                  <a:close/>
                </a:path>
              </a:pathLst>
            </a:custGeom>
            <a:solidFill>
              <a:srgbClr val="446889"/>
            </a:solidFill>
          </p:spPr>
        </p:sp>
        <p:sp>
          <p:nvSpPr>
            <p:cNvPr id="7" name="TextBox 7"/>
            <p:cNvSpPr txBox="1"/>
            <p:nvPr/>
          </p:nvSpPr>
          <p:spPr>
            <a:xfrm>
              <a:off x="0" y="165100"/>
              <a:ext cx="711200" cy="444500"/>
            </a:xfrm>
            <a:prstGeom prst="rect">
              <a:avLst/>
            </a:prstGeom>
          </p:spPr>
          <p:txBody>
            <a:bodyPr lIns="33867" tIns="33867" rIns="33867" bIns="33867" rtlCol="0" anchor="ctr"/>
            <a:lstStyle/>
            <a:p>
              <a:pPr algn="ctr">
                <a:lnSpc>
                  <a:spcPts val="1773"/>
                </a:lnSpc>
              </a:pPr>
              <a:endParaRPr sz="1200"/>
            </a:p>
          </p:txBody>
        </p:sp>
      </p:grpSp>
      <p:grpSp>
        <p:nvGrpSpPr>
          <p:cNvPr id="8" name="Group 8"/>
          <p:cNvGrpSpPr/>
          <p:nvPr/>
        </p:nvGrpSpPr>
        <p:grpSpPr>
          <a:xfrm>
            <a:off x="594935" y="1913446"/>
            <a:ext cx="2297691" cy="2297691"/>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C47F"/>
            </a:solidFill>
          </p:spPr>
        </p:sp>
        <p:sp>
          <p:nvSpPr>
            <p:cNvPr id="10" name="TextBox 10"/>
            <p:cNvSpPr txBox="1"/>
            <p:nvPr/>
          </p:nvSpPr>
          <p:spPr>
            <a:xfrm>
              <a:off x="76200" y="-66675"/>
              <a:ext cx="660400" cy="803275"/>
            </a:xfrm>
            <a:prstGeom prst="rect">
              <a:avLst/>
            </a:prstGeom>
          </p:spPr>
          <p:txBody>
            <a:bodyPr lIns="169333" tIns="169333" rIns="169333" bIns="169333" rtlCol="0" anchor="ctr"/>
            <a:lstStyle/>
            <a:p>
              <a:pPr algn="ctr">
                <a:lnSpc>
                  <a:spcPts val="3604"/>
                </a:lnSpc>
              </a:pPr>
              <a:r>
                <a:rPr lang="en-US" sz="2266">
                  <a:solidFill>
                    <a:srgbClr val="FFFFFF"/>
                  </a:solidFill>
                  <a:latin typeface="Roboto Condensed Bold"/>
                </a:rPr>
                <a:t>Trước khi viết</a:t>
              </a:r>
            </a:p>
          </p:txBody>
        </p:sp>
      </p:grpSp>
      <p:grpSp>
        <p:nvGrpSpPr>
          <p:cNvPr id="11" name="Group 11"/>
          <p:cNvGrpSpPr/>
          <p:nvPr/>
        </p:nvGrpSpPr>
        <p:grpSpPr>
          <a:xfrm>
            <a:off x="4551487" y="1913446"/>
            <a:ext cx="2297691" cy="2297691"/>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C47F"/>
            </a:solidFill>
          </p:spPr>
        </p:sp>
        <p:sp>
          <p:nvSpPr>
            <p:cNvPr id="13" name="TextBox 13"/>
            <p:cNvSpPr txBox="1"/>
            <p:nvPr/>
          </p:nvSpPr>
          <p:spPr>
            <a:xfrm>
              <a:off x="76200" y="-66675"/>
              <a:ext cx="660400" cy="803275"/>
            </a:xfrm>
            <a:prstGeom prst="rect">
              <a:avLst/>
            </a:prstGeom>
          </p:spPr>
          <p:txBody>
            <a:bodyPr lIns="169333" tIns="169333" rIns="169333" bIns="169333" rtlCol="0" anchor="ctr"/>
            <a:lstStyle/>
            <a:p>
              <a:pPr algn="ctr">
                <a:lnSpc>
                  <a:spcPts val="3604"/>
                </a:lnSpc>
              </a:pPr>
              <a:r>
                <a:rPr lang="en-US" sz="2266" dirty="0">
                  <a:solidFill>
                    <a:srgbClr val="FFFFFF"/>
                  </a:solidFill>
                  <a:latin typeface="Roboto Condensed Bold"/>
                </a:rPr>
                <a:t> </a:t>
              </a:r>
              <a:r>
                <a:rPr lang="en-US" sz="2266" dirty="0" err="1">
                  <a:solidFill>
                    <a:srgbClr val="FFFFFF"/>
                  </a:solidFill>
                  <a:latin typeface="Roboto Condensed Bold"/>
                </a:rPr>
                <a:t>Viết</a:t>
              </a:r>
              <a:endParaRPr lang="en-US" sz="2266" dirty="0">
                <a:solidFill>
                  <a:srgbClr val="FFFFFF"/>
                </a:solidFill>
                <a:latin typeface="Roboto Condensed Bold"/>
              </a:endParaRPr>
            </a:p>
          </p:txBody>
        </p:sp>
      </p:grpSp>
      <p:grpSp>
        <p:nvGrpSpPr>
          <p:cNvPr id="14" name="Group 14"/>
          <p:cNvGrpSpPr/>
          <p:nvPr/>
        </p:nvGrpSpPr>
        <p:grpSpPr>
          <a:xfrm>
            <a:off x="8316665" y="1913446"/>
            <a:ext cx="2297691" cy="2297691"/>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C47F"/>
            </a:solidFill>
          </p:spPr>
        </p:sp>
        <p:sp>
          <p:nvSpPr>
            <p:cNvPr id="16" name="TextBox 16"/>
            <p:cNvSpPr txBox="1"/>
            <p:nvPr/>
          </p:nvSpPr>
          <p:spPr>
            <a:xfrm>
              <a:off x="76200" y="-66675"/>
              <a:ext cx="660400" cy="803275"/>
            </a:xfrm>
            <a:prstGeom prst="rect">
              <a:avLst/>
            </a:prstGeom>
          </p:spPr>
          <p:txBody>
            <a:bodyPr lIns="169333" tIns="169333" rIns="169333" bIns="169333" rtlCol="0" anchor="ctr"/>
            <a:lstStyle/>
            <a:p>
              <a:pPr algn="ctr">
                <a:lnSpc>
                  <a:spcPts val="3604"/>
                </a:lnSpc>
              </a:pPr>
              <a:r>
                <a:rPr lang="en-US" sz="2266" dirty="0" err="1">
                  <a:solidFill>
                    <a:srgbClr val="FFFFFF"/>
                  </a:solidFill>
                  <a:latin typeface="Roboto Condensed Bold"/>
                </a:rPr>
                <a:t>Kiểm</a:t>
              </a:r>
              <a:r>
                <a:rPr lang="en-US" sz="2266" dirty="0">
                  <a:solidFill>
                    <a:srgbClr val="FFFFFF"/>
                  </a:solidFill>
                  <a:latin typeface="Roboto Condensed Bold"/>
                </a:rPr>
                <a:t> </a:t>
              </a:r>
              <a:r>
                <a:rPr lang="en-US" sz="2266" dirty="0" err="1">
                  <a:solidFill>
                    <a:srgbClr val="FFFFFF"/>
                  </a:solidFill>
                  <a:latin typeface="Roboto Condensed Bold"/>
                </a:rPr>
                <a:t>tra</a:t>
              </a:r>
              <a:r>
                <a:rPr lang="en-US" sz="2266" dirty="0">
                  <a:solidFill>
                    <a:srgbClr val="FFFFFF"/>
                  </a:solidFill>
                  <a:latin typeface="Roboto Condensed Bold"/>
                </a:rPr>
                <a:t>, </a:t>
              </a:r>
              <a:r>
                <a:rPr lang="en-US" sz="2266" dirty="0" err="1">
                  <a:solidFill>
                    <a:srgbClr val="FFFFFF"/>
                  </a:solidFill>
                  <a:latin typeface="Roboto Condensed Bold"/>
                </a:rPr>
                <a:t>chỉnh</a:t>
              </a:r>
              <a:r>
                <a:rPr lang="en-US" sz="2266" dirty="0">
                  <a:solidFill>
                    <a:srgbClr val="FFFFFF"/>
                  </a:solidFill>
                  <a:latin typeface="Roboto Condensed Bold"/>
                </a:rPr>
                <a:t> </a:t>
              </a:r>
              <a:r>
                <a:rPr lang="en-US" sz="2266" dirty="0" err="1">
                  <a:solidFill>
                    <a:srgbClr val="FFFFFF"/>
                  </a:solidFill>
                  <a:latin typeface="Roboto Condensed Bold"/>
                </a:rPr>
                <a:t>sửa</a:t>
              </a:r>
              <a:endParaRPr lang="en-US" sz="2266" dirty="0">
                <a:solidFill>
                  <a:srgbClr val="FFFFFF"/>
                </a:solidFill>
                <a:latin typeface="Roboto Condensed Bold"/>
              </a:endParaRPr>
            </a:p>
          </p:txBody>
        </p:sp>
      </p:grpSp>
      <p:sp>
        <p:nvSpPr>
          <p:cNvPr id="17" name="TextBox 17"/>
          <p:cNvSpPr txBox="1"/>
          <p:nvPr/>
        </p:nvSpPr>
        <p:spPr>
          <a:xfrm>
            <a:off x="416007" y="4373445"/>
            <a:ext cx="3683559" cy="2332883"/>
          </a:xfrm>
          <a:prstGeom prst="rect">
            <a:avLst/>
          </a:prstGeom>
        </p:spPr>
        <p:txBody>
          <a:bodyPr lIns="0" tIns="0" rIns="0" bIns="0" rtlCol="0" anchor="t">
            <a:spAutoFit/>
          </a:bodyPr>
          <a:lstStyle/>
          <a:p>
            <a:pPr>
              <a:lnSpc>
                <a:spcPts val="3336"/>
              </a:lnSpc>
            </a:pPr>
            <a:r>
              <a:rPr lang="en-US" sz="2333" dirty="0" err="1">
                <a:solidFill>
                  <a:srgbClr val="4593AB"/>
                </a:solidFill>
                <a:latin typeface="Roboto Condensed Bold"/>
              </a:rPr>
              <a:t>Xác</a:t>
            </a:r>
            <a:r>
              <a:rPr lang="en-US" sz="2333" dirty="0">
                <a:solidFill>
                  <a:srgbClr val="4593AB"/>
                </a:solidFill>
                <a:latin typeface="Roboto Condensed Bold"/>
              </a:rPr>
              <a:t> </a:t>
            </a:r>
            <a:r>
              <a:rPr lang="en-US" sz="2333" dirty="0" err="1">
                <a:solidFill>
                  <a:srgbClr val="4593AB"/>
                </a:solidFill>
                <a:latin typeface="Roboto Condensed Bold"/>
              </a:rPr>
              <a:t>định</a:t>
            </a:r>
            <a:r>
              <a:rPr lang="en-US" sz="2333" dirty="0">
                <a:solidFill>
                  <a:srgbClr val="4593AB"/>
                </a:solidFill>
                <a:latin typeface="Roboto Condensed Bold"/>
              </a:rPr>
              <a:t>:</a:t>
            </a:r>
          </a:p>
          <a:p>
            <a:pPr>
              <a:lnSpc>
                <a:spcPts val="2479"/>
              </a:lnSpc>
            </a:pPr>
            <a:r>
              <a:rPr lang="en-US" sz="2066" dirty="0">
                <a:solidFill>
                  <a:srgbClr val="000000"/>
                </a:solidFill>
                <a:latin typeface="Roboto Condensed"/>
              </a:rPr>
              <a:t>- </a:t>
            </a:r>
            <a:r>
              <a:rPr lang="en-US" sz="2066" dirty="0" err="1">
                <a:solidFill>
                  <a:srgbClr val="000000"/>
                </a:solidFill>
                <a:latin typeface="Roboto Condensed"/>
              </a:rPr>
              <a:t>Đề</a:t>
            </a:r>
            <a:r>
              <a:rPr lang="en-US" sz="2066" dirty="0">
                <a:solidFill>
                  <a:srgbClr val="000000"/>
                </a:solidFill>
                <a:latin typeface="Roboto Condensed"/>
              </a:rPr>
              <a:t> </a:t>
            </a:r>
            <a:r>
              <a:rPr lang="en-US" sz="2066" dirty="0" err="1">
                <a:solidFill>
                  <a:srgbClr val="000000"/>
                </a:solidFill>
                <a:latin typeface="Roboto Condensed"/>
              </a:rPr>
              <a:t>tài</a:t>
            </a:r>
            <a:endParaRPr lang="en-US" sz="2066" dirty="0">
              <a:solidFill>
                <a:srgbClr val="000000"/>
              </a:solidFill>
              <a:latin typeface="Roboto Condensed"/>
            </a:endParaRPr>
          </a:p>
          <a:p>
            <a:pPr>
              <a:lnSpc>
                <a:spcPts val="2479"/>
              </a:lnSpc>
            </a:pPr>
            <a:r>
              <a:rPr lang="en-US" sz="2066" dirty="0">
                <a:solidFill>
                  <a:srgbClr val="000000"/>
                </a:solidFill>
                <a:latin typeface="Roboto Condensed"/>
              </a:rPr>
              <a:t>- </a:t>
            </a:r>
            <a:r>
              <a:rPr lang="en-US" sz="2066" dirty="0" err="1">
                <a:solidFill>
                  <a:srgbClr val="000000"/>
                </a:solidFill>
                <a:latin typeface="Roboto Condensed"/>
              </a:rPr>
              <a:t>Mục</a:t>
            </a:r>
            <a:r>
              <a:rPr lang="en-US" sz="2066" dirty="0">
                <a:solidFill>
                  <a:srgbClr val="000000"/>
                </a:solidFill>
                <a:latin typeface="Roboto Condensed"/>
              </a:rPr>
              <a:t> </a:t>
            </a:r>
            <a:r>
              <a:rPr lang="en-US" sz="2066" dirty="0" err="1">
                <a:solidFill>
                  <a:srgbClr val="000000"/>
                </a:solidFill>
                <a:latin typeface="Roboto Condensed"/>
              </a:rPr>
              <a:t>đích</a:t>
            </a:r>
            <a:r>
              <a:rPr lang="en-US" sz="2066" dirty="0">
                <a:solidFill>
                  <a:srgbClr val="000000"/>
                </a:solidFill>
                <a:latin typeface="Roboto Condensed"/>
              </a:rPr>
              <a:t> </a:t>
            </a:r>
            <a:r>
              <a:rPr lang="en-US" sz="2066" dirty="0" err="1">
                <a:solidFill>
                  <a:srgbClr val="000000"/>
                </a:solidFill>
                <a:latin typeface="Roboto Condensed"/>
              </a:rPr>
              <a:t>viết</a:t>
            </a:r>
            <a:endParaRPr lang="en-US" sz="2066" dirty="0">
              <a:solidFill>
                <a:srgbClr val="000000"/>
              </a:solidFill>
              <a:latin typeface="Roboto Condensed"/>
            </a:endParaRPr>
          </a:p>
          <a:p>
            <a:pPr>
              <a:lnSpc>
                <a:spcPts val="2479"/>
              </a:lnSpc>
            </a:pPr>
            <a:r>
              <a:rPr lang="en-US" sz="2066" dirty="0">
                <a:solidFill>
                  <a:srgbClr val="000000"/>
                </a:solidFill>
                <a:latin typeface="Roboto Condensed"/>
              </a:rPr>
              <a:t>- </a:t>
            </a:r>
            <a:r>
              <a:rPr lang="en-US" sz="2066" dirty="0" err="1">
                <a:solidFill>
                  <a:srgbClr val="000000"/>
                </a:solidFill>
                <a:latin typeface="Roboto Condensed"/>
              </a:rPr>
              <a:t>Người</a:t>
            </a:r>
            <a:r>
              <a:rPr lang="en-US" sz="2066" dirty="0">
                <a:solidFill>
                  <a:srgbClr val="000000"/>
                </a:solidFill>
                <a:latin typeface="Roboto Condensed"/>
              </a:rPr>
              <a:t> </a:t>
            </a:r>
            <a:r>
              <a:rPr lang="en-US" sz="2066" dirty="0" err="1">
                <a:solidFill>
                  <a:srgbClr val="000000"/>
                </a:solidFill>
                <a:latin typeface="Roboto Condensed"/>
              </a:rPr>
              <a:t>đọc</a:t>
            </a:r>
            <a:endParaRPr lang="en-US" sz="2066" dirty="0">
              <a:solidFill>
                <a:srgbClr val="000000"/>
              </a:solidFill>
              <a:latin typeface="Roboto Condensed"/>
            </a:endParaRPr>
          </a:p>
          <a:p>
            <a:pPr>
              <a:lnSpc>
                <a:spcPts val="2479"/>
              </a:lnSpc>
            </a:pPr>
            <a:r>
              <a:rPr lang="en-US" sz="2066" dirty="0">
                <a:solidFill>
                  <a:srgbClr val="000000"/>
                </a:solidFill>
                <a:latin typeface="Roboto Condensed"/>
              </a:rPr>
              <a:t>- </a:t>
            </a:r>
            <a:r>
              <a:rPr lang="en-US" sz="2066" dirty="0" err="1">
                <a:solidFill>
                  <a:srgbClr val="000000"/>
                </a:solidFill>
                <a:latin typeface="Roboto Condensed"/>
              </a:rPr>
              <a:t>Ngôi</a:t>
            </a:r>
            <a:r>
              <a:rPr lang="en-US" sz="2066" dirty="0">
                <a:solidFill>
                  <a:srgbClr val="000000"/>
                </a:solidFill>
                <a:latin typeface="Roboto Condensed"/>
              </a:rPr>
              <a:t> </a:t>
            </a:r>
            <a:r>
              <a:rPr lang="en-US" sz="2066" dirty="0" err="1">
                <a:solidFill>
                  <a:srgbClr val="000000"/>
                </a:solidFill>
                <a:latin typeface="Roboto Condensed"/>
              </a:rPr>
              <a:t>kể</a:t>
            </a:r>
            <a:r>
              <a:rPr lang="en-US" sz="2066" dirty="0">
                <a:solidFill>
                  <a:srgbClr val="000000"/>
                </a:solidFill>
                <a:latin typeface="Roboto Condensed"/>
              </a:rPr>
              <a:t> </a:t>
            </a:r>
            <a:r>
              <a:rPr lang="en-US" sz="2066" dirty="0" err="1">
                <a:solidFill>
                  <a:srgbClr val="000000"/>
                </a:solidFill>
                <a:latin typeface="Roboto Condensed"/>
              </a:rPr>
              <a:t>thứ</a:t>
            </a:r>
            <a:r>
              <a:rPr lang="en-US" sz="2066" dirty="0">
                <a:solidFill>
                  <a:srgbClr val="000000"/>
                </a:solidFill>
                <a:latin typeface="Roboto Condensed"/>
              </a:rPr>
              <a:t> </a:t>
            </a:r>
            <a:r>
              <a:rPr lang="en-US" sz="2066" dirty="0" err="1">
                <a:solidFill>
                  <a:srgbClr val="000000"/>
                </a:solidFill>
                <a:latin typeface="Roboto Condensed"/>
              </a:rPr>
              <a:t>nhất</a:t>
            </a:r>
            <a:r>
              <a:rPr lang="en-US" sz="2066" dirty="0">
                <a:solidFill>
                  <a:srgbClr val="000000"/>
                </a:solidFill>
                <a:latin typeface="Roboto Condensed"/>
              </a:rPr>
              <a:t>, </a:t>
            </a:r>
            <a:r>
              <a:rPr lang="en-US" sz="2066" dirty="0" err="1">
                <a:solidFill>
                  <a:srgbClr val="000000"/>
                </a:solidFill>
                <a:latin typeface="Roboto Condensed"/>
              </a:rPr>
              <a:t>chọn</a:t>
            </a:r>
            <a:r>
              <a:rPr lang="en-US" sz="2066" dirty="0">
                <a:solidFill>
                  <a:srgbClr val="000000"/>
                </a:solidFill>
                <a:latin typeface="Roboto Condensed"/>
              </a:rPr>
              <a:t> </a:t>
            </a:r>
            <a:r>
              <a:rPr lang="en-US" sz="2066" dirty="0" err="1">
                <a:solidFill>
                  <a:srgbClr val="000000"/>
                </a:solidFill>
                <a:latin typeface="Roboto Condensed"/>
              </a:rPr>
              <a:t>lời</a:t>
            </a:r>
            <a:r>
              <a:rPr lang="en-US" sz="2066" dirty="0">
                <a:solidFill>
                  <a:srgbClr val="000000"/>
                </a:solidFill>
                <a:latin typeface="Roboto Condensed"/>
              </a:rPr>
              <a:t> </a:t>
            </a:r>
            <a:r>
              <a:rPr lang="en-US" sz="2066" dirty="0" err="1">
                <a:solidFill>
                  <a:srgbClr val="000000"/>
                </a:solidFill>
                <a:latin typeface="Roboto Condensed"/>
              </a:rPr>
              <a:t>kể</a:t>
            </a:r>
            <a:r>
              <a:rPr lang="en-US" sz="2066" dirty="0">
                <a:solidFill>
                  <a:srgbClr val="000000"/>
                </a:solidFill>
                <a:latin typeface="Roboto Condensed"/>
              </a:rPr>
              <a:t> </a:t>
            </a:r>
          </a:p>
          <a:p>
            <a:pPr>
              <a:lnSpc>
                <a:spcPts val="2479"/>
              </a:lnSpc>
            </a:pPr>
            <a:r>
              <a:rPr lang="en-US" sz="2066" dirty="0">
                <a:solidFill>
                  <a:srgbClr val="000000"/>
                </a:solidFill>
                <a:latin typeface="Roboto Condensed"/>
              </a:rPr>
              <a:t>- </a:t>
            </a:r>
            <a:r>
              <a:rPr lang="en-US" sz="2066" dirty="0" err="1">
                <a:solidFill>
                  <a:srgbClr val="000000"/>
                </a:solidFill>
                <a:latin typeface="Roboto Condensed"/>
              </a:rPr>
              <a:t>Ghi</a:t>
            </a:r>
            <a:r>
              <a:rPr lang="en-US" sz="2066" dirty="0">
                <a:solidFill>
                  <a:srgbClr val="000000"/>
                </a:solidFill>
                <a:latin typeface="Roboto Condensed"/>
              </a:rPr>
              <a:t> </a:t>
            </a:r>
            <a:r>
              <a:rPr lang="en-US" sz="2066" dirty="0" err="1">
                <a:solidFill>
                  <a:srgbClr val="000000"/>
                </a:solidFill>
                <a:latin typeface="Roboto Condensed"/>
              </a:rPr>
              <a:t>những</a:t>
            </a:r>
            <a:r>
              <a:rPr lang="en-US" sz="2066" dirty="0">
                <a:solidFill>
                  <a:srgbClr val="000000"/>
                </a:solidFill>
                <a:latin typeface="Roboto Condensed"/>
              </a:rPr>
              <a:t> </a:t>
            </a:r>
            <a:r>
              <a:rPr lang="en-US" sz="2066" dirty="0" err="1">
                <a:solidFill>
                  <a:srgbClr val="000000"/>
                </a:solidFill>
                <a:latin typeface="Roboto Condensed"/>
              </a:rPr>
              <a:t>nội</a:t>
            </a:r>
            <a:r>
              <a:rPr lang="en-US" sz="2066" dirty="0">
                <a:solidFill>
                  <a:srgbClr val="000000"/>
                </a:solidFill>
                <a:latin typeface="Roboto Condensed"/>
              </a:rPr>
              <a:t> dung </a:t>
            </a:r>
            <a:r>
              <a:rPr lang="en-US" sz="2066" dirty="0" err="1">
                <a:solidFill>
                  <a:srgbClr val="000000"/>
                </a:solidFill>
                <a:latin typeface="Roboto Condensed"/>
              </a:rPr>
              <a:t>chính</a:t>
            </a:r>
            <a:endParaRPr lang="en-US" sz="2066" dirty="0">
              <a:solidFill>
                <a:srgbClr val="000000"/>
              </a:solidFill>
              <a:latin typeface="Roboto Condensed"/>
            </a:endParaRPr>
          </a:p>
          <a:p>
            <a:pPr>
              <a:lnSpc>
                <a:spcPts val="2479"/>
              </a:lnSpc>
            </a:pPr>
            <a:r>
              <a:rPr lang="en-US" sz="2066" dirty="0">
                <a:solidFill>
                  <a:srgbClr val="000000"/>
                </a:solidFill>
                <a:latin typeface="Roboto Condensed"/>
              </a:rPr>
              <a:t>- </a:t>
            </a:r>
            <a:r>
              <a:rPr lang="en-US" sz="2066" dirty="0" err="1">
                <a:solidFill>
                  <a:srgbClr val="000000"/>
                </a:solidFill>
                <a:latin typeface="Roboto Condensed"/>
              </a:rPr>
              <a:t>Lập</a:t>
            </a:r>
            <a:r>
              <a:rPr lang="en-US" sz="2066" dirty="0">
                <a:solidFill>
                  <a:srgbClr val="000000"/>
                </a:solidFill>
                <a:latin typeface="Roboto Condensed"/>
              </a:rPr>
              <a:t> </a:t>
            </a:r>
            <a:r>
              <a:rPr lang="en-US" sz="2066" dirty="0" err="1">
                <a:solidFill>
                  <a:srgbClr val="000000"/>
                </a:solidFill>
                <a:latin typeface="Roboto Condensed"/>
              </a:rPr>
              <a:t>dàn</a:t>
            </a:r>
            <a:r>
              <a:rPr lang="en-US" sz="2066" dirty="0">
                <a:solidFill>
                  <a:srgbClr val="000000"/>
                </a:solidFill>
                <a:latin typeface="Roboto Condensed"/>
              </a:rPr>
              <a:t> ý</a:t>
            </a:r>
          </a:p>
        </p:txBody>
      </p:sp>
      <p:sp>
        <p:nvSpPr>
          <p:cNvPr id="18" name="TextBox 18"/>
          <p:cNvSpPr txBox="1"/>
          <p:nvPr/>
        </p:nvSpPr>
        <p:spPr>
          <a:xfrm>
            <a:off x="4373300" y="4375943"/>
            <a:ext cx="3693537" cy="2355325"/>
          </a:xfrm>
          <a:prstGeom prst="rect">
            <a:avLst/>
          </a:prstGeom>
        </p:spPr>
        <p:txBody>
          <a:bodyPr lIns="0" tIns="0" rIns="0" bIns="0" rtlCol="0" anchor="t">
            <a:spAutoFit/>
          </a:bodyPr>
          <a:lstStyle/>
          <a:p>
            <a:pPr>
              <a:lnSpc>
                <a:spcPts val="2893"/>
              </a:lnSpc>
            </a:pPr>
            <a:r>
              <a:rPr lang="en-US" sz="2333" dirty="0" err="1">
                <a:solidFill>
                  <a:srgbClr val="4593AB"/>
                </a:solidFill>
                <a:latin typeface="Roboto Condensed Bold"/>
              </a:rPr>
              <a:t>Lưu</a:t>
            </a:r>
            <a:r>
              <a:rPr lang="en-US" sz="2333" dirty="0">
                <a:solidFill>
                  <a:srgbClr val="4593AB"/>
                </a:solidFill>
                <a:latin typeface="Roboto Condensed Bold"/>
              </a:rPr>
              <a:t> ý</a:t>
            </a:r>
          </a:p>
          <a:p>
            <a:pPr>
              <a:lnSpc>
                <a:spcPts val="2562"/>
              </a:lnSpc>
            </a:pPr>
            <a:r>
              <a:rPr lang="en-US" sz="2066" dirty="0">
                <a:solidFill>
                  <a:srgbClr val="000000"/>
                </a:solidFill>
                <a:latin typeface="Roboto Condensed"/>
              </a:rPr>
              <a:t>- </a:t>
            </a:r>
            <a:r>
              <a:rPr lang="en-US" sz="2066" dirty="0" err="1">
                <a:solidFill>
                  <a:srgbClr val="000000"/>
                </a:solidFill>
                <a:latin typeface="Roboto Condensed"/>
              </a:rPr>
              <a:t>Nhất</a:t>
            </a:r>
            <a:r>
              <a:rPr lang="en-US" sz="2066" dirty="0">
                <a:solidFill>
                  <a:srgbClr val="000000"/>
                </a:solidFill>
                <a:latin typeface="Roboto Condensed"/>
              </a:rPr>
              <a:t> </a:t>
            </a:r>
            <a:r>
              <a:rPr lang="en-US" sz="2066" dirty="0" err="1">
                <a:solidFill>
                  <a:srgbClr val="000000"/>
                </a:solidFill>
                <a:latin typeface="Roboto Condensed"/>
              </a:rPr>
              <a:t>quán</a:t>
            </a:r>
            <a:r>
              <a:rPr lang="en-US" sz="2066" dirty="0">
                <a:solidFill>
                  <a:srgbClr val="000000"/>
                </a:solidFill>
                <a:latin typeface="Roboto Condensed"/>
              </a:rPr>
              <a:t> </a:t>
            </a:r>
            <a:r>
              <a:rPr lang="en-US" sz="2066" dirty="0" err="1">
                <a:solidFill>
                  <a:srgbClr val="000000"/>
                </a:solidFill>
                <a:latin typeface="Roboto Condensed"/>
              </a:rPr>
              <a:t>ngôi</a:t>
            </a:r>
            <a:r>
              <a:rPr lang="en-US" sz="2066" dirty="0">
                <a:solidFill>
                  <a:srgbClr val="000000"/>
                </a:solidFill>
                <a:latin typeface="Roboto Condensed"/>
              </a:rPr>
              <a:t> </a:t>
            </a:r>
            <a:r>
              <a:rPr lang="en-US" sz="2066" dirty="0" err="1">
                <a:solidFill>
                  <a:srgbClr val="000000"/>
                </a:solidFill>
                <a:latin typeface="Roboto Condensed"/>
              </a:rPr>
              <a:t>kể</a:t>
            </a:r>
            <a:endParaRPr lang="en-US" sz="2066" dirty="0">
              <a:solidFill>
                <a:srgbClr val="000000"/>
              </a:solidFill>
              <a:latin typeface="Roboto Condensed"/>
            </a:endParaRPr>
          </a:p>
          <a:p>
            <a:pPr>
              <a:lnSpc>
                <a:spcPts val="2562"/>
              </a:lnSpc>
            </a:pPr>
            <a:r>
              <a:rPr lang="en-US" sz="2066" dirty="0">
                <a:solidFill>
                  <a:srgbClr val="000000"/>
                </a:solidFill>
                <a:latin typeface="Roboto Condensed"/>
              </a:rPr>
              <a:t>- </a:t>
            </a:r>
            <a:r>
              <a:rPr lang="en-US" sz="2066" dirty="0" err="1">
                <a:solidFill>
                  <a:srgbClr val="000000"/>
                </a:solidFill>
                <a:latin typeface="Roboto Condensed"/>
              </a:rPr>
              <a:t>Sử</a:t>
            </a:r>
            <a:r>
              <a:rPr lang="en-US" sz="2066" dirty="0">
                <a:solidFill>
                  <a:srgbClr val="000000"/>
                </a:solidFill>
                <a:latin typeface="Roboto Condensed"/>
              </a:rPr>
              <a:t> </a:t>
            </a:r>
            <a:r>
              <a:rPr lang="en-US" sz="2066" dirty="0" err="1">
                <a:solidFill>
                  <a:srgbClr val="000000"/>
                </a:solidFill>
                <a:latin typeface="Roboto Condensed"/>
              </a:rPr>
              <a:t>dụng</a:t>
            </a:r>
            <a:r>
              <a:rPr lang="en-US" sz="2066" dirty="0">
                <a:solidFill>
                  <a:srgbClr val="000000"/>
                </a:solidFill>
                <a:latin typeface="Roboto Condensed"/>
              </a:rPr>
              <a:t> </a:t>
            </a:r>
            <a:r>
              <a:rPr lang="en-US" sz="2066" dirty="0" err="1">
                <a:solidFill>
                  <a:srgbClr val="000000"/>
                </a:solidFill>
                <a:latin typeface="Roboto Condensed"/>
              </a:rPr>
              <a:t>các</a:t>
            </a:r>
            <a:r>
              <a:rPr lang="en-US" sz="2066" dirty="0">
                <a:solidFill>
                  <a:srgbClr val="000000"/>
                </a:solidFill>
                <a:latin typeface="Roboto Condensed"/>
              </a:rPr>
              <a:t> </a:t>
            </a:r>
            <a:r>
              <a:rPr lang="en-US" sz="2066" dirty="0" err="1">
                <a:solidFill>
                  <a:srgbClr val="000000"/>
                </a:solidFill>
                <a:latin typeface="Roboto Condensed"/>
              </a:rPr>
              <a:t>yếu</a:t>
            </a:r>
            <a:r>
              <a:rPr lang="en-US" sz="2066" dirty="0">
                <a:solidFill>
                  <a:srgbClr val="000000"/>
                </a:solidFill>
                <a:latin typeface="Roboto Condensed"/>
              </a:rPr>
              <a:t> </a:t>
            </a:r>
            <a:r>
              <a:rPr lang="en-US" sz="2066" dirty="0" err="1">
                <a:solidFill>
                  <a:srgbClr val="000000"/>
                </a:solidFill>
                <a:latin typeface="Roboto Condensed"/>
              </a:rPr>
              <a:t>tố</a:t>
            </a:r>
            <a:r>
              <a:rPr lang="en-US" sz="2066" dirty="0">
                <a:solidFill>
                  <a:srgbClr val="000000"/>
                </a:solidFill>
                <a:latin typeface="Roboto Condensed"/>
              </a:rPr>
              <a:t> </a:t>
            </a:r>
            <a:r>
              <a:rPr lang="en-US" sz="2066" dirty="0" err="1">
                <a:solidFill>
                  <a:srgbClr val="000000"/>
                </a:solidFill>
                <a:latin typeface="Roboto Condensed"/>
              </a:rPr>
              <a:t>của</a:t>
            </a:r>
            <a:r>
              <a:rPr lang="en-US" sz="2066" dirty="0">
                <a:solidFill>
                  <a:srgbClr val="000000"/>
                </a:solidFill>
                <a:latin typeface="Roboto Condensed"/>
              </a:rPr>
              <a:t> </a:t>
            </a:r>
            <a:r>
              <a:rPr lang="en-US" sz="2066" dirty="0" err="1">
                <a:solidFill>
                  <a:srgbClr val="000000"/>
                </a:solidFill>
                <a:latin typeface="Roboto Condensed"/>
              </a:rPr>
              <a:t>truyện</a:t>
            </a:r>
            <a:r>
              <a:rPr lang="en-US" sz="2066" dirty="0">
                <a:solidFill>
                  <a:srgbClr val="000000"/>
                </a:solidFill>
                <a:latin typeface="Roboto Condensed"/>
              </a:rPr>
              <a:t> </a:t>
            </a:r>
            <a:r>
              <a:rPr lang="en-US" sz="2066" dirty="0" err="1">
                <a:solidFill>
                  <a:srgbClr val="000000"/>
                </a:solidFill>
                <a:latin typeface="Roboto Condensed"/>
              </a:rPr>
              <a:t>như</a:t>
            </a:r>
            <a:r>
              <a:rPr lang="en-US" sz="2066" dirty="0">
                <a:solidFill>
                  <a:srgbClr val="000000"/>
                </a:solidFill>
                <a:latin typeface="Roboto Condensed"/>
              </a:rPr>
              <a:t> </a:t>
            </a:r>
            <a:r>
              <a:rPr lang="en-US" sz="2066" dirty="0" err="1">
                <a:solidFill>
                  <a:srgbClr val="000000"/>
                </a:solidFill>
                <a:latin typeface="Roboto Condensed"/>
              </a:rPr>
              <a:t>cốt</a:t>
            </a:r>
            <a:r>
              <a:rPr lang="en-US" sz="2066" dirty="0">
                <a:solidFill>
                  <a:srgbClr val="000000"/>
                </a:solidFill>
                <a:latin typeface="Roboto Condensed"/>
              </a:rPr>
              <a:t> </a:t>
            </a:r>
            <a:r>
              <a:rPr lang="en-US" sz="2066" dirty="0" err="1">
                <a:solidFill>
                  <a:srgbClr val="000000"/>
                </a:solidFill>
                <a:latin typeface="Roboto Condensed"/>
              </a:rPr>
              <a:t>truyện</a:t>
            </a:r>
            <a:r>
              <a:rPr lang="en-US" sz="2066" dirty="0">
                <a:solidFill>
                  <a:srgbClr val="000000"/>
                </a:solidFill>
                <a:latin typeface="Roboto Condensed"/>
              </a:rPr>
              <a:t>, </a:t>
            </a:r>
            <a:r>
              <a:rPr lang="en-US" sz="2066" dirty="0" err="1">
                <a:solidFill>
                  <a:srgbClr val="000000"/>
                </a:solidFill>
                <a:latin typeface="Roboto Condensed"/>
              </a:rPr>
              <a:t>nhân</a:t>
            </a:r>
            <a:r>
              <a:rPr lang="en-US" sz="2066" dirty="0">
                <a:solidFill>
                  <a:srgbClr val="000000"/>
                </a:solidFill>
                <a:latin typeface="Roboto Condensed"/>
              </a:rPr>
              <a:t> </a:t>
            </a:r>
            <a:r>
              <a:rPr lang="en-US" sz="2066" dirty="0" err="1">
                <a:solidFill>
                  <a:srgbClr val="000000"/>
                </a:solidFill>
                <a:latin typeface="Roboto Condensed"/>
              </a:rPr>
              <a:t>vật</a:t>
            </a:r>
            <a:r>
              <a:rPr lang="en-US" sz="2066" dirty="0">
                <a:solidFill>
                  <a:srgbClr val="000000"/>
                </a:solidFill>
                <a:latin typeface="Roboto Condensed"/>
              </a:rPr>
              <a:t>,…</a:t>
            </a:r>
          </a:p>
          <a:p>
            <a:pPr>
              <a:lnSpc>
                <a:spcPts val="2562"/>
              </a:lnSpc>
            </a:pPr>
            <a:r>
              <a:rPr lang="en-US" sz="2066" dirty="0">
                <a:solidFill>
                  <a:srgbClr val="000000"/>
                </a:solidFill>
                <a:latin typeface="Roboto Condensed"/>
              </a:rPr>
              <a:t>- </a:t>
            </a:r>
            <a:r>
              <a:rPr lang="en-US" sz="2066" dirty="0" err="1">
                <a:solidFill>
                  <a:srgbClr val="000000"/>
                </a:solidFill>
                <a:latin typeface="Roboto Condensed"/>
              </a:rPr>
              <a:t>Rút</a:t>
            </a:r>
            <a:r>
              <a:rPr lang="en-US" sz="2066" dirty="0">
                <a:solidFill>
                  <a:srgbClr val="000000"/>
                </a:solidFill>
                <a:latin typeface="Roboto Condensed"/>
              </a:rPr>
              <a:t> </a:t>
            </a:r>
            <a:r>
              <a:rPr lang="en-US" sz="2066" dirty="0" err="1">
                <a:solidFill>
                  <a:srgbClr val="000000"/>
                </a:solidFill>
                <a:latin typeface="Roboto Condensed"/>
              </a:rPr>
              <a:t>ra</a:t>
            </a:r>
            <a:r>
              <a:rPr lang="en-US" sz="2066" dirty="0">
                <a:solidFill>
                  <a:srgbClr val="000000"/>
                </a:solidFill>
                <a:latin typeface="Roboto Condensed"/>
              </a:rPr>
              <a:t> </a:t>
            </a:r>
            <a:r>
              <a:rPr lang="en-US" sz="2066" dirty="0" err="1">
                <a:solidFill>
                  <a:srgbClr val="000000"/>
                </a:solidFill>
                <a:latin typeface="Roboto Condensed"/>
              </a:rPr>
              <a:t>kết</a:t>
            </a:r>
            <a:r>
              <a:rPr lang="en-US" sz="2066" dirty="0">
                <a:solidFill>
                  <a:srgbClr val="000000"/>
                </a:solidFill>
                <a:latin typeface="Roboto Condensed"/>
              </a:rPr>
              <a:t> </a:t>
            </a:r>
            <a:r>
              <a:rPr lang="en-US" sz="2066" dirty="0" err="1">
                <a:solidFill>
                  <a:srgbClr val="000000"/>
                </a:solidFill>
                <a:latin typeface="Roboto Condensed"/>
              </a:rPr>
              <a:t>luận</a:t>
            </a:r>
            <a:r>
              <a:rPr lang="en-US" sz="2066" dirty="0">
                <a:solidFill>
                  <a:srgbClr val="000000"/>
                </a:solidFill>
                <a:latin typeface="Roboto Condensed"/>
              </a:rPr>
              <a:t> </a:t>
            </a:r>
            <a:r>
              <a:rPr lang="en-US" sz="2066" dirty="0" err="1">
                <a:solidFill>
                  <a:srgbClr val="000000"/>
                </a:solidFill>
                <a:latin typeface="Roboto Condensed"/>
              </a:rPr>
              <a:t>thuyết</a:t>
            </a:r>
            <a:r>
              <a:rPr lang="en-US" sz="2066" dirty="0">
                <a:solidFill>
                  <a:srgbClr val="000000"/>
                </a:solidFill>
                <a:latin typeface="Roboto Condensed"/>
              </a:rPr>
              <a:t> </a:t>
            </a:r>
            <a:r>
              <a:rPr lang="en-US" sz="2066" dirty="0" err="1">
                <a:solidFill>
                  <a:srgbClr val="000000"/>
                </a:solidFill>
                <a:latin typeface="Roboto Condensed"/>
              </a:rPr>
              <a:t>phục</a:t>
            </a:r>
            <a:r>
              <a:rPr lang="en-US" sz="2066" dirty="0">
                <a:solidFill>
                  <a:srgbClr val="000000"/>
                </a:solidFill>
                <a:latin typeface="Roboto Condensed"/>
              </a:rPr>
              <a:t> </a:t>
            </a:r>
            <a:r>
              <a:rPr lang="en-US" sz="2066" dirty="0" err="1">
                <a:solidFill>
                  <a:srgbClr val="000000"/>
                </a:solidFill>
                <a:latin typeface="Roboto Condensed"/>
              </a:rPr>
              <a:t>về</a:t>
            </a:r>
            <a:r>
              <a:rPr lang="en-US" sz="2066" dirty="0">
                <a:solidFill>
                  <a:srgbClr val="000000"/>
                </a:solidFill>
                <a:latin typeface="Roboto Condensed"/>
              </a:rPr>
              <a:t> ý </a:t>
            </a:r>
            <a:r>
              <a:rPr lang="en-US" sz="2066" dirty="0" err="1">
                <a:solidFill>
                  <a:srgbClr val="000000"/>
                </a:solidFill>
                <a:latin typeface="Roboto Condensed"/>
              </a:rPr>
              <a:t>nghĩa</a:t>
            </a:r>
            <a:r>
              <a:rPr lang="en-US" sz="2066" dirty="0">
                <a:solidFill>
                  <a:srgbClr val="000000"/>
                </a:solidFill>
                <a:latin typeface="Roboto Condensed"/>
              </a:rPr>
              <a:t>, </a:t>
            </a:r>
            <a:r>
              <a:rPr lang="en-US" sz="2066" dirty="0" err="1">
                <a:solidFill>
                  <a:srgbClr val="000000"/>
                </a:solidFill>
                <a:latin typeface="Roboto Condensed"/>
              </a:rPr>
              <a:t>sự</a:t>
            </a:r>
            <a:r>
              <a:rPr lang="en-US" sz="2066" dirty="0">
                <a:solidFill>
                  <a:srgbClr val="000000"/>
                </a:solidFill>
                <a:latin typeface="Roboto Condensed"/>
              </a:rPr>
              <a:t> </a:t>
            </a:r>
            <a:r>
              <a:rPr lang="en-US" sz="2066" dirty="0" err="1">
                <a:solidFill>
                  <a:srgbClr val="000000"/>
                </a:solidFill>
                <a:latin typeface="Roboto Condensed"/>
              </a:rPr>
              <a:t>quan</a:t>
            </a:r>
            <a:r>
              <a:rPr lang="en-US" sz="2066" dirty="0">
                <a:solidFill>
                  <a:srgbClr val="000000"/>
                </a:solidFill>
                <a:latin typeface="Roboto Condensed"/>
              </a:rPr>
              <a:t> </a:t>
            </a:r>
            <a:r>
              <a:rPr lang="en-US" sz="2066" dirty="0" err="1">
                <a:solidFill>
                  <a:srgbClr val="000000"/>
                </a:solidFill>
                <a:latin typeface="Roboto Condensed"/>
              </a:rPr>
              <a:t>trọng</a:t>
            </a:r>
            <a:r>
              <a:rPr lang="en-US" sz="2066" dirty="0">
                <a:solidFill>
                  <a:srgbClr val="000000"/>
                </a:solidFill>
                <a:latin typeface="Roboto Condensed"/>
              </a:rPr>
              <a:t> </a:t>
            </a:r>
            <a:r>
              <a:rPr lang="en-US" sz="2066" dirty="0" err="1">
                <a:solidFill>
                  <a:srgbClr val="000000"/>
                </a:solidFill>
                <a:latin typeface="Roboto Condensed"/>
              </a:rPr>
              <a:t>của</a:t>
            </a:r>
            <a:r>
              <a:rPr lang="en-US" sz="2066" dirty="0">
                <a:solidFill>
                  <a:srgbClr val="000000"/>
                </a:solidFill>
                <a:latin typeface="Roboto Condensed"/>
              </a:rPr>
              <a:t> </a:t>
            </a:r>
            <a:r>
              <a:rPr lang="en-US" sz="2066" dirty="0" err="1">
                <a:solidFill>
                  <a:srgbClr val="000000"/>
                </a:solidFill>
                <a:latin typeface="Roboto Condensed"/>
              </a:rPr>
              <a:t>trải</a:t>
            </a:r>
            <a:r>
              <a:rPr lang="en-US" sz="2066" dirty="0">
                <a:solidFill>
                  <a:srgbClr val="000000"/>
                </a:solidFill>
                <a:latin typeface="Roboto Condensed"/>
              </a:rPr>
              <a:t> </a:t>
            </a:r>
            <a:r>
              <a:rPr lang="en-US" sz="2066" dirty="0" err="1">
                <a:solidFill>
                  <a:srgbClr val="000000"/>
                </a:solidFill>
                <a:latin typeface="Roboto Condensed"/>
              </a:rPr>
              <a:t>nghiệm</a:t>
            </a:r>
            <a:r>
              <a:rPr lang="en-US" sz="2066" dirty="0">
                <a:solidFill>
                  <a:srgbClr val="000000"/>
                </a:solidFill>
                <a:latin typeface="Roboto Condensed"/>
              </a:rPr>
              <a:t> </a:t>
            </a:r>
            <a:r>
              <a:rPr lang="en-US" sz="2066" dirty="0" err="1">
                <a:solidFill>
                  <a:srgbClr val="000000"/>
                </a:solidFill>
                <a:latin typeface="Roboto Condensed"/>
              </a:rPr>
              <a:t>đối</a:t>
            </a:r>
            <a:r>
              <a:rPr lang="en-US" sz="2066" dirty="0">
                <a:solidFill>
                  <a:srgbClr val="000000"/>
                </a:solidFill>
                <a:latin typeface="Roboto Condensed"/>
              </a:rPr>
              <a:t> </a:t>
            </a:r>
            <a:r>
              <a:rPr lang="en-US" sz="2066" dirty="0" err="1">
                <a:solidFill>
                  <a:srgbClr val="000000"/>
                </a:solidFill>
                <a:latin typeface="Roboto Condensed"/>
              </a:rPr>
              <a:t>với</a:t>
            </a:r>
            <a:r>
              <a:rPr lang="en-US" sz="2066" dirty="0">
                <a:solidFill>
                  <a:srgbClr val="000000"/>
                </a:solidFill>
                <a:latin typeface="Roboto Condensed"/>
              </a:rPr>
              <a:t> </a:t>
            </a:r>
            <a:r>
              <a:rPr lang="en-US" sz="2066" dirty="0" err="1">
                <a:solidFill>
                  <a:srgbClr val="000000"/>
                </a:solidFill>
                <a:latin typeface="Roboto Condensed"/>
              </a:rPr>
              <a:t>bản</a:t>
            </a:r>
            <a:r>
              <a:rPr lang="en-US" sz="2066" dirty="0">
                <a:solidFill>
                  <a:srgbClr val="000000"/>
                </a:solidFill>
                <a:latin typeface="Roboto Condensed"/>
              </a:rPr>
              <a:t> </a:t>
            </a:r>
            <a:r>
              <a:rPr lang="en-US" sz="2066" dirty="0" err="1">
                <a:solidFill>
                  <a:srgbClr val="000000"/>
                </a:solidFill>
                <a:latin typeface="Roboto Condensed"/>
              </a:rPr>
              <a:t>thân</a:t>
            </a:r>
            <a:endParaRPr lang="en-US" sz="2066" dirty="0">
              <a:solidFill>
                <a:srgbClr val="000000"/>
              </a:solidFill>
              <a:latin typeface="Roboto Condensed"/>
            </a:endParaRPr>
          </a:p>
        </p:txBody>
      </p:sp>
      <p:sp>
        <p:nvSpPr>
          <p:cNvPr id="19" name="TextBox 19"/>
          <p:cNvSpPr txBox="1"/>
          <p:nvPr/>
        </p:nvSpPr>
        <p:spPr>
          <a:xfrm>
            <a:off x="8432800" y="4373445"/>
            <a:ext cx="1740977" cy="1355051"/>
          </a:xfrm>
          <a:prstGeom prst="rect">
            <a:avLst/>
          </a:prstGeom>
        </p:spPr>
        <p:txBody>
          <a:bodyPr lIns="0" tIns="0" rIns="0" bIns="0" rtlCol="0" anchor="t">
            <a:spAutoFit/>
          </a:bodyPr>
          <a:lstStyle/>
          <a:p>
            <a:pPr algn="just">
              <a:lnSpc>
                <a:spcPts val="2939"/>
              </a:lnSpc>
            </a:pPr>
            <a:r>
              <a:rPr lang="en-US" sz="2333" dirty="0" err="1">
                <a:solidFill>
                  <a:srgbClr val="4593AB"/>
                </a:solidFill>
                <a:latin typeface="Roboto Condensed Bold"/>
              </a:rPr>
              <a:t>Lưu</a:t>
            </a:r>
            <a:r>
              <a:rPr lang="en-US" sz="2333" dirty="0">
                <a:solidFill>
                  <a:srgbClr val="4593AB"/>
                </a:solidFill>
                <a:latin typeface="Roboto Condensed Bold"/>
              </a:rPr>
              <a:t> ý:</a:t>
            </a:r>
            <a:r>
              <a:rPr lang="en-US" sz="2333" dirty="0">
                <a:solidFill>
                  <a:srgbClr val="1B1B1B"/>
                </a:solidFill>
                <a:latin typeface="Roboto Condensed"/>
              </a:rPr>
              <a:t> </a:t>
            </a:r>
          </a:p>
          <a:p>
            <a:pPr algn="just">
              <a:lnSpc>
                <a:spcPts val="2603"/>
              </a:lnSpc>
            </a:pPr>
            <a:r>
              <a:rPr lang="en-US" sz="2066" dirty="0" err="1">
                <a:solidFill>
                  <a:srgbClr val="1B1B1B"/>
                </a:solidFill>
                <a:latin typeface="Roboto Condensed"/>
              </a:rPr>
              <a:t>Đánh</a:t>
            </a:r>
            <a:r>
              <a:rPr lang="en-US" sz="2066" dirty="0">
                <a:solidFill>
                  <a:srgbClr val="1B1B1B"/>
                </a:solidFill>
                <a:latin typeface="Roboto Condensed"/>
              </a:rPr>
              <a:t> </a:t>
            </a:r>
            <a:r>
              <a:rPr lang="en-US" sz="2066" dirty="0" err="1">
                <a:solidFill>
                  <a:srgbClr val="1B1B1B"/>
                </a:solidFill>
                <a:latin typeface="Roboto Condensed"/>
              </a:rPr>
              <a:t>giá</a:t>
            </a:r>
            <a:r>
              <a:rPr lang="en-US" sz="2066" dirty="0">
                <a:solidFill>
                  <a:srgbClr val="1B1B1B"/>
                </a:solidFill>
                <a:latin typeface="Roboto Condensed"/>
              </a:rPr>
              <a:t> </a:t>
            </a:r>
            <a:r>
              <a:rPr lang="en-US" sz="2066" dirty="0" err="1">
                <a:solidFill>
                  <a:srgbClr val="1B1B1B"/>
                </a:solidFill>
                <a:latin typeface="Roboto Condensed"/>
              </a:rPr>
              <a:t>bài</a:t>
            </a:r>
            <a:r>
              <a:rPr lang="en-US" sz="2066" dirty="0">
                <a:solidFill>
                  <a:srgbClr val="1B1B1B"/>
                </a:solidFill>
                <a:latin typeface="Roboto Condensed"/>
              </a:rPr>
              <a:t> </a:t>
            </a:r>
            <a:r>
              <a:rPr lang="en-US" sz="2066" dirty="0" err="1">
                <a:solidFill>
                  <a:srgbClr val="1B1B1B"/>
                </a:solidFill>
                <a:latin typeface="Roboto Condensed"/>
              </a:rPr>
              <a:t>viết</a:t>
            </a:r>
            <a:r>
              <a:rPr lang="en-US" sz="2066" dirty="0">
                <a:solidFill>
                  <a:srgbClr val="1B1B1B"/>
                </a:solidFill>
                <a:latin typeface="Roboto Condensed"/>
              </a:rPr>
              <a:t> </a:t>
            </a:r>
            <a:r>
              <a:rPr lang="en-US" sz="2066" dirty="0" err="1">
                <a:solidFill>
                  <a:srgbClr val="1B1B1B"/>
                </a:solidFill>
                <a:latin typeface="Roboto Condensed"/>
              </a:rPr>
              <a:t>và</a:t>
            </a:r>
            <a:r>
              <a:rPr lang="en-US" sz="2066" dirty="0">
                <a:solidFill>
                  <a:srgbClr val="1B1B1B"/>
                </a:solidFill>
                <a:latin typeface="Roboto Condensed"/>
              </a:rPr>
              <a:t> </a:t>
            </a:r>
            <a:r>
              <a:rPr lang="en-US" sz="2066" dirty="0" err="1">
                <a:solidFill>
                  <a:srgbClr val="1B1B1B"/>
                </a:solidFill>
                <a:latin typeface="Roboto Condensed"/>
              </a:rPr>
              <a:t>chỉnh</a:t>
            </a:r>
            <a:r>
              <a:rPr lang="en-US" sz="2066" dirty="0">
                <a:solidFill>
                  <a:srgbClr val="1B1B1B"/>
                </a:solidFill>
                <a:latin typeface="Roboto Condensed"/>
              </a:rPr>
              <a:t> </a:t>
            </a:r>
            <a:r>
              <a:rPr lang="en-US" sz="2066" dirty="0" err="1">
                <a:solidFill>
                  <a:srgbClr val="1B1B1B"/>
                </a:solidFill>
                <a:latin typeface="Roboto Condensed"/>
              </a:rPr>
              <a:t>sửa</a:t>
            </a:r>
            <a:r>
              <a:rPr lang="en-US" sz="2066" dirty="0">
                <a:solidFill>
                  <a:srgbClr val="1B1B1B"/>
                </a:solidFill>
                <a:latin typeface="Roboto Condensed"/>
              </a:rPr>
              <a:t> </a:t>
            </a:r>
            <a:r>
              <a:rPr lang="en-US" sz="2066" dirty="0" err="1">
                <a:solidFill>
                  <a:srgbClr val="1B1B1B"/>
                </a:solidFill>
                <a:latin typeface="Roboto Condensed"/>
              </a:rPr>
              <a:t>theo</a:t>
            </a:r>
            <a:r>
              <a:rPr lang="en-US" sz="2066" dirty="0">
                <a:solidFill>
                  <a:srgbClr val="1B1B1B"/>
                </a:solidFill>
                <a:latin typeface="Roboto Condensed"/>
              </a:rPr>
              <a:t> </a:t>
            </a:r>
            <a:r>
              <a:rPr lang="en-US" sz="2066" dirty="0" err="1">
                <a:solidFill>
                  <a:srgbClr val="1B1B1B"/>
                </a:solidFill>
                <a:latin typeface="Roboto Condensed"/>
              </a:rPr>
              <a:t>bảng</a:t>
            </a:r>
            <a:r>
              <a:rPr lang="en-US" sz="2066" dirty="0">
                <a:solidFill>
                  <a:srgbClr val="1B1B1B"/>
                </a:solidFill>
                <a:latin typeface="Roboto Condensed"/>
              </a:rPr>
              <a:t> </a:t>
            </a:r>
            <a:r>
              <a:rPr lang="en-US" sz="2066" dirty="0" err="1">
                <a:solidFill>
                  <a:srgbClr val="1B1B1B"/>
                </a:solidFill>
                <a:latin typeface="Roboto Condensed"/>
              </a:rPr>
              <a:t>kiểm</a:t>
            </a:r>
            <a:endParaRPr lang="en-US" sz="2066" dirty="0">
              <a:solidFill>
                <a:srgbClr val="1B1B1B"/>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9165" y="667321"/>
            <a:ext cx="10820400" cy="550487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6303" y="663162"/>
            <a:ext cx="10758559" cy="597759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68725" y="3530822"/>
            <a:ext cx="4616273" cy="3623774"/>
          </a:xfrm>
          <a:prstGeom prst="rect">
            <a:avLst/>
          </a:prstGeom>
        </p:spPr>
      </p:pic>
      <p:sp>
        <p:nvSpPr>
          <p:cNvPr id="5" name="TextBox 5"/>
          <p:cNvSpPr txBox="1"/>
          <p:nvPr/>
        </p:nvSpPr>
        <p:spPr>
          <a:xfrm>
            <a:off x="1114141" y="958151"/>
            <a:ext cx="10142883" cy="733471"/>
          </a:xfrm>
          <a:prstGeom prst="rect">
            <a:avLst/>
          </a:prstGeom>
        </p:spPr>
        <p:txBody>
          <a:bodyPr lIns="0" tIns="0" rIns="0" bIns="0" rtlCol="0" anchor="t">
            <a:spAutoFit/>
          </a:bodyPr>
          <a:lstStyle/>
          <a:p>
            <a:pPr algn="ctr">
              <a:lnSpc>
                <a:spcPts val="6067"/>
              </a:lnSpc>
            </a:pPr>
            <a:r>
              <a:rPr lang="en-US" sz="4334">
                <a:solidFill>
                  <a:srgbClr val="446889"/>
                </a:solidFill>
                <a:latin typeface="Fraunces Bold"/>
              </a:rPr>
              <a:t>III. HƯỚNG DẪN QUY TRÌNH VIẾT</a:t>
            </a:r>
          </a:p>
        </p:txBody>
      </p:sp>
      <p:sp>
        <p:nvSpPr>
          <p:cNvPr id="6" name="TextBox 6"/>
          <p:cNvSpPr txBox="1"/>
          <p:nvPr/>
        </p:nvSpPr>
        <p:spPr>
          <a:xfrm>
            <a:off x="1851220" y="2569887"/>
            <a:ext cx="6318408" cy="3818353"/>
          </a:xfrm>
          <a:prstGeom prst="rect">
            <a:avLst/>
          </a:prstGeom>
        </p:spPr>
        <p:txBody>
          <a:bodyPr lIns="0" tIns="0" rIns="0" bIns="0" rtlCol="0" anchor="t">
            <a:spAutoFit/>
          </a:bodyPr>
          <a:lstStyle/>
          <a:p>
            <a:pPr>
              <a:lnSpc>
                <a:spcPts val="4290"/>
              </a:lnSpc>
            </a:pPr>
            <a:r>
              <a:rPr lang="en-US" sz="3000" dirty="0" err="1">
                <a:solidFill>
                  <a:srgbClr val="2E2E30"/>
                </a:solidFill>
                <a:latin typeface="Roboto Condensed Bold"/>
              </a:rPr>
              <a:t>Xác</a:t>
            </a:r>
            <a:r>
              <a:rPr lang="en-US" sz="3000" dirty="0">
                <a:solidFill>
                  <a:srgbClr val="2E2E30"/>
                </a:solidFill>
                <a:latin typeface="Roboto Condensed Bold"/>
              </a:rPr>
              <a:t> </a:t>
            </a:r>
            <a:r>
              <a:rPr lang="en-US" sz="3000" dirty="0" err="1">
                <a:solidFill>
                  <a:srgbClr val="2E2E30"/>
                </a:solidFill>
                <a:latin typeface="Roboto Condensed Bold"/>
              </a:rPr>
              <a:t>định</a:t>
            </a:r>
            <a:r>
              <a:rPr lang="en-US" sz="3000" dirty="0">
                <a:solidFill>
                  <a:srgbClr val="2E2E30"/>
                </a:solidFill>
                <a:latin typeface="Roboto Condensed Bold"/>
              </a:rPr>
              <a:t>:</a:t>
            </a:r>
          </a:p>
          <a:p>
            <a:pPr marL="647732" lvl="1" indent="-323866">
              <a:lnSpc>
                <a:spcPts val="4290"/>
              </a:lnSpc>
              <a:buFont typeface="Arial"/>
              <a:buChar char="•"/>
            </a:pPr>
            <a:r>
              <a:rPr lang="en-US" sz="3000" dirty="0" err="1">
                <a:solidFill>
                  <a:srgbClr val="000000"/>
                </a:solidFill>
                <a:latin typeface="Roboto Condensed"/>
              </a:rPr>
              <a:t>Đề</a:t>
            </a:r>
            <a:r>
              <a:rPr lang="en-US" sz="3000" dirty="0">
                <a:solidFill>
                  <a:srgbClr val="000000"/>
                </a:solidFill>
                <a:latin typeface="Roboto Condensed"/>
              </a:rPr>
              <a:t> </a:t>
            </a:r>
            <a:r>
              <a:rPr lang="en-US" sz="3000" dirty="0" err="1">
                <a:solidFill>
                  <a:srgbClr val="000000"/>
                </a:solidFill>
                <a:latin typeface="Roboto Condensed"/>
              </a:rPr>
              <a:t>tài</a:t>
            </a:r>
            <a:endParaRPr lang="en-US" sz="3000" dirty="0">
              <a:solidFill>
                <a:srgbClr val="000000"/>
              </a:solidFill>
              <a:latin typeface="Roboto Condensed"/>
            </a:endParaRPr>
          </a:p>
          <a:p>
            <a:pPr marL="647732" lvl="1" indent="-323866">
              <a:lnSpc>
                <a:spcPts val="4290"/>
              </a:lnSpc>
              <a:buFont typeface="Arial"/>
              <a:buChar char="•"/>
            </a:pPr>
            <a:r>
              <a:rPr lang="en-US" sz="3000" dirty="0" err="1">
                <a:solidFill>
                  <a:srgbClr val="000000"/>
                </a:solidFill>
                <a:latin typeface="Roboto Condensed"/>
              </a:rPr>
              <a:t>Mục</a:t>
            </a:r>
            <a:r>
              <a:rPr lang="en-US" sz="3000" dirty="0">
                <a:solidFill>
                  <a:srgbClr val="000000"/>
                </a:solidFill>
                <a:latin typeface="Roboto Condensed"/>
              </a:rPr>
              <a:t> </a:t>
            </a:r>
            <a:r>
              <a:rPr lang="en-US" sz="3000" dirty="0" err="1">
                <a:solidFill>
                  <a:srgbClr val="000000"/>
                </a:solidFill>
                <a:latin typeface="Roboto Condensed"/>
              </a:rPr>
              <a:t>đích</a:t>
            </a:r>
            <a:r>
              <a:rPr lang="en-US" sz="3000" dirty="0">
                <a:solidFill>
                  <a:srgbClr val="000000"/>
                </a:solidFill>
                <a:latin typeface="Roboto Condensed"/>
              </a:rPr>
              <a:t> </a:t>
            </a:r>
            <a:r>
              <a:rPr lang="en-US" sz="3000" dirty="0" err="1">
                <a:solidFill>
                  <a:srgbClr val="000000"/>
                </a:solidFill>
                <a:latin typeface="Roboto Condensed"/>
              </a:rPr>
              <a:t>viết</a:t>
            </a:r>
            <a:endParaRPr lang="en-US" sz="3000" dirty="0">
              <a:solidFill>
                <a:srgbClr val="000000"/>
              </a:solidFill>
              <a:latin typeface="Roboto Condensed"/>
            </a:endParaRPr>
          </a:p>
          <a:p>
            <a:pPr marL="647732" lvl="1" indent="-323866">
              <a:lnSpc>
                <a:spcPts val="4290"/>
              </a:lnSpc>
              <a:buFont typeface="Arial"/>
              <a:buChar char="•"/>
            </a:pPr>
            <a:r>
              <a:rPr lang="en-US" sz="3000" dirty="0" err="1">
                <a:solidFill>
                  <a:srgbClr val="000000"/>
                </a:solidFill>
                <a:latin typeface="Roboto Condensed"/>
              </a:rPr>
              <a:t>Người</a:t>
            </a:r>
            <a:r>
              <a:rPr lang="en-US" sz="3000" dirty="0">
                <a:solidFill>
                  <a:srgbClr val="000000"/>
                </a:solidFill>
                <a:latin typeface="Roboto Condensed"/>
              </a:rPr>
              <a:t> </a:t>
            </a:r>
            <a:r>
              <a:rPr lang="en-US" sz="3000" dirty="0" err="1">
                <a:solidFill>
                  <a:srgbClr val="000000"/>
                </a:solidFill>
                <a:latin typeface="Roboto Condensed"/>
              </a:rPr>
              <a:t>đọc</a:t>
            </a:r>
            <a:endParaRPr lang="en-US" sz="3000" dirty="0">
              <a:solidFill>
                <a:srgbClr val="000000"/>
              </a:solidFill>
              <a:latin typeface="Roboto Condensed"/>
            </a:endParaRPr>
          </a:p>
          <a:p>
            <a:pPr marL="647732" lvl="1" indent="-323866">
              <a:lnSpc>
                <a:spcPts val="4290"/>
              </a:lnSpc>
              <a:buFont typeface="Arial"/>
              <a:buChar char="•"/>
            </a:pPr>
            <a:r>
              <a:rPr lang="en-US" sz="3000" dirty="0" err="1">
                <a:solidFill>
                  <a:srgbClr val="000000"/>
                </a:solidFill>
                <a:latin typeface="Roboto Condensed"/>
              </a:rPr>
              <a:t>Ngôi</a:t>
            </a:r>
            <a:r>
              <a:rPr lang="en-US" sz="3000" dirty="0">
                <a:solidFill>
                  <a:srgbClr val="000000"/>
                </a:solidFill>
                <a:latin typeface="Roboto Condensed"/>
              </a:rPr>
              <a:t> </a:t>
            </a:r>
            <a:r>
              <a:rPr lang="en-US" sz="3000" dirty="0" err="1">
                <a:solidFill>
                  <a:srgbClr val="000000"/>
                </a:solidFill>
                <a:latin typeface="Roboto Condensed"/>
              </a:rPr>
              <a:t>kể</a:t>
            </a:r>
            <a:r>
              <a:rPr lang="en-US" sz="3000" dirty="0">
                <a:solidFill>
                  <a:srgbClr val="000000"/>
                </a:solidFill>
                <a:latin typeface="Roboto Condensed"/>
              </a:rPr>
              <a:t> </a:t>
            </a:r>
            <a:r>
              <a:rPr lang="en-US" sz="3000" dirty="0" err="1">
                <a:solidFill>
                  <a:srgbClr val="000000"/>
                </a:solidFill>
                <a:latin typeface="Roboto Condensed"/>
              </a:rPr>
              <a:t>thứ</a:t>
            </a:r>
            <a:r>
              <a:rPr lang="en-US" sz="3000" dirty="0">
                <a:solidFill>
                  <a:srgbClr val="000000"/>
                </a:solidFill>
                <a:latin typeface="Roboto Condensed"/>
              </a:rPr>
              <a:t> </a:t>
            </a:r>
            <a:r>
              <a:rPr lang="en-US" sz="3000" dirty="0" err="1">
                <a:solidFill>
                  <a:srgbClr val="000000"/>
                </a:solidFill>
                <a:latin typeface="Roboto Condensed"/>
              </a:rPr>
              <a:t>nhất</a:t>
            </a:r>
            <a:r>
              <a:rPr lang="en-US" sz="3000" dirty="0">
                <a:solidFill>
                  <a:srgbClr val="000000"/>
                </a:solidFill>
                <a:latin typeface="Roboto Condensed"/>
              </a:rPr>
              <a:t>, </a:t>
            </a:r>
            <a:r>
              <a:rPr lang="en-US" sz="3000" dirty="0" err="1">
                <a:solidFill>
                  <a:srgbClr val="000000"/>
                </a:solidFill>
                <a:latin typeface="Roboto Condensed"/>
              </a:rPr>
              <a:t>chọn</a:t>
            </a:r>
            <a:r>
              <a:rPr lang="en-US" sz="3000" dirty="0">
                <a:solidFill>
                  <a:srgbClr val="000000"/>
                </a:solidFill>
                <a:latin typeface="Roboto Condensed"/>
              </a:rPr>
              <a:t> </a:t>
            </a:r>
            <a:r>
              <a:rPr lang="en-US" sz="3000" dirty="0" err="1">
                <a:solidFill>
                  <a:srgbClr val="000000"/>
                </a:solidFill>
                <a:latin typeface="Roboto Condensed"/>
              </a:rPr>
              <a:t>lời</a:t>
            </a:r>
            <a:r>
              <a:rPr lang="en-US" sz="3000" dirty="0">
                <a:solidFill>
                  <a:srgbClr val="000000"/>
                </a:solidFill>
                <a:latin typeface="Roboto Condensed"/>
              </a:rPr>
              <a:t> </a:t>
            </a:r>
            <a:r>
              <a:rPr lang="en-US" sz="3000" dirty="0" err="1">
                <a:solidFill>
                  <a:srgbClr val="000000"/>
                </a:solidFill>
                <a:latin typeface="Roboto Condensed"/>
              </a:rPr>
              <a:t>kể</a:t>
            </a:r>
            <a:r>
              <a:rPr lang="en-US" sz="3000" dirty="0">
                <a:solidFill>
                  <a:srgbClr val="000000"/>
                </a:solidFill>
                <a:latin typeface="Roboto Condensed"/>
              </a:rPr>
              <a:t> </a:t>
            </a:r>
            <a:r>
              <a:rPr lang="en-US" sz="3000" dirty="0" err="1">
                <a:solidFill>
                  <a:srgbClr val="000000"/>
                </a:solidFill>
                <a:latin typeface="Roboto Condensed"/>
              </a:rPr>
              <a:t>phù</a:t>
            </a:r>
            <a:r>
              <a:rPr lang="en-US" sz="3000" dirty="0">
                <a:solidFill>
                  <a:srgbClr val="000000"/>
                </a:solidFill>
                <a:latin typeface="Roboto Condensed"/>
              </a:rPr>
              <a:t> </a:t>
            </a:r>
            <a:r>
              <a:rPr lang="en-US" sz="3000" dirty="0" err="1">
                <a:solidFill>
                  <a:srgbClr val="000000"/>
                </a:solidFill>
                <a:latin typeface="Roboto Condensed"/>
              </a:rPr>
              <a:t>hợp</a:t>
            </a:r>
            <a:endParaRPr lang="en-US" sz="3000" dirty="0">
              <a:solidFill>
                <a:srgbClr val="000000"/>
              </a:solidFill>
              <a:latin typeface="Roboto Condensed"/>
            </a:endParaRPr>
          </a:p>
          <a:p>
            <a:pPr marL="647732" lvl="1" indent="-323866">
              <a:lnSpc>
                <a:spcPts val="4290"/>
              </a:lnSpc>
              <a:buFont typeface="Arial"/>
              <a:buChar char="•"/>
            </a:pPr>
            <a:r>
              <a:rPr lang="en-US" sz="3000" dirty="0" err="1">
                <a:solidFill>
                  <a:srgbClr val="000000"/>
                </a:solidFill>
                <a:latin typeface="Roboto Condensed"/>
              </a:rPr>
              <a:t>Ghi</a:t>
            </a:r>
            <a:r>
              <a:rPr lang="en-US" sz="3000" dirty="0">
                <a:solidFill>
                  <a:srgbClr val="000000"/>
                </a:solidFill>
                <a:latin typeface="Roboto Condensed"/>
              </a:rPr>
              <a:t> </a:t>
            </a:r>
            <a:r>
              <a:rPr lang="en-US" sz="3000" dirty="0" err="1">
                <a:solidFill>
                  <a:srgbClr val="000000"/>
                </a:solidFill>
                <a:latin typeface="Roboto Condensed"/>
              </a:rPr>
              <a:t>những</a:t>
            </a:r>
            <a:r>
              <a:rPr lang="en-US" sz="3000" dirty="0">
                <a:solidFill>
                  <a:srgbClr val="000000"/>
                </a:solidFill>
                <a:latin typeface="Roboto Condensed"/>
              </a:rPr>
              <a:t> </a:t>
            </a:r>
            <a:r>
              <a:rPr lang="en-US" sz="3000" dirty="0" err="1">
                <a:solidFill>
                  <a:srgbClr val="000000"/>
                </a:solidFill>
                <a:latin typeface="Roboto Condensed"/>
              </a:rPr>
              <a:t>nội</a:t>
            </a:r>
            <a:r>
              <a:rPr lang="en-US" sz="3000" dirty="0">
                <a:solidFill>
                  <a:srgbClr val="000000"/>
                </a:solidFill>
                <a:latin typeface="Roboto Condensed"/>
              </a:rPr>
              <a:t> dung </a:t>
            </a:r>
            <a:r>
              <a:rPr lang="en-US" sz="3000" dirty="0" err="1">
                <a:solidFill>
                  <a:srgbClr val="000000"/>
                </a:solidFill>
                <a:latin typeface="Roboto Condensed"/>
              </a:rPr>
              <a:t>chính</a:t>
            </a:r>
            <a:endParaRPr lang="en-US" sz="3000" dirty="0">
              <a:solidFill>
                <a:srgbClr val="000000"/>
              </a:solidFill>
              <a:latin typeface="Roboto Condensed"/>
            </a:endParaRPr>
          </a:p>
          <a:p>
            <a:pPr marL="647732" lvl="1" indent="-323866">
              <a:lnSpc>
                <a:spcPts val="4290"/>
              </a:lnSpc>
              <a:buFont typeface="Arial"/>
              <a:buChar char="•"/>
            </a:pPr>
            <a:r>
              <a:rPr lang="en-US" sz="3000" dirty="0" err="1">
                <a:solidFill>
                  <a:srgbClr val="000000"/>
                </a:solidFill>
                <a:latin typeface="Roboto Condensed"/>
              </a:rPr>
              <a:t>Lập</a:t>
            </a:r>
            <a:r>
              <a:rPr lang="en-US" sz="3000" dirty="0">
                <a:solidFill>
                  <a:srgbClr val="000000"/>
                </a:solidFill>
                <a:latin typeface="Roboto Condensed"/>
              </a:rPr>
              <a:t> </a:t>
            </a:r>
            <a:r>
              <a:rPr lang="en-US" sz="3000" dirty="0" err="1">
                <a:solidFill>
                  <a:srgbClr val="000000"/>
                </a:solidFill>
                <a:latin typeface="Roboto Condensed"/>
              </a:rPr>
              <a:t>dàn</a:t>
            </a:r>
            <a:r>
              <a:rPr lang="en-US" sz="3000" dirty="0">
                <a:solidFill>
                  <a:srgbClr val="000000"/>
                </a:solidFill>
                <a:latin typeface="Roboto Condensed"/>
              </a:rPr>
              <a:t> ý</a:t>
            </a:r>
          </a:p>
        </p:txBody>
      </p:sp>
      <p:sp>
        <p:nvSpPr>
          <p:cNvPr id="7" name="TextBox 7"/>
          <p:cNvSpPr txBox="1"/>
          <p:nvPr/>
        </p:nvSpPr>
        <p:spPr>
          <a:xfrm>
            <a:off x="1288518" y="1854454"/>
            <a:ext cx="6736927" cy="564963"/>
          </a:xfrm>
          <a:prstGeom prst="rect">
            <a:avLst/>
          </a:prstGeom>
        </p:spPr>
        <p:txBody>
          <a:bodyPr lIns="0" tIns="0" rIns="0" bIns="0" rtlCol="0" anchor="t">
            <a:spAutoFit/>
          </a:bodyPr>
          <a:lstStyle/>
          <a:p>
            <a:pPr marL="359852" lvl="1">
              <a:lnSpc>
                <a:spcPts val="4667"/>
              </a:lnSpc>
            </a:pPr>
            <a:r>
              <a:rPr lang="en-US" sz="3334" dirty="0">
                <a:solidFill>
                  <a:srgbClr val="4593AB"/>
                </a:solidFill>
                <a:latin typeface="Fraunces Bold"/>
              </a:rPr>
              <a:t>1. </a:t>
            </a:r>
            <a:r>
              <a:rPr lang="en-US" sz="3334" dirty="0" err="1">
                <a:solidFill>
                  <a:srgbClr val="4593AB"/>
                </a:solidFill>
                <a:latin typeface="Fraunces Bold"/>
              </a:rPr>
              <a:t>Trước</a:t>
            </a:r>
            <a:r>
              <a:rPr lang="en-US" sz="3334" dirty="0">
                <a:solidFill>
                  <a:srgbClr val="4593AB"/>
                </a:solidFill>
                <a:latin typeface="Fraunces Bold"/>
              </a:rPr>
              <a:t> </a:t>
            </a:r>
            <a:r>
              <a:rPr lang="en-US" sz="3334" dirty="0" err="1">
                <a:solidFill>
                  <a:srgbClr val="4593AB"/>
                </a:solidFill>
                <a:latin typeface="Fraunces Bold"/>
              </a:rPr>
              <a:t>khi</a:t>
            </a:r>
            <a:r>
              <a:rPr lang="en-US" sz="3334" dirty="0">
                <a:solidFill>
                  <a:srgbClr val="4593AB"/>
                </a:solidFill>
                <a:latin typeface="Fraunces Bold"/>
              </a:rPr>
              <a:t> </a:t>
            </a:r>
            <a:r>
              <a:rPr lang="en-US" sz="3334" dirty="0" err="1">
                <a:solidFill>
                  <a:srgbClr val="4593AB"/>
                </a:solidFill>
                <a:latin typeface="Fraunces Bold"/>
              </a:rPr>
              <a:t>viết</a:t>
            </a:r>
            <a:endParaRPr lang="en-US" sz="3334" dirty="0">
              <a:solidFill>
                <a:srgbClr val="4593AB"/>
              </a:solidFill>
              <a:latin typeface="Fraunces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9165" y="667321"/>
            <a:ext cx="10820400" cy="550487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6303" y="663162"/>
            <a:ext cx="10758559" cy="5977599"/>
          </a:xfrm>
          <a:prstGeom prst="rect">
            <a:avLst/>
          </a:prstGeom>
        </p:spPr>
      </p:pic>
      <p:graphicFrame>
        <p:nvGraphicFramePr>
          <p:cNvPr id="4" name="Table 4"/>
          <p:cNvGraphicFramePr>
            <a:graphicFrameLocks noGrp="1"/>
          </p:cNvGraphicFramePr>
          <p:nvPr/>
        </p:nvGraphicFramePr>
        <p:xfrm>
          <a:off x="1114141" y="2542538"/>
          <a:ext cx="10319298" cy="3874772"/>
        </p:xfrm>
        <a:graphic>
          <a:graphicData uri="http://schemas.openxmlformats.org/drawingml/2006/table">
            <a:tbl>
              <a:tblPr/>
              <a:tblGrid>
                <a:gridCol w="2692575">
                  <a:extLst>
                    <a:ext uri="{9D8B030D-6E8A-4147-A177-3AD203B41FA5}">
                      <a16:colId xmlns:a16="http://schemas.microsoft.com/office/drawing/2014/main" val="20000"/>
                    </a:ext>
                  </a:extLst>
                </a:gridCol>
                <a:gridCol w="7626723">
                  <a:extLst>
                    <a:ext uri="{9D8B030D-6E8A-4147-A177-3AD203B41FA5}">
                      <a16:colId xmlns:a16="http://schemas.microsoft.com/office/drawing/2014/main" val="20001"/>
                    </a:ext>
                  </a:extLst>
                </a:gridCol>
              </a:tblGrid>
              <a:tr h="1074363">
                <a:tc>
                  <a:txBody>
                    <a:bodyPr/>
                    <a:lstStyle/>
                    <a:p>
                      <a:pPr algn="ctr">
                        <a:defRPr/>
                      </a:pPr>
                      <a:r>
                        <a:rPr lang="en-US" sz="2700" b="1" dirty="0" err="1">
                          <a:solidFill>
                            <a:schemeClr val="tx1">
                              <a:lumMod val="75000"/>
                              <a:lumOff val="25000"/>
                            </a:schemeClr>
                          </a:solidFill>
                          <a:latin typeface="Roboto Condensed" panose="02000000000000000000" pitchFamily="2" charset="0"/>
                          <a:ea typeface="Roboto Condensed" panose="02000000000000000000" pitchFamily="2" charset="0"/>
                        </a:rPr>
                        <a:t>Mở</a:t>
                      </a:r>
                      <a:r>
                        <a:rPr lang="en-US" sz="2700" b="1" dirty="0">
                          <a:solidFill>
                            <a:schemeClr val="tx1">
                              <a:lumMod val="75000"/>
                              <a:lumOff val="25000"/>
                            </a:schemeClr>
                          </a:solidFill>
                          <a:latin typeface="Roboto Condensed" panose="02000000000000000000" pitchFamily="2" charset="0"/>
                          <a:ea typeface="Roboto Condensed" panose="02000000000000000000" pitchFamily="2" charset="0"/>
                        </a:rPr>
                        <a:t> </a:t>
                      </a:r>
                      <a:r>
                        <a:rPr lang="en-US" sz="2700" b="1" dirty="0" err="1">
                          <a:solidFill>
                            <a:schemeClr val="tx1">
                              <a:lumMod val="75000"/>
                              <a:lumOff val="25000"/>
                            </a:schemeClr>
                          </a:solidFill>
                          <a:latin typeface="Roboto Condensed" panose="02000000000000000000" pitchFamily="2" charset="0"/>
                          <a:ea typeface="Roboto Condensed" panose="02000000000000000000" pitchFamily="2" charset="0"/>
                        </a:rPr>
                        <a:t>bài</a:t>
                      </a:r>
                      <a:endParaRPr lang="en-US" sz="2700" b="1" dirty="0">
                        <a:solidFill>
                          <a:schemeClr val="tx1">
                            <a:lumMod val="75000"/>
                            <a:lumOff val="25000"/>
                          </a:schemeClr>
                        </a:solidFill>
                        <a:latin typeface="Roboto Condensed" panose="02000000000000000000" pitchFamily="2" charset="0"/>
                        <a:ea typeface="Roboto Condensed" panose="02000000000000000000" pitchFamily="2" charset="0"/>
                      </a:endParaRPr>
                    </a:p>
                  </a:txBody>
                  <a:tcPr marL="60960" marR="60960" marT="30480" marB="30480" anchor="ctr">
                    <a:lnL w="0" cap="flat" cmpd="sng" algn="ctr">
                      <a:solidFill>
                        <a:srgbClr val="FF9999"/>
                      </a:solidFill>
                      <a:prstDash val="solid"/>
                      <a:round/>
                      <a:headEnd type="none" w="med" len="med"/>
                      <a:tailEnd type="none" w="med" len="med"/>
                    </a:lnL>
                    <a:lnR w="76200" cap="flat" cmpd="sng" algn="ctr">
                      <a:solidFill>
                        <a:schemeClr val="bg1"/>
                      </a:solidFill>
                      <a:prstDash val="solid"/>
                      <a:round/>
                      <a:headEnd type="none" w="med" len="med"/>
                      <a:tailEnd type="none" w="med" len="med"/>
                    </a:lnR>
                    <a:lnT w="0" cap="flat" cmpd="sng" algn="ctr">
                      <a:solidFill>
                        <a:srgbClr val="FF9999"/>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CDCD"/>
                    </a:solidFill>
                  </a:tcPr>
                </a:tc>
                <a:tc>
                  <a:txBody>
                    <a:bodyPr/>
                    <a:lstStyle/>
                    <a:p>
                      <a:pPr algn="just">
                        <a:defRPr/>
                      </a:pPr>
                      <a:r>
                        <a:rPr lang="en-US" sz="2700" dirty="0" err="1">
                          <a:solidFill>
                            <a:srgbClr val="000000"/>
                          </a:solidFill>
                          <a:latin typeface="Roboto Condensed" panose="02000000000000000000" pitchFamily="2" charset="0"/>
                          <a:ea typeface="Roboto Condensed" panose="02000000000000000000" pitchFamily="2" charset="0"/>
                        </a:rPr>
                        <a:t>Giới</a:t>
                      </a:r>
                      <a:r>
                        <a:rPr lang="en-US" sz="2700" dirty="0">
                          <a:solidFill>
                            <a:srgbClr val="000000"/>
                          </a:solidFill>
                          <a:latin typeface="Roboto Condensed" panose="02000000000000000000" pitchFamily="2" charset="0"/>
                          <a:ea typeface="Roboto Condensed" panose="02000000000000000000" pitchFamily="2" charset="0"/>
                        </a:rPr>
                        <a:t> </a:t>
                      </a:r>
                      <a:r>
                        <a:rPr lang="en-US" sz="2700" dirty="0" err="1">
                          <a:solidFill>
                            <a:srgbClr val="000000"/>
                          </a:solidFill>
                          <a:latin typeface="Roboto Condensed" panose="02000000000000000000" pitchFamily="2" charset="0"/>
                          <a:ea typeface="Roboto Condensed" panose="02000000000000000000" pitchFamily="2" charset="0"/>
                        </a:rPr>
                        <a:t>thiệu</a:t>
                      </a:r>
                      <a:r>
                        <a:rPr lang="en-US" sz="2700" dirty="0">
                          <a:solidFill>
                            <a:srgbClr val="000000"/>
                          </a:solidFill>
                          <a:latin typeface="Roboto Condensed" panose="02000000000000000000" pitchFamily="2" charset="0"/>
                          <a:ea typeface="Roboto Condensed" panose="02000000000000000000" pitchFamily="2" charset="0"/>
                        </a:rPr>
                        <a:t> </a:t>
                      </a:r>
                      <a:r>
                        <a:rPr lang="en-US" sz="2700" dirty="0" err="1">
                          <a:solidFill>
                            <a:srgbClr val="000000"/>
                          </a:solidFill>
                          <a:latin typeface="Roboto Condensed" panose="02000000000000000000" pitchFamily="2" charset="0"/>
                          <a:ea typeface="Roboto Condensed" panose="02000000000000000000" pitchFamily="2" charset="0"/>
                        </a:rPr>
                        <a:t>câu</a:t>
                      </a:r>
                      <a:r>
                        <a:rPr lang="en-US" sz="2700" dirty="0">
                          <a:solidFill>
                            <a:srgbClr val="000000"/>
                          </a:solidFill>
                          <a:latin typeface="Roboto Condensed" panose="02000000000000000000" pitchFamily="2" charset="0"/>
                          <a:ea typeface="Roboto Condensed" panose="02000000000000000000" pitchFamily="2" charset="0"/>
                        </a:rPr>
                        <a:t> </a:t>
                      </a:r>
                      <a:r>
                        <a:rPr lang="en-US" sz="2700" dirty="0" err="1">
                          <a:solidFill>
                            <a:srgbClr val="000000"/>
                          </a:solidFill>
                          <a:latin typeface="Roboto Condensed" panose="02000000000000000000" pitchFamily="2" charset="0"/>
                          <a:ea typeface="Roboto Condensed" panose="02000000000000000000" pitchFamily="2" charset="0"/>
                        </a:rPr>
                        <a:t>chuyện</a:t>
                      </a:r>
                      <a:endParaRPr lang="en-US" sz="2700" dirty="0">
                        <a:latin typeface="Roboto Condensed" panose="02000000000000000000" pitchFamily="2" charset="0"/>
                        <a:ea typeface="Roboto Condensed" panose="02000000000000000000" pitchFamily="2" charset="0"/>
                      </a:endParaRPr>
                    </a:p>
                  </a:txBody>
                  <a:tcPr marL="60960" marR="60960" marT="30480" marB="30480" anchor="ctr">
                    <a:lnL w="76200" cap="flat" cmpd="sng" algn="ctr">
                      <a:solidFill>
                        <a:schemeClr val="bg1"/>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extLst>
                  <a:ext uri="{0D108BD9-81ED-4DB2-BD59-A6C34878D82A}">
                    <a16:rowId xmlns:a16="http://schemas.microsoft.com/office/drawing/2014/main" val="10000"/>
                  </a:ext>
                </a:extLst>
              </a:tr>
              <a:tr h="1726046">
                <a:tc>
                  <a:txBody>
                    <a:bodyPr/>
                    <a:lstStyle/>
                    <a:p>
                      <a:pPr algn="ctr">
                        <a:defRPr/>
                      </a:pPr>
                      <a:r>
                        <a:rPr lang="en-US" sz="2700" b="1" dirty="0" err="1">
                          <a:solidFill>
                            <a:schemeClr val="tx1">
                              <a:lumMod val="75000"/>
                              <a:lumOff val="25000"/>
                            </a:schemeClr>
                          </a:solidFill>
                          <a:latin typeface="Roboto Condensed" panose="02000000000000000000" pitchFamily="2" charset="0"/>
                          <a:ea typeface="Roboto Condensed" panose="02000000000000000000" pitchFamily="2" charset="0"/>
                        </a:rPr>
                        <a:t>Thân</a:t>
                      </a:r>
                      <a:r>
                        <a:rPr lang="en-US" sz="2700" b="1" dirty="0">
                          <a:solidFill>
                            <a:schemeClr val="tx1">
                              <a:lumMod val="75000"/>
                              <a:lumOff val="25000"/>
                            </a:schemeClr>
                          </a:solidFill>
                          <a:latin typeface="Roboto Condensed" panose="02000000000000000000" pitchFamily="2" charset="0"/>
                          <a:ea typeface="Roboto Condensed" panose="02000000000000000000" pitchFamily="2" charset="0"/>
                        </a:rPr>
                        <a:t> </a:t>
                      </a:r>
                      <a:r>
                        <a:rPr lang="en-US" sz="2700" b="1" dirty="0" err="1">
                          <a:solidFill>
                            <a:schemeClr val="tx1">
                              <a:lumMod val="75000"/>
                              <a:lumOff val="25000"/>
                            </a:schemeClr>
                          </a:solidFill>
                          <a:latin typeface="Roboto Condensed" panose="02000000000000000000" pitchFamily="2" charset="0"/>
                          <a:ea typeface="Roboto Condensed" panose="02000000000000000000" pitchFamily="2" charset="0"/>
                        </a:rPr>
                        <a:t>bài</a:t>
                      </a:r>
                      <a:endParaRPr lang="en-US" sz="2700" b="1" dirty="0">
                        <a:solidFill>
                          <a:schemeClr val="tx1">
                            <a:lumMod val="75000"/>
                            <a:lumOff val="25000"/>
                          </a:schemeClr>
                        </a:solidFill>
                        <a:latin typeface="Roboto Condensed" panose="02000000000000000000" pitchFamily="2" charset="0"/>
                        <a:ea typeface="Roboto Condensed" panose="02000000000000000000" pitchFamily="2" charset="0"/>
                      </a:endParaRPr>
                    </a:p>
                  </a:txBody>
                  <a:tcPr marL="60960" marR="60960" marT="30480" marB="30480" anchor="ctr">
                    <a:lnL w="0" cap="flat" cmpd="sng" algn="ctr">
                      <a:solidFill>
                        <a:srgbClr val="FF9999"/>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CDCD"/>
                    </a:solidFill>
                  </a:tcPr>
                </a:tc>
                <a:tc>
                  <a:txBody>
                    <a:bodyPr/>
                    <a:lstStyle/>
                    <a:p>
                      <a:pPr marL="571500" indent="-571500" algn="just">
                        <a:buFont typeface="Arial" panose="020B0604020202020204" pitchFamily="34" charset="0"/>
                        <a:buChar char="•"/>
                        <a:defRPr/>
                      </a:pPr>
                      <a:r>
                        <a:rPr lang="en-US" sz="2700" dirty="0" err="1">
                          <a:latin typeface="Roboto Condensed" panose="02000000000000000000" pitchFamily="2" charset="0"/>
                          <a:ea typeface="Roboto Condensed" panose="02000000000000000000" pitchFamily="2" charset="0"/>
                        </a:rPr>
                        <a:t>Kể</a:t>
                      </a:r>
                      <a:r>
                        <a:rPr lang="en-US" sz="2700" dirty="0">
                          <a:latin typeface="Roboto Condensed" panose="02000000000000000000" pitchFamily="2" charset="0"/>
                          <a:ea typeface="Roboto Condensed" panose="02000000000000000000" pitchFamily="2" charset="0"/>
                        </a:rPr>
                        <a:t> </a:t>
                      </a:r>
                      <a:r>
                        <a:rPr lang="en-US" sz="2700" dirty="0" err="1">
                          <a:latin typeface="Roboto Condensed" panose="02000000000000000000" pitchFamily="2" charset="0"/>
                          <a:ea typeface="Roboto Condensed" panose="02000000000000000000" pitchFamily="2" charset="0"/>
                        </a:rPr>
                        <a:t>diễn</a:t>
                      </a:r>
                      <a:r>
                        <a:rPr lang="en-US" sz="2700" dirty="0">
                          <a:latin typeface="Roboto Condensed" panose="02000000000000000000" pitchFamily="2" charset="0"/>
                          <a:ea typeface="Roboto Condensed" panose="02000000000000000000" pitchFamily="2" charset="0"/>
                        </a:rPr>
                        <a:t> </a:t>
                      </a:r>
                      <a:r>
                        <a:rPr lang="en-US" sz="2700" dirty="0" err="1">
                          <a:latin typeface="Roboto Condensed" panose="02000000000000000000" pitchFamily="2" charset="0"/>
                          <a:ea typeface="Roboto Condensed" panose="02000000000000000000" pitchFamily="2" charset="0"/>
                        </a:rPr>
                        <a:t>biến</a:t>
                      </a:r>
                      <a:r>
                        <a:rPr lang="en-US" sz="2700" dirty="0">
                          <a:latin typeface="Roboto Condensed" panose="02000000000000000000" pitchFamily="2" charset="0"/>
                          <a:ea typeface="Roboto Condensed" panose="02000000000000000000" pitchFamily="2" charset="0"/>
                        </a:rPr>
                        <a:t> </a:t>
                      </a:r>
                      <a:r>
                        <a:rPr lang="en-US" sz="2700" dirty="0" err="1">
                          <a:latin typeface="Roboto Condensed" panose="02000000000000000000" pitchFamily="2" charset="0"/>
                          <a:ea typeface="Roboto Condensed" panose="02000000000000000000" pitchFamily="2" charset="0"/>
                        </a:rPr>
                        <a:t>truyện</a:t>
                      </a:r>
                      <a:r>
                        <a:rPr lang="en-US" sz="2700" dirty="0">
                          <a:latin typeface="Roboto Condensed" panose="02000000000000000000" pitchFamily="2" charset="0"/>
                          <a:ea typeface="Roboto Condensed" panose="02000000000000000000" pitchFamily="2" charset="0"/>
                        </a:rPr>
                        <a:t> (</a:t>
                      </a:r>
                      <a:r>
                        <a:rPr lang="en-US" sz="2700" dirty="0" err="1">
                          <a:latin typeface="Roboto Condensed" panose="02000000000000000000" pitchFamily="2" charset="0"/>
                          <a:ea typeface="Roboto Condensed" panose="02000000000000000000" pitchFamily="2" charset="0"/>
                        </a:rPr>
                        <a:t>giới</a:t>
                      </a:r>
                      <a:r>
                        <a:rPr lang="en-US" sz="2700" dirty="0">
                          <a:latin typeface="Roboto Condensed" panose="02000000000000000000" pitchFamily="2" charset="0"/>
                          <a:ea typeface="Roboto Condensed" panose="02000000000000000000" pitchFamily="2" charset="0"/>
                        </a:rPr>
                        <a:t> </a:t>
                      </a:r>
                      <a:r>
                        <a:rPr lang="en-US" sz="2700" dirty="0" err="1">
                          <a:latin typeface="Roboto Condensed" panose="02000000000000000000" pitchFamily="2" charset="0"/>
                          <a:ea typeface="Roboto Condensed" panose="02000000000000000000" pitchFamily="2" charset="0"/>
                        </a:rPr>
                        <a:t>thiệu</a:t>
                      </a:r>
                      <a:r>
                        <a:rPr lang="en-US" sz="2700" dirty="0">
                          <a:latin typeface="Roboto Condensed" panose="02000000000000000000" pitchFamily="2" charset="0"/>
                          <a:ea typeface="Roboto Condensed" panose="02000000000000000000" pitchFamily="2" charset="0"/>
                        </a:rPr>
                        <a:t> </a:t>
                      </a:r>
                      <a:r>
                        <a:rPr lang="en-US" sz="2700" dirty="0" err="1">
                          <a:latin typeface="Roboto Condensed" panose="02000000000000000000" pitchFamily="2" charset="0"/>
                          <a:ea typeface="Roboto Condensed" panose="02000000000000000000" pitchFamily="2" charset="0"/>
                        </a:rPr>
                        <a:t>không</a:t>
                      </a:r>
                      <a:r>
                        <a:rPr lang="en-US" sz="2700" dirty="0">
                          <a:latin typeface="Roboto Condensed" panose="02000000000000000000" pitchFamily="2" charset="0"/>
                          <a:ea typeface="Roboto Condensed" panose="02000000000000000000" pitchFamily="2" charset="0"/>
                        </a:rPr>
                        <a:t> </a:t>
                      </a:r>
                      <a:r>
                        <a:rPr lang="en-US" sz="2700" dirty="0" err="1">
                          <a:latin typeface="Roboto Condensed" panose="02000000000000000000" pitchFamily="2" charset="0"/>
                          <a:ea typeface="Roboto Condensed" panose="02000000000000000000" pitchFamily="2" charset="0"/>
                        </a:rPr>
                        <a:t>gian</a:t>
                      </a:r>
                      <a:r>
                        <a:rPr lang="en-US" sz="2700" dirty="0">
                          <a:latin typeface="Roboto Condensed" panose="02000000000000000000" pitchFamily="2" charset="0"/>
                          <a:ea typeface="Roboto Condensed" panose="02000000000000000000" pitchFamily="2" charset="0"/>
                        </a:rPr>
                        <a:t>, </a:t>
                      </a:r>
                      <a:r>
                        <a:rPr lang="en-US" sz="2700" dirty="0" err="1">
                          <a:latin typeface="Roboto Condensed" panose="02000000000000000000" pitchFamily="2" charset="0"/>
                          <a:ea typeface="Roboto Condensed" panose="02000000000000000000" pitchFamily="2" charset="0"/>
                        </a:rPr>
                        <a:t>thời</a:t>
                      </a:r>
                      <a:r>
                        <a:rPr lang="en-US" sz="2700" dirty="0">
                          <a:latin typeface="Roboto Condensed" panose="02000000000000000000" pitchFamily="2" charset="0"/>
                          <a:ea typeface="Roboto Condensed" panose="02000000000000000000" pitchFamily="2" charset="0"/>
                        </a:rPr>
                        <a:t> </a:t>
                      </a:r>
                      <a:r>
                        <a:rPr lang="en-US" sz="2700" dirty="0" err="1">
                          <a:latin typeface="Roboto Condensed" panose="02000000000000000000" pitchFamily="2" charset="0"/>
                          <a:ea typeface="Roboto Condensed" panose="02000000000000000000" pitchFamily="2" charset="0"/>
                        </a:rPr>
                        <a:t>gian</a:t>
                      </a:r>
                      <a:r>
                        <a:rPr lang="en-US" sz="2700" dirty="0">
                          <a:latin typeface="Roboto Condensed" panose="02000000000000000000" pitchFamily="2" charset="0"/>
                          <a:ea typeface="Roboto Condensed" panose="02000000000000000000" pitchFamily="2" charset="0"/>
                        </a:rPr>
                        <a:t> </a:t>
                      </a:r>
                      <a:r>
                        <a:rPr lang="en-US" sz="2700" dirty="0" err="1">
                          <a:latin typeface="Roboto Condensed" panose="02000000000000000000" pitchFamily="2" charset="0"/>
                          <a:ea typeface="Roboto Condensed" panose="02000000000000000000" pitchFamily="2" charset="0"/>
                        </a:rPr>
                        <a:t>xảy</a:t>
                      </a:r>
                      <a:r>
                        <a:rPr lang="en-US" sz="2700" dirty="0">
                          <a:latin typeface="Roboto Condensed" panose="02000000000000000000" pitchFamily="2" charset="0"/>
                          <a:ea typeface="Roboto Condensed" panose="02000000000000000000" pitchFamily="2" charset="0"/>
                        </a:rPr>
                        <a:t> </a:t>
                      </a:r>
                      <a:r>
                        <a:rPr lang="en-US" sz="2700" dirty="0" err="1">
                          <a:latin typeface="Roboto Condensed" panose="02000000000000000000" pitchFamily="2" charset="0"/>
                          <a:ea typeface="Roboto Condensed" panose="02000000000000000000" pitchFamily="2" charset="0"/>
                        </a:rPr>
                        <a:t>ra</a:t>
                      </a:r>
                      <a:r>
                        <a:rPr lang="en-US" sz="2700" dirty="0">
                          <a:latin typeface="Roboto Condensed" panose="02000000000000000000" pitchFamily="2" charset="0"/>
                          <a:ea typeface="Roboto Condensed" panose="02000000000000000000" pitchFamily="2" charset="0"/>
                        </a:rPr>
                        <a:t> </a:t>
                      </a:r>
                      <a:r>
                        <a:rPr lang="en-US" sz="2700" dirty="0" err="1">
                          <a:latin typeface="Roboto Condensed" panose="02000000000000000000" pitchFamily="2" charset="0"/>
                          <a:ea typeface="Roboto Condensed" panose="02000000000000000000" pitchFamily="2" charset="0"/>
                        </a:rPr>
                        <a:t>câu</a:t>
                      </a:r>
                      <a:r>
                        <a:rPr lang="en-US" sz="2700" dirty="0">
                          <a:latin typeface="Roboto Condensed" panose="02000000000000000000" pitchFamily="2" charset="0"/>
                          <a:ea typeface="Roboto Condensed" panose="02000000000000000000" pitchFamily="2" charset="0"/>
                        </a:rPr>
                        <a:t> </a:t>
                      </a:r>
                      <a:r>
                        <a:rPr lang="en-US" sz="2700" dirty="0" err="1">
                          <a:latin typeface="Roboto Condensed" panose="02000000000000000000" pitchFamily="2" charset="0"/>
                          <a:ea typeface="Roboto Condensed" panose="02000000000000000000" pitchFamily="2" charset="0"/>
                        </a:rPr>
                        <a:t>chuyện</a:t>
                      </a:r>
                      <a:r>
                        <a:rPr lang="en-US" sz="2700" dirty="0">
                          <a:latin typeface="Roboto Condensed" panose="02000000000000000000" pitchFamily="2" charset="0"/>
                          <a:ea typeface="Roboto Condensed" panose="02000000000000000000" pitchFamily="2" charset="0"/>
                        </a:rPr>
                        <a:t> </a:t>
                      </a:r>
                      <a:r>
                        <a:rPr lang="en-US" sz="2700" dirty="0" err="1">
                          <a:latin typeface="Roboto Condensed" panose="02000000000000000000" pitchFamily="2" charset="0"/>
                          <a:ea typeface="Roboto Condensed" panose="02000000000000000000" pitchFamily="2" charset="0"/>
                        </a:rPr>
                        <a:t>và</a:t>
                      </a:r>
                      <a:r>
                        <a:rPr lang="en-US" sz="2700" dirty="0">
                          <a:latin typeface="Roboto Condensed" panose="02000000000000000000" pitchFamily="2" charset="0"/>
                          <a:ea typeface="Roboto Condensed" panose="02000000000000000000" pitchFamily="2" charset="0"/>
                        </a:rPr>
                        <a:t> </a:t>
                      </a:r>
                      <a:r>
                        <a:rPr lang="en-US" sz="2700" dirty="0" err="1">
                          <a:latin typeface="Roboto Condensed" panose="02000000000000000000" pitchFamily="2" charset="0"/>
                          <a:ea typeface="Roboto Condensed" panose="02000000000000000000" pitchFamily="2" charset="0"/>
                        </a:rPr>
                        <a:t>những</a:t>
                      </a:r>
                      <a:r>
                        <a:rPr lang="en-US" sz="2700" dirty="0">
                          <a:latin typeface="Roboto Condensed" panose="02000000000000000000" pitchFamily="2" charset="0"/>
                          <a:ea typeface="Roboto Condensed" panose="02000000000000000000" pitchFamily="2" charset="0"/>
                        </a:rPr>
                        <a:t> </a:t>
                      </a:r>
                      <a:r>
                        <a:rPr lang="en-US" sz="2700" dirty="0" err="1">
                          <a:latin typeface="Roboto Condensed" panose="02000000000000000000" pitchFamily="2" charset="0"/>
                          <a:ea typeface="Roboto Condensed" panose="02000000000000000000" pitchFamily="2" charset="0"/>
                        </a:rPr>
                        <a:t>nhân</a:t>
                      </a:r>
                      <a:r>
                        <a:rPr lang="en-US" sz="2700" dirty="0">
                          <a:latin typeface="Roboto Condensed" panose="02000000000000000000" pitchFamily="2" charset="0"/>
                          <a:ea typeface="Roboto Condensed" panose="02000000000000000000" pitchFamily="2" charset="0"/>
                        </a:rPr>
                        <a:t> </a:t>
                      </a:r>
                      <a:r>
                        <a:rPr lang="en-US" sz="2700" dirty="0" err="1">
                          <a:latin typeface="Roboto Condensed" panose="02000000000000000000" pitchFamily="2" charset="0"/>
                          <a:ea typeface="Roboto Condensed" panose="02000000000000000000" pitchFamily="2" charset="0"/>
                        </a:rPr>
                        <a:t>vật</a:t>
                      </a:r>
                      <a:r>
                        <a:rPr lang="en-US" sz="2700" dirty="0">
                          <a:latin typeface="Roboto Condensed" panose="02000000000000000000" pitchFamily="2" charset="0"/>
                          <a:ea typeface="Roboto Condensed" panose="02000000000000000000" pitchFamily="2" charset="0"/>
                        </a:rPr>
                        <a:t> </a:t>
                      </a:r>
                      <a:r>
                        <a:rPr lang="en-US" sz="2700" dirty="0" err="1">
                          <a:latin typeface="Roboto Condensed" panose="02000000000000000000" pitchFamily="2" charset="0"/>
                          <a:ea typeface="Roboto Condensed" panose="02000000000000000000" pitchFamily="2" charset="0"/>
                        </a:rPr>
                        <a:t>liên</a:t>
                      </a:r>
                      <a:r>
                        <a:rPr lang="en-US" sz="2700" dirty="0">
                          <a:latin typeface="Roboto Condensed" panose="02000000000000000000" pitchFamily="2" charset="0"/>
                          <a:ea typeface="Roboto Condensed" panose="02000000000000000000" pitchFamily="2" charset="0"/>
                        </a:rPr>
                        <a:t> </a:t>
                      </a:r>
                      <a:r>
                        <a:rPr lang="en-US" sz="2700" dirty="0" err="1">
                          <a:latin typeface="Roboto Condensed" panose="02000000000000000000" pitchFamily="2" charset="0"/>
                          <a:ea typeface="Roboto Condensed" panose="02000000000000000000" pitchFamily="2" charset="0"/>
                        </a:rPr>
                        <a:t>quan</a:t>
                      </a:r>
                      <a:r>
                        <a:rPr lang="en-US" sz="2700" dirty="0">
                          <a:latin typeface="Roboto Condensed" panose="02000000000000000000" pitchFamily="2" charset="0"/>
                          <a:ea typeface="Roboto Condensed" panose="02000000000000000000" pitchFamily="2" charset="0"/>
                        </a:rPr>
                        <a:t>)</a:t>
                      </a:r>
                    </a:p>
                    <a:p>
                      <a:pPr marL="571500" indent="-571500" algn="just">
                        <a:buFont typeface="Arial" panose="020B0604020202020204" pitchFamily="34" charset="0"/>
                        <a:buChar char="•"/>
                      </a:pPr>
                      <a:r>
                        <a:rPr lang="en-US" sz="2700" dirty="0" err="1">
                          <a:solidFill>
                            <a:srgbClr val="000000"/>
                          </a:solidFill>
                          <a:latin typeface="Roboto Condensed" panose="02000000000000000000" pitchFamily="2" charset="0"/>
                          <a:ea typeface="Roboto Condensed" panose="02000000000000000000" pitchFamily="2" charset="0"/>
                        </a:rPr>
                        <a:t>Kể</a:t>
                      </a:r>
                      <a:r>
                        <a:rPr lang="en-US" sz="2700" dirty="0">
                          <a:solidFill>
                            <a:srgbClr val="000000"/>
                          </a:solidFill>
                          <a:latin typeface="Roboto Condensed" panose="02000000000000000000" pitchFamily="2" charset="0"/>
                          <a:ea typeface="Roboto Condensed" panose="02000000000000000000" pitchFamily="2" charset="0"/>
                        </a:rPr>
                        <a:t> </a:t>
                      </a:r>
                      <a:r>
                        <a:rPr lang="en-US" sz="2700" dirty="0" err="1">
                          <a:solidFill>
                            <a:srgbClr val="000000"/>
                          </a:solidFill>
                          <a:latin typeface="Roboto Condensed" panose="02000000000000000000" pitchFamily="2" charset="0"/>
                          <a:ea typeface="Roboto Condensed" panose="02000000000000000000" pitchFamily="2" charset="0"/>
                        </a:rPr>
                        <a:t>lại</a:t>
                      </a:r>
                      <a:r>
                        <a:rPr lang="en-US" sz="2700" dirty="0">
                          <a:solidFill>
                            <a:srgbClr val="000000"/>
                          </a:solidFill>
                          <a:latin typeface="Roboto Condensed" panose="02000000000000000000" pitchFamily="2" charset="0"/>
                          <a:ea typeface="Roboto Condensed" panose="02000000000000000000" pitchFamily="2" charset="0"/>
                        </a:rPr>
                        <a:t> </a:t>
                      </a:r>
                      <a:r>
                        <a:rPr lang="en-US" sz="2700" dirty="0" err="1">
                          <a:solidFill>
                            <a:srgbClr val="000000"/>
                          </a:solidFill>
                          <a:latin typeface="Roboto Condensed" panose="02000000000000000000" pitchFamily="2" charset="0"/>
                          <a:ea typeface="Roboto Condensed" panose="02000000000000000000" pitchFamily="2" charset="0"/>
                        </a:rPr>
                        <a:t>sự</a:t>
                      </a:r>
                      <a:r>
                        <a:rPr lang="en-US" sz="2700" dirty="0">
                          <a:solidFill>
                            <a:srgbClr val="000000"/>
                          </a:solidFill>
                          <a:latin typeface="Roboto Condensed" panose="02000000000000000000" pitchFamily="2" charset="0"/>
                          <a:ea typeface="Roboto Condensed" panose="02000000000000000000" pitchFamily="2" charset="0"/>
                        </a:rPr>
                        <a:t> </a:t>
                      </a:r>
                      <a:r>
                        <a:rPr lang="en-US" sz="2700" dirty="0" err="1">
                          <a:solidFill>
                            <a:srgbClr val="000000"/>
                          </a:solidFill>
                          <a:latin typeface="Roboto Condensed" panose="02000000000000000000" pitchFamily="2" charset="0"/>
                          <a:ea typeface="Roboto Condensed" panose="02000000000000000000" pitchFamily="2" charset="0"/>
                        </a:rPr>
                        <a:t>việc</a:t>
                      </a:r>
                      <a:r>
                        <a:rPr lang="en-US" sz="2700" dirty="0">
                          <a:solidFill>
                            <a:srgbClr val="000000"/>
                          </a:solidFill>
                          <a:latin typeface="Roboto Condensed" panose="02000000000000000000" pitchFamily="2" charset="0"/>
                          <a:ea typeface="Roboto Condensed" panose="02000000000000000000" pitchFamily="2" charset="0"/>
                        </a:rPr>
                        <a:t> </a:t>
                      </a:r>
                      <a:r>
                        <a:rPr lang="en-US" sz="2700" dirty="0" err="1">
                          <a:solidFill>
                            <a:srgbClr val="000000"/>
                          </a:solidFill>
                          <a:latin typeface="Roboto Condensed" panose="02000000000000000000" pitchFamily="2" charset="0"/>
                          <a:ea typeface="Roboto Condensed" panose="02000000000000000000" pitchFamily="2" charset="0"/>
                        </a:rPr>
                        <a:t>theo</a:t>
                      </a:r>
                      <a:r>
                        <a:rPr lang="en-US" sz="2700" dirty="0">
                          <a:solidFill>
                            <a:srgbClr val="000000"/>
                          </a:solidFill>
                          <a:latin typeface="Roboto Condensed" panose="02000000000000000000" pitchFamily="2" charset="0"/>
                          <a:ea typeface="Roboto Condensed" panose="02000000000000000000" pitchFamily="2" charset="0"/>
                        </a:rPr>
                        <a:t> </a:t>
                      </a:r>
                      <a:r>
                        <a:rPr lang="en-US" sz="2700" dirty="0" err="1">
                          <a:solidFill>
                            <a:srgbClr val="000000"/>
                          </a:solidFill>
                          <a:latin typeface="Roboto Condensed" panose="02000000000000000000" pitchFamily="2" charset="0"/>
                          <a:ea typeface="Roboto Condensed" panose="02000000000000000000" pitchFamily="2" charset="0"/>
                        </a:rPr>
                        <a:t>trình</a:t>
                      </a:r>
                      <a:r>
                        <a:rPr lang="en-US" sz="2700" dirty="0">
                          <a:solidFill>
                            <a:srgbClr val="000000"/>
                          </a:solidFill>
                          <a:latin typeface="Roboto Condensed" panose="02000000000000000000" pitchFamily="2" charset="0"/>
                          <a:ea typeface="Roboto Condensed" panose="02000000000000000000" pitchFamily="2" charset="0"/>
                        </a:rPr>
                        <a:t> </a:t>
                      </a:r>
                      <a:r>
                        <a:rPr lang="en-US" sz="2700" dirty="0" err="1">
                          <a:solidFill>
                            <a:srgbClr val="000000"/>
                          </a:solidFill>
                          <a:latin typeface="Roboto Condensed" panose="02000000000000000000" pitchFamily="2" charset="0"/>
                          <a:ea typeface="Roboto Condensed" panose="02000000000000000000" pitchFamily="2" charset="0"/>
                        </a:rPr>
                        <a:t>tự</a:t>
                      </a:r>
                      <a:r>
                        <a:rPr lang="en-US" sz="2700" dirty="0">
                          <a:solidFill>
                            <a:srgbClr val="000000"/>
                          </a:solidFill>
                          <a:latin typeface="Roboto Condensed" panose="02000000000000000000" pitchFamily="2" charset="0"/>
                          <a:ea typeface="Roboto Condensed" panose="02000000000000000000" pitchFamily="2" charset="0"/>
                        </a:rPr>
                        <a:t> </a:t>
                      </a:r>
                      <a:r>
                        <a:rPr lang="en-US" sz="2700" dirty="0" err="1">
                          <a:solidFill>
                            <a:srgbClr val="000000"/>
                          </a:solidFill>
                          <a:latin typeface="Roboto Condensed" panose="02000000000000000000" pitchFamily="2" charset="0"/>
                          <a:ea typeface="Roboto Condensed" panose="02000000000000000000" pitchFamily="2" charset="0"/>
                        </a:rPr>
                        <a:t>hợp</a:t>
                      </a:r>
                      <a:r>
                        <a:rPr lang="en-US" sz="2700" dirty="0">
                          <a:solidFill>
                            <a:srgbClr val="000000"/>
                          </a:solidFill>
                          <a:latin typeface="Roboto Condensed" panose="02000000000000000000" pitchFamily="2" charset="0"/>
                          <a:ea typeface="Roboto Condensed" panose="02000000000000000000" pitchFamily="2" charset="0"/>
                        </a:rPr>
                        <a:t> </a:t>
                      </a:r>
                      <a:r>
                        <a:rPr lang="en-US" sz="2700" dirty="0" err="1">
                          <a:solidFill>
                            <a:srgbClr val="000000"/>
                          </a:solidFill>
                          <a:latin typeface="Roboto Condensed" panose="02000000000000000000" pitchFamily="2" charset="0"/>
                          <a:ea typeface="Roboto Condensed" panose="02000000000000000000" pitchFamily="2" charset="0"/>
                        </a:rPr>
                        <a:t>lí</a:t>
                      </a:r>
                      <a:endParaRPr lang="en-US" sz="2700" dirty="0">
                        <a:solidFill>
                          <a:srgbClr val="000000"/>
                        </a:solidFill>
                        <a:latin typeface="Roboto Condensed" panose="02000000000000000000" pitchFamily="2" charset="0"/>
                        <a:ea typeface="Roboto Condensed" panose="02000000000000000000" pitchFamily="2" charset="0"/>
                      </a:endParaRPr>
                    </a:p>
                  </a:txBody>
                  <a:tcPr marL="60960" marR="60960" marT="30480" marB="30480" anchor="ctr">
                    <a:lnL w="76200" cap="flat" cmpd="sng" algn="ctr">
                      <a:solidFill>
                        <a:schemeClr val="bg1"/>
                      </a:solidFill>
                      <a:prstDash val="solid"/>
                      <a:round/>
                      <a:headEnd type="none" w="med" len="med"/>
                      <a:tailEnd type="none" w="med" len="med"/>
                    </a:lnL>
                    <a:lnR w="0" cap="flat" cmpd="sng" algn="ctr">
                      <a:solidFill>
                        <a:srgbClr val="FF9999"/>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1074363">
                <a:tc>
                  <a:txBody>
                    <a:bodyPr/>
                    <a:lstStyle/>
                    <a:p>
                      <a:pPr algn="ctr">
                        <a:defRPr/>
                      </a:pPr>
                      <a:r>
                        <a:rPr lang="en-US" sz="2700" b="1" dirty="0" err="1">
                          <a:solidFill>
                            <a:schemeClr val="tx1">
                              <a:lumMod val="75000"/>
                              <a:lumOff val="25000"/>
                            </a:schemeClr>
                          </a:solidFill>
                          <a:latin typeface="Roboto Condensed" panose="02000000000000000000" pitchFamily="2" charset="0"/>
                          <a:ea typeface="Roboto Condensed" panose="02000000000000000000" pitchFamily="2" charset="0"/>
                        </a:rPr>
                        <a:t>Kết</a:t>
                      </a:r>
                      <a:r>
                        <a:rPr lang="en-US" sz="2700" b="1" dirty="0">
                          <a:solidFill>
                            <a:schemeClr val="tx1">
                              <a:lumMod val="75000"/>
                              <a:lumOff val="25000"/>
                            </a:schemeClr>
                          </a:solidFill>
                          <a:latin typeface="Roboto Condensed" panose="02000000000000000000" pitchFamily="2" charset="0"/>
                          <a:ea typeface="Roboto Condensed" panose="02000000000000000000" pitchFamily="2" charset="0"/>
                        </a:rPr>
                        <a:t> </a:t>
                      </a:r>
                      <a:r>
                        <a:rPr lang="en-US" sz="2700" b="1" dirty="0" err="1">
                          <a:solidFill>
                            <a:schemeClr val="tx1">
                              <a:lumMod val="75000"/>
                              <a:lumOff val="25000"/>
                            </a:schemeClr>
                          </a:solidFill>
                          <a:latin typeface="Roboto Condensed" panose="02000000000000000000" pitchFamily="2" charset="0"/>
                          <a:ea typeface="Roboto Condensed" panose="02000000000000000000" pitchFamily="2" charset="0"/>
                        </a:rPr>
                        <a:t>bài</a:t>
                      </a:r>
                      <a:endParaRPr lang="en-US" sz="2700" b="1" dirty="0">
                        <a:solidFill>
                          <a:schemeClr val="tx1">
                            <a:lumMod val="75000"/>
                            <a:lumOff val="25000"/>
                          </a:schemeClr>
                        </a:solidFill>
                        <a:latin typeface="Roboto Condensed" panose="02000000000000000000" pitchFamily="2" charset="0"/>
                        <a:ea typeface="Roboto Condensed" panose="02000000000000000000" pitchFamily="2" charset="0"/>
                      </a:endParaRPr>
                    </a:p>
                  </a:txBody>
                  <a:tcPr marL="60960" marR="60960" marT="30480" marB="30480" anchor="ctr">
                    <a:lnL w="0" cap="flat" cmpd="sng" algn="ctr">
                      <a:solidFill>
                        <a:srgbClr val="FF9999"/>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algn="just">
                        <a:defRPr/>
                      </a:pPr>
                      <a:r>
                        <a:rPr lang="en-US" sz="2700" dirty="0" err="1">
                          <a:solidFill>
                            <a:srgbClr val="000000"/>
                          </a:solidFill>
                          <a:latin typeface="Roboto Condensed" panose="02000000000000000000" pitchFamily="2" charset="0"/>
                          <a:ea typeface="Roboto Condensed" panose="02000000000000000000" pitchFamily="2" charset="0"/>
                        </a:rPr>
                        <a:t>Kết</a:t>
                      </a:r>
                      <a:r>
                        <a:rPr lang="en-US" sz="2700" dirty="0">
                          <a:solidFill>
                            <a:srgbClr val="000000"/>
                          </a:solidFill>
                          <a:latin typeface="Roboto Condensed" panose="02000000000000000000" pitchFamily="2" charset="0"/>
                          <a:ea typeface="Roboto Condensed" panose="02000000000000000000" pitchFamily="2" charset="0"/>
                        </a:rPr>
                        <a:t> </a:t>
                      </a:r>
                      <a:r>
                        <a:rPr lang="en-US" sz="2700" dirty="0" err="1">
                          <a:solidFill>
                            <a:srgbClr val="000000"/>
                          </a:solidFill>
                          <a:latin typeface="Roboto Condensed" panose="02000000000000000000" pitchFamily="2" charset="0"/>
                          <a:ea typeface="Roboto Condensed" panose="02000000000000000000" pitchFamily="2" charset="0"/>
                        </a:rPr>
                        <a:t>thúc</a:t>
                      </a:r>
                      <a:r>
                        <a:rPr lang="en-US" sz="2700" dirty="0">
                          <a:solidFill>
                            <a:srgbClr val="000000"/>
                          </a:solidFill>
                          <a:latin typeface="Roboto Condensed" panose="02000000000000000000" pitchFamily="2" charset="0"/>
                          <a:ea typeface="Roboto Condensed" panose="02000000000000000000" pitchFamily="2" charset="0"/>
                        </a:rPr>
                        <a:t> </a:t>
                      </a:r>
                      <a:r>
                        <a:rPr lang="en-US" sz="2700" dirty="0" err="1">
                          <a:solidFill>
                            <a:srgbClr val="000000"/>
                          </a:solidFill>
                          <a:latin typeface="Roboto Condensed" panose="02000000000000000000" pitchFamily="2" charset="0"/>
                          <a:ea typeface="Roboto Condensed" panose="02000000000000000000" pitchFamily="2" charset="0"/>
                        </a:rPr>
                        <a:t>truyện</a:t>
                      </a:r>
                      <a:r>
                        <a:rPr lang="en-US" sz="2700" dirty="0">
                          <a:solidFill>
                            <a:srgbClr val="000000"/>
                          </a:solidFill>
                          <a:latin typeface="Roboto Condensed" panose="02000000000000000000" pitchFamily="2" charset="0"/>
                          <a:ea typeface="Roboto Condensed" panose="02000000000000000000" pitchFamily="2" charset="0"/>
                        </a:rPr>
                        <a:t>, </a:t>
                      </a:r>
                      <a:r>
                        <a:rPr lang="en-US" sz="2700" dirty="0" err="1">
                          <a:solidFill>
                            <a:srgbClr val="000000"/>
                          </a:solidFill>
                          <a:latin typeface="Roboto Condensed" panose="02000000000000000000" pitchFamily="2" charset="0"/>
                          <a:ea typeface="Roboto Condensed" panose="02000000000000000000" pitchFamily="2" charset="0"/>
                        </a:rPr>
                        <a:t>bài</a:t>
                      </a:r>
                      <a:r>
                        <a:rPr lang="en-US" sz="2700" dirty="0">
                          <a:solidFill>
                            <a:srgbClr val="000000"/>
                          </a:solidFill>
                          <a:latin typeface="Roboto Condensed" panose="02000000000000000000" pitchFamily="2" charset="0"/>
                          <a:ea typeface="Roboto Condensed" panose="02000000000000000000" pitchFamily="2" charset="0"/>
                        </a:rPr>
                        <a:t> </a:t>
                      </a:r>
                      <a:r>
                        <a:rPr lang="en-US" sz="2700" dirty="0" err="1">
                          <a:solidFill>
                            <a:srgbClr val="000000"/>
                          </a:solidFill>
                          <a:latin typeface="Roboto Condensed" panose="02000000000000000000" pitchFamily="2" charset="0"/>
                          <a:ea typeface="Roboto Condensed" panose="02000000000000000000" pitchFamily="2" charset="0"/>
                        </a:rPr>
                        <a:t>học</a:t>
                      </a:r>
                      <a:r>
                        <a:rPr lang="en-US" sz="2700" dirty="0">
                          <a:solidFill>
                            <a:srgbClr val="000000"/>
                          </a:solidFill>
                          <a:latin typeface="Roboto Condensed" panose="02000000000000000000" pitchFamily="2" charset="0"/>
                          <a:ea typeface="Roboto Condensed" panose="02000000000000000000" pitchFamily="2" charset="0"/>
                        </a:rPr>
                        <a:t> </a:t>
                      </a:r>
                      <a:r>
                        <a:rPr lang="en-US" sz="2700" dirty="0" err="1">
                          <a:solidFill>
                            <a:srgbClr val="000000"/>
                          </a:solidFill>
                          <a:latin typeface="Roboto Condensed" panose="02000000000000000000" pitchFamily="2" charset="0"/>
                          <a:ea typeface="Roboto Condensed" panose="02000000000000000000" pitchFamily="2" charset="0"/>
                        </a:rPr>
                        <a:t>rút</a:t>
                      </a:r>
                      <a:r>
                        <a:rPr lang="en-US" sz="2700" dirty="0">
                          <a:solidFill>
                            <a:srgbClr val="000000"/>
                          </a:solidFill>
                          <a:latin typeface="Roboto Condensed" panose="02000000000000000000" pitchFamily="2" charset="0"/>
                          <a:ea typeface="Roboto Condensed" panose="02000000000000000000" pitchFamily="2" charset="0"/>
                        </a:rPr>
                        <a:t> </a:t>
                      </a:r>
                      <a:r>
                        <a:rPr lang="en-US" sz="2700" dirty="0" err="1">
                          <a:solidFill>
                            <a:srgbClr val="000000"/>
                          </a:solidFill>
                          <a:latin typeface="Roboto Condensed" panose="02000000000000000000" pitchFamily="2" charset="0"/>
                          <a:ea typeface="Roboto Condensed" panose="02000000000000000000" pitchFamily="2" charset="0"/>
                        </a:rPr>
                        <a:t>ra</a:t>
                      </a:r>
                      <a:endParaRPr lang="en-US" sz="2700" dirty="0">
                        <a:latin typeface="Roboto Condensed" panose="02000000000000000000" pitchFamily="2" charset="0"/>
                        <a:ea typeface="Roboto Condensed" panose="02000000000000000000" pitchFamily="2" charset="0"/>
                      </a:endParaRPr>
                    </a:p>
                  </a:txBody>
                  <a:tcPr marL="60960" marR="60960" marT="30480" marB="30480" anchor="ctr">
                    <a:lnL w="76200" cap="flat" cmpd="sng" algn="ctr">
                      <a:solidFill>
                        <a:schemeClr val="bg1"/>
                      </a:solidFill>
                      <a:prstDash val="solid"/>
                      <a:round/>
                      <a:headEnd type="none" w="med" len="med"/>
                      <a:tailEnd type="none" w="med" len="med"/>
                    </a:lnL>
                    <a:lnR w="0" cap="flat" cmpd="sng" algn="ctr">
                      <a:solidFill>
                        <a:srgbClr val="FF9999"/>
                      </a:solidFill>
                      <a:prstDash val="solid"/>
                      <a:round/>
                      <a:headEnd type="none" w="med" len="med"/>
                      <a:tailEnd type="none" w="med" len="med"/>
                    </a:lnR>
                    <a:lnT w="76200" cap="flat" cmpd="sng" algn="ctr">
                      <a:solidFill>
                        <a:schemeClr val="bg1"/>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bl>
          </a:graphicData>
        </a:graphic>
      </p:graphicFrame>
      <p:sp>
        <p:nvSpPr>
          <p:cNvPr id="5" name="TextBox 5"/>
          <p:cNvSpPr txBox="1"/>
          <p:nvPr/>
        </p:nvSpPr>
        <p:spPr>
          <a:xfrm>
            <a:off x="1114141" y="958151"/>
            <a:ext cx="10142883" cy="733471"/>
          </a:xfrm>
          <a:prstGeom prst="rect">
            <a:avLst/>
          </a:prstGeom>
        </p:spPr>
        <p:txBody>
          <a:bodyPr lIns="0" tIns="0" rIns="0" bIns="0" rtlCol="0" anchor="t">
            <a:spAutoFit/>
          </a:bodyPr>
          <a:lstStyle/>
          <a:p>
            <a:pPr algn="ctr">
              <a:lnSpc>
                <a:spcPts val="6067"/>
              </a:lnSpc>
            </a:pPr>
            <a:r>
              <a:rPr lang="en-US" sz="4334">
                <a:solidFill>
                  <a:srgbClr val="446889"/>
                </a:solidFill>
                <a:latin typeface="Fraunces Bold"/>
              </a:rPr>
              <a:t>III. HƯỚNG DẪN QUY TRÌNH VIẾT</a:t>
            </a:r>
          </a:p>
        </p:txBody>
      </p:sp>
      <p:sp>
        <p:nvSpPr>
          <p:cNvPr id="6" name="TextBox 6"/>
          <p:cNvSpPr txBox="1"/>
          <p:nvPr/>
        </p:nvSpPr>
        <p:spPr>
          <a:xfrm>
            <a:off x="1288518" y="1854454"/>
            <a:ext cx="6736927" cy="564963"/>
          </a:xfrm>
          <a:prstGeom prst="rect">
            <a:avLst/>
          </a:prstGeom>
        </p:spPr>
        <p:txBody>
          <a:bodyPr lIns="0" tIns="0" rIns="0" bIns="0" rtlCol="0" anchor="t">
            <a:spAutoFit/>
          </a:bodyPr>
          <a:lstStyle/>
          <a:p>
            <a:pPr marL="359852" lvl="1">
              <a:lnSpc>
                <a:spcPts val="4667"/>
              </a:lnSpc>
            </a:pPr>
            <a:r>
              <a:rPr lang="en-US" sz="3334" dirty="0">
                <a:solidFill>
                  <a:srgbClr val="4593AB"/>
                </a:solidFill>
                <a:latin typeface="Fraunces Bold"/>
              </a:rPr>
              <a:t>1. </a:t>
            </a:r>
            <a:r>
              <a:rPr lang="en-US" sz="3334" dirty="0" err="1">
                <a:solidFill>
                  <a:srgbClr val="4593AB"/>
                </a:solidFill>
                <a:latin typeface="Fraunces Bold"/>
              </a:rPr>
              <a:t>Trước</a:t>
            </a:r>
            <a:r>
              <a:rPr lang="en-US" sz="3334" dirty="0">
                <a:solidFill>
                  <a:srgbClr val="4593AB"/>
                </a:solidFill>
                <a:latin typeface="Fraunces Bold"/>
              </a:rPr>
              <a:t> </a:t>
            </a:r>
            <a:r>
              <a:rPr lang="en-US" sz="3334" dirty="0" err="1">
                <a:solidFill>
                  <a:srgbClr val="4593AB"/>
                </a:solidFill>
                <a:latin typeface="Fraunces Bold"/>
              </a:rPr>
              <a:t>khi</a:t>
            </a:r>
            <a:r>
              <a:rPr lang="en-US" sz="3334" dirty="0">
                <a:solidFill>
                  <a:srgbClr val="4593AB"/>
                </a:solidFill>
                <a:latin typeface="Fraunces Bold"/>
              </a:rPr>
              <a:t> </a:t>
            </a:r>
            <a:r>
              <a:rPr lang="en-US" sz="3334" dirty="0" err="1">
                <a:solidFill>
                  <a:srgbClr val="4593AB"/>
                </a:solidFill>
                <a:latin typeface="Fraunces Bold"/>
              </a:rPr>
              <a:t>viết</a:t>
            </a:r>
            <a:endParaRPr lang="en-US" sz="3334" dirty="0">
              <a:solidFill>
                <a:srgbClr val="4593AB"/>
              </a:solidFill>
              <a:latin typeface="Fraunces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9165" y="667321"/>
            <a:ext cx="10820400" cy="550487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72591" y="1747652"/>
            <a:ext cx="8256975" cy="463677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4728">
            <a:off x="35547" y="1890593"/>
            <a:ext cx="5174779" cy="441581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819611" y="-978988"/>
            <a:ext cx="3639223" cy="297051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V="1">
            <a:off x="-371974" y="5959270"/>
            <a:ext cx="1812897" cy="111493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0567274" y="-85539"/>
            <a:ext cx="1924583" cy="1183619"/>
          </a:xfrm>
          <a:prstGeom prst="rect">
            <a:avLst/>
          </a:prstGeom>
        </p:spPr>
      </p:pic>
      <p:sp>
        <p:nvSpPr>
          <p:cNvPr id="8" name="TextBox 8"/>
          <p:cNvSpPr txBox="1"/>
          <p:nvPr/>
        </p:nvSpPr>
        <p:spPr>
          <a:xfrm>
            <a:off x="1265739" y="670152"/>
            <a:ext cx="10575731" cy="759182"/>
          </a:xfrm>
          <a:prstGeom prst="rect">
            <a:avLst/>
          </a:prstGeom>
        </p:spPr>
        <p:txBody>
          <a:bodyPr lIns="0" tIns="0" rIns="0" bIns="0" rtlCol="0" anchor="t">
            <a:spAutoFit/>
          </a:bodyPr>
          <a:lstStyle/>
          <a:p>
            <a:pPr algn="ctr">
              <a:lnSpc>
                <a:spcPts val="6336"/>
              </a:lnSpc>
            </a:pPr>
            <a:r>
              <a:rPr lang="en-US" sz="4526">
                <a:solidFill>
                  <a:srgbClr val="E5645E"/>
                </a:solidFill>
                <a:latin typeface="Fraunces Bold"/>
              </a:rPr>
              <a:t>III. HƯỚNG DẪN QUY TRÌNH VIẾT</a:t>
            </a:r>
          </a:p>
        </p:txBody>
      </p:sp>
      <p:sp>
        <p:nvSpPr>
          <p:cNvPr id="9" name="TextBox 9"/>
          <p:cNvSpPr txBox="1"/>
          <p:nvPr/>
        </p:nvSpPr>
        <p:spPr>
          <a:xfrm>
            <a:off x="5331175" y="2910963"/>
            <a:ext cx="5808340" cy="3270319"/>
          </a:xfrm>
          <a:prstGeom prst="rect">
            <a:avLst/>
          </a:prstGeom>
        </p:spPr>
        <p:txBody>
          <a:bodyPr lIns="0" tIns="0" rIns="0" bIns="0" rtlCol="0" anchor="t">
            <a:spAutoFit/>
          </a:bodyPr>
          <a:lstStyle/>
          <a:p>
            <a:pPr marL="670368" lvl="1" indent="-335184" algn="just">
              <a:lnSpc>
                <a:spcPts val="4347"/>
              </a:lnSpc>
              <a:buFont typeface="Arial"/>
              <a:buChar char="•"/>
            </a:pPr>
            <a:r>
              <a:rPr lang="en-US" sz="3105" dirty="0" err="1">
                <a:solidFill>
                  <a:srgbClr val="000000"/>
                </a:solidFill>
                <a:latin typeface="Roboto Condensed"/>
              </a:rPr>
              <a:t>Nhất</a:t>
            </a:r>
            <a:r>
              <a:rPr lang="en-US" sz="3105" dirty="0">
                <a:solidFill>
                  <a:srgbClr val="000000"/>
                </a:solidFill>
                <a:latin typeface="Roboto Condensed"/>
              </a:rPr>
              <a:t> </a:t>
            </a:r>
            <a:r>
              <a:rPr lang="en-US" sz="3105" dirty="0" err="1">
                <a:solidFill>
                  <a:srgbClr val="000000"/>
                </a:solidFill>
                <a:latin typeface="Roboto Condensed"/>
              </a:rPr>
              <a:t>quán</a:t>
            </a:r>
            <a:r>
              <a:rPr lang="en-US" sz="3105" dirty="0">
                <a:solidFill>
                  <a:srgbClr val="000000"/>
                </a:solidFill>
                <a:latin typeface="Roboto Condensed"/>
              </a:rPr>
              <a:t> </a:t>
            </a:r>
            <a:r>
              <a:rPr lang="en-US" sz="3105" dirty="0" err="1">
                <a:solidFill>
                  <a:srgbClr val="000000"/>
                </a:solidFill>
                <a:latin typeface="Roboto Condensed"/>
              </a:rPr>
              <a:t>ngôi</a:t>
            </a:r>
            <a:r>
              <a:rPr lang="en-US" sz="3105" dirty="0">
                <a:solidFill>
                  <a:srgbClr val="000000"/>
                </a:solidFill>
                <a:latin typeface="Roboto Condensed"/>
              </a:rPr>
              <a:t> </a:t>
            </a:r>
            <a:r>
              <a:rPr lang="en-US" sz="3105" dirty="0" err="1">
                <a:solidFill>
                  <a:srgbClr val="000000"/>
                </a:solidFill>
                <a:latin typeface="Roboto Condensed"/>
              </a:rPr>
              <a:t>kể</a:t>
            </a:r>
            <a:endParaRPr lang="en-US" sz="3105" dirty="0">
              <a:solidFill>
                <a:srgbClr val="000000"/>
              </a:solidFill>
              <a:latin typeface="Roboto Condensed"/>
            </a:endParaRPr>
          </a:p>
          <a:p>
            <a:pPr marL="670368" lvl="1" indent="-335184" algn="just">
              <a:lnSpc>
                <a:spcPts val="4347"/>
              </a:lnSpc>
              <a:buFont typeface="Arial"/>
              <a:buChar char="•"/>
            </a:pPr>
            <a:r>
              <a:rPr lang="en-US" sz="3105" dirty="0" err="1">
                <a:solidFill>
                  <a:srgbClr val="000000"/>
                </a:solidFill>
                <a:latin typeface="Roboto Condensed"/>
              </a:rPr>
              <a:t>Sử</a:t>
            </a:r>
            <a:r>
              <a:rPr lang="en-US" sz="3105" dirty="0">
                <a:solidFill>
                  <a:srgbClr val="000000"/>
                </a:solidFill>
                <a:latin typeface="Roboto Condensed"/>
              </a:rPr>
              <a:t> </a:t>
            </a:r>
            <a:r>
              <a:rPr lang="en-US" sz="3105" dirty="0" err="1">
                <a:solidFill>
                  <a:srgbClr val="000000"/>
                </a:solidFill>
                <a:latin typeface="Roboto Condensed"/>
              </a:rPr>
              <a:t>dụng</a:t>
            </a:r>
            <a:r>
              <a:rPr lang="en-US" sz="3105" dirty="0">
                <a:solidFill>
                  <a:srgbClr val="000000"/>
                </a:solidFill>
                <a:latin typeface="Roboto Condensed"/>
              </a:rPr>
              <a:t> </a:t>
            </a:r>
            <a:r>
              <a:rPr lang="en-US" sz="3105" dirty="0" err="1">
                <a:solidFill>
                  <a:srgbClr val="000000"/>
                </a:solidFill>
                <a:latin typeface="Roboto Condensed"/>
              </a:rPr>
              <a:t>các</a:t>
            </a:r>
            <a:r>
              <a:rPr lang="en-US" sz="3105" dirty="0">
                <a:solidFill>
                  <a:srgbClr val="000000"/>
                </a:solidFill>
                <a:latin typeface="Roboto Condensed"/>
              </a:rPr>
              <a:t> </a:t>
            </a:r>
            <a:r>
              <a:rPr lang="en-US" sz="3105" dirty="0" err="1">
                <a:solidFill>
                  <a:srgbClr val="000000"/>
                </a:solidFill>
                <a:latin typeface="Roboto Condensed"/>
              </a:rPr>
              <a:t>yếu</a:t>
            </a:r>
            <a:r>
              <a:rPr lang="en-US" sz="3105" dirty="0">
                <a:solidFill>
                  <a:srgbClr val="000000"/>
                </a:solidFill>
                <a:latin typeface="Roboto Condensed"/>
              </a:rPr>
              <a:t> </a:t>
            </a:r>
            <a:r>
              <a:rPr lang="en-US" sz="3105" dirty="0" err="1">
                <a:solidFill>
                  <a:srgbClr val="000000"/>
                </a:solidFill>
                <a:latin typeface="Roboto Condensed"/>
              </a:rPr>
              <a:t>tố</a:t>
            </a:r>
            <a:r>
              <a:rPr lang="en-US" sz="3105" dirty="0">
                <a:solidFill>
                  <a:srgbClr val="000000"/>
                </a:solidFill>
                <a:latin typeface="Roboto Condensed"/>
              </a:rPr>
              <a:t> </a:t>
            </a:r>
            <a:r>
              <a:rPr lang="en-US" sz="3105" dirty="0" err="1">
                <a:solidFill>
                  <a:srgbClr val="000000"/>
                </a:solidFill>
                <a:latin typeface="Roboto Condensed"/>
              </a:rPr>
              <a:t>của</a:t>
            </a:r>
            <a:r>
              <a:rPr lang="en-US" sz="3105" dirty="0">
                <a:solidFill>
                  <a:srgbClr val="000000"/>
                </a:solidFill>
                <a:latin typeface="Roboto Condensed"/>
              </a:rPr>
              <a:t> </a:t>
            </a:r>
            <a:r>
              <a:rPr lang="en-US" sz="3105" dirty="0" err="1">
                <a:solidFill>
                  <a:srgbClr val="000000"/>
                </a:solidFill>
                <a:latin typeface="Roboto Condensed"/>
              </a:rPr>
              <a:t>truyện</a:t>
            </a:r>
            <a:r>
              <a:rPr lang="en-US" sz="3105" dirty="0">
                <a:solidFill>
                  <a:srgbClr val="000000"/>
                </a:solidFill>
                <a:latin typeface="Roboto Condensed"/>
              </a:rPr>
              <a:t> </a:t>
            </a:r>
            <a:r>
              <a:rPr lang="en-US" sz="3105" dirty="0" err="1">
                <a:solidFill>
                  <a:srgbClr val="000000"/>
                </a:solidFill>
                <a:latin typeface="Roboto Condensed"/>
              </a:rPr>
              <a:t>như</a:t>
            </a:r>
            <a:r>
              <a:rPr lang="en-US" sz="3105" dirty="0">
                <a:solidFill>
                  <a:srgbClr val="000000"/>
                </a:solidFill>
                <a:latin typeface="Roboto Condensed"/>
              </a:rPr>
              <a:t> </a:t>
            </a:r>
            <a:r>
              <a:rPr lang="en-US" sz="3105" dirty="0" err="1">
                <a:solidFill>
                  <a:srgbClr val="000000"/>
                </a:solidFill>
                <a:latin typeface="Roboto Condensed"/>
              </a:rPr>
              <a:t>cốt</a:t>
            </a:r>
            <a:r>
              <a:rPr lang="en-US" sz="3105" dirty="0">
                <a:solidFill>
                  <a:srgbClr val="000000"/>
                </a:solidFill>
                <a:latin typeface="Roboto Condensed"/>
              </a:rPr>
              <a:t> </a:t>
            </a:r>
            <a:r>
              <a:rPr lang="en-US" sz="3105" dirty="0" err="1">
                <a:solidFill>
                  <a:srgbClr val="000000"/>
                </a:solidFill>
                <a:latin typeface="Roboto Condensed"/>
              </a:rPr>
              <a:t>truyện</a:t>
            </a:r>
            <a:r>
              <a:rPr lang="en-US" sz="3105" dirty="0">
                <a:solidFill>
                  <a:srgbClr val="000000"/>
                </a:solidFill>
                <a:latin typeface="Roboto Condensed"/>
              </a:rPr>
              <a:t>, </a:t>
            </a:r>
            <a:r>
              <a:rPr lang="en-US" sz="3105" dirty="0" err="1">
                <a:solidFill>
                  <a:srgbClr val="000000"/>
                </a:solidFill>
                <a:latin typeface="Roboto Condensed"/>
              </a:rPr>
              <a:t>nhân</a:t>
            </a:r>
            <a:r>
              <a:rPr lang="en-US" sz="3105" dirty="0">
                <a:solidFill>
                  <a:srgbClr val="000000"/>
                </a:solidFill>
                <a:latin typeface="Roboto Condensed"/>
              </a:rPr>
              <a:t> </a:t>
            </a:r>
            <a:r>
              <a:rPr lang="en-US" sz="3105" dirty="0" err="1">
                <a:solidFill>
                  <a:srgbClr val="000000"/>
                </a:solidFill>
                <a:latin typeface="Roboto Condensed"/>
              </a:rPr>
              <a:t>vật</a:t>
            </a:r>
            <a:r>
              <a:rPr lang="en-US" sz="3105" dirty="0">
                <a:solidFill>
                  <a:srgbClr val="000000"/>
                </a:solidFill>
                <a:latin typeface="Roboto Condensed"/>
              </a:rPr>
              <a:t>,…</a:t>
            </a:r>
          </a:p>
          <a:p>
            <a:pPr marL="670368" lvl="1" indent="-335184" algn="just">
              <a:lnSpc>
                <a:spcPts val="4347"/>
              </a:lnSpc>
              <a:buFont typeface="Arial"/>
              <a:buChar char="•"/>
            </a:pPr>
            <a:r>
              <a:rPr lang="en-US" sz="3105" dirty="0" err="1">
                <a:solidFill>
                  <a:srgbClr val="000000"/>
                </a:solidFill>
                <a:latin typeface="Roboto Condensed"/>
              </a:rPr>
              <a:t>Rút</a:t>
            </a:r>
            <a:r>
              <a:rPr lang="en-US" sz="3105" dirty="0">
                <a:solidFill>
                  <a:srgbClr val="000000"/>
                </a:solidFill>
                <a:latin typeface="Roboto Condensed"/>
              </a:rPr>
              <a:t> </a:t>
            </a:r>
            <a:r>
              <a:rPr lang="en-US" sz="3105" dirty="0" err="1">
                <a:solidFill>
                  <a:srgbClr val="000000"/>
                </a:solidFill>
                <a:latin typeface="Roboto Condensed"/>
              </a:rPr>
              <a:t>ra</a:t>
            </a:r>
            <a:r>
              <a:rPr lang="en-US" sz="3105" dirty="0">
                <a:solidFill>
                  <a:srgbClr val="000000"/>
                </a:solidFill>
                <a:latin typeface="Roboto Condensed"/>
              </a:rPr>
              <a:t> </a:t>
            </a:r>
            <a:r>
              <a:rPr lang="en-US" sz="3105" dirty="0" err="1">
                <a:solidFill>
                  <a:srgbClr val="000000"/>
                </a:solidFill>
                <a:latin typeface="Roboto Condensed"/>
              </a:rPr>
              <a:t>kết</a:t>
            </a:r>
            <a:r>
              <a:rPr lang="en-US" sz="3105" dirty="0">
                <a:solidFill>
                  <a:srgbClr val="000000"/>
                </a:solidFill>
                <a:latin typeface="Roboto Condensed"/>
              </a:rPr>
              <a:t> </a:t>
            </a:r>
            <a:r>
              <a:rPr lang="en-US" sz="3105" dirty="0" err="1">
                <a:solidFill>
                  <a:srgbClr val="000000"/>
                </a:solidFill>
                <a:latin typeface="Roboto Condensed"/>
              </a:rPr>
              <a:t>luận</a:t>
            </a:r>
            <a:r>
              <a:rPr lang="en-US" sz="3105" dirty="0">
                <a:solidFill>
                  <a:srgbClr val="000000"/>
                </a:solidFill>
                <a:latin typeface="Roboto Condensed"/>
              </a:rPr>
              <a:t> </a:t>
            </a:r>
            <a:r>
              <a:rPr lang="en-US" sz="3105" dirty="0" err="1">
                <a:solidFill>
                  <a:srgbClr val="000000"/>
                </a:solidFill>
                <a:latin typeface="Roboto Condensed"/>
              </a:rPr>
              <a:t>thuyết</a:t>
            </a:r>
            <a:r>
              <a:rPr lang="en-US" sz="3105" dirty="0">
                <a:solidFill>
                  <a:srgbClr val="000000"/>
                </a:solidFill>
                <a:latin typeface="Roboto Condensed"/>
              </a:rPr>
              <a:t> </a:t>
            </a:r>
            <a:r>
              <a:rPr lang="en-US" sz="3105" dirty="0" err="1">
                <a:solidFill>
                  <a:srgbClr val="000000"/>
                </a:solidFill>
                <a:latin typeface="Roboto Condensed"/>
              </a:rPr>
              <a:t>phục</a:t>
            </a:r>
            <a:r>
              <a:rPr lang="en-US" sz="3105" dirty="0">
                <a:solidFill>
                  <a:srgbClr val="000000"/>
                </a:solidFill>
                <a:latin typeface="Roboto Condensed"/>
              </a:rPr>
              <a:t> </a:t>
            </a:r>
            <a:r>
              <a:rPr lang="en-US" sz="3105" dirty="0" err="1">
                <a:solidFill>
                  <a:srgbClr val="000000"/>
                </a:solidFill>
                <a:latin typeface="Roboto Condensed"/>
              </a:rPr>
              <a:t>về</a:t>
            </a:r>
            <a:r>
              <a:rPr lang="en-US" sz="3105" dirty="0">
                <a:solidFill>
                  <a:srgbClr val="000000"/>
                </a:solidFill>
                <a:latin typeface="Roboto Condensed"/>
              </a:rPr>
              <a:t> ý </a:t>
            </a:r>
            <a:r>
              <a:rPr lang="en-US" sz="3105" dirty="0" err="1">
                <a:solidFill>
                  <a:srgbClr val="000000"/>
                </a:solidFill>
                <a:latin typeface="Roboto Condensed"/>
              </a:rPr>
              <a:t>nghĩa</a:t>
            </a:r>
            <a:r>
              <a:rPr lang="en-US" sz="3105" dirty="0">
                <a:solidFill>
                  <a:srgbClr val="000000"/>
                </a:solidFill>
                <a:latin typeface="Roboto Condensed"/>
              </a:rPr>
              <a:t>, </a:t>
            </a:r>
            <a:r>
              <a:rPr lang="en-US" sz="3105" dirty="0" err="1">
                <a:solidFill>
                  <a:srgbClr val="000000"/>
                </a:solidFill>
                <a:latin typeface="Roboto Condensed"/>
              </a:rPr>
              <a:t>sự</a:t>
            </a:r>
            <a:r>
              <a:rPr lang="en-US" sz="3105" dirty="0">
                <a:solidFill>
                  <a:srgbClr val="000000"/>
                </a:solidFill>
                <a:latin typeface="Roboto Condensed"/>
              </a:rPr>
              <a:t> </a:t>
            </a:r>
            <a:r>
              <a:rPr lang="en-US" sz="3105" dirty="0" err="1">
                <a:solidFill>
                  <a:srgbClr val="000000"/>
                </a:solidFill>
                <a:latin typeface="Roboto Condensed"/>
              </a:rPr>
              <a:t>quan</a:t>
            </a:r>
            <a:r>
              <a:rPr lang="en-US" sz="3105" dirty="0">
                <a:solidFill>
                  <a:srgbClr val="000000"/>
                </a:solidFill>
                <a:latin typeface="Roboto Condensed"/>
              </a:rPr>
              <a:t> </a:t>
            </a:r>
            <a:r>
              <a:rPr lang="en-US" sz="3105" dirty="0" err="1">
                <a:solidFill>
                  <a:srgbClr val="000000"/>
                </a:solidFill>
                <a:latin typeface="Roboto Condensed"/>
              </a:rPr>
              <a:t>trọng</a:t>
            </a:r>
            <a:r>
              <a:rPr lang="en-US" sz="3105" dirty="0">
                <a:solidFill>
                  <a:srgbClr val="000000"/>
                </a:solidFill>
                <a:latin typeface="Roboto Condensed"/>
              </a:rPr>
              <a:t> </a:t>
            </a:r>
            <a:r>
              <a:rPr lang="en-US" sz="3105" dirty="0" err="1">
                <a:solidFill>
                  <a:srgbClr val="000000"/>
                </a:solidFill>
                <a:latin typeface="Roboto Condensed"/>
              </a:rPr>
              <a:t>của</a:t>
            </a:r>
            <a:r>
              <a:rPr lang="en-US" sz="3105" dirty="0">
                <a:solidFill>
                  <a:srgbClr val="000000"/>
                </a:solidFill>
                <a:latin typeface="Roboto Condensed"/>
              </a:rPr>
              <a:t> </a:t>
            </a:r>
            <a:r>
              <a:rPr lang="en-US" sz="3105" dirty="0" err="1">
                <a:solidFill>
                  <a:srgbClr val="000000"/>
                </a:solidFill>
                <a:latin typeface="Roboto Condensed"/>
              </a:rPr>
              <a:t>trải</a:t>
            </a:r>
            <a:r>
              <a:rPr lang="en-US" sz="3105" dirty="0">
                <a:solidFill>
                  <a:srgbClr val="000000"/>
                </a:solidFill>
                <a:latin typeface="Roboto Condensed"/>
              </a:rPr>
              <a:t> </a:t>
            </a:r>
            <a:r>
              <a:rPr lang="en-US" sz="3105" dirty="0" err="1">
                <a:solidFill>
                  <a:srgbClr val="000000"/>
                </a:solidFill>
                <a:latin typeface="Roboto Condensed"/>
              </a:rPr>
              <a:t>nghiệm</a:t>
            </a:r>
            <a:r>
              <a:rPr lang="en-US" sz="3105" dirty="0">
                <a:solidFill>
                  <a:srgbClr val="000000"/>
                </a:solidFill>
                <a:latin typeface="Roboto Condensed"/>
              </a:rPr>
              <a:t> </a:t>
            </a:r>
            <a:r>
              <a:rPr lang="en-US" sz="3105" dirty="0" err="1">
                <a:solidFill>
                  <a:srgbClr val="000000"/>
                </a:solidFill>
                <a:latin typeface="Roboto Condensed"/>
              </a:rPr>
              <a:t>đối</a:t>
            </a:r>
            <a:r>
              <a:rPr lang="en-US" sz="3105" dirty="0">
                <a:solidFill>
                  <a:srgbClr val="000000"/>
                </a:solidFill>
                <a:latin typeface="Roboto Condensed"/>
              </a:rPr>
              <a:t> </a:t>
            </a:r>
            <a:r>
              <a:rPr lang="en-US" sz="3105" dirty="0" err="1">
                <a:solidFill>
                  <a:srgbClr val="000000"/>
                </a:solidFill>
                <a:latin typeface="Roboto Condensed"/>
              </a:rPr>
              <a:t>với</a:t>
            </a:r>
            <a:r>
              <a:rPr lang="en-US" sz="3105" dirty="0">
                <a:solidFill>
                  <a:srgbClr val="000000"/>
                </a:solidFill>
                <a:latin typeface="Roboto Condensed"/>
              </a:rPr>
              <a:t> </a:t>
            </a:r>
            <a:r>
              <a:rPr lang="en-US" sz="3105" dirty="0" err="1">
                <a:solidFill>
                  <a:srgbClr val="000000"/>
                </a:solidFill>
                <a:latin typeface="Roboto Condensed"/>
              </a:rPr>
              <a:t>bản</a:t>
            </a:r>
            <a:r>
              <a:rPr lang="en-US" sz="3105" dirty="0">
                <a:solidFill>
                  <a:srgbClr val="000000"/>
                </a:solidFill>
                <a:latin typeface="Roboto Condensed"/>
              </a:rPr>
              <a:t> </a:t>
            </a:r>
            <a:r>
              <a:rPr lang="en-US" sz="3105" dirty="0" err="1">
                <a:solidFill>
                  <a:srgbClr val="000000"/>
                </a:solidFill>
                <a:latin typeface="Roboto Condensed"/>
              </a:rPr>
              <a:t>thân</a:t>
            </a:r>
            <a:endParaRPr lang="en-US" sz="3105" dirty="0">
              <a:solidFill>
                <a:srgbClr val="000000"/>
              </a:solidFill>
              <a:latin typeface="Roboto Condensed"/>
            </a:endParaRPr>
          </a:p>
        </p:txBody>
      </p:sp>
      <p:sp>
        <p:nvSpPr>
          <p:cNvPr id="10" name="TextBox 10"/>
          <p:cNvSpPr txBox="1"/>
          <p:nvPr/>
        </p:nvSpPr>
        <p:spPr>
          <a:xfrm>
            <a:off x="5331175" y="1994939"/>
            <a:ext cx="2444859" cy="806567"/>
          </a:xfrm>
          <a:prstGeom prst="rect">
            <a:avLst/>
          </a:prstGeom>
        </p:spPr>
        <p:txBody>
          <a:bodyPr lIns="0" tIns="0" rIns="0" bIns="0" rtlCol="0" anchor="t">
            <a:spAutoFit/>
          </a:bodyPr>
          <a:lstStyle/>
          <a:p>
            <a:pPr>
              <a:lnSpc>
                <a:spcPts val="6708"/>
              </a:lnSpc>
            </a:pPr>
            <a:r>
              <a:rPr lang="en-US" sz="4791">
                <a:solidFill>
                  <a:srgbClr val="954432"/>
                </a:solidFill>
                <a:latin typeface="Fraunces Bold"/>
              </a:rPr>
              <a:t>2. Viết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arn(inVertical)">
                                      <p:cBhvr>
                                        <p:cTn id="10" dur="500"/>
                                        <p:tgtEl>
                                          <p:spTgt spid="9">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arn(inVertical)">
                                      <p:cBhvr>
                                        <p:cTn id="1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328669"/>
            <a:ext cx="3010613" cy="179542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1144006" y="-211910"/>
            <a:ext cx="3010613" cy="179542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01314" y="915402"/>
            <a:ext cx="11194165" cy="502719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167726" y="2124975"/>
            <a:ext cx="5727753" cy="433226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901205" y="455313"/>
            <a:ext cx="1660753" cy="159734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79785" y="-764985"/>
            <a:ext cx="1332156" cy="1827147"/>
          </a:xfrm>
          <a:prstGeom prst="rect">
            <a:avLst/>
          </a:prstGeom>
        </p:spPr>
      </p:pic>
      <p:sp>
        <p:nvSpPr>
          <p:cNvPr id="8" name="TextBox 8"/>
          <p:cNvSpPr txBox="1"/>
          <p:nvPr/>
        </p:nvSpPr>
        <p:spPr>
          <a:xfrm>
            <a:off x="852372" y="1390523"/>
            <a:ext cx="8415831" cy="613309"/>
          </a:xfrm>
          <a:prstGeom prst="rect">
            <a:avLst/>
          </a:prstGeom>
        </p:spPr>
        <p:txBody>
          <a:bodyPr lIns="0" tIns="0" rIns="0" bIns="0" rtlCol="0" anchor="t">
            <a:spAutoFit/>
          </a:bodyPr>
          <a:lstStyle/>
          <a:p>
            <a:pPr algn="ctr">
              <a:lnSpc>
                <a:spcPts val="5077"/>
              </a:lnSpc>
            </a:pPr>
            <a:r>
              <a:rPr lang="en-US" sz="3626">
                <a:solidFill>
                  <a:srgbClr val="BD3C25"/>
                </a:solidFill>
                <a:latin typeface="Fraunces Bold"/>
              </a:rPr>
              <a:t>III. HƯỚNG DẪN QUY TRÌNH VIẾT</a:t>
            </a:r>
          </a:p>
        </p:txBody>
      </p:sp>
      <p:sp>
        <p:nvSpPr>
          <p:cNvPr id="9" name="TextBox 9"/>
          <p:cNvSpPr txBox="1"/>
          <p:nvPr/>
        </p:nvSpPr>
        <p:spPr>
          <a:xfrm>
            <a:off x="1057188" y="2215036"/>
            <a:ext cx="8006199" cy="445635"/>
          </a:xfrm>
          <a:prstGeom prst="rect">
            <a:avLst/>
          </a:prstGeom>
        </p:spPr>
        <p:txBody>
          <a:bodyPr lIns="0" tIns="0" rIns="0" bIns="0" rtlCol="0" anchor="t">
            <a:spAutoFit/>
          </a:bodyPr>
          <a:lstStyle/>
          <a:p>
            <a:pPr algn="ctr">
              <a:lnSpc>
                <a:spcPts val="3712"/>
              </a:lnSpc>
              <a:spcBef>
                <a:spcPct val="0"/>
              </a:spcBef>
            </a:pPr>
            <a:r>
              <a:rPr lang="en-US" sz="2651">
                <a:solidFill>
                  <a:srgbClr val="446889"/>
                </a:solidFill>
                <a:latin typeface="Fraunces Bold"/>
              </a:rPr>
              <a:t>3. Đánh giá bài viết và chỉnh sửa theo bảng kiểm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318</Words>
  <Application>Microsoft Macintosh PowerPoint</Application>
  <PresentationFormat>Widescreen</PresentationFormat>
  <Paragraphs>44</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Fraunces Bold</vt:lpstr>
      <vt:lpstr>Roboto Condensed</vt:lpstr>
      <vt:lpstr>Roboto Condensed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Thuỳ Linh</dc:creator>
  <cp:lastModifiedBy>Thuỳ Linh</cp:lastModifiedBy>
  <cp:revision>1</cp:revision>
  <dcterms:created xsi:type="dcterms:W3CDTF">2023-11-18T14:00:14Z</dcterms:created>
  <dcterms:modified xsi:type="dcterms:W3CDTF">2023-11-18T14:01:55Z</dcterms:modified>
</cp:coreProperties>
</file>