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8" r:id="rId3"/>
    <p:sldId id="256" r:id="rId4"/>
    <p:sldId id="259" r:id="rId5"/>
    <p:sldId id="257" r:id="rId6"/>
    <p:sldId id="260" r:id="rId7"/>
    <p:sldId id="273" r:id="rId8"/>
    <p:sldId id="274" r:id="rId9"/>
    <p:sldId id="275" r:id="rId10"/>
    <p:sldId id="271" r:id="rId11"/>
    <p:sldId id="261" r:id="rId12"/>
    <p:sldId id="277" r:id="rId13"/>
    <p:sldId id="278" r:id="rId14"/>
    <p:sldId id="279" r:id="rId15"/>
    <p:sldId id="280" r:id="rId16"/>
    <p:sldId id="281" r:id="rId17"/>
    <p:sldId id="265" r:id="rId18"/>
    <p:sldId id="268" r:id="rId19"/>
    <p:sldId id="270" r:id="rId20"/>
  </p:sldIdLst>
  <p:sldSz cx="18288000" cy="10287000"/>
  <p:notesSz cx="6858000" cy="9144000"/>
  <p:embeddedFontLst>
    <p:embeddedFont>
      <p:font typeface="SimSun" panose="02010600030101010101" pitchFamily="2" charset="-122"/>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8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8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4.svg"/><Relationship Id="rId18" Type="http://schemas.openxmlformats.org/officeDocument/2006/relationships/image" Target="../media/image9.png"/><Relationship Id="rId3" Type="http://schemas.openxmlformats.org/officeDocument/2006/relationships/image" Target="../media/image142.svg"/><Relationship Id="rId7" Type="http://schemas.openxmlformats.org/officeDocument/2006/relationships/image" Target="../media/image146.svg"/><Relationship Id="rId12" Type="http://schemas.openxmlformats.org/officeDocument/2006/relationships/image" Target="../media/image6.png"/><Relationship Id="rId17" Type="http://schemas.openxmlformats.org/officeDocument/2006/relationships/image" Target="../media/image150.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2.svg"/><Relationship Id="rId5" Type="http://schemas.openxmlformats.org/officeDocument/2006/relationships/image" Target="../media/image144.svg"/><Relationship Id="rId15" Type="http://schemas.openxmlformats.org/officeDocument/2006/relationships/image" Target="../media/image148.svg"/><Relationship Id="rId10" Type="http://schemas.openxmlformats.org/officeDocument/2006/relationships/image" Target="../media/image5.png"/><Relationship Id="rId19" Type="http://schemas.openxmlformats.org/officeDocument/2006/relationships/image" Target="../media/image81.svg"/><Relationship Id="rId4" Type="http://schemas.openxmlformats.org/officeDocument/2006/relationships/image" Target="../media/image2.png"/><Relationship Id="rId9" Type="http://schemas.openxmlformats.org/officeDocument/2006/relationships/image" Target="../media/image71.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0.svg"/><Relationship Id="rId18" Type="http://schemas.openxmlformats.org/officeDocument/2006/relationships/image" Target="../media/image39.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38.png"/><Relationship Id="rId17" Type="http://schemas.openxmlformats.org/officeDocument/2006/relationships/image" Target="../media/image34.svg"/><Relationship Id="rId2" Type="http://schemas.openxmlformats.org/officeDocument/2006/relationships/image" Target="../media/image33.pn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37.png"/><Relationship Id="rId19" Type="http://schemas.openxmlformats.org/officeDocument/2006/relationships/image" Target="../media/image36.svg"/><Relationship Id="rId4" Type="http://schemas.openxmlformats.org/officeDocument/2006/relationships/image" Target="../media/image34.png"/><Relationship Id="rId9" Type="http://schemas.openxmlformats.org/officeDocument/2006/relationships/image" Target="../media/image26.svg"/><Relationship Id="rId1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8.svg"/><Relationship Id="rId18" Type="http://schemas.openxmlformats.org/officeDocument/2006/relationships/image" Target="../media/image50.png"/><Relationship Id="rId3" Type="http://schemas.openxmlformats.org/officeDocument/2006/relationships/image" Target="../media/image2.svg"/><Relationship Id="rId21" Type="http://schemas.openxmlformats.org/officeDocument/2006/relationships/image" Target="../media/image79.svg"/><Relationship Id="rId7" Type="http://schemas.openxmlformats.org/officeDocument/2006/relationships/image" Target="../media/image12.svg"/><Relationship Id="rId12" Type="http://schemas.openxmlformats.org/officeDocument/2006/relationships/image" Target="../media/image47.png"/><Relationship Id="rId17" Type="http://schemas.openxmlformats.org/officeDocument/2006/relationships/image" Target="../media/image48.svg"/><Relationship Id="rId2" Type="http://schemas.openxmlformats.org/officeDocument/2006/relationships/image" Target="../media/image21.png"/><Relationship Id="rId16" Type="http://schemas.openxmlformats.org/officeDocument/2006/relationships/image" Target="../media/image49.png"/><Relationship Id="rId20" Type="http://schemas.openxmlformats.org/officeDocument/2006/relationships/image" Target="../media/image51.png"/><Relationship Id="rId1" Type="http://schemas.openxmlformats.org/officeDocument/2006/relationships/slideLayout" Target="../slideLayouts/slideLayout7.xml"/><Relationship Id="rId11" Type="http://schemas.openxmlformats.org/officeDocument/2006/relationships/image" Target="../media/image16.svg"/><Relationship Id="rId15" Type="http://schemas.openxmlformats.org/officeDocument/2006/relationships/image" Target="../media/image67.svg"/><Relationship Id="rId10" Type="http://schemas.openxmlformats.org/officeDocument/2006/relationships/image" Target="../media/image46.png"/><Relationship Id="rId19" Type="http://schemas.openxmlformats.org/officeDocument/2006/relationships/image" Target="../media/image77.svg"/><Relationship Id="rId4" Type="http://schemas.openxmlformats.org/officeDocument/2006/relationships/image" Target="../media/image25.png"/><Relationship Id="rId9" Type="http://schemas.openxmlformats.org/officeDocument/2006/relationships/image" Target="../media/image75.svg"/><Relationship Id="rId1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8.svg"/><Relationship Id="rId18" Type="http://schemas.openxmlformats.org/officeDocument/2006/relationships/image" Target="../media/image50.png"/><Relationship Id="rId3" Type="http://schemas.openxmlformats.org/officeDocument/2006/relationships/image" Target="../media/image2.svg"/><Relationship Id="rId21" Type="http://schemas.openxmlformats.org/officeDocument/2006/relationships/image" Target="../media/image79.svg"/><Relationship Id="rId7" Type="http://schemas.openxmlformats.org/officeDocument/2006/relationships/image" Target="../media/image12.svg"/><Relationship Id="rId12" Type="http://schemas.openxmlformats.org/officeDocument/2006/relationships/image" Target="../media/image47.png"/><Relationship Id="rId17" Type="http://schemas.openxmlformats.org/officeDocument/2006/relationships/image" Target="../media/image48.svg"/><Relationship Id="rId2" Type="http://schemas.openxmlformats.org/officeDocument/2006/relationships/image" Target="../media/image21.png"/><Relationship Id="rId16" Type="http://schemas.openxmlformats.org/officeDocument/2006/relationships/image" Target="../media/image49.png"/><Relationship Id="rId20" Type="http://schemas.openxmlformats.org/officeDocument/2006/relationships/image" Target="../media/image51.png"/><Relationship Id="rId1" Type="http://schemas.openxmlformats.org/officeDocument/2006/relationships/slideLayout" Target="../slideLayouts/slideLayout7.xml"/><Relationship Id="rId11" Type="http://schemas.openxmlformats.org/officeDocument/2006/relationships/image" Target="../media/image16.svg"/><Relationship Id="rId15" Type="http://schemas.openxmlformats.org/officeDocument/2006/relationships/image" Target="../media/image67.svg"/><Relationship Id="rId10" Type="http://schemas.openxmlformats.org/officeDocument/2006/relationships/image" Target="../media/image46.png"/><Relationship Id="rId19" Type="http://schemas.openxmlformats.org/officeDocument/2006/relationships/image" Target="../media/image77.svg"/><Relationship Id="rId4" Type="http://schemas.openxmlformats.org/officeDocument/2006/relationships/image" Target="../media/image25.png"/><Relationship Id="rId9" Type="http://schemas.openxmlformats.org/officeDocument/2006/relationships/image" Target="../media/image75.svg"/><Relationship Id="rId1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8.svg"/><Relationship Id="rId18" Type="http://schemas.openxmlformats.org/officeDocument/2006/relationships/image" Target="../media/image50.png"/><Relationship Id="rId3" Type="http://schemas.openxmlformats.org/officeDocument/2006/relationships/image" Target="../media/image2.svg"/><Relationship Id="rId21" Type="http://schemas.openxmlformats.org/officeDocument/2006/relationships/image" Target="../media/image79.svg"/><Relationship Id="rId7" Type="http://schemas.openxmlformats.org/officeDocument/2006/relationships/image" Target="../media/image12.svg"/><Relationship Id="rId12" Type="http://schemas.openxmlformats.org/officeDocument/2006/relationships/image" Target="../media/image47.png"/><Relationship Id="rId17" Type="http://schemas.openxmlformats.org/officeDocument/2006/relationships/image" Target="../media/image48.svg"/><Relationship Id="rId2" Type="http://schemas.openxmlformats.org/officeDocument/2006/relationships/image" Target="../media/image21.png"/><Relationship Id="rId16" Type="http://schemas.openxmlformats.org/officeDocument/2006/relationships/image" Target="../media/image49.png"/><Relationship Id="rId20" Type="http://schemas.openxmlformats.org/officeDocument/2006/relationships/image" Target="../media/image51.png"/><Relationship Id="rId1" Type="http://schemas.openxmlformats.org/officeDocument/2006/relationships/slideLayout" Target="../slideLayouts/slideLayout7.xml"/><Relationship Id="rId11" Type="http://schemas.openxmlformats.org/officeDocument/2006/relationships/image" Target="../media/image16.svg"/><Relationship Id="rId15" Type="http://schemas.openxmlformats.org/officeDocument/2006/relationships/image" Target="../media/image67.svg"/><Relationship Id="rId10" Type="http://schemas.openxmlformats.org/officeDocument/2006/relationships/image" Target="../media/image46.png"/><Relationship Id="rId19" Type="http://schemas.openxmlformats.org/officeDocument/2006/relationships/image" Target="../media/image77.svg"/><Relationship Id="rId4" Type="http://schemas.openxmlformats.org/officeDocument/2006/relationships/image" Target="../media/image25.png"/><Relationship Id="rId9" Type="http://schemas.openxmlformats.org/officeDocument/2006/relationships/image" Target="../media/image75.svg"/><Relationship Id="rId1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8.svg"/><Relationship Id="rId18" Type="http://schemas.openxmlformats.org/officeDocument/2006/relationships/image" Target="../media/image50.png"/><Relationship Id="rId3" Type="http://schemas.openxmlformats.org/officeDocument/2006/relationships/image" Target="../media/image2.svg"/><Relationship Id="rId21" Type="http://schemas.openxmlformats.org/officeDocument/2006/relationships/image" Target="../media/image79.svg"/><Relationship Id="rId7" Type="http://schemas.openxmlformats.org/officeDocument/2006/relationships/image" Target="../media/image12.svg"/><Relationship Id="rId12" Type="http://schemas.openxmlformats.org/officeDocument/2006/relationships/image" Target="../media/image47.png"/><Relationship Id="rId17" Type="http://schemas.openxmlformats.org/officeDocument/2006/relationships/image" Target="../media/image48.svg"/><Relationship Id="rId2" Type="http://schemas.openxmlformats.org/officeDocument/2006/relationships/image" Target="../media/image21.png"/><Relationship Id="rId16" Type="http://schemas.openxmlformats.org/officeDocument/2006/relationships/image" Target="../media/image49.png"/><Relationship Id="rId20" Type="http://schemas.openxmlformats.org/officeDocument/2006/relationships/image" Target="../media/image51.png"/><Relationship Id="rId1" Type="http://schemas.openxmlformats.org/officeDocument/2006/relationships/slideLayout" Target="../slideLayouts/slideLayout7.xml"/><Relationship Id="rId11" Type="http://schemas.openxmlformats.org/officeDocument/2006/relationships/image" Target="../media/image16.svg"/><Relationship Id="rId15" Type="http://schemas.openxmlformats.org/officeDocument/2006/relationships/image" Target="../media/image67.svg"/><Relationship Id="rId10" Type="http://schemas.openxmlformats.org/officeDocument/2006/relationships/image" Target="../media/image46.png"/><Relationship Id="rId19" Type="http://schemas.openxmlformats.org/officeDocument/2006/relationships/image" Target="../media/image77.svg"/><Relationship Id="rId4" Type="http://schemas.openxmlformats.org/officeDocument/2006/relationships/image" Target="../media/image25.png"/><Relationship Id="rId9" Type="http://schemas.openxmlformats.org/officeDocument/2006/relationships/image" Target="../media/image75.svg"/><Relationship Id="rId1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8.svg"/><Relationship Id="rId18" Type="http://schemas.openxmlformats.org/officeDocument/2006/relationships/image" Target="../media/image50.png"/><Relationship Id="rId3" Type="http://schemas.openxmlformats.org/officeDocument/2006/relationships/image" Target="../media/image2.svg"/><Relationship Id="rId21" Type="http://schemas.openxmlformats.org/officeDocument/2006/relationships/image" Target="../media/image79.svg"/><Relationship Id="rId7" Type="http://schemas.openxmlformats.org/officeDocument/2006/relationships/image" Target="../media/image12.svg"/><Relationship Id="rId12" Type="http://schemas.openxmlformats.org/officeDocument/2006/relationships/image" Target="../media/image47.png"/><Relationship Id="rId17" Type="http://schemas.openxmlformats.org/officeDocument/2006/relationships/image" Target="../media/image48.svg"/><Relationship Id="rId2" Type="http://schemas.openxmlformats.org/officeDocument/2006/relationships/image" Target="../media/image21.png"/><Relationship Id="rId16" Type="http://schemas.openxmlformats.org/officeDocument/2006/relationships/image" Target="../media/image49.png"/><Relationship Id="rId20" Type="http://schemas.openxmlformats.org/officeDocument/2006/relationships/image" Target="../media/image51.png"/><Relationship Id="rId1" Type="http://schemas.openxmlformats.org/officeDocument/2006/relationships/slideLayout" Target="../slideLayouts/slideLayout7.xml"/><Relationship Id="rId11" Type="http://schemas.openxmlformats.org/officeDocument/2006/relationships/image" Target="../media/image16.svg"/><Relationship Id="rId15" Type="http://schemas.openxmlformats.org/officeDocument/2006/relationships/image" Target="../media/image67.svg"/><Relationship Id="rId10" Type="http://schemas.openxmlformats.org/officeDocument/2006/relationships/image" Target="../media/image46.png"/><Relationship Id="rId19" Type="http://schemas.openxmlformats.org/officeDocument/2006/relationships/image" Target="../media/image77.svg"/><Relationship Id="rId4" Type="http://schemas.openxmlformats.org/officeDocument/2006/relationships/image" Target="../media/image25.png"/><Relationship Id="rId9" Type="http://schemas.openxmlformats.org/officeDocument/2006/relationships/image" Target="../media/image75.svg"/><Relationship Id="rId14"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8.svg"/><Relationship Id="rId18" Type="http://schemas.openxmlformats.org/officeDocument/2006/relationships/image" Target="../media/image50.png"/><Relationship Id="rId3" Type="http://schemas.openxmlformats.org/officeDocument/2006/relationships/image" Target="../media/image2.svg"/><Relationship Id="rId21" Type="http://schemas.openxmlformats.org/officeDocument/2006/relationships/image" Target="../media/image79.svg"/><Relationship Id="rId7" Type="http://schemas.openxmlformats.org/officeDocument/2006/relationships/image" Target="../media/image12.svg"/><Relationship Id="rId12" Type="http://schemas.openxmlformats.org/officeDocument/2006/relationships/image" Target="../media/image47.png"/><Relationship Id="rId17" Type="http://schemas.openxmlformats.org/officeDocument/2006/relationships/image" Target="../media/image48.svg"/><Relationship Id="rId2" Type="http://schemas.openxmlformats.org/officeDocument/2006/relationships/image" Target="../media/image21.png"/><Relationship Id="rId16" Type="http://schemas.openxmlformats.org/officeDocument/2006/relationships/image" Target="../media/image49.png"/><Relationship Id="rId20" Type="http://schemas.openxmlformats.org/officeDocument/2006/relationships/image" Target="../media/image51.png"/><Relationship Id="rId1" Type="http://schemas.openxmlformats.org/officeDocument/2006/relationships/slideLayout" Target="../slideLayouts/slideLayout7.xml"/><Relationship Id="rId11" Type="http://schemas.openxmlformats.org/officeDocument/2006/relationships/image" Target="../media/image16.svg"/><Relationship Id="rId15" Type="http://schemas.openxmlformats.org/officeDocument/2006/relationships/image" Target="../media/image67.svg"/><Relationship Id="rId10" Type="http://schemas.openxmlformats.org/officeDocument/2006/relationships/image" Target="../media/image46.png"/><Relationship Id="rId19" Type="http://schemas.openxmlformats.org/officeDocument/2006/relationships/image" Target="../media/image77.svg"/><Relationship Id="rId4" Type="http://schemas.openxmlformats.org/officeDocument/2006/relationships/image" Target="../media/image25.png"/><Relationship Id="rId9" Type="http://schemas.openxmlformats.org/officeDocument/2006/relationships/image" Target="../media/image75.svg"/><Relationship Id="rId1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16.svg"/><Relationship Id="rId3" Type="http://schemas.openxmlformats.org/officeDocument/2006/relationships/image" Target="../media/image108.svg"/><Relationship Id="rId7" Type="http://schemas.openxmlformats.org/officeDocument/2006/relationships/image" Target="../media/image4.svg"/><Relationship Id="rId12" Type="http://schemas.openxmlformats.org/officeDocument/2006/relationships/image" Target="../media/image55.png"/><Relationship Id="rId2" Type="http://schemas.openxmlformats.org/officeDocument/2006/relationships/image" Target="../media/image52.png"/><Relationship Id="rId16" Type="http://schemas.openxmlformats.org/officeDocument/2006/relationships/image" Target="../media/image110.sv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7.svg"/><Relationship Id="rId5" Type="http://schemas.openxmlformats.org/officeDocument/2006/relationships/image" Target="../media/image2.svg"/><Relationship Id="rId15" Type="http://schemas.openxmlformats.org/officeDocument/2006/relationships/image" Target="../media/image57.png"/><Relationship Id="rId10" Type="http://schemas.openxmlformats.org/officeDocument/2006/relationships/image" Target="../media/image54.png"/><Relationship Id="rId4" Type="http://schemas.openxmlformats.org/officeDocument/2006/relationships/image" Target="../media/image21.png"/><Relationship Id="rId9" Type="http://schemas.openxmlformats.org/officeDocument/2006/relationships/image" Target="../media/image65.svg"/><Relationship Id="rId1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134.svg"/><Relationship Id="rId13" Type="http://schemas.openxmlformats.org/officeDocument/2006/relationships/image" Target="../media/image63.png"/><Relationship Id="rId18" Type="http://schemas.openxmlformats.org/officeDocument/2006/relationships/image" Target="../media/image58.svg"/><Relationship Id="rId7" Type="http://schemas.openxmlformats.org/officeDocument/2006/relationships/image" Target="../media/image60.png"/><Relationship Id="rId12" Type="http://schemas.openxmlformats.org/officeDocument/2006/relationships/image" Target="../media/image138.svg"/><Relationship Id="rId17" Type="http://schemas.openxmlformats.org/officeDocument/2006/relationships/image" Target="../media/image30.png"/><Relationship Id="rId2" Type="http://schemas.openxmlformats.org/officeDocument/2006/relationships/image" Target="../media/image58.png"/><Relationship Id="rId16" Type="http://schemas.openxmlformats.org/officeDocument/2006/relationships/image" Target="../media/image71.svg"/><Relationship Id="rId1" Type="http://schemas.openxmlformats.org/officeDocument/2006/relationships/slideLayout" Target="../slideLayouts/slideLayout7.xml"/><Relationship Id="rId6" Type="http://schemas.openxmlformats.org/officeDocument/2006/relationships/image" Target="../media/image132.svg"/><Relationship Id="rId11" Type="http://schemas.openxmlformats.org/officeDocument/2006/relationships/image" Target="../media/image62.png"/><Relationship Id="rId5" Type="http://schemas.openxmlformats.org/officeDocument/2006/relationships/image" Target="../media/image59.png"/><Relationship Id="rId15" Type="http://schemas.openxmlformats.org/officeDocument/2006/relationships/image" Target="../media/image4.png"/><Relationship Id="rId10" Type="http://schemas.openxmlformats.org/officeDocument/2006/relationships/image" Target="../media/image136.svg"/><Relationship Id="rId19" Type="http://schemas.openxmlformats.org/officeDocument/2006/relationships/image" Target="../media/image31.png"/><Relationship Id="rId4" Type="http://schemas.openxmlformats.org/officeDocument/2006/relationships/image" Target="../media/image130.svg"/><Relationship Id="rId9" Type="http://schemas.openxmlformats.org/officeDocument/2006/relationships/image" Target="../media/image61.png"/><Relationship Id="rId14" Type="http://schemas.openxmlformats.org/officeDocument/2006/relationships/image" Target="../media/image140.sv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4.svg"/><Relationship Id="rId18" Type="http://schemas.openxmlformats.org/officeDocument/2006/relationships/image" Target="../media/image9.png"/><Relationship Id="rId3" Type="http://schemas.openxmlformats.org/officeDocument/2006/relationships/image" Target="../media/image142.svg"/><Relationship Id="rId7" Type="http://schemas.openxmlformats.org/officeDocument/2006/relationships/image" Target="../media/image146.svg"/><Relationship Id="rId12" Type="http://schemas.openxmlformats.org/officeDocument/2006/relationships/image" Target="../media/image6.png"/><Relationship Id="rId17" Type="http://schemas.openxmlformats.org/officeDocument/2006/relationships/image" Target="../media/image150.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2.svg"/><Relationship Id="rId5" Type="http://schemas.openxmlformats.org/officeDocument/2006/relationships/image" Target="../media/image144.svg"/><Relationship Id="rId15" Type="http://schemas.openxmlformats.org/officeDocument/2006/relationships/image" Target="../media/image148.svg"/><Relationship Id="rId10" Type="http://schemas.openxmlformats.org/officeDocument/2006/relationships/image" Target="../media/image5.png"/><Relationship Id="rId19" Type="http://schemas.openxmlformats.org/officeDocument/2006/relationships/image" Target="../media/image81.svg"/><Relationship Id="rId4" Type="http://schemas.openxmlformats.org/officeDocument/2006/relationships/image" Target="../media/image2.png"/><Relationship Id="rId9" Type="http://schemas.openxmlformats.org/officeDocument/2006/relationships/image" Target="../media/image71.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6.svg"/><Relationship Id="rId18" Type="http://schemas.openxmlformats.org/officeDocument/2006/relationships/image" Target="../media/image19.png"/><Relationship Id="rId3" Type="http://schemas.openxmlformats.org/officeDocument/2006/relationships/image" Target="../media/image38.svg"/><Relationship Id="rId21" Type="http://schemas.openxmlformats.org/officeDocument/2006/relationships/image" Target="../media/image52.svg"/><Relationship Id="rId7" Type="http://schemas.openxmlformats.org/officeDocument/2006/relationships/image" Target="../media/image42.svg"/><Relationship Id="rId12" Type="http://schemas.openxmlformats.org/officeDocument/2006/relationships/image" Target="../media/image16.png"/><Relationship Id="rId17" Type="http://schemas.openxmlformats.org/officeDocument/2006/relationships/image" Target="../media/image50.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48.svg"/><Relationship Id="rId10" Type="http://schemas.openxmlformats.org/officeDocument/2006/relationships/image" Target="../media/image15.png"/><Relationship Id="rId19" Type="http://schemas.openxmlformats.org/officeDocument/2006/relationships/image" Target="../media/image8.svg"/><Relationship Id="rId4" Type="http://schemas.openxmlformats.org/officeDocument/2006/relationships/image" Target="../media/image12.png"/><Relationship Id="rId9" Type="http://schemas.openxmlformats.org/officeDocument/2006/relationships/image" Target="../media/image44.sv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2.svg"/><Relationship Id="rId1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5.png"/><Relationship Id="rId17" Type="http://schemas.openxmlformats.org/officeDocument/2006/relationships/image" Target="../media/image16.svg"/><Relationship Id="rId2" Type="http://schemas.openxmlformats.org/officeDocument/2006/relationships/image" Target="../media/image21.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24.png"/><Relationship Id="rId19" Type="http://schemas.openxmlformats.org/officeDocument/2006/relationships/image" Target="../media/image18.svg"/><Relationship Id="rId4" Type="http://schemas.openxmlformats.org/officeDocument/2006/relationships/image" Target="../media/image22.png"/><Relationship Id="rId9" Type="http://schemas.openxmlformats.org/officeDocument/2006/relationships/image" Target="../media/image8.svg"/><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4.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22.png"/><Relationship Id="rId5" Type="http://schemas.openxmlformats.org/officeDocument/2006/relationships/image" Target="../media/image56.svg"/><Relationship Id="rId10" Type="http://schemas.openxmlformats.org/officeDocument/2006/relationships/image" Target="../media/image60.svg"/><Relationship Id="rId4" Type="http://schemas.openxmlformats.org/officeDocument/2006/relationships/image" Target="../media/image29.png"/><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0.svg"/><Relationship Id="rId18" Type="http://schemas.openxmlformats.org/officeDocument/2006/relationships/image" Target="../media/image39.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38.png"/><Relationship Id="rId17" Type="http://schemas.openxmlformats.org/officeDocument/2006/relationships/image" Target="../media/image34.svg"/><Relationship Id="rId2" Type="http://schemas.openxmlformats.org/officeDocument/2006/relationships/image" Target="../media/image33.pn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37.png"/><Relationship Id="rId19" Type="http://schemas.openxmlformats.org/officeDocument/2006/relationships/image" Target="../media/image36.svg"/><Relationship Id="rId4" Type="http://schemas.openxmlformats.org/officeDocument/2006/relationships/image" Target="../media/image34.png"/><Relationship Id="rId9" Type="http://schemas.openxmlformats.org/officeDocument/2006/relationships/image" Target="../media/image26.svg"/><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4.png"/><Relationship Id="rId7" Type="http://schemas.openxmlformats.org/officeDocument/2006/relationships/image" Target="../media/image41.png"/><Relationship Id="rId12" Type="http://schemas.openxmlformats.org/officeDocument/2006/relationships/image" Target="../media/image69.svg"/><Relationship Id="rId2" Type="http://schemas.openxmlformats.org/officeDocument/2006/relationships/image" Target="../media/image40.png"/><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43.png"/><Relationship Id="rId15" Type="http://schemas.openxmlformats.org/officeDocument/2006/relationships/image" Target="../media/image19.png"/><Relationship Id="rId10" Type="http://schemas.openxmlformats.org/officeDocument/2006/relationships/image" Target="../media/image16.svg"/><Relationship Id="rId9" Type="http://schemas.openxmlformats.org/officeDocument/2006/relationships/image" Target="../media/image42.png"/><Relationship Id="rId14" Type="http://schemas.openxmlformats.org/officeDocument/2006/relationships/image" Target="../media/image71.svg"/></Relationships>
</file>

<file path=ppt/slides/_rels/slide7.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4.png"/><Relationship Id="rId7" Type="http://schemas.openxmlformats.org/officeDocument/2006/relationships/image" Target="../media/image41.png"/><Relationship Id="rId12" Type="http://schemas.openxmlformats.org/officeDocument/2006/relationships/image" Target="../media/image69.svg"/><Relationship Id="rId2" Type="http://schemas.openxmlformats.org/officeDocument/2006/relationships/image" Target="../media/image40.png"/><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43.png"/><Relationship Id="rId15" Type="http://schemas.openxmlformats.org/officeDocument/2006/relationships/image" Target="../media/image19.png"/><Relationship Id="rId10" Type="http://schemas.openxmlformats.org/officeDocument/2006/relationships/image" Target="../media/image16.svg"/><Relationship Id="rId9" Type="http://schemas.openxmlformats.org/officeDocument/2006/relationships/image" Target="../media/image42.png"/><Relationship Id="rId14" Type="http://schemas.openxmlformats.org/officeDocument/2006/relationships/image" Target="../media/image71.svg"/></Relationships>
</file>

<file path=ppt/slides/_rels/slide8.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4.png"/><Relationship Id="rId18" Type="http://schemas.openxmlformats.org/officeDocument/2006/relationships/image" Target="../media/image96.svg"/><Relationship Id="rId7" Type="http://schemas.openxmlformats.org/officeDocument/2006/relationships/image" Target="../media/image41.png"/><Relationship Id="rId12" Type="http://schemas.openxmlformats.org/officeDocument/2006/relationships/image" Target="../media/image69.svg"/><Relationship Id="rId17" Type="http://schemas.openxmlformats.org/officeDocument/2006/relationships/image" Target="../media/image44.png"/><Relationship Id="rId2" Type="http://schemas.openxmlformats.org/officeDocument/2006/relationships/image" Target="../media/image40.png"/><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43.png"/><Relationship Id="rId15" Type="http://schemas.openxmlformats.org/officeDocument/2006/relationships/image" Target="../media/image19.png"/><Relationship Id="rId10" Type="http://schemas.openxmlformats.org/officeDocument/2006/relationships/image" Target="../media/image16.svg"/><Relationship Id="rId9" Type="http://schemas.openxmlformats.org/officeDocument/2006/relationships/image" Target="../media/image42.png"/><Relationship Id="rId14" Type="http://schemas.openxmlformats.org/officeDocument/2006/relationships/image" Target="../media/image71.svg"/></Relationships>
</file>

<file path=ppt/slides/_rels/slide9.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4.png"/><Relationship Id="rId18" Type="http://schemas.openxmlformats.org/officeDocument/2006/relationships/image" Target="../media/image96.svg"/><Relationship Id="rId7" Type="http://schemas.openxmlformats.org/officeDocument/2006/relationships/image" Target="../media/image41.png"/><Relationship Id="rId12" Type="http://schemas.openxmlformats.org/officeDocument/2006/relationships/image" Target="../media/image69.svg"/><Relationship Id="rId17" Type="http://schemas.openxmlformats.org/officeDocument/2006/relationships/image" Target="../media/image44.png"/><Relationship Id="rId2" Type="http://schemas.openxmlformats.org/officeDocument/2006/relationships/image" Target="../media/image40.png"/><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43.png"/><Relationship Id="rId15" Type="http://schemas.openxmlformats.org/officeDocument/2006/relationships/image" Target="../media/image19.png"/><Relationship Id="rId10" Type="http://schemas.openxmlformats.org/officeDocument/2006/relationships/image" Target="../media/image16.svg"/><Relationship Id="rId9" Type="http://schemas.openxmlformats.org/officeDocument/2006/relationships/image" Target="../media/image42.png"/><Relationship Id="rId14" Type="http://schemas.openxmlformats.org/officeDocument/2006/relationships/image" Target="../media/image7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245752" y="6055904"/>
            <a:ext cx="6120935" cy="4231096"/>
          </a:xfrm>
          <a:prstGeom prst="rect">
            <a:avLst/>
          </a:prstGeom>
        </p:spPr>
      </p:pic>
      <p:sp>
        <p:nvSpPr>
          <p:cNvPr id="5" name="TextBox 5"/>
          <p:cNvSpPr txBox="1"/>
          <p:nvPr/>
        </p:nvSpPr>
        <p:spPr>
          <a:xfrm>
            <a:off x="2191868" y="2182732"/>
            <a:ext cx="14228702" cy="3323987"/>
          </a:xfrm>
          <a:prstGeom prst="rect">
            <a:avLst/>
          </a:prstGeom>
        </p:spPr>
        <p:txBody>
          <a:bodyPr wrap="square" lIns="0" tIns="0" rIns="0" bIns="0" rtlCol="0" anchor="t">
            <a:spAutoFit/>
          </a:bodyPr>
          <a:lstStyle/>
          <a:p>
            <a:pPr algn="ctr">
              <a:lnSpc>
                <a:spcPct val="150000"/>
              </a:lnSpc>
            </a:pPr>
            <a:r>
              <a:rPr lang="vi-VN" sz="7200" b="1" dirty="0" smtClean="0">
                <a:cs typeface="Arial" panose="020B0604020202020204" pitchFamily="34" charset="0"/>
              </a:rPr>
              <a:t>THÂN MẾN CHÀO CÁC EM HỌC SINH ĐẾN VỚI BÀI HỌC MỚI!</a:t>
            </a:r>
            <a:endParaRPr lang="en-US" sz="7200" b="1" dirty="0">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878941">
            <a:off x="13098496" y="-1902716"/>
            <a:ext cx="9672915" cy="65413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854453">
            <a:off x="14047528" y="-984766"/>
            <a:ext cx="7362679" cy="420342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854453" flipH="1" flipV="1">
            <a:off x="-3317203" y="5622474"/>
            <a:ext cx="7362679" cy="420342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695158">
            <a:off x="1368676" y="4412445"/>
            <a:ext cx="533881" cy="517379"/>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780729">
            <a:off x="14960316" y="8919673"/>
            <a:ext cx="327164" cy="317052"/>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780729">
            <a:off x="13632322" y="1434869"/>
            <a:ext cx="327164" cy="317052"/>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14461">
            <a:off x="3996200" y="1243670"/>
            <a:ext cx="378837" cy="367127"/>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20620">
            <a:off x="16124098" y="7776528"/>
            <a:ext cx="500969" cy="485485"/>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154097">
            <a:off x="3252651" y="8535117"/>
            <a:ext cx="501069" cy="48558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108428">
            <a:off x="8559597" y="683086"/>
            <a:ext cx="775601" cy="253833"/>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700000">
            <a:off x="808373" y="1758015"/>
            <a:ext cx="794850" cy="794850"/>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sp>
      </p:grpSp>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l="33272" t="32416"/>
          <a:stretch>
            <a:fillRect/>
          </a:stretch>
        </p:blipFill>
        <p:spPr>
          <a:xfrm rot="9919327">
            <a:off x="6335209" y="6122844"/>
            <a:ext cx="529225" cy="514574"/>
          </a:xfrm>
          <a:prstGeom prst="rect">
            <a:avLst/>
          </a:prstGeom>
        </p:spPr>
      </p:pic>
      <p:pic>
        <p:nvPicPr>
          <p:cNvPr id="24" name="Picture 2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l="33272" t="32416"/>
          <a:stretch>
            <a:fillRect/>
          </a:stretch>
        </p:blipFill>
        <p:spPr>
          <a:xfrm rot="9226163" flipH="1" flipV="1">
            <a:off x="11877169" y="8342659"/>
            <a:ext cx="560208" cy="544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2" name="Group 2"/>
          <p:cNvGrpSpPr/>
          <p:nvPr/>
        </p:nvGrpSpPr>
        <p:grpSpPr>
          <a:xfrm>
            <a:off x="4335550" y="2540529"/>
            <a:ext cx="10356781" cy="5205943"/>
            <a:chOff x="0" y="0"/>
            <a:chExt cx="9872226" cy="5319667"/>
          </a:xfrm>
        </p:grpSpPr>
        <p:sp>
          <p:nvSpPr>
            <p:cNvPr id="3" name="Freeform 3"/>
            <p:cNvSpPr/>
            <p:nvPr/>
          </p:nvSpPr>
          <p:spPr>
            <a:xfrm>
              <a:off x="-9098" y="-6509"/>
              <a:ext cx="9886557" cy="5351721"/>
            </a:xfrm>
            <a:custGeom>
              <a:avLst/>
              <a:gdLst/>
              <a:ahLst/>
              <a:cxnLst/>
              <a:rect l="l" t="t" r="r" b="b"/>
              <a:pathLst>
                <a:path w="9886557" h="5351721">
                  <a:moveTo>
                    <a:pt x="63030" y="4758167"/>
                  </a:moveTo>
                  <a:cubicBezTo>
                    <a:pt x="63030" y="4758167"/>
                    <a:pt x="0" y="4511603"/>
                    <a:pt x="10218" y="1214762"/>
                  </a:cubicBezTo>
                  <a:cubicBezTo>
                    <a:pt x="18651" y="990971"/>
                    <a:pt x="65033" y="645332"/>
                    <a:pt x="65033" y="645332"/>
                  </a:cubicBezTo>
                  <a:cubicBezTo>
                    <a:pt x="82233" y="502466"/>
                    <a:pt x="56685" y="337866"/>
                    <a:pt x="181385" y="223925"/>
                  </a:cubicBezTo>
                  <a:cubicBezTo>
                    <a:pt x="346794" y="72788"/>
                    <a:pt x="621643" y="0"/>
                    <a:pt x="8993484" y="6965"/>
                  </a:cubicBezTo>
                  <a:lnTo>
                    <a:pt x="8993485" y="6965"/>
                  </a:lnTo>
                  <a:cubicBezTo>
                    <a:pt x="9210232" y="16819"/>
                    <a:pt x="9414547" y="36481"/>
                    <a:pt x="9548735" y="101690"/>
                  </a:cubicBezTo>
                  <a:cubicBezTo>
                    <a:pt x="9804781" y="226120"/>
                    <a:pt x="9886556" y="459160"/>
                    <a:pt x="9881069" y="704684"/>
                  </a:cubicBezTo>
                  <a:cubicBezTo>
                    <a:pt x="9881069" y="704684"/>
                    <a:pt x="9837781" y="1013073"/>
                    <a:pt x="9845214" y="1248607"/>
                  </a:cubicBezTo>
                  <a:cubicBezTo>
                    <a:pt x="9852337" y="4499969"/>
                    <a:pt x="9859494" y="4695572"/>
                    <a:pt x="9859494" y="4695572"/>
                  </a:cubicBezTo>
                  <a:cubicBezTo>
                    <a:pt x="9842812" y="4911304"/>
                    <a:pt x="9728168" y="5121916"/>
                    <a:pt x="9531300" y="5233540"/>
                  </a:cubicBezTo>
                  <a:cubicBezTo>
                    <a:pt x="9380948" y="5318789"/>
                    <a:pt x="9182917" y="5333887"/>
                    <a:pt x="7301225" y="5323145"/>
                  </a:cubicBezTo>
                  <a:lnTo>
                    <a:pt x="7301120" y="5323145"/>
                  </a:lnTo>
                  <a:cubicBezTo>
                    <a:pt x="645952" y="5317868"/>
                    <a:pt x="384604" y="5351721"/>
                    <a:pt x="254278" y="5242563"/>
                  </a:cubicBezTo>
                  <a:cubicBezTo>
                    <a:pt x="145767" y="5151678"/>
                    <a:pt x="81795" y="4958366"/>
                    <a:pt x="63030" y="4758167"/>
                  </a:cubicBezTo>
                  <a:close/>
                </a:path>
              </a:pathLst>
            </a:custGeom>
            <a:solidFill>
              <a:srgbClr val="EB8198"/>
            </a:solidFill>
          </p:spPr>
        </p:sp>
      </p:grpSp>
      <p:grpSp>
        <p:nvGrpSpPr>
          <p:cNvPr id="4" name="Group 4"/>
          <p:cNvGrpSpPr/>
          <p:nvPr/>
        </p:nvGrpSpPr>
        <p:grpSpPr>
          <a:xfrm>
            <a:off x="4623108" y="2815291"/>
            <a:ext cx="9854892" cy="4656418"/>
            <a:chOff x="0" y="0"/>
            <a:chExt cx="9284549" cy="4758138"/>
          </a:xfrm>
        </p:grpSpPr>
        <p:sp>
          <p:nvSpPr>
            <p:cNvPr id="5" name="Freeform 5"/>
            <p:cNvSpPr/>
            <p:nvPr/>
          </p:nvSpPr>
          <p:spPr>
            <a:xfrm>
              <a:off x="-9098" y="-6509"/>
              <a:ext cx="9298879" cy="4790192"/>
            </a:xfrm>
            <a:custGeom>
              <a:avLst/>
              <a:gdLst/>
              <a:ahLst/>
              <a:cxnLst/>
              <a:rect l="l" t="t" r="r" b="b"/>
              <a:pathLst>
                <a:path w="9298879" h="4790192">
                  <a:moveTo>
                    <a:pt x="63030" y="4196639"/>
                  </a:moveTo>
                  <a:cubicBezTo>
                    <a:pt x="63030" y="4196639"/>
                    <a:pt x="0" y="3950074"/>
                    <a:pt x="10218" y="1214762"/>
                  </a:cubicBezTo>
                  <a:cubicBezTo>
                    <a:pt x="18651" y="990971"/>
                    <a:pt x="65033" y="645332"/>
                    <a:pt x="65033" y="645332"/>
                  </a:cubicBezTo>
                  <a:cubicBezTo>
                    <a:pt x="82233" y="502466"/>
                    <a:pt x="56685" y="337866"/>
                    <a:pt x="181385" y="223925"/>
                  </a:cubicBezTo>
                  <a:cubicBezTo>
                    <a:pt x="346794" y="72788"/>
                    <a:pt x="621643" y="0"/>
                    <a:pt x="8405806" y="6965"/>
                  </a:cubicBezTo>
                  <a:lnTo>
                    <a:pt x="8405808" y="6965"/>
                  </a:lnTo>
                  <a:cubicBezTo>
                    <a:pt x="8622554" y="16819"/>
                    <a:pt x="8826870" y="36481"/>
                    <a:pt x="8961058" y="101690"/>
                  </a:cubicBezTo>
                  <a:cubicBezTo>
                    <a:pt x="9217104" y="226120"/>
                    <a:pt x="9298879" y="459160"/>
                    <a:pt x="9293392" y="704684"/>
                  </a:cubicBezTo>
                  <a:cubicBezTo>
                    <a:pt x="9293392" y="704684"/>
                    <a:pt x="9250104" y="1013073"/>
                    <a:pt x="9257537" y="1248607"/>
                  </a:cubicBezTo>
                  <a:cubicBezTo>
                    <a:pt x="9264660" y="3938440"/>
                    <a:pt x="9271817" y="4134043"/>
                    <a:pt x="9271817" y="4134043"/>
                  </a:cubicBezTo>
                  <a:cubicBezTo>
                    <a:pt x="9255135" y="4349775"/>
                    <a:pt x="9140491" y="4560387"/>
                    <a:pt x="8943622" y="4672011"/>
                  </a:cubicBezTo>
                  <a:cubicBezTo>
                    <a:pt x="8793270" y="4757260"/>
                    <a:pt x="8595240" y="4772358"/>
                    <a:pt x="6833199" y="4761616"/>
                  </a:cubicBezTo>
                  <a:lnTo>
                    <a:pt x="6833102" y="4761616"/>
                  </a:lnTo>
                  <a:cubicBezTo>
                    <a:pt x="645952" y="4756339"/>
                    <a:pt x="384604" y="4790192"/>
                    <a:pt x="254278" y="4681035"/>
                  </a:cubicBezTo>
                  <a:cubicBezTo>
                    <a:pt x="145767" y="4590149"/>
                    <a:pt x="81795" y="4396838"/>
                    <a:pt x="63030" y="4196639"/>
                  </a:cubicBezTo>
                  <a:close/>
                </a:path>
              </a:pathLst>
            </a:custGeom>
            <a:solidFill>
              <a:srgbClr val="F9FFFF"/>
            </a:solidFill>
          </p:spPr>
        </p:sp>
      </p:grpSp>
      <p:sp>
        <p:nvSpPr>
          <p:cNvPr id="6" name="TextBox 6"/>
          <p:cNvSpPr txBox="1"/>
          <p:nvPr/>
        </p:nvSpPr>
        <p:spPr>
          <a:xfrm>
            <a:off x="6797573" y="3448583"/>
            <a:ext cx="6046351" cy="3231654"/>
          </a:xfrm>
          <a:prstGeom prst="rect">
            <a:avLst/>
          </a:prstGeom>
        </p:spPr>
        <p:txBody>
          <a:bodyPr wrap="square" lIns="0" tIns="0" rIns="0" bIns="0" rtlCol="0" anchor="t">
            <a:spAutoFit/>
          </a:bodyPr>
          <a:lstStyle/>
          <a:p>
            <a:pPr algn="ctr">
              <a:lnSpc>
                <a:spcPct val="150000"/>
              </a:lnSpc>
            </a:pPr>
            <a:r>
              <a:rPr lang="vi-VN" sz="6400" b="1" dirty="0" smtClean="0">
                <a:solidFill>
                  <a:srgbClr val="FF0000"/>
                </a:solidFill>
                <a:latin typeface="Arial" panose="020B0604020202020204" pitchFamily="34" charset="0"/>
                <a:cs typeface="Arial" panose="020B0604020202020204" pitchFamily="34" charset="0"/>
              </a:rPr>
              <a:t>Phần 2:</a:t>
            </a:r>
          </a:p>
          <a:p>
            <a:pPr algn="ctr">
              <a:lnSpc>
                <a:spcPct val="150000"/>
              </a:lnSpc>
            </a:pPr>
            <a:r>
              <a:rPr lang="vi-VN" sz="7600" b="1" dirty="0" smtClean="0">
                <a:solidFill>
                  <a:srgbClr val="494D4D"/>
                </a:solidFill>
                <a:latin typeface="Arial" panose="020B0604020202020204" pitchFamily="34" charset="0"/>
                <a:cs typeface="Arial" panose="020B0604020202020204" pitchFamily="34" charset="0"/>
              </a:rPr>
              <a:t>LUYỆN TẬP</a:t>
            </a:r>
            <a:endParaRPr lang="en-US" sz="7600" b="1" dirty="0">
              <a:solidFill>
                <a:srgbClr val="494D4D"/>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474454">
            <a:off x="-632521" y="-3046586"/>
            <a:ext cx="4798373" cy="609317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631523">
            <a:off x="13778658" y="-2310187"/>
            <a:ext cx="6132972" cy="522835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87312" y="-1446763"/>
            <a:ext cx="3832024" cy="350151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200280">
            <a:off x="14529268" y="-1263281"/>
            <a:ext cx="4570804" cy="34566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11099" y="3678987"/>
            <a:ext cx="6252478" cy="919482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915938" y="3598141"/>
            <a:ext cx="3311943" cy="9153612"/>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145365">
            <a:off x="2213372" y="2402757"/>
            <a:ext cx="615731" cy="596700"/>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910721">
            <a:off x="6489032" y="8303987"/>
            <a:ext cx="636132" cy="616470"/>
          </a:xfrm>
          <a:prstGeom prst="rect">
            <a:avLst/>
          </a:prstGeom>
        </p:spPr>
      </p:pic>
      <p:pic>
        <p:nvPicPr>
          <p:cNvPr id="15"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714461">
            <a:off x="6200888" y="516670"/>
            <a:ext cx="556555" cy="539352"/>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152014">
            <a:off x="10833852" y="8722245"/>
            <a:ext cx="800275" cy="775539"/>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3008865">
            <a:off x="14095254" y="1392761"/>
            <a:ext cx="561532" cy="544176"/>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232626">
            <a:off x="10932320" y="1418589"/>
            <a:ext cx="276680" cy="268128"/>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904721">
            <a:off x="4779587" y="6550940"/>
            <a:ext cx="1119221" cy="290998"/>
          </a:xfrm>
          <a:prstGeom prst="rect">
            <a:avLst/>
          </a:prstGeom>
        </p:spPr>
      </p:pic>
      <p:pic>
        <p:nvPicPr>
          <p:cNvPr id="20" name="Picture 20"/>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7574534">
            <a:off x="13270108" y="3659619"/>
            <a:ext cx="1149650" cy="298909"/>
          </a:xfrm>
          <a:prstGeom prst="rect">
            <a:avLst/>
          </a:prstGeom>
        </p:spPr>
      </p:pic>
    </p:spTree>
    <p:extLst>
      <p:ext uri="{BB962C8B-B14F-4D97-AF65-F5344CB8AC3E}">
        <p14:creationId xmlns:p14="http://schemas.microsoft.com/office/powerpoint/2010/main" val="3817289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679210">
            <a:off x="-2405101" y="6366945"/>
            <a:ext cx="5307765" cy="4699784"/>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573000" y="9824810"/>
            <a:ext cx="515726" cy="515726"/>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22818">
            <a:off x="15439505" y="-2064782"/>
            <a:ext cx="3975926"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255401">
            <a:off x="17054195" y="2761967"/>
            <a:ext cx="1137840" cy="372384"/>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615245">
            <a:off x="644043" y="6319785"/>
            <a:ext cx="641982" cy="210103"/>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700000">
            <a:off x="413400" y="3009320"/>
            <a:ext cx="794850" cy="794850"/>
          </a:xfrm>
          <a:prstGeom prst="rect">
            <a:avLst/>
          </a:prstGeom>
        </p:spPr>
      </p:pic>
      <p:grpSp>
        <p:nvGrpSpPr>
          <p:cNvPr id="15" name="Group 15"/>
          <p:cNvGrpSpPr>
            <a:grpSpLocks noChangeAspect="1"/>
          </p:cNvGrpSpPr>
          <p:nvPr/>
        </p:nvGrpSpPr>
        <p:grpSpPr>
          <a:xfrm rot="-1741362">
            <a:off x="15811084" y="8629347"/>
            <a:ext cx="773220" cy="669608"/>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845405">
            <a:off x="2560935" y="-52572"/>
            <a:ext cx="335503" cy="986773"/>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791440">
            <a:off x="16341991" y="-1467878"/>
            <a:ext cx="2665228" cy="3817384"/>
          </a:xfrm>
          <a:prstGeom prst="rect">
            <a:avLst/>
          </a:prstGeom>
        </p:spPr>
      </p:pic>
      <p:pic>
        <p:nvPicPr>
          <p:cNvPr id="19" name="Picture 19"/>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8013505">
            <a:off x="-1609500" y="8351434"/>
            <a:ext cx="3994156" cy="2265776"/>
          </a:xfrm>
          <a:prstGeom prst="rect">
            <a:avLst/>
          </a:prstGeom>
        </p:spPr>
      </p:pic>
      <p:sp>
        <p:nvSpPr>
          <p:cNvPr id="22" name="TextBox 21"/>
          <p:cNvSpPr txBox="1"/>
          <p:nvPr/>
        </p:nvSpPr>
        <p:spPr>
          <a:xfrm>
            <a:off x="7300890" y="440814"/>
            <a:ext cx="3150350" cy="830997"/>
          </a:xfrm>
          <a:prstGeom prst="rect">
            <a:avLst/>
          </a:prstGeom>
          <a:noFill/>
        </p:spPr>
        <p:txBody>
          <a:bodyPr wrap="none" rtlCol="0">
            <a:spAutoFit/>
          </a:bodyPr>
          <a:lstStyle/>
          <a:p>
            <a:r>
              <a:rPr lang="en-US" sz="4800" b="1" dirty="0" smtClean="0">
                <a:solidFill>
                  <a:srgbClr val="FF0000"/>
                </a:solidFill>
                <a:latin typeface="Arial" panose="020B0604020202020204" pitchFamily="34" charset="0"/>
                <a:cs typeface="Arial" panose="020B0604020202020204" pitchFamily="34" charset="0"/>
              </a:rPr>
              <a:t>BÀI TẬP 1</a:t>
            </a:r>
            <a:endParaRPr lang="en-US" sz="4800" b="1" dirty="0">
              <a:solidFill>
                <a:srgbClr val="FF0000"/>
              </a:solidFill>
              <a:latin typeface="Arial" panose="020B0604020202020204" pitchFamily="34" charset="0"/>
              <a:cs typeface="Arial" panose="020B0604020202020204" pitchFamily="34" charset="0"/>
            </a:endParaRPr>
          </a:p>
        </p:txBody>
      </p:sp>
      <p:sp>
        <p:nvSpPr>
          <p:cNvPr id="23" name="Rectangle 22"/>
          <p:cNvSpPr/>
          <p:nvPr/>
        </p:nvSpPr>
        <p:spPr>
          <a:xfrm>
            <a:off x="1331087" y="1173142"/>
            <a:ext cx="15034969" cy="8402300"/>
          </a:xfrm>
          <a:prstGeom prst="rect">
            <a:avLst/>
          </a:prstGeom>
        </p:spPr>
        <p:txBody>
          <a:bodyPr wrap="square">
            <a:spAutoFit/>
          </a:bodyPr>
          <a:lstStyle/>
          <a:p>
            <a:pPr indent="270510" algn="just">
              <a:lnSpc>
                <a:spcPct val="150000"/>
              </a:lnSpc>
            </a:pPr>
            <a:r>
              <a:rPr lang="en-US" sz="45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Tìm</a:t>
            </a:r>
            <a:r>
              <a:rPr lang="en-US" sz="4500" b="1" dirty="0">
                <a:solidFill>
                  <a:srgbClr val="333333"/>
                </a:solidFill>
                <a:latin typeface="Arial" panose="020B0604020202020204" pitchFamily="34" charset="0"/>
                <a:ea typeface="Times New Roman" panose="02020603050405020304" pitchFamily="18" charset="0"/>
                <a:cs typeface="Arial" panose="020B0604020202020204" pitchFamily="34" charset="0"/>
              </a:rPr>
              <a:t> các </a:t>
            </a:r>
            <a:r>
              <a:rPr lang="en-US" sz="45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phó</a:t>
            </a:r>
            <a:r>
              <a:rPr lang="en-US" sz="4500" b="1" dirty="0">
                <a:solidFill>
                  <a:srgbClr val="333333"/>
                </a:solidFill>
                <a:latin typeface="Arial" panose="020B0604020202020204" pitchFamily="34" charset="0"/>
                <a:ea typeface="Times New Roman" panose="02020603050405020304" pitchFamily="18" charset="0"/>
                <a:cs typeface="Arial" panose="020B0604020202020204" pitchFamily="34" charset="0"/>
              </a:rPr>
              <a:t> từ </a:t>
            </a:r>
            <a:r>
              <a:rPr lang="en-US" sz="45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bổ</a:t>
            </a:r>
            <a:r>
              <a:rPr lang="en-US" sz="4500" b="1" dirty="0">
                <a:solidFill>
                  <a:srgbClr val="333333"/>
                </a:solidFill>
                <a:latin typeface="Arial" panose="020B0604020202020204" pitchFamily="34" charset="0"/>
                <a:ea typeface="Times New Roman" panose="02020603050405020304" pitchFamily="18" charset="0"/>
                <a:cs typeface="Arial" panose="020B0604020202020204" pitchFamily="34" charset="0"/>
              </a:rPr>
              <a:t> sung ý </a:t>
            </a:r>
            <a:r>
              <a:rPr lang="en-US" sz="45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nghĩa</a:t>
            </a:r>
            <a:r>
              <a:rPr lang="en-US" sz="45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cho</a:t>
            </a:r>
            <a:r>
              <a:rPr lang="en-US" sz="45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danh</a:t>
            </a:r>
            <a:r>
              <a:rPr lang="en-US" sz="4500" b="1" dirty="0">
                <a:solidFill>
                  <a:srgbClr val="333333"/>
                </a:solidFill>
                <a:latin typeface="Arial" panose="020B0604020202020204" pitchFamily="34" charset="0"/>
                <a:ea typeface="Times New Roman" panose="02020603050405020304" pitchFamily="18" charset="0"/>
                <a:cs typeface="Arial" panose="020B0604020202020204" pitchFamily="34" charset="0"/>
              </a:rPr>
              <a:t> từ trong </a:t>
            </a:r>
            <a:r>
              <a:rPr lang="en-US" sz="4500" b="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các </a:t>
            </a:r>
            <a:r>
              <a:rPr lang="en-US" sz="4500" b="1" dirty="0">
                <a:solidFill>
                  <a:srgbClr val="333333"/>
                </a:solidFill>
                <a:latin typeface="Arial" panose="020B0604020202020204" pitchFamily="34" charset="0"/>
                <a:ea typeface="Times New Roman" panose="02020603050405020304" pitchFamily="18" charset="0"/>
                <a:cs typeface="Arial" panose="020B0604020202020204" pitchFamily="34" charset="0"/>
              </a:rPr>
              <a:t>câu </a:t>
            </a:r>
            <a:r>
              <a:rPr lang="en-US" sz="4500" b="1"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4500" b="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500" b="1" dirty="0">
              <a:latin typeface="Arial" panose="020B0604020202020204" pitchFamily="34" charset="0"/>
              <a:ea typeface="Times New Roman" panose="02020603050405020304" pitchFamily="18" charset="0"/>
              <a:cs typeface="Arial" panose="020B0604020202020204" pitchFamily="34" charset="0"/>
            </a:endParaRPr>
          </a:p>
          <a:p>
            <a:pPr indent="270510" algn="just">
              <a:lnSpc>
                <a:spcPct val="150000"/>
              </a:lnSpc>
            </a:pPr>
            <a:r>
              <a:rPr lang="en-US" sz="4500" i="1"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a.Tôi</a:t>
            </a:r>
            <a:r>
              <a:rPr lang="en-US" sz="4500" i="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nghĩ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không</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phải chỉ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riêng</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bà con trong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làng</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mà nói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chung</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mọi</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người, nhất là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lứa</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tuổi</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trẻ</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đều</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cần biết câu chuyện </a:t>
            </a:r>
            <a:r>
              <a:rPr lang="en-US" sz="4500" i="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này.</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indent="270510" algn="just">
              <a:lnSpc>
                <a:spcPct val="150000"/>
              </a:lnSpc>
            </a:pPr>
            <a:r>
              <a:rPr lang="en-US" sz="4500" i="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b</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Những</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lúc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ấy</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thầy</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Đuy-sen</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đã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bế</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các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em</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qua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suối</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indent="270510" algn="just">
              <a:lnSpc>
                <a:spcPct val="150000"/>
              </a:lnSpc>
            </a:pP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c.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Tuy</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chúng</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tôi</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còn bé, nhưng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tôi</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nghĩ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rằng</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lúc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đó</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chúng</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tôi</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đều</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đã hiểu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được</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những</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điều</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ấy</a:t>
            </a:r>
            <a:r>
              <a:rPr lang="en-US" sz="4500" i="1"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25" name="Straight Connector 24"/>
          <p:cNvCxnSpPr/>
          <p:nvPr/>
        </p:nvCxnSpPr>
        <p:spPr>
          <a:xfrm>
            <a:off x="3247573" y="5219700"/>
            <a:ext cx="867227"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2295072" y="7256429"/>
            <a:ext cx="1667328"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11049000" y="7256429"/>
            <a:ext cx="867227"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6705600" y="9377926"/>
            <a:ext cx="1667328"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circle(in)">
                                      <p:cBhvr>
                                        <p:cTn id="13" dur="500"/>
                                        <p:tgtEl>
                                          <p:spTgt spid="23">
                                            <p:txEl>
                                              <p:pRg st="1" end="1"/>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3">
                                            <p:txEl>
                                              <p:pRg st="2" end="2"/>
                                            </p:txEl>
                                          </p:spTgt>
                                        </p:tgtEl>
                                        <p:attrNameLst>
                                          <p:attrName>style.visibility</p:attrName>
                                        </p:attrNameLst>
                                      </p:cBhvr>
                                      <p:to>
                                        <p:strVal val="visible"/>
                                      </p:to>
                                    </p:set>
                                    <p:animEffect transition="in" filter="circle(in)">
                                      <p:cBhvr>
                                        <p:cTn id="16" dur="500"/>
                                        <p:tgtEl>
                                          <p:spTgt spid="23">
                                            <p:txEl>
                                              <p:pRg st="2" end="2"/>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Effect transition="in" filter="circle(in)">
                                      <p:cBhvr>
                                        <p:cTn id="19" dur="500"/>
                                        <p:tgtEl>
                                          <p:spTgt spid="2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inVertical)">
                                      <p:cBhvr>
                                        <p:cTn id="29" dur="500"/>
                                        <p:tgtEl>
                                          <p:spTgt spid="26"/>
                                        </p:tgtEl>
                                      </p:cBhvr>
                                    </p:animEffect>
                                  </p:childTnLst>
                                </p:cTn>
                              </p:par>
                              <p:par>
                                <p:cTn id="30" presetID="16" presetClass="entr" presetSubtype="21"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679210">
            <a:off x="-2806453" y="6277463"/>
            <a:ext cx="5307765" cy="4699784"/>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573000" y="9824810"/>
            <a:ext cx="515726" cy="515726"/>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22818">
            <a:off x="15774320" y="-2234859"/>
            <a:ext cx="3975926"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255401">
            <a:off x="17273277" y="4082109"/>
            <a:ext cx="1137840" cy="372384"/>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615245">
            <a:off x="-367786" y="5978396"/>
            <a:ext cx="1203833" cy="393981"/>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700000">
            <a:off x="5566" y="2736819"/>
            <a:ext cx="794850" cy="794850"/>
          </a:xfrm>
          <a:prstGeom prst="rect">
            <a:avLst/>
          </a:prstGeom>
        </p:spPr>
      </p:pic>
      <p:grpSp>
        <p:nvGrpSpPr>
          <p:cNvPr id="15" name="Group 15"/>
          <p:cNvGrpSpPr>
            <a:grpSpLocks noChangeAspect="1"/>
          </p:cNvGrpSpPr>
          <p:nvPr/>
        </p:nvGrpSpPr>
        <p:grpSpPr>
          <a:xfrm rot="-1741362">
            <a:off x="17200851" y="9149518"/>
            <a:ext cx="773220" cy="669608"/>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845405">
            <a:off x="2560935" y="-52572"/>
            <a:ext cx="335503" cy="986773"/>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791440">
            <a:off x="16676806" y="-1637955"/>
            <a:ext cx="2665228" cy="3817384"/>
          </a:xfrm>
          <a:prstGeom prst="rect">
            <a:avLst/>
          </a:prstGeom>
        </p:spPr>
      </p:pic>
      <p:pic>
        <p:nvPicPr>
          <p:cNvPr id="19" name="Picture 19"/>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8013505">
            <a:off x="-1609500" y="8351434"/>
            <a:ext cx="3994156" cy="2265776"/>
          </a:xfrm>
          <a:prstGeom prst="rect">
            <a:avLst/>
          </a:prstGeom>
        </p:spPr>
      </p:pic>
      <p:sp>
        <p:nvSpPr>
          <p:cNvPr id="22" name="TextBox 21"/>
          <p:cNvSpPr txBox="1"/>
          <p:nvPr/>
        </p:nvSpPr>
        <p:spPr>
          <a:xfrm>
            <a:off x="7300890" y="440814"/>
            <a:ext cx="3150350" cy="830997"/>
          </a:xfrm>
          <a:prstGeom prst="rect">
            <a:avLst/>
          </a:prstGeom>
          <a:noFill/>
        </p:spPr>
        <p:txBody>
          <a:bodyPr wrap="none" rtlCol="0">
            <a:spAutoFit/>
          </a:bodyPr>
          <a:lstStyle/>
          <a:p>
            <a:r>
              <a:rPr lang="en-US" sz="4800" b="1" dirty="0" smtClean="0">
                <a:solidFill>
                  <a:srgbClr val="FF0000"/>
                </a:solidFill>
                <a:latin typeface="Arial" panose="020B0604020202020204" pitchFamily="34" charset="0"/>
                <a:cs typeface="Arial" panose="020B0604020202020204" pitchFamily="34" charset="0"/>
              </a:rPr>
              <a:t>BÀI TẬP 2</a:t>
            </a:r>
            <a:endParaRPr lang="en-US" sz="4800"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849053" y="1094530"/>
            <a:ext cx="16444685" cy="8633133"/>
          </a:xfrm>
          <a:prstGeom prst="rect">
            <a:avLst/>
          </a:prstGeom>
          <a:noFill/>
        </p:spPr>
        <p:txBody>
          <a:bodyPr wrap="square" rtlCol="0">
            <a:spAutoFit/>
          </a:bodyPr>
          <a:lstStyle/>
          <a:p>
            <a:pPr algn="just">
              <a:lnSpc>
                <a:spcPct val="150000"/>
              </a:lnSpc>
            </a:pPr>
            <a:r>
              <a:rPr lang="en-US" sz="4500" b="1" dirty="0" err="1" smtClean="0">
                <a:latin typeface="Arial" panose="020B0604020202020204" pitchFamily="34" charset="0"/>
                <a:cs typeface="Arial" panose="020B0604020202020204" pitchFamily="34" charset="0"/>
              </a:rPr>
              <a:t>Tìm</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phó</a:t>
            </a:r>
            <a:r>
              <a:rPr lang="en-US" sz="4500" b="1" dirty="0" smtClean="0">
                <a:latin typeface="Arial" panose="020B0604020202020204" pitchFamily="34" charset="0"/>
                <a:cs typeface="Arial" panose="020B0604020202020204" pitchFamily="34" charset="0"/>
              </a:rPr>
              <a:t> từ </a:t>
            </a:r>
            <a:r>
              <a:rPr lang="en-US" sz="4500" b="1" dirty="0" err="1" smtClean="0">
                <a:latin typeface="Arial" panose="020B0604020202020204" pitchFamily="34" charset="0"/>
                <a:cs typeface="Arial" panose="020B0604020202020204" pitchFamily="34" charset="0"/>
              </a:rPr>
              <a:t>bổ</a:t>
            </a:r>
            <a:r>
              <a:rPr lang="en-US" sz="4500" b="1" dirty="0" smtClean="0">
                <a:latin typeface="Arial" panose="020B0604020202020204" pitchFamily="34" charset="0"/>
                <a:cs typeface="Arial" panose="020B0604020202020204" pitchFamily="34" charset="0"/>
              </a:rPr>
              <a:t> sung ý </a:t>
            </a:r>
            <a:r>
              <a:rPr lang="en-US" sz="4500" b="1" dirty="0" err="1" smtClean="0">
                <a:latin typeface="Arial" panose="020B0604020202020204" pitchFamily="34" charset="0"/>
                <a:cs typeface="Arial" panose="020B0604020202020204" pitchFamily="34" charset="0"/>
              </a:rPr>
              <a:t>nghĩa</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cho</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động</a:t>
            </a:r>
            <a:r>
              <a:rPr lang="en-US" sz="4500" b="1" dirty="0" smtClean="0">
                <a:latin typeface="Arial" panose="020B0604020202020204" pitchFamily="34" charset="0"/>
                <a:cs typeface="Arial" panose="020B0604020202020204" pitchFamily="34" charset="0"/>
              </a:rPr>
              <a:t> từ, tính từ trong </a:t>
            </a:r>
            <a:r>
              <a:rPr lang="en-US" sz="4500" b="1" dirty="0" err="1" smtClean="0">
                <a:latin typeface="Arial" panose="020B0604020202020204" pitchFamily="34" charset="0"/>
                <a:cs typeface="Arial" panose="020B0604020202020204" pitchFamily="34" charset="0"/>
              </a:rPr>
              <a:t>những</a:t>
            </a:r>
            <a:r>
              <a:rPr lang="en-US" sz="4500" b="1" dirty="0" smtClean="0">
                <a:latin typeface="Arial" panose="020B0604020202020204" pitchFamily="34" charset="0"/>
                <a:cs typeface="Arial" panose="020B0604020202020204" pitchFamily="34" charset="0"/>
              </a:rPr>
              <a:t> câu </a:t>
            </a:r>
            <a:r>
              <a:rPr lang="en-US" sz="4500" b="1" dirty="0" err="1" smtClean="0">
                <a:latin typeface="Arial" panose="020B0604020202020204" pitchFamily="34" charset="0"/>
                <a:cs typeface="Arial" panose="020B0604020202020204" pitchFamily="34" charset="0"/>
              </a:rPr>
              <a:t>sau</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và</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cho</a:t>
            </a:r>
            <a:r>
              <a:rPr lang="en-US" sz="4500" b="1" dirty="0" smtClean="0">
                <a:latin typeface="Arial" panose="020B0604020202020204" pitchFamily="34" charset="0"/>
                <a:cs typeface="Arial" panose="020B0604020202020204" pitchFamily="34" charset="0"/>
              </a:rPr>
              <a:t> biết mỗi </a:t>
            </a:r>
            <a:r>
              <a:rPr lang="en-US" sz="4500" b="1" dirty="0" err="1" smtClean="0">
                <a:latin typeface="Arial" panose="020B0604020202020204" pitchFamily="34" charset="0"/>
                <a:cs typeface="Arial" panose="020B0604020202020204" pitchFamily="34" charset="0"/>
              </a:rPr>
              <a:t>phó</a:t>
            </a:r>
            <a:r>
              <a:rPr lang="en-US" sz="4500" b="1" dirty="0" smtClean="0">
                <a:latin typeface="Arial" panose="020B0604020202020204" pitchFamily="34" charset="0"/>
                <a:cs typeface="Arial" panose="020B0604020202020204" pitchFamily="34" charset="0"/>
              </a:rPr>
              <a:t> từ </a:t>
            </a:r>
            <a:r>
              <a:rPr lang="en-US" sz="4500" b="1" dirty="0" err="1" smtClean="0">
                <a:latin typeface="Arial" panose="020B0604020202020204" pitchFamily="34" charset="0"/>
                <a:cs typeface="Arial" panose="020B0604020202020204" pitchFamily="34" charset="0"/>
              </a:rPr>
              <a:t>bổ</a:t>
            </a:r>
            <a:r>
              <a:rPr lang="en-US" sz="4500" b="1" dirty="0" smtClean="0">
                <a:latin typeface="Arial" panose="020B0604020202020204" pitchFamily="34" charset="0"/>
                <a:cs typeface="Arial" panose="020B0604020202020204" pitchFamily="34" charset="0"/>
              </a:rPr>
              <a:t> sung ý </a:t>
            </a:r>
            <a:r>
              <a:rPr lang="en-US" sz="4500" b="1" dirty="0" err="1" smtClean="0">
                <a:latin typeface="Arial" panose="020B0604020202020204" pitchFamily="34" charset="0"/>
                <a:cs typeface="Arial" panose="020B0604020202020204" pitchFamily="34" charset="0"/>
              </a:rPr>
              <a:t>nghĩa</a:t>
            </a:r>
            <a:r>
              <a:rPr lang="en-US" sz="4500" b="1" dirty="0" smtClean="0">
                <a:latin typeface="Arial" panose="020B0604020202020204" pitchFamily="34" charset="0"/>
                <a:cs typeface="Arial" panose="020B0604020202020204" pitchFamily="34" charset="0"/>
              </a:rPr>
              <a:t> gì.</a:t>
            </a:r>
          </a:p>
          <a:p>
            <a:pPr marL="914400" indent="-914400" algn="just">
              <a:lnSpc>
                <a:spcPct val="150000"/>
              </a:lnSpc>
              <a:buAutoNum type="alphaLcPeriod"/>
            </a:pP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tôi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nghĩ </a:t>
            </a:r>
            <a:r>
              <a:rPr lang="en-US" sz="4000" dirty="0" err="1" smtClean="0">
                <a:latin typeface="Arial" panose="020B0604020202020204" pitchFamily="34" charset="0"/>
                <a:cs typeface="Arial" panose="020B0604020202020204" pitchFamily="34" charset="0"/>
              </a:rPr>
              <a:t>ra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cách gì hơn là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bà An-tư-</a:t>
            </a:r>
            <a:r>
              <a:rPr lang="en-US" sz="4000" dirty="0" err="1" smtClean="0">
                <a:latin typeface="Arial" panose="020B0604020202020204" pitchFamily="34" charset="0"/>
                <a:cs typeface="Arial" panose="020B0604020202020204" pitchFamily="34" charset="0"/>
              </a:rPr>
              <a:t>nai</a:t>
            </a:r>
            <a:r>
              <a:rPr lang="en-US" sz="4000" dirty="0" smtClean="0">
                <a:latin typeface="Arial" panose="020B0604020202020204" pitchFamily="34" charset="0"/>
                <a:cs typeface="Arial" panose="020B0604020202020204" pitchFamily="34" charset="0"/>
              </a:rPr>
              <a:t> Xu-</a:t>
            </a:r>
            <a:r>
              <a:rPr lang="en-US" sz="4000" dirty="0" err="1" smtClean="0">
                <a:latin typeface="Arial" panose="020B0604020202020204" pitchFamily="34" charset="0"/>
                <a:cs typeface="Arial" panose="020B0604020202020204" pitchFamily="34" charset="0"/>
              </a:rPr>
              <a:t>lai</a:t>
            </a:r>
            <a:r>
              <a:rPr lang="en-US" sz="4000" dirty="0" smtClean="0">
                <a:latin typeface="Arial" panose="020B0604020202020204" pitchFamily="34" charset="0"/>
                <a:cs typeface="Arial" panose="020B0604020202020204" pitchFamily="34" charset="0"/>
              </a:rPr>
              <a:t>-ma-</a:t>
            </a:r>
            <a:r>
              <a:rPr lang="en-US" sz="4000" dirty="0" err="1" smtClean="0">
                <a:latin typeface="Arial" panose="020B0604020202020204" pitchFamily="34" charset="0"/>
                <a:cs typeface="Arial" panose="020B0604020202020204" pitchFamily="34" charset="0"/>
              </a:rPr>
              <a:t>nô</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va</a:t>
            </a:r>
            <a:r>
              <a:rPr lang="en-US" sz="4000" dirty="0" smtClean="0">
                <a:latin typeface="Arial" panose="020B0604020202020204" pitchFamily="34" charset="0"/>
                <a:cs typeface="Arial" panose="020B0604020202020204" pitchFamily="34" charset="0"/>
              </a:rPr>
              <a:t> để kể hết chuyện này.</a:t>
            </a:r>
          </a:p>
          <a:p>
            <a:pPr marL="914400" indent="-914400" algn="just">
              <a:lnSpc>
                <a:spcPct val="150000"/>
              </a:lnSpc>
              <a:buAutoNum type="alphaLcPeriod"/>
            </a:pPr>
            <a:r>
              <a:rPr lang="en-US" sz="4000" dirty="0" smtClean="0">
                <a:latin typeface="Arial" panose="020B0604020202020204" pitchFamily="34" charset="0"/>
                <a:cs typeface="Arial" panose="020B0604020202020204" pitchFamily="34" charset="0"/>
              </a:rPr>
              <a:t>Các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ghé</a:t>
            </a:r>
            <a:r>
              <a:rPr lang="en-US" sz="4000" dirty="0" smtClean="0">
                <a:latin typeface="Arial" panose="020B0604020202020204" pitchFamily="34" charset="0"/>
                <a:cs typeface="Arial" panose="020B0604020202020204" pitchFamily="34" charset="0"/>
              </a:rPr>
              <a:t> vào đây xem là hay lắm, các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chả sẽ học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ở đây là gì?</a:t>
            </a:r>
          </a:p>
          <a:p>
            <a:pPr marL="914400" indent="-914400" algn="just">
              <a:lnSpc>
                <a:spcPct val="150000"/>
              </a:lnSpc>
              <a:buAutoNum type="alphaLcPeriod"/>
            </a:pPr>
            <a:r>
              <a:rPr lang="en-US" sz="4000" dirty="0" err="1" smtClean="0">
                <a:latin typeface="Arial" panose="020B0604020202020204" pitchFamily="34" charset="0"/>
                <a:cs typeface="Arial" panose="020B0604020202020204" pitchFamily="34" charset="0"/>
              </a:rPr>
              <a:t>Chúng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tôi</a:t>
            </a:r>
            <a:r>
              <a:rPr lang="en-US" sz="4000" dirty="0" smtClean="0">
                <a:latin typeface="Arial" panose="020B0604020202020204" pitchFamily="34" charset="0"/>
                <a:cs typeface="Arial" panose="020B0604020202020204" pitchFamily="34" charset="0"/>
              </a:rPr>
              <a:t> cũng </a:t>
            </a:r>
            <a:r>
              <a:rPr lang="en-US" sz="4000" dirty="0" err="1" smtClean="0">
                <a:latin typeface="Arial" panose="020B0604020202020204" pitchFamily="34" charset="0"/>
                <a:cs typeface="Arial" panose="020B0604020202020204" pitchFamily="34" charset="0"/>
              </a:rPr>
              <a:t>đứng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dậy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cõng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những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ki-giắc</a:t>
            </a:r>
            <a:r>
              <a:rPr lang="en-US" sz="4000" dirty="0" smtClean="0">
                <a:latin typeface="Arial" panose="020B0604020202020204" pitchFamily="34" charset="0"/>
                <a:cs typeface="Arial" panose="020B0604020202020204" pitchFamily="34" charset="0"/>
              </a:rPr>
              <a:t> lên </a:t>
            </a:r>
            <a:r>
              <a:rPr lang="en-US" sz="4000" dirty="0" err="1" smtClean="0">
                <a:latin typeface="Arial" panose="020B0604020202020204" pitchFamily="34" charset="0"/>
                <a:cs typeface="Arial" panose="020B0604020202020204" pitchFamily="34" charset="0"/>
              </a:rPr>
              <a:t>lưng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rảo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bước</a:t>
            </a:r>
            <a:r>
              <a:rPr lang="en-US" sz="4000" dirty="0" smtClean="0">
                <a:latin typeface="Arial" panose="020B0604020202020204" pitchFamily="34" charset="0"/>
                <a:cs typeface="Arial" panose="020B0604020202020204" pitchFamily="34" charset="0"/>
              </a:rPr>
              <a:t> về </a:t>
            </a:r>
            <a:r>
              <a:rPr lang="en-US" sz="4000" dirty="0" err="1" smtClean="0">
                <a:latin typeface="Arial" panose="020B0604020202020204" pitchFamily="34" charset="0"/>
                <a:cs typeface="Arial" panose="020B0604020202020204" pitchFamily="34" charset="0"/>
              </a:rPr>
              <a:t>làng</a:t>
            </a:r>
            <a:r>
              <a:rPr lang="en-US" sz="4000" dirty="0" smtClean="0">
                <a:latin typeface="Arial" panose="020B0604020202020204" pitchFamily="34" charset="0"/>
                <a:cs typeface="Arial" panose="020B0604020202020204" pitchFamily="34" charset="0"/>
              </a:rPr>
              <a:t>.</a:t>
            </a:r>
          </a:p>
          <a:p>
            <a:pPr marL="914400" indent="-914400" algn="just">
              <a:lnSpc>
                <a:spcPct val="150000"/>
              </a:lnSpc>
              <a:buAutoNum type="alphaLcPeriod"/>
            </a:pPr>
            <a:r>
              <a:rPr lang="en-US" sz="4000" dirty="0" smtClean="0">
                <a:latin typeface="Arial" panose="020B0604020202020204" pitchFamily="34" charset="0"/>
                <a:cs typeface="Arial" panose="020B0604020202020204" pitchFamily="34" charset="0"/>
              </a:rPr>
              <a:t>An-tư-</a:t>
            </a:r>
            <a:r>
              <a:rPr lang="en-US" sz="4000" dirty="0" err="1" smtClean="0">
                <a:latin typeface="Arial" panose="020B0604020202020204" pitchFamily="34" charset="0"/>
                <a:cs typeface="Arial" panose="020B0604020202020204" pitchFamily="34" charset="0"/>
              </a:rPr>
              <a:t>nai</a:t>
            </a:r>
            <a:r>
              <a:rPr lang="en-US" sz="4000" dirty="0" smtClean="0">
                <a:latin typeface="Arial" panose="020B0604020202020204" pitchFamily="34" charset="0"/>
                <a:cs typeface="Arial" panose="020B0604020202020204" pitchFamily="34" charset="0"/>
              </a:rPr>
              <a:t>, cái </a:t>
            </a:r>
            <a:r>
              <a:rPr lang="en-US" sz="4000" dirty="0" err="1" smtClean="0">
                <a:latin typeface="Arial" panose="020B0604020202020204" pitchFamily="34" charset="0"/>
                <a:cs typeface="Arial" panose="020B0604020202020204" pitchFamily="34" charset="0"/>
              </a:rPr>
              <a:t>tên</a:t>
            </a:r>
            <a:r>
              <a:rPr lang="en-US" sz="4000" dirty="0" smtClean="0">
                <a:latin typeface="Arial" panose="020B0604020202020204" pitchFamily="34" charset="0"/>
                <a:cs typeface="Arial" panose="020B0604020202020204" pitchFamily="34" charset="0"/>
              </a:rPr>
              <a:t> hay quá, mà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thì chắc </a:t>
            </a:r>
            <a:r>
              <a:rPr lang="en-US" sz="4000" dirty="0" err="1" smtClean="0">
                <a:latin typeface="Arial" panose="020B0604020202020204" pitchFamily="34" charset="0"/>
                <a:cs typeface="Arial" panose="020B0604020202020204" pitchFamily="34" charset="0"/>
              </a:rPr>
              <a:t>ngoan</a:t>
            </a:r>
            <a:r>
              <a:rPr lang="en-US" sz="4000" dirty="0" smtClean="0">
                <a:latin typeface="Arial" panose="020B0604020202020204" pitchFamily="34" charset="0"/>
                <a:cs typeface="Arial" panose="020B0604020202020204" pitchFamily="34" charset="0"/>
              </a:rPr>
              <a:t> lắm phải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3250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679210">
            <a:off x="-2806453" y="6277463"/>
            <a:ext cx="5307765" cy="4699784"/>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478000" y="9942869"/>
            <a:ext cx="515726" cy="515726"/>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22818">
            <a:off x="15774320" y="-2234859"/>
            <a:ext cx="3975926"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255401">
            <a:off x="17273277" y="4082109"/>
            <a:ext cx="1137840" cy="372384"/>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615245">
            <a:off x="-198926" y="5978395"/>
            <a:ext cx="1203833" cy="393981"/>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700000">
            <a:off x="-9848" y="1794301"/>
            <a:ext cx="794850" cy="794850"/>
          </a:xfrm>
          <a:prstGeom prst="rect">
            <a:avLst/>
          </a:prstGeom>
        </p:spPr>
      </p:pic>
      <p:grpSp>
        <p:nvGrpSpPr>
          <p:cNvPr id="15" name="Group 15"/>
          <p:cNvGrpSpPr>
            <a:grpSpLocks noChangeAspect="1"/>
          </p:cNvGrpSpPr>
          <p:nvPr/>
        </p:nvGrpSpPr>
        <p:grpSpPr>
          <a:xfrm rot="-1741362">
            <a:off x="17122314" y="7783647"/>
            <a:ext cx="773220" cy="669608"/>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845405">
            <a:off x="2560935" y="-52572"/>
            <a:ext cx="335503" cy="986773"/>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791440">
            <a:off x="16676806" y="-1637955"/>
            <a:ext cx="2665228" cy="3817384"/>
          </a:xfrm>
          <a:prstGeom prst="rect">
            <a:avLst/>
          </a:prstGeom>
        </p:spPr>
      </p:pic>
      <p:pic>
        <p:nvPicPr>
          <p:cNvPr id="19" name="Picture 19"/>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8013505">
            <a:off x="-1609500" y="8351434"/>
            <a:ext cx="3994156" cy="2265776"/>
          </a:xfrm>
          <a:prstGeom prst="rect">
            <a:avLst/>
          </a:prstGeom>
        </p:spPr>
      </p:pic>
      <p:sp>
        <p:nvSpPr>
          <p:cNvPr id="22" name="TextBox 21"/>
          <p:cNvSpPr txBox="1"/>
          <p:nvPr/>
        </p:nvSpPr>
        <p:spPr>
          <a:xfrm>
            <a:off x="7343514" y="239091"/>
            <a:ext cx="3150350" cy="830997"/>
          </a:xfrm>
          <a:prstGeom prst="rect">
            <a:avLst/>
          </a:prstGeom>
          <a:noFill/>
        </p:spPr>
        <p:txBody>
          <a:bodyPr wrap="none" rtlCol="0">
            <a:spAutoFit/>
          </a:bodyPr>
          <a:lstStyle/>
          <a:p>
            <a:r>
              <a:rPr lang="en-US" sz="4800" b="1" dirty="0" smtClean="0">
                <a:solidFill>
                  <a:srgbClr val="FF0000"/>
                </a:solidFill>
                <a:latin typeface="Arial" panose="020B0604020202020204" pitchFamily="34" charset="0"/>
                <a:cs typeface="Arial" panose="020B0604020202020204" pitchFamily="34" charset="0"/>
              </a:rPr>
              <a:t>BÀI TẬP 2</a:t>
            </a:r>
            <a:endParaRPr lang="en-US" sz="4800"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1319025" y="1070088"/>
            <a:ext cx="15575900" cy="8817799"/>
          </a:xfrm>
          <a:prstGeom prst="rect">
            <a:avLst/>
          </a:prstGeom>
        </p:spPr>
        <p:txBody>
          <a:bodyPr wrap="square">
            <a:spAutoFit/>
          </a:bodyPr>
          <a:lstStyle/>
          <a:p>
            <a:pPr indent="228600" algn="just">
              <a:lnSpc>
                <a:spcPct val="140000"/>
              </a:lnSpc>
            </a:pP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vi-VN"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nghĩ ra </a:t>
            </a:r>
            <a:r>
              <a:rPr lang="vi-VN" sz="45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cách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gì: phó từ </a:t>
            </a:r>
            <a:r>
              <a:rPr lang="vi-VN"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bổ sung cho động từ </a:t>
            </a:r>
            <a:r>
              <a:rPr lang="vi-VN"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nghĩ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ý nghĩa phủ định, phó từ </a:t>
            </a:r>
            <a:r>
              <a:rPr lang="vi-VN"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chỉ kết quả của hành động </a:t>
            </a:r>
            <a:r>
              <a:rPr lang="vi-VN"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nghĩ.</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indent="228600" algn="just">
              <a:lnSpc>
                <a:spcPct val="140000"/>
              </a:lnSpc>
              <a:tabLst>
                <a:tab pos="387350" algn="l"/>
              </a:tabLst>
            </a:pP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b.	hay </a:t>
            </a:r>
            <a:r>
              <a:rPr lang="vi-VN"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lắm:</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phó từ </a:t>
            </a:r>
            <a:r>
              <a:rPr lang="vi-VN"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lắm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chỉ mức độ cho tính chất </a:t>
            </a:r>
            <a:r>
              <a:rPr lang="vi-VN"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hay</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chả sẽ</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học tập ở đây. phó từ </a:t>
            </a:r>
            <a:r>
              <a:rPr lang="vi-VN"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chả</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chỉ ý nghĩa phủ </a:t>
            </a:r>
            <a:r>
              <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định,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phó từ </a:t>
            </a:r>
            <a:r>
              <a:rPr lang="vi-VN"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sẽ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chỉ ý nghĩa thời gian tương lai.</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indent="228600" algn="just">
              <a:lnSpc>
                <a:spcPct val="140000"/>
              </a:lnSpc>
              <a:tabLst>
                <a:tab pos="386715" algn="l"/>
              </a:tabLst>
            </a:pP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vi-VN"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cũng</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đứng </a:t>
            </a:r>
            <a:r>
              <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dậy</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phó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từ </a:t>
            </a:r>
            <a:r>
              <a:rPr lang="vi-VN"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cũng</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chỉ sự tiếp diễn tương tự.</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indent="228600" algn="just">
              <a:lnSpc>
                <a:spcPct val="140000"/>
              </a:lnSpc>
              <a:tabLst>
                <a:tab pos="392430" algn="l"/>
              </a:tabLst>
            </a:pP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d.	hay </a:t>
            </a:r>
            <a:r>
              <a:rPr lang="vi-VN"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phó từ </a:t>
            </a:r>
            <a:r>
              <a:rPr lang="vi-VN"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chỉ mức độ của đặc </a:t>
            </a:r>
            <a:r>
              <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ể</a:t>
            </a:r>
            <a:r>
              <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hay, ngoan </a:t>
            </a:r>
            <a:r>
              <a:rPr lang="vi-VN"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lắm</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phó từ l</a:t>
            </a:r>
            <a:r>
              <a:rPr lang="vi-VN"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ắm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chỉ mức độ của đặc điềm </a:t>
            </a:r>
            <a:r>
              <a:rPr lang="vi-VN"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ngoan.</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5394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out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out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679210">
            <a:off x="-2806453" y="6277463"/>
            <a:ext cx="5307765" cy="4699784"/>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478000" y="9942869"/>
            <a:ext cx="515726" cy="515726"/>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22818">
            <a:off x="15774320" y="-2234859"/>
            <a:ext cx="3975926"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255401">
            <a:off x="17273277" y="4082109"/>
            <a:ext cx="1137840" cy="372384"/>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615245">
            <a:off x="-198926" y="5978395"/>
            <a:ext cx="1203833" cy="393981"/>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700000">
            <a:off x="-9848" y="1794301"/>
            <a:ext cx="794850" cy="794850"/>
          </a:xfrm>
          <a:prstGeom prst="rect">
            <a:avLst/>
          </a:prstGeom>
        </p:spPr>
      </p:pic>
      <p:grpSp>
        <p:nvGrpSpPr>
          <p:cNvPr id="15" name="Group 15"/>
          <p:cNvGrpSpPr>
            <a:grpSpLocks noChangeAspect="1"/>
          </p:cNvGrpSpPr>
          <p:nvPr/>
        </p:nvGrpSpPr>
        <p:grpSpPr>
          <a:xfrm rot="-1741362">
            <a:off x="17122314" y="7783647"/>
            <a:ext cx="773220" cy="669608"/>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845405">
            <a:off x="2560935" y="-52572"/>
            <a:ext cx="335503" cy="986773"/>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791440">
            <a:off x="16676806" y="-1637955"/>
            <a:ext cx="2665228" cy="3817384"/>
          </a:xfrm>
          <a:prstGeom prst="rect">
            <a:avLst/>
          </a:prstGeom>
        </p:spPr>
      </p:pic>
      <p:pic>
        <p:nvPicPr>
          <p:cNvPr id="19" name="Picture 19"/>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8013505">
            <a:off x="-1609500" y="8351434"/>
            <a:ext cx="3994156" cy="2265776"/>
          </a:xfrm>
          <a:prstGeom prst="rect">
            <a:avLst/>
          </a:prstGeom>
        </p:spPr>
      </p:pic>
      <p:sp>
        <p:nvSpPr>
          <p:cNvPr id="22" name="TextBox 21"/>
          <p:cNvSpPr txBox="1"/>
          <p:nvPr/>
        </p:nvSpPr>
        <p:spPr>
          <a:xfrm>
            <a:off x="7343514" y="239091"/>
            <a:ext cx="3150350" cy="830997"/>
          </a:xfrm>
          <a:prstGeom prst="rect">
            <a:avLst/>
          </a:prstGeom>
          <a:noFill/>
        </p:spPr>
        <p:txBody>
          <a:bodyPr wrap="none" rtlCol="0">
            <a:spAutoFit/>
          </a:bodyPr>
          <a:lstStyle/>
          <a:p>
            <a:r>
              <a:rPr lang="en-US" sz="4800" b="1" dirty="0" smtClean="0">
                <a:solidFill>
                  <a:srgbClr val="FF0000"/>
                </a:solidFill>
                <a:latin typeface="Arial" panose="020B0604020202020204" pitchFamily="34" charset="0"/>
                <a:cs typeface="Arial" panose="020B0604020202020204" pitchFamily="34" charset="0"/>
              </a:rPr>
              <a:t>BÀI TẬP 3</a:t>
            </a:r>
            <a:endParaRPr lang="en-US" sz="4800"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1167713" y="1054322"/>
            <a:ext cx="15717687" cy="8430000"/>
          </a:xfrm>
          <a:prstGeom prst="rect">
            <a:avLst/>
          </a:prstGeom>
        </p:spPr>
        <p:txBody>
          <a:bodyPr wrap="square">
            <a:spAutoFit/>
          </a:bodyPr>
          <a:lstStyle/>
          <a:p>
            <a:pPr indent="228600" algn="just">
              <a:lnSpc>
                <a:spcPct val="140000"/>
              </a:lnSpc>
            </a:pP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Trong phần (4) của văn bản Người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thầy</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đầu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tiên</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phó</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từ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hãy</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được</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lặp</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lại nhiều lần. Cho biết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tác</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dụng</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của việc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lặp</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lại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phó</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từ này.</a:t>
            </a:r>
          </a:p>
          <a:p>
            <a:pPr indent="228600" algn="just">
              <a:lnSpc>
                <a:spcPct val="140000"/>
              </a:lnSpc>
            </a:pPr>
            <a:r>
              <a:rPr lang="vi-VN" sz="4000" i="1" dirty="0" smtClean="0">
                <a:latin typeface="Arial" panose="020B0604020202020204" pitchFamily="34" charset="0"/>
                <a:ea typeface="Times New Roman" panose="02020603050405020304" pitchFamily="18" charset="0"/>
                <a:cs typeface="Arial" panose="020B0604020202020204" pitchFamily="34" charset="0"/>
              </a:rPr>
              <a:t>	</a:t>
            </a:r>
            <a:r>
              <a:rPr lang="en-US" sz="4200" i="1" dirty="0" err="1" smtClean="0">
                <a:latin typeface="Arial" panose="020B0604020202020204" pitchFamily="34" charset="0"/>
                <a:ea typeface="Times New Roman" panose="02020603050405020304" pitchFamily="18" charset="0"/>
                <a:cs typeface="Arial" panose="020B0604020202020204" pitchFamily="34" charset="0"/>
              </a:rPr>
              <a:t>Và</a:t>
            </a:r>
            <a:r>
              <a:rPr lang="en-US" sz="4200" i="1" dirty="0" smtClean="0">
                <a:latin typeface="Arial" panose="020B0604020202020204" pitchFamily="34" charset="0"/>
                <a:ea typeface="Times New Roman" panose="02020603050405020304" pitchFamily="18" charset="0"/>
                <a:cs typeface="Arial" panose="020B0604020202020204" pitchFamily="34" charset="0"/>
              </a:rPr>
              <a:t> </a:t>
            </a:r>
            <a:r>
              <a:rPr lang="en-US" sz="4200" i="1" dirty="0" err="1" smtClean="0">
                <a:latin typeface="Arial" panose="020B0604020202020204" pitchFamily="34" charset="0"/>
                <a:ea typeface="Times New Roman" panose="02020603050405020304" pitchFamily="18" charset="0"/>
                <a:cs typeface="Arial" panose="020B0604020202020204" pitchFamily="34" charset="0"/>
              </a:rPr>
              <a:t>những</a:t>
            </a:r>
            <a:r>
              <a:rPr lang="en-US" sz="4200" i="1" dirty="0" smtClean="0">
                <a:latin typeface="Arial" panose="020B0604020202020204" pitchFamily="34" charset="0"/>
                <a:ea typeface="Times New Roman" panose="02020603050405020304" pitchFamily="18" charset="0"/>
                <a:cs typeface="Arial" panose="020B0604020202020204" pitchFamily="34" charset="0"/>
              </a:rPr>
              <a:t> khi </a:t>
            </a:r>
            <a:r>
              <a:rPr lang="en-US" sz="4200" i="1" dirty="0" err="1" smtClean="0">
                <a:latin typeface="Arial" panose="020B0604020202020204" pitchFamily="34" charset="0"/>
                <a:ea typeface="Times New Roman" panose="02020603050405020304" pitchFamily="18" charset="0"/>
                <a:cs typeface="Arial" panose="020B0604020202020204" pitchFamily="34" charset="0"/>
              </a:rPr>
              <a:t>ấy</a:t>
            </a:r>
            <a:r>
              <a:rPr lang="en-US" sz="4200" i="1" dirty="0" smtClean="0">
                <a:latin typeface="Arial" panose="020B0604020202020204" pitchFamily="34" charset="0"/>
                <a:ea typeface="Times New Roman" panose="02020603050405020304" pitchFamily="18" charset="0"/>
                <a:cs typeface="Arial" panose="020B0604020202020204" pitchFamily="34" charset="0"/>
              </a:rPr>
              <a:t> </a:t>
            </a:r>
            <a:r>
              <a:rPr lang="en-US" sz="4200" i="1" dirty="0" err="1" smtClean="0">
                <a:latin typeface="Arial" panose="020B0604020202020204" pitchFamily="34" charset="0"/>
                <a:ea typeface="Times New Roman" panose="02020603050405020304" pitchFamily="18" charset="0"/>
                <a:cs typeface="Arial" panose="020B0604020202020204" pitchFamily="34" charset="0"/>
              </a:rPr>
              <a:t>tôi</a:t>
            </a:r>
            <a:r>
              <a:rPr lang="en-US" sz="4200" i="1" dirty="0" smtClean="0">
                <a:latin typeface="Arial" panose="020B0604020202020204" pitchFamily="34" charset="0"/>
                <a:ea typeface="Times New Roman" panose="02020603050405020304" pitchFamily="18" charset="0"/>
                <a:cs typeface="Arial" panose="020B0604020202020204" pitchFamily="34" charset="0"/>
              </a:rPr>
              <a:t> nghĩ: </a:t>
            </a:r>
            <a:r>
              <a:rPr lang="en-US" sz="4200" i="1" dirty="0" err="1" smtClean="0">
                <a:latin typeface="Arial" panose="020B0604020202020204" pitchFamily="34" charset="0"/>
                <a:ea typeface="Times New Roman" panose="02020603050405020304" pitchFamily="18" charset="0"/>
                <a:cs typeface="Arial" panose="020B0604020202020204" pitchFamily="34" charset="0"/>
              </a:rPr>
              <a:t>Hãy</a:t>
            </a:r>
            <a:r>
              <a:rPr lang="en-US" sz="4200" i="1" dirty="0" smtClean="0">
                <a:latin typeface="Arial" panose="020B0604020202020204" pitchFamily="34" charset="0"/>
                <a:ea typeface="Times New Roman" panose="02020603050405020304" pitchFamily="18" charset="0"/>
                <a:cs typeface="Arial" panose="020B0604020202020204" pitchFamily="34" charset="0"/>
              </a:rPr>
              <a:t> </a:t>
            </a:r>
            <a:r>
              <a:rPr lang="en-US" sz="4200" i="1" dirty="0" err="1" smtClean="0">
                <a:latin typeface="Arial" panose="020B0604020202020204" pitchFamily="34" charset="0"/>
                <a:ea typeface="Times New Roman" panose="02020603050405020304" pitchFamily="18" charset="0"/>
                <a:cs typeface="Arial" panose="020B0604020202020204" pitchFamily="34" charset="0"/>
              </a:rPr>
              <a:t>nhìn</a:t>
            </a:r>
            <a:r>
              <a:rPr lang="en-US" sz="4200" i="1" dirty="0" smtClean="0">
                <a:latin typeface="Arial" panose="020B0604020202020204" pitchFamily="34" charset="0"/>
                <a:ea typeface="Times New Roman" panose="02020603050405020304" pitchFamily="18" charset="0"/>
                <a:cs typeface="Arial" panose="020B0604020202020204" pitchFamily="34" charset="0"/>
              </a:rPr>
              <a:t> đi, </a:t>
            </a:r>
            <a:r>
              <a:rPr lang="en-US" sz="4200" i="1" dirty="0" err="1" smtClean="0">
                <a:latin typeface="Arial" panose="020B0604020202020204" pitchFamily="34" charset="0"/>
                <a:ea typeface="Times New Roman" panose="02020603050405020304" pitchFamily="18" charset="0"/>
                <a:cs typeface="Arial" panose="020B0604020202020204" pitchFamily="34" charset="0"/>
              </a:rPr>
              <a:t>hãy</a:t>
            </a:r>
            <a:r>
              <a:rPr lang="en-US" sz="4200" i="1" dirty="0" smtClean="0">
                <a:latin typeface="Arial" panose="020B0604020202020204" pitchFamily="34" charset="0"/>
                <a:ea typeface="Times New Roman" panose="02020603050405020304" pitchFamily="18" charset="0"/>
                <a:cs typeface="Arial" panose="020B0604020202020204" pitchFamily="34" charset="0"/>
              </a:rPr>
              <a:t> </a:t>
            </a:r>
            <a:r>
              <a:rPr lang="en-US" sz="4200" i="1" dirty="0" err="1" smtClean="0">
                <a:latin typeface="Arial" panose="020B0604020202020204" pitchFamily="34" charset="0"/>
                <a:ea typeface="Times New Roman" panose="02020603050405020304" pitchFamily="18" charset="0"/>
                <a:cs typeface="Arial" panose="020B0604020202020204" pitchFamily="34" charset="0"/>
              </a:rPr>
              <a:t>nghiên</a:t>
            </a:r>
            <a:r>
              <a:rPr lang="en-US" sz="4200" i="1" dirty="0" smtClean="0">
                <a:latin typeface="Arial" panose="020B0604020202020204" pitchFamily="34" charset="0"/>
                <a:ea typeface="Times New Roman" panose="02020603050405020304" pitchFamily="18" charset="0"/>
                <a:cs typeface="Arial" panose="020B0604020202020204" pitchFamily="34" charset="0"/>
              </a:rPr>
              <a:t> </a:t>
            </a:r>
            <a:r>
              <a:rPr lang="en-US" sz="4200" i="1" dirty="0" err="1" smtClean="0">
                <a:latin typeface="Arial" panose="020B0604020202020204" pitchFamily="34" charset="0"/>
                <a:ea typeface="Times New Roman" panose="02020603050405020304" pitchFamily="18" charset="0"/>
                <a:cs typeface="Arial" panose="020B0604020202020204" pitchFamily="34" charset="0"/>
              </a:rPr>
              <a:t>cứu</a:t>
            </a:r>
            <a:r>
              <a:rPr lang="en-US" sz="4200" i="1" dirty="0" smtClean="0">
                <a:latin typeface="Arial" panose="020B0604020202020204" pitchFamily="34" charset="0"/>
                <a:ea typeface="Times New Roman" panose="02020603050405020304" pitchFamily="18" charset="0"/>
                <a:cs typeface="Arial" panose="020B0604020202020204" pitchFamily="34" charset="0"/>
              </a:rPr>
              <a:t>, </a:t>
            </a:r>
            <a:r>
              <a:rPr lang="en-US" sz="4200" i="1" dirty="0" err="1" smtClean="0">
                <a:latin typeface="Arial" panose="020B0604020202020204" pitchFamily="34" charset="0"/>
                <a:ea typeface="Times New Roman" panose="02020603050405020304" pitchFamily="18" charset="0"/>
                <a:cs typeface="Arial" panose="020B0604020202020204" pitchFamily="34" charset="0"/>
              </a:rPr>
              <a:t>chọn</a:t>
            </a:r>
            <a:r>
              <a:rPr lang="en-US" sz="4200" i="1" dirty="0" smtClean="0">
                <a:latin typeface="Arial" panose="020B0604020202020204" pitchFamily="34" charset="0"/>
                <a:ea typeface="Times New Roman" panose="02020603050405020304" pitchFamily="18" charset="0"/>
                <a:cs typeface="Arial" panose="020B0604020202020204" pitchFamily="34" charset="0"/>
              </a:rPr>
              <a:t> </a:t>
            </a:r>
            <a:r>
              <a:rPr lang="en-US" sz="4200" i="1" dirty="0" err="1" smtClean="0">
                <a:latin typeface="Arial" panose="020B0604020202020204" pitchFamily="34" charset="0"/>
                <a:ea typeface="Times New Roman" panose="02020603050405020304" pitchFamily="18" charset="0"/>
                <a:cs typeface="Arial" panose="020B0604020202020204" pitchFamily="34" charset="0"/>
              </a:rPr>
              <a:t>lọc</a:t>
            </a:r>
            <a:r>
              <a:rPr lang="en-US" sz="4200" i="1" dirty="0" smtClean="0">
                <a:latin typeface="Arial" panose="020B0604020202020204" pitchFamily="34" charset="0"/>
                <a:ea typeface="Times New Roman" panose="02020603050405020304" pitchFamily="18" charset="0"/>
                <a:cs typeface="Arial" panose="020B0604020202020204" pitchFamily="34" charset="0"/>
              </a:rPr>
              <a:t>. </a:t>
            </a:r>
            <a:r>
              <a:rPr lang="en-US" sz="4200" i="1" dirty="0" err="1" smtClean="0">
                <a:latin typeface="Arial" panose="020B0604020202020204" pitchFamily="34" charset="0"/>
                <a:ea typeface="Times New Roman" panose="02020603050405020304" pitchFamily="18" charset="0"/>
                <a:cs typeface="Arial" panose="020B0604020202020204" pitchFamily="34" charset="0"/>
              </a:rPr>
              <a:t>Hãy</a:t>
            </a:r>
            <a:r>
              <a:rPr lang="en-US" sz="4200" i="1" dirty="0" smtClean="0">
                <a:latin typeface="Arial" panose="020B0604020202020204" pitchFamily="34" charset="0"/>
                <a:ea typeface="Times New Roman" panose="02020603050405020304" pitchFamily="18" charset="0"/>
                <a:cs typeface="Arial" panose="020B0604020202020204" pitchFamily="34" charset="0"/>
              </a:rPr>
              <a:t> </a:t>
            </a:r>
            <a:r>
              <a:rPr lang="en-US" sz="4200" i="1" dirty="0" err="1" smtClean="0">
                <a:latin typeface="Arial" panose="020B0604020202020204" pitchFamily="34" charset="0"/>
                <a:ea typeface="Times New Roman" panose="02020603050405020304" pitchFamily="18" charset="0"/>
                <a:cs typeface="Arial" panose="020B0604020202020204" pitchFamily="34" charset="0"/>
              </a:rPr>
              <a:t>vẽ</a:t>
            </a:r>
            <a:r>
              <a:rPr lang="en-US" sz="4200" i="1" dirty="0" smtClean="0">
                <a:latin typeface="Arial" panose="020B0604020202020204" pitchFamily="34" charset="0"/>
                <a:ea typeface="Times New Roman" panose="02020603050405020304" pitchFamily="18" charset="0"/>
                <a:cs typeface="Arial" panose="020B0604020202020204" pitchFamily="34" charset="0"/>
              </a:rPr>
              <a:t> </a:t>
            </a:r>
            <a:r>
              <a:rPr lang="en-US" sz="4200" i="1" dirty="0" err="1" smtClean="0">
                <a:latin typeface="Arial" panose="020B0604020202020204" pitchFamily="34" charset="0"/>
                <a:ea typeface="Times New Roman" panose="02020603050405020304" pitchFamily="18" charset="0"/>
                <a:cs typeface="Arial" panose="020B0604020202020204" pitchFamily="34" charset="0"/>
              </a:rPr>
              <a:t>hai</a:t>
            </a:r>
            <a:r>
              <a:rPr lang="en-US" sz="4200" i="1" dirty="0" smtClean="0">
                <a:latin typeface="Arial" panose="020B0604020202020204" pitchFamily="34" charset="0"/>
                <a:ea typeface="Times New Roman" panose="02020603050405020304" pitchFamily="18" charset="0"/>
                <a:cs typeface="Arial" panose="020B0604020202020204" pitchFamily="34" charset="0"/>
              </a:rPr>
              <a:t> </a:t>
            </a:r>
            <a:r>
              <a:rPr lang="en-US" sz="4200" i="1" dirty="0" err="1" smtClean="0">
                <a:latin typeface="Arial" panose="020B0604020202020204" pitchFamily="34" charset="0"/>
                <a:ea typeface="Times New Roman" panose="02020603050405020304" pitchFamily="18" charset="0"/>
                <a:cs typeface="Arial" panose="020B0604020202020204" pitchFamily="34" charset="0"/>
              </a:rPr>
              <a:t>cây</a:t>
            </a:r>
            <a:r>
              <a:rPr lang="en-US" sz="4200" i="1" dirty="0" smtClean="0">
                <a:latin typeface="Arial" panose="020B0604020202020204" pitchFamily="34" charset="0"/>
                <a:ea typeface="Times New Roman" panose="02020603050405020304" pitchFamily="18" charset="0"/>
                <a:cs typeface="Arial" panose="020B0604020202020204" pitchFamily="34" charset="0"/>
              </a:rPr>
              <a:t> </a:t>
            </a:r>
            <a:r>
              <a:rPr lang="en-US" sz="4200" i="1" dirty="0" err="1" smtClean="0">
                <a:latin typeface="Arial" panose="020B0604020202020204" pitchFamily="34" charset="0"/>
                <a:ea typeface="Times New Roman" panose="02020603050405020304" pitchFamily="18" charset="0"/>
                <a:cs typeface="Arial" panose="020B0604020202020204" pitchFamily="34" charset="0"/>
              </a:rPr>
              <a:t>phong</a:t>
            </a:r>
            <a:r>
              <a:rPr lang="vi-VN" sz="4200" i="1" dirty="0" smtClean="0">
                <a:latin typeface="Arial" panose="020B0604020202020204" pitchFamily="34" charset="0"/>
                <a:ea typeface="Times New Roman" panose="02020603050405020304" pitchFamily="18" charset="0"/>
                <a:cs typeface="Arial" panose="020B0604020202020204" pitchFamily="34" charset="0"/>
              </a:rPr>
              <a:t> của Đuy-sen và An-tư-nai, chính hai cây phong đã cho tuổi thơ của mày bấy nhiêu phút sướng vui, mặc dù mày không biết rõ sự tích của chúng. Hãy vẽ một đứa bé đi chân không, da rám nắng. Nó trèo lên cây, thật là cao và ngồi lên một cành phong, đôi mắt hân hoan nhìn vào cõi xa xăm kì ảo.</a:t>
            </a:r>
            <a:endParaRPr lang="en-US" sz="4200"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57349160"/>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679210">
            <a:off x="-2806453" y="6277463"/>
            <a:ext cx="5307765" cy="4699784"/>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478000" y="9942869"/>
            <a:ext cx="515726" cy="515726"/>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22818">
            <a:off x="15774320" y="-2234859"/>
            <a:ext cx="3975926"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255401">
            <a:off x="17273277" y="4082109"/>
            <a:ext cx="1137840" cy="372384"/>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615245">
            <a:off x="-198926" y="5978395"/>
            <a:ext cx="1203833" cy="393981"/>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700000">
            <a:off x="-9848" y="1794301"/>
            <a:ext cx="794850" cy="794850"/>
          </a:xfrm>
          <a:prstGeom prst="rect">
            <a:avLst/>
          </a:prstGeom>
        </p:spPr>
      </p:pic>
      <p:grpSp>
        <p:nvGrpSpPr>
          <p:cNvPr id="15" name="Group 15"/>
          <p:cNvGrpSpPr>
            <a:grpSpLocks noChangeAspect="1"/>
          </p:cNvGrpSpPr>
          <p:nvPr/>
        </p:nvGrpSpPr>
        <p:grpSpPr>
          <a:xfrm rot="-1741362">
            <a:off x="17122314" y="7783647"/>
            <a:ext cx="773220" cy="669608"/>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845405">
            <a:off x="2560935" y="-52572"/>
            <a:ext cx="335503" cy="986773"/>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791440">
            <a:off x="16676806" y="-1637955"/>
            <a:ext cx="2665228" cy="3817384"/>
          </a:xfrm>
          <a:prstGeom prst="rect">
            <a:avLst/>
          </a:prstGeom>
        </p:spPr>
      </p:pic>
      <p:pic>
        <p:nvPicPr>
          <p:cNvPr id="19" name="Picture 19"/>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8013505">
            <a:off x="-1609500" y="8351434"/>
            <a:ext cx="3994156" cy="2265776"/>
          </a:xfrm>
          <a:prstGeom prst="rect">
            <a:avLst/>
          </a:prstGeom>
        </p:spPr>
      </p:pic>
      <p:sp>
        <p:nvSpPr>
          <p:cNvPr id="22" name="TextBox 21"/>
          <p:cNvSpPr txBox="1"/>
          <p:nvPr/>
        </p:nvSpPr>
        <p:spPr>
          <a:xfrm>
            <a:off x="7343514" y="239091"/>
            <a:ext cx="3150350" cy="830997"/>
          </a:xfrm>
          <a:prstGeom prst="rect">
            <a:avLst/>
          </a:prstGeom>
          <a:noFill/>
        </p:spPr>
        <p:txBody>
          <a:bodyPr wrap="none" rtlCol="0">
            <a:spAutoFit/>
          </a:bodyPr>
          <a:lstStyle/>
          <a:p>
            <a:r>
              <a:rPr lang="en-US" sz="4800" b="1" dirty="0" smtClean="0">
                <a:solidFill>
                  <a:srgbClr val="FF0000"/>
                </a:solidFill>
                <a:latin typeface="Arial" panose="020B0604020202020204" pitchFamily="34" charset="0"/>
                <a:cs typeface="Arial" panose="020B0604020202020204" pitchFamily="34" charset="0"/>
              </a:rPr>
              <a:t>BÀI TẬP 3</a:t>
            </a:r>
            <a:endParaRPr lang="en-US" sz="4800"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1319025" y="1070088"/>
            <a:ext cx="15575900" cy="7525137"/>
          </a:xfrm>
          <a:prstGeom prst="rect">
            <a:avLst/>
          </a:prstGeom>
        </p:spPr>
        <p:txBody>
          <a:bodyPr wrap="square">
            <a:spAutoFit/>
          </a:bodyPr>
          <a:lstStyle/>
          <a:p>
            <a:pPr indent="228600" algn="just">
              <a:lnSpc>
                <a:spcPct val="140000"/>
              </a:lnSpc>
            </a:pP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Trong phần (4) của văn bản Người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thầy</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đầu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tiên</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phó</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từ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hãy</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được</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lặp</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lại nhiều lần. Cho biết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tác</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dụng</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của việc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lặp</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lại </a:t>
            </a:r>
            <a:r>
              <a:rPr lang="en-US" sz="4500" b="1" dirty="0" err="1" smtClean="0">
                <a:effectLst/>
                <a:latin typeface="Arial" panose="020B0604020202020204" pitchFamily="34" charset="0"/>
                <a:ea typeface="Times New Roman" panose="02020603050405020304" pitchFamily="18" charset="0"/>
                <a:cs typeface="Arial" panose="020B0604020202020204" pitchFamily="34" charset="0"/>
              </a:rPr>
              <a:t>phó</a:t>
            </a:r>
            <a:r>
              <a:rPr lang="en-US" sz="4500" b="1" dirty="0" smtClean="0">
                <a:effectLst/>
                <a:latin typeface="Arial" panose="020B0604020202020204" pitchFamily="34" charset="0"/>
                <a:ea typeface="Times New Roman" panose="02020603050405020304" pitchFamily="18" charset="0"/>
                <a:cs typeface="Arial" panose="020B0604020202020204" pitchFamily="34" charset="0"/>
              </a:rPr>
              <a:t> từ này.</a:t>
            </a:r>
          </a:p>
          <a:p>
            <a:pPr indent="228600" algn="just">
              <a:lnSpc>
                <a:spcPct val="140000"/>
              </a:lnSpc>
            </a:pPr>
            <a:r>
              <a:rPr lang="vi-VN" sz="4000" i="1" dirty="0" smtClean="0">
                <a:latin typeface="Arial" panose="020B0604020202020204" pitchFamily="34" charset="0"/>
                <a:ea typeface="Times New Roman" panose="02020603050405020304" pitchFamily="18" charset="0"/>
                <a:cs typeface="Arial" panose="020B0604020202020204" pitchFamily="34" charset="0"/>
              </a:rPr>
              <a:t>	</a:t>
            </a:r>
            <a:r>
              <a:rPr lang="vi-VN" sz="4200" i="1" dirty="0" smtClean="0">
                <a:latin typeface="Arial" panose="020B0604020202020204" pitchFamily="34" charset="0"/>
                <a:ea typeface="Times New Roman" panose="02020603050405020304" pitchFamily="18" charset="0"/>
                <a:cs typeface="Arial" panose="020B0604020202020204" pitchFamily="34" charset="0"/>
              </a:rPr>
              <a:t>[...] Nếu không, thì hãy vẽ người thầy giáo tiễn An-tư-nai lên tỉnh. Mày còn nhớ khi ông cất tiếng gọi An-tư-nai lần cuối cùng! Hãy vẽ một bức tranh như thế, sao cho bức tranh ấy giống như tiếng gọi của Đuy-sen mà đến nay An-tư-nai vẫn còn nghe vẳng lại, sẽ vang dội mãi trong lòng mỗi người.</a:t>
            </a:r>
            <a:endParaRPr lang="en-US" sz="4200"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4837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679210">
            <a:off x="-2806453" y="6277463"/>
            <a:ext cx="5307765" cy="4699784"/>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478000" y="9942869"/>
            <a:ext cx="515726" cy="515726"/>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22818">
            <a:off x="15774320" y="-2234859"/>
            <a:ext cx="3975926"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255401">
            <a:off x="17273277" y="4082109"/>
            <a:ext cx="1137840" cy="372384"/>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615245">
            <a:off x="-198926" y="5978395"/>
            <a:ext cx="1203833" cy="393981"/>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700000">
            <a:off x="-9848" y="1794301"/>
            <a:ext cx="794850" cy="794850"/>
          </a:xfrm>
          <a:prstGeom prst="rect">
            <a:avLst/>
          </a:prstGeom>
        </p:spPr>
      </p:pic>
      <p:grpSp>
        <p:nvGrpSpPr>
          <p:cNvPr id="15" name="Group 15"/>
          <p:cNvGrpSpPr>
            <a:grpSpLocks noChangeAspect="1"/>
          </p:cNvGrpSpPr>
          <p:nvPr/>
        </p:nvGrpSpPr>
        <p:grpSpPr>
          <a:xfrm rot="-1741362">
            <a:off x="17122314" y="7783647"/>
            <a:ext cx="773220" cy="669608"/>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845405">
            <a:off x="2560935" y="-52572"/>
            <a:ext cx="335503" cy="986773"/>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791440">
            <a:off x="16676806" y="-1637955"/>
            <a:ext cx="2665228" cy="3817384"/>
          </a:xfrm>
          <a:prstGeom prst="rect">
            <a:avLst/>
          </a:prstGeom>
        </p:spPr>
      </p:pic>
      <p:pic>
        <p:nvPicPr>
          <p:cNvPr id="19" name="Picture 19"/>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8013505">
            <a:off x="-1609500" y="8351434"/>
            <a:ext cx="3994156" cy="2265776"/>
          </a:xfrm>
          <a:prstGeom prst="rect">
            <a:avLst/>
          </a:prstGeom>
        </p:spPr>
      </p:pic>
      <p:sp>
        <p:nvSpPr>
          <p:cNvPr id="22" name="TextBox 21"/>
          <p:cNvSpPr txBox="1"/>
          <p:nvPr/>
        </p:nvSpPr>
        <p:spPr>
          <a:xfrm>
            <a:off x="7749415" y="440814"/>
            <a:ext cx="3150350" cy="830997"/>
          </a:xfrm>
          <a:prstGeom prst="rect">
            <a:avLst/>
          </a:prstGeom>
          <a:noFill/>
        </p:spPr>
        <p:txBody>
          <a:bodyPr wrap="none" rtlCol="0">
            <a:spAutoFit/>
          </a:bodyPr>
          <a:lstStyle/>
          <a:p>
            <a:r>
              <a:rPr lang="en-US" sz="4800" b="1" dirty="0" smtClean="0">
                <a:solidFill>
                  <a:srgbClr val="FF0000"/>
                </a:solidFill>
                <a:latin typeface="Arial" panose="020B0604020202020204" pitchFamily="34" charset="0"/>
                <a:cs typeface="Arial" panose="020B0604020202020204" pitchFamily="34" charset="0"/>
              </a:rPr>
              <a:t>BÀI TẬP 3</a:t>
            </a:r>
            <a:endParaRPr lang="en-US" sz="4800" b="1"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1290450" y="1243493"/>
            <a:ext cx="15218525" cy="8290475"/>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vi-VN" sz="4500" dirty="0">
                <a:solidFill>
                  <a:srgbClr val="000000"/>
                </a:solidFill>
                <a:ea typeface="Times New Roman" panose="02020603050405020304" pitchFamily="18" charset="0"/>
                <a:cs typeface="Times New Roman" panose="02020603050405020304" pitchFamily="18" charset="0"/>
              </a:rPr>
              <a:t>Trong </a:t>
            </a:r>
            <a:r>
              <a:rPr lang="vi-VN" sz="4500" dirty="0" smtClean="0">
                <a:solidFill>
                  <a:srgbClr val="000000"/>
                </a:solidFill>
                <a:ea typeface="Times New Roman" panose="02020603050405020304" pitchFamily="18" charset="0"/>
                <a:cs typeface="Times New Roman" panose="02020603050405020304" pitchFamily="18" charset="0"/>
              </a:rPr>
              <a:t>phần </a:t>
            </a:r>
            <a:r>
              <a:rPr lang="vi-VN" sz="4500" dirty="0">
                <a:solidFill>
                  <a:srgbClr val="000000"/>
                </a:solidFill>
                <a:ea typeface="Times New Roman" panose="02020603050405020304" pitchFamily="18" charset="0"/>
                <a:cs typeface="Times New Roman" panose="02020603050405020304" pitchFamily="18" charset="0"/>
              </a:rPr>
              <a:t>(4) của </a:t>
            </a:r>
            <a:r>
              <a:rPr lang="vi-VN" sz="4500" dirty="0" smtClean="0">
                <a:solidFill>
                  <a:srgbClr val="000000"/>
                </a:solidFill>
                <a:ea typeface="Times New Roman" panose="02020603050405020304" pitchFamily="18" charset="0"/>
                <a:cs typeface="Times New Roman" panose="02020603050405020304" pitchFamily="18" charset="0"/>
              </a:rPr>
              <a:t>văn bản </a:t>
            </a:r>
            <a:r>
              <a:rPr lang="vi-VN" sz="4500" b="1" i="1" dirty="0">
                <a:solidFill>
                  <a:srgbClr val="000000"/>
                </a:solidFill>
                <a:ea typeface="Times New Roman" panose="02020603050405020304" pitchFamily="18" charset="0"/>
                <a:cs typeface="Times New Roman" panose="02020603050405020304" pitchFamily="18" charset="0"/>
              </a:rPr>
              <a:t>Người thầy đầu tiên</a:t>
            </a:r>
            <a:r>
              <a:rPr lang="vi-VN" sz="4500" dirty="0">
                <a:solidFill>
                  <a:srgbClr val="000000"/>
                </a:solidFill>
                <a:ea typeface="Times New Roman" panose="02020603050405020304" pitchFamily="18" charset="0"/>
                <a:cs typeface="Times New Roman" panose="02020603050405020304" pitchFamily="18" charset="0"/>
              </a:rPr>
              <a:t>, phó từ </a:t>
            </a:r>
            <a:r>
              <a:rPr lang="vi-VN" sz="4500" b="1" dirty="0">
                <a:solidFill>
                  <a:srgbClr val="000000"/>
                </a:solidFill>
                <a:ea typeface="Times New Roman" panose="02020603050405020304" pitchFamily="18" charset="0"/>
                <a:cs typeface="Times New Roman" panose="02020603050405020304" pitchFamily="18" charset="0"/>
              </a:rPr>
              <a:t>hãy</a:t>
            </a:r>
            <a:r>
              <a:rPr lang="vi-VN" sz="4500" dirty="0">
                <a:solidFill>
                  <a:srgbClr val="000000"/>
                </a:solidFill>
                <a:ea typeface="Times New Roman" panose="02020603050405020304" pitchFamily="18" charset="0"/>
                <a:cs typeface="Times New Roman" panose="02020603050405020304" pitchFamily="18" charset="0"/>
              </a:rPr>
              <a:t> được lặp lại nhiều l</a:t>
            </a:r>
            <a:r>
              <a:rPr lang="en-US" sz="4500" dirty="0">
                <a:solidFill>
                  <a:srgbClr val="000000"/>
                </a:solidFill>
                <a:ea typeface="Times New Roman" panose="02020603050405020304" pitchFamily="18" charset="0"/>
                <a:cs typeface="Times New Roman" panose="02020603050405020304" pitchFamily="18" charset="0"/>
              </a:rPr>
              <a:t>ầ</a:t>
            </a:r>
            <a:r>
              <a:rPr lang="vi-VN" sz="4500" dirty="0">
                <a:solidFill>
                  <a:srgbClr val="000000"/>
                </a:solidFill>
                <a:ea typeface="Times New Roman" panose="02020603050405020304" pitchFamily="18" charset="0"/>
                <a:cs typeface="Times New Roman" panose="02020603050405020304" pitchFamily="18" charset="0"/>
              </a:rPr>
              <a:t>n (6 </a:t>
            </a:r>
            <a:r>
              <a:rPr lang="vi-VN" sz="4500" dirty="0" smtClean="0">
                <a:solidFill>
                  <a:srgbClr val="000000"/>
                </a:solidFill>
                <a:ea typeface="Times New Roman" panose="02020603050405020304" pitchFamily="18" charset="0"/>
                <a:cs typeface="Times New Roman" panose="02020603050405020304" pitchFamily="18" charset="0"/>
              </a:rPr>
              <a:t>lần</a:t>
            </a:r>
            <a:r>
              <a:rPr lang="vi-VN" sz="4500" dirty="0">
                <a:solidFill>
                  <a:srgbClr val="000000"/>
                </a:solidFill>
                <a:ea typeface="Times New Roman" panose="02020603050405020304" pitchFamily="18" charset="0"/>
                <a:cs typeface="Times New Roman" panose="02020603050405020304" pitchFamily="18" charset="0"/>
              </a:rPr>
              <a:t>). </a:t>
            </a:r>
          </a:p>
          <a:p>
            <a:pPr marL="685800" indent="-685800" algn="just">
              <a:lnSpc>
                <a:spcPct val="150000"/>
              </a:lnSpc>
              <a:buFont typeface="Wingdings" panose="05000000000000000000" pitchFamily="2" charset="2"/>
              <a:buChar char="§"/>
            </a:pPr>
            <a:r>
              <a:rPr lang="vi-VN" sz="4500" dirty="0" smtClean="0">
                <a:solidFill>
                  <a:srgbClr val="000000"/>
                </a:solidFill>
                <a:ea typeface="Times New Roman" panose="02020603050405020304" pitchFamily="18" charset="0"/>
                <a:cs typeface="Times New Roman" panose="02020603050405020304" pitchFamily="18" charset="0"/>
              </a:rPr>
              <a:t>Đoạn </a:t>
            </a:r>
            <a:r>
              <a:rPr lang="vi-VN" sz="4500" dirty="0">
                <a:solidFill>
                  <a:srgbClr val="000000"/>
                </a:solidFill>
                <a:ea typeface="Times New Roman" panose="02020603050405020304" pitchFamily="18" charset="0"/>
                <a:cs typeface="Times New Roman" panose="02020603050405020304" pitchFamily="18" charset="0"/>
              </a:rPr>
              <a:t>v</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ă</a:t>
            </a:r>
            <a:r>
              <a:rPr lang="vi-VN" sz="4500" dirty="0">
                <a:solidFill>
                  <a:srgbClr val="000000"/>
                </a:solidFill>
                <a:ea typeface="Times New Roman" panose="02020603050405020304" pitchFamily="18" charset="0"/>
                <a:cs typeface="Times New Roman" panose="02020603050405020304" pitchFamily="18" charset="0"/>
              </a:rPr>
              <a:t>n nói đến những suy tư, trăn trở của người kể chuyện. Câu chuyện xúc động v</a:t>
            </a:r>
            <a:r>
              <a:rPr lang="en-US" sz="4500" dirty="0">
                <a:solidFill>
                  <a:srgbClr val="000000"/>
                </a:solidFill>
                <a:ea typeface="Times New Roman" panose="02020603050405020304" pitchFamily="18" charset="0"/>
                <a:cs typeface="Times New Roman" panose="02020603050405020304" pitchFamily="18" charset="0"/>
              </a:rPr>
              <a:t>ề </a:t>
            </a:r>
            <a:r>
              <a:rPr lang="vi-VN" sz="4500" dirty="0">
                <a:solidFill>
                  <a:srgbClr val="000000"/>
                </a:solidFill>
                <a:ea typeface="Times New Roman" panose="02020603050405020304" pitchFamily="18" charset="0"/>
                <a:cs typeface="Times New Roman" panose="02020603050405020304" pitchFamily="18" charset="0"/>
              </a:rPr>
              <a:t>người thầy đầu tiên – th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ầ</a:t>
            </a:r>
            <a:r>
              <a:rPr lang="vi-VN" sz="4500" dirty="0">
                <a:solidFill>
                  <a:srgbClr val="000000"/>
                </a:solidFill>
                <a:ea typeface="Times New Roman" panose="02020603050405020304" pitchFamily="18" charset="0"/>
                <a:cs typeface="Times New Roman" panose="02020603050405020304" pitchFamily="18" charset="0"/>
              </a:rPr>
              <a:t>y Đuy-sen đ</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ã</a:t>
            </a:r>
            <a:r>
              <a:rPr lang="vi-VN" sz="4500" dirty="0">
                <a:solidFill>
                  <a:srgbClr val="000000"/>
                </a:solidFill>
                <a:ea typeface="Times New Roman" panose="02020603050405020304" pitchFamily="18" charset="0"/>
                <a:cs typeface="Times New Roman" panose="02020603050405020304" pitchFamily="18" charset="0"/>
              </a:rPr>
              <a:t> thôi thúc người k</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ể</a:t>
            </a:r>
            <a:r>
              <a:rPr lang="vi-VN" sz="4500" dirty="0">
                <a:solidFill>
                  <a:srgbClr val="000000"/>
                </a:solidFill>
                <a:ea typeface="Times New Roman" panose="02020603050405020304" pitchFamily="18" charset="0"/>
                <a:cs typeface="Times New Roman" panose="02020603050405020304" pitchFamily="18" charset="0"/>
              </a:rPr>
              <a:t> chuyện muốn được sáng tác, muốn được vẽ lại một chi tiết trong câu chuyện hay vẽ chân dung người thầy đặc biệt này để tỏ lòng biết ơn, yêu mến, kính trọng.</a:t>
            </a:r>
            <a:endParaRPr lang="en-US" sz="45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99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46448" y="1963652"/>
            <a:ext cx="3850224" cy="4477005"/>
          </a:xfrm>
          <a:prstGeom prst="rect">
            <a:avLst/>
          </a:prstGeom>
        </p:spPr>
      </p:pic>
      <p:grpSp>
        <p:nvGrpSpPr>
          <p:cNvPr id="3" name="Group 3"/>
          <p:cNvGrpSpPr/>
          <p:nvPr/>
        </p:nvGrpSpPr>
        <p:grpSpPr>
          <a:xfrm rot="-5400000">
            <a:off x="2053171" y="4944115"/>
            <a:ext cx="2175810" cy="5111193"/>
            <a:chOff x="0" y="0"/>
            <a:chExt cx="1712938" cy="4023861"/>
          </a:xfrm>
        </p:grpSpPr>
        <p:sp>
          <p:nvSpPr>
            <p:cNvPr id="4" name="Freeform 4"/>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6C496"/>
            </a:solidFill>
          </p:spPr>
        </p:sp>
      </p:grpSp>
      <p:grpSp>
        <p:nvGrpSpPr>
          <p:cNvPr id="5" name="Group 5"/>
          <p:cNvGrpSpPr/>
          <p:nvPr/>
        </p:nvGrpSpPr>
        <p:grpSpPr>
          <a:xfrm rot="-5400000">
            <a:off x="2053171" y="4714075"/>
            <a:ext cx="2175810" cy="5111193"/>
            <a:chOff x="0" y="0"/>
            <a:chExt cx="1712938" cy="4023861"/>
          </a:xfrm>
        </p:grpSpPr>
        <p:sp>
          <p:nvSpPr>
            <p:cNvPr id="6" name="Freeform 6"/>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DE5A4"/>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087947">
            <a:off x="-679653" y="-2995045"/>
            <a:ext cx="7434804" cy="6583181"/>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507488">
            <a:off x="211707" y="-3134394"/>
            <a:ext cx="3266549" cy="5177527"/>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543084" y="9559927"/>
            <a:ext cx="403743" cy="403743"/>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841031">
            <a:off x="5785424" y="9104978"/>
            <a:ext cx="544396" cy="544396"/>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598910">
            <a:off x="6075653" y="1488771"/>
            <a:ext cx="889045" cy="290960"/>
          </a:xfrm>
          <a:prstGeom prst="rect">
            <a:avLst/>
          </a:prstGeom>
        </p:spPr>
      </p:pic>
      <p:pic>
        <p:nvPicPr>
          <p:cNvPr id="20"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100000">
            <a:off x="17327246" y="6473016"/>
            <a:ext cx="965407" cy="315951"/>
          </a:xfrm>
          <a:prstGeom prst="rect">
            <a:avLst/>
          </a:prstGeom>
        </p:spPr>
      </p:pic>
      <p:grpSp>
        <p:nvGrpSpPr>
          <p:cNvPr id="21" name="Group 21"/>
          <p:cNvGrpSpPr>
            <a:grpSpLocks noChangeAspect="1"/>
          </p:cNvGrpSpPr>
          <p:nvPr/>
        </p:nvGrpSpPr>
        <p:grpSpPr>
          <a:xfrm rot="-1214619">
            <a:off x="13929962" y="407177"/>
            <a:ext cx="488214" cy="422793"/>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23" name="Group 23"/>
          <p:cNvGrpSpPr>
            <a:grpSpLocks noChangeAspect="1"/>
          </p:cNvGrpSpPr>
          <p:nvPr/>
        </p:nvGrpSpPr>
        <p:grpSpPr>
          <a:xfrm rot="-1214619">
            <a:off x="743594" y="4234447"/>
            <a:ext cx="570211" cy="493803"/>
            <a:chOff x="0" y="0"/>
            <a:chExt cx="6350000" cy="5499100"/>
          </a:xfrm>
        </p:grpSpPr>
        <p:sp>
          <p:nvSpPr>
            <p:cNvPr id="24" name="Freeform 2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25" name="Picture 2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2113553" y="8587617"/>
            <a:ext cx="5931243" cy="4114800"/>
          </a:xfrm>
          <a:prstGeom prst="rect">
            <a:avLst/>
          </a:prstGeom>
        </p:spPr>
      </p:pic>
      <p:pic>
        <p:nvPicPr>
          <p:cNvPr id="26"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507488">
            <a:off x="-1234084" y="7482220"/>
            <a:ext cx="3266549" cy="5177527"/>
          </a:xfrm>
          <a:prstGeom prst="rect">
            <a:avLst/>
          </a:prstGeom>
        </p:spPr>
      </p:pic>
      <p:sp>
        <p:nvSpPr>
          <p:cNvPr id="27" name="TextBox 27"/>
          <p:cNvSpPr txBox="1"/>
          <p:nvPr/>
        </p:nvSpPr>
        <p:spPr>
          <a:xfrm>
            <a:off x="899070" y="6820601"/>
            <a:ext cx="4508192" cy="984885"/>
          </a:xfrm>
          <a:prstGeom prst="rect">
            <a:avLst/>
          </a:prstGeom>
        </p:spPr>
        <p:txBody>
          <a:bodyPr wrap="square" lIns="0" tIns="0" rIns="0" bIns="0" rtlCol="0" anchor="t">
            <a:spAutoFit/>
          </a:bodyPr>
          <a:lstStyle/>
          <a:p>
            <a:pPr algn="ctr"/>
            <a:r>
              <a:rPr lang="vi-VN" sz="6400" b="1" dirty="0" smtClean="0">
                <a:solidFill>
                  <a:srgbClr val="FF0000"/>
                </a:solidFill>
                <a:latin typeface="Arial" panose="020B0604020202020204" pitchFamily="34" charset="0"/>
                <a:cs typeface="Arial" panose="020B0604020202020204" pitchFamily="34" charset="0"/>
              </a:rPr>
              <a:t>VẬN DỤNG</a:t>
            </a:r>
            <a:endParaRPr lang="en-US" sz="6400" b="1" dirty="0">
              <a:solidFill>
                <a:srgbClr val="FF0000"/>
              </a:solidFill>
              <a:latin typeface="Arial" panose="020B0604020202020204" pitchFamily="34" charset="0"/>
              <a:cs typeface="Arial" panose="020B0604020202020204" pitchFamily="34" charset="0"/>
            </a:endParaRPr>
          </a:p>
        </p:txBody>
      </p:sp>
      <p:sp>
        <p:nvSpPr>
          <p:cNvPr id="30" name="Rectangle 29"/>
          <p:cNvSpPr/>
          <p:nvPr/>
        </p:nvSpPr>
        <p:spPr>
          <a:xfrm>
            <a:off x="6442244" y="2089527"/>
            <a:ext cx="10592817" cy="5632311"/>
          </a:xfrm>
          <a:prstGeom prst="rect">
            <a:avLst/>
          </a:prstGeom>
        </p:spPr>
        <p:txBody>
          <a:bodyPr wrap="square">
            <a:spAutoFit/>
          </a:bodyPr>
          <a:lstStyle/>
          <a:p>
            <a:pPr indent="228600" algn="just">
              <a:lnSpc>
                <a:spcPct val="150000"/>
              </a:lnSpc>
            </a:pPr>
            <a:r>
              <a:rPr lang="vi-VN" sz="4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Viết</a:t>
            </a:r>
            <a:r>
              <a:rPr lang="en-US" sz="4800" b="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đoạn</a:t>
            </a:r>
            <a:r>
              <a:rPr lang="en-US" sz="4800" b="1" dirty="0">
                <a:solidFill>
                  <a:srgbClr val="333333"/>
                </a:solidFill>
                <a:latin typeface="Arial" panose="020B0604020202020204" pitchFamily="34" charset="0"/>
                <a:ea typeface="Times New Roman" panose="02020603050405020304" pitchFamily="18" charset="0"/>
                <a:cs typeface="Arial" panose="020B0604020202020204" pitchFamily="34" charset="0"/>
              </a:rPr>
              <a:t> văn (</a:t>
            </a:r>
            <a:r>
              <a:rPr lang="en-US" sz="48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khoảng</a:t>
            </a:r>
            <a:r>
              <a:rPr lang="en-US" sz="4800" b="1" dirty="0">
                <a:solidFill>
                  <a:srgbClr val="333333"/>
                </a:solidFill>
                <a:latin typeface="Arial" panose="020B0604020202020204" pitchFamily="34" charset="0"/>
                <a:ea typeface="Times New Roman" panose="02020603050405020304" pitchFamily="18" charset="0"/>
                <a:cs typeface="Arial" panose="020B0604020202020204" pitchFamily="34" charset="0"/>
              </a:rPr>
              <a:t> 5 - 7 câu) </a:t>
            </a:r>
            <a:r>
              <a:rPr lang="en-US" sz="48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trình</a:t>
            </a:r>
            <a:r>
              <a:rPr lang="en-US" sz="48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bày</a:t>
            </a:r>
            <a:r>
              <a:rPr lang="en-US" sz="4800" b="1" dirty="0">
                <a:solidFill>
                  <a:srgbClr val="333333"/>
                </a:solidFill>
                <a:latin typeface="Arial" panose="020B0604020202020204" pitchFamily="34" charset="0"/>
                <a:ea typeface="Times New Roman" panose="02020603050405020304" pitchFamily="18" charset="0"/>
                <a:cs typeface="Arial" panose="020B0604020202020204" pitchFamily="34" charset="0"/>
              </a:rPr>
              <a:t> cảm </a:t>
            </a:r>
            <a:r>
              <a:rPr lang="en-US" sz="48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nhận</a:t>
            </a:r>
            <a:r>
              <a:rPr lang="en-US" sz="4800" b="1" dirty="0">
                <a:solidFill>
                  <a:srgbClr val="333333"/>
                </a:solidFill>
                <a:latin typeface="Arial" panose="020B0604020202020204" pitchFamily="34" charset="0"/>
                <a:ea typeface="Times New Roman" panose="02020603050405020304" pitchFamily="18" charset="0"/>
                <a:cs typeface="Arial" panose="020B0604020202020204" pitchFamily="34" charset="0"/>
              </a:rPr>
              <a:t> của </a:t>
            </a:r>
            <a:r>
              <a:rPr lang="en-US" sz="48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em</a:t>
            </a:r>
            <a:r>
              <a:rPr lang="en-US" sz="4800" b="1" dirty="0">
                <a:solidFill>
                  <a:srgbClr val="333333"/>
                </a:solidFill>
                <a:latin typeface="Arial" panose="020B0604020202020204" pitchFamily="34" charset="0"/>
                <a:ea typeface="Times New Roman" panose="02020603050405020304" pitchFamily="18" charset="0"/>
                <a:cs typeface="Arial" panose="020B0604020202020204" pitchFamily="34" charset="0"/>
              </a:rPr>
              <a:t> về </a:t>
            </a:r>
            <a:r>
              <a:rPr lang="en-US" sz="48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nhân</a:t>
            </a:r>
            <a:r>
              <a:rPr lang="en-US" sz="48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vật</a:t>
            </a:r>
            <a:r>
              <a:rPr lang="en-US" sz="48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thầy</a:t>
            </a:r>
            <a:r>
              <a:rPr lang="en-US" sz="48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Đuy-sen</a:t>
            </a:r>
            <a:r>
              <a:rPr lang="en-US" sz="4800" b="1" dirty="0">
                <a:solidFill>
                  <a:srgbClr val="333333"/>
                </a:solidFill>
                <a:latin typeface="Arial" panose="020B0604020202020204" pitchFamily="34" charset="0"/>
                <a:ea typeface="Times New Roman" panose="02020603050405020304" pitchFamily="18" charset="0"/>
                <a:cs typeface="Arial" panose="020B0604020202020204" pitchFamily="34" charset="0"/>
              </a:rPr>
              <a:t> hoặc An-tư-</a:t>
            </a:r>
            <a:r>
              <a:rPr lang="en-US" sz="48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nai</a:t>
            </a:r>
            <a:r>
              <a:rPr lang="en-US" sz="4800" b="1" dirty="0">
                <a:solidFill>
                  <a:srgbClr val="333333"/>
                </a:solidFill>
                <a:latin typeface="Arial" panose="020B0604020202020204" pitchFamily="34" charset="0"/>
                <a:ea typeface="Times New Roman" panose="02020603050405020304" pitchFamily="18" charset="0"/>
                <a:cs typeface="Arial" panose="020B0604020202020204" pitchFamily="34" charset="0"/>
              </a:rPr>
              <a:t>, trong </a:t>
            </a:r>
            <a:r>
              <a:rPr lang="en-US" sz="48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đoạn</a:t>
            </a:r>
            <a:r>
              <a:rPr lang="en-US" sz="4800" b="1" dirty="0">
                <a:solidFill>
                  <a:srgbClr val="333333"/>
                </a:solidFill>
                <a:latin typeface="Arial" panose="020B0604020202020204" pitchFamily="34" charset="0"/>
                <a:ea typeface="Times New Roman" panose="02020603050405020304" pitchFamily="18" charset="0"/>
                <a:cs typeface="Arial" panose="020B0604020202020204" pitchFamily="34" charset="0"/>
              </a:rPr>
              <a:t> văn có </a:t>
            </a:r>
            <a:r>
              <a:rPr lang="en-US" sz="48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sử</a:t>
            </a:r>
            <a:r>
              <a:rPr lang="en-US" sz="48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dụng</a:t>
            </a:r>
            <a:r>
              <a:rPr lang="en-US" sz="4800" b="1" dirty="0">
                <a:solidFill>
                  <a:srgbClr val="333333"/>
                </a:solidFill>
                <a:latin typeface="Arial" panose="020B0604020202020204" pitchFamily="34" charset="0"/>
                <a:ea typeface="Times New Roman" panose="02020603050405020304" pitchFamily="18" charset="0"/>
                <a:cs typeface="Arial" panose="020B0604020202020204" pitchFamily="34" charset="0"/>
              </a:rPr>
              <a:t> ít nhất 3 </a:t>
            </a:r>
            <a:r>
              <a:rPr lang="en-US" sz="48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phó</a:t>
            </a:r>
            <a:r>
              <a:rPr lang="en-US" sz="4800" b="1" dirty="0">
                <a:solidFill>
                  <a:srgbClr val="333333"/>
                </a:solidFill>
                <a:latin typeface="Arial" panose="020B0604020202020204" pitchFamily="34" charset="0"/>
                <a:ea typeface="Times New Roman" panose="02020603050405020304" pitchFamily="18" charset="0"/>
                <a:cs typeface="Arial" panose="020B0604020202020204" pitchFamily="34" charset="0"/>
              </a:rPr>
              <a:t> từ.</a:t>
            </a:r>
            <a:endParaRPr lang="en-US" sz="4800" b="1"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5449200" y="3670366"/>
            <a:ext cx="11390999" cy="5587934"/>
            <a:chOff x="0" y="0"/>
            <a:chExt cx="3812945" cy="3581511"/>
          </a:xfrm>
        </p:grpSpPr>
        <p:sp>
          <p:nvSpPr>
            <p:cNvPr id="3" name="Freeform 3"/>
            <p:cNvSpPr/>
            <p:nvPr/>
          </p:nvSpPr>
          <p:spPr>
            <a:xfrm>
              <a:off x="-1" y="0"/>
              <a:ext cx="3820604" cy="3581511"/>
            </a:xfrm>
            <a:custGeom>
              <a:avLst/>
              <a:gdLst/>
              <a:ahLst/>
              <a:cxnLst/>
              <a:rect l="l" t="t" r="r" b="b"/>
              <a:pathLst>
                <a:path w="3820604" h="3581511">
                  <a:moveTo>
                    <a:pt x="3314165" y="3564592"/>
                  </a:moveTo>
                  <a:cubicBezTo>
                    <a:pt x="3314165" y="3564592"/>
                    <a:pt x="3077169" y="3554622"/>
                    <a:pt x="2715030" y="3568067"/>
                  </a:cubicBezTo>
                  <a:cubicBezTo>
                    <a:pt x="2352892" y="3581511"/>
                    <a:pt x="490924" y="3581511"/>
                    <a:pt x="490924" y="3581511"/>
                  </a:cubicBezTo>
                  <a:cubicBezTo>
                    <a:pt x="245502" y="3581511"/>
                    <a:pt x="32509" y="3484243"/>
                    <a:pt x="31032" y="3324129"/>
                  </a:cubicBezTo>
                  <a:cubicBezTo>
                    <a:pt x="31032" y="3324129"/>
                    <a:pt x="0" y="2005560"/>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267617" y="0"/>
                    <a:pt x="3267617" y="0"/>
                  </a:cubicBezTo>
                  <a:cubicBezTo>
                    <a:pt x="3579518" y="0"/>
                    <a:pt x="3812946" y="101069"/>
                    <a:pt x="3805089" y="303616"/>
                  </a:cubicBezTo>
                  <a:cubicBezTo>
                    <a:pt x="3805089" y="303616"/>
                    <a:pt x="3803094" y="1881177"/>
                    <a:pt x="3811849" y="2624542"/>
                  </a:cubicBezTo>
                  <a:cubicBezTo>
                    <a:pt x="3820604" y="2917843"/>
                    <a:pt x="3774056" y="3250915"/>
                    <a:pt x="3774056" y="3250915"/>
                  </a:cubicBezTo>
                  <a:cubicBezTo>
                    <a:pt x="3771091" y="3430939"/>
                    <a:pt x="3559588" y="3564592"/>
                    <a:pt x="3314165" y="3564592"/>
                  </a:cubicBezTo>
                  <a:close/>
                </a:path>
              </a:pathLst>
            </a:custGeom>
            <a:solidFill>
              <a:srgbClr val="F6C496"/>
            </a:solidFill>
          </p:spPr>
        </p:sp>
      </p:grpSp>
      <p:grpSp>
        <p:nvGrpSpPr>
          <p:cNvPr id="4" name="Group 4"/>
          <p:cNvGrpSpPr/>
          <p:nvPr/>
        </p:nvGrpSpPr>
        <p:grpSpPr>
          <a:xfrm>
            <a:off x="5685090" y="883911"/>
            <a:ext cx="9031935" cy="1872492"/>
            <a:chOff x="0" y="0"/>
            <a:chExt cx="8943693" cy="2361702"/>
          </a:xfrm>
        </p:grpSpPr>
        <p:sp>
          <p:nvSpPr>
            <p:cNvPr id="5" name="Freeform 5"/>
            <p:cNvSpPr/>
            <p:nvPr/>
          </p:nvSpPr>
          <p:spPr>
            <a:xfrm>
              <a:off x="0" y="-4073"/>
              <a:ext cx="8950084" cy="2368305"/>
            </a:xfrm>
            <a:custGeom>
              <a:avLst/>
              <a:gdLst/>
              <a:ahLst/>
              <a:cxnLst/>
              <a:rect l="l" t="t" r="r" b="b"/>
              <a:pathLst>
                <a:path w="8950084" h="2368305">
                  <a:moveTo>
                    <a:pt x="8322306" y="2313827"/>
                  </a:moveTo>
                  <a:cubicBezTo>
                    <a:pt x="8322306" y="2313827"/>
                    <a:pt x="7591431" y="2368305"/>
                    <a:pt x="6406198" y="2365683"/>
                  </a:cubicBezTo>
                  <a:cubicBezTo>
                    <a:pt x="3404966" y="2363520"/>
                    <a:pt x="1057074" y="2355696"/>
                    <a:pt x="1057074" y="2355696"/>
                  </a:cubicBezTo>
                  <a:cubicBezTo>
                    <a:pt x="812932" y="2346862"/>
                    <a:pt x="449110" y="2325631"/>
                    <a:pt x="282371" y="2267454"/>
                  </a:cubicBezTo>
                  <a:cubicBezTo>
                    <a:pt x="4469" y="2170491"/>
                    <a:pt x="0" y="1997212"/>
                    <a:pt x="0" y="1593501"/>
                  </a:cubicBezTo>
                  <a:lnTo>
                    <a:pt x="0" y="1593488"/>
                  </a:lnTo>
                  <a:cubicBezTo>
                    <a:pt x="8536" y="491230"/>
                    <a:pt x="0" y="345608"/>
                    <a:pt x="77597" y="223930"/>
                  </a:cubicBezTo>
                  <a:cubicBezTo>
                    <a:pt x="217372" y="4759"/>
                    <a:pt x="519255" y="4073"/>
                    <a:pt x="937909" y="4073"/>
                  </a:cubicBezTo>
                  <a:cubicBezTo>
                    <a:pt x="937909" y="4073"/>
                    <a:pt x="2145679" y="15681"/>
                    <a:pt x="5299543" y="7673"/>
                  </a:cubicBezTo>
                  <a:cubicBezTo>
                    <a:pt x="7372503" y="0"/>
                    <a:pt x="8089237" y="6979"/>
                    <a:pt x="8089237" y="6979"/>
                  </a:cubicBezTo>
                  <a:cubicBezTo>
                    <a:pt x="8457544" y="14458"/>
                    <a:pt x="8595804" y="42638"/>
                    <a:pt x="8793545" y="165219"/>
                  </a:cubicBezTo>
                  <a:cubicBezTo>
                    <a:pt x="8944562" y="258836"/>
                    <a:pt x="8950084" y="476157"/>
                    <a:pt x="8940943" y="1593488"/>
                  </a:cubicBezTo>
                  <a:lnTo>
                    <a:pt x="8940943" y="1593501"/>
                  </a:lnTo>
                  <a:cubicBezTo>
                    <a:pt x="8940943" y="2115177"/>
                    <a:pt x="8898158" y="2263765"/>
                    <a:pt x="8322306" y="2313827"/>
                  </a:cubicBezTo>
                  <a:close/>
                </a:path>
              </a:pathLst>
            </a:custGeom>
            <a:solidFill>
              <a:srgbClr val="EB8198"/>
            </a:solidFill>
          </p:spPr>
        </p:sp>
      </p:grpSp>
      <p:grpSp>
        <p:nvGrpSpPr>
          <p:cNvPr id="6" name="Group 6"/>
          <p:cNvGrpSpPr/>
          <p:nvPr/>
        </p:nvGrpSpPr>
        <p:grpSpPr>
          <a:xfrm rot="5400000">
            <a:off x="7427910" y="-1590"/>
            <a:ext cx="5648172" cy="12871608"/>
            <a:chOff x="0" y="0"/>
            <a:chExt cx="3080402" cy="4043118"/>
          </a:xfrm>
        </p:grpSpPr>
        <p:sp>
          <p:nvSpPr>
            <p:cNvPr id="7" name="Freeform 7"/>
            <p:cNvSpPr/>
            <p:nvPr/>
          </p:nvSpPr>
          <p:spPr>
            <a:xfrm>
              <a:off x="-5580" y="-3142"/>
              <a:ext cx="3086424" cy="4052713"/>
            </a:xfrm>
            <a:custGeom>
              <a:avLst/>
              <a:gdLst/>
              <a:ahLst/>
              <a:cxnLst/>
              <a:rect l="l" t="t" r="r" b="b"/>
              <a:pathLst>
                <a:path w="3086424" h="4052713">
                  <a:moveTo>
                    <a:pt x="3085975" y="3375713"/>
                  </a:moveTo>
                  <a:cubicBezTo>
                    <a:pt x="3085528" y="3593874"/>
                    <a:pt x="3072989" y="3715967"/>
                    <a:pt x="3072989" y="3715967"/>
                  </a:cubicBezTo>
                  <a:cubicBezTo>
                    <a:pt x="3072720" y="3825412"/>
                    <a:pt x="3084705" y="3928005"/>
                    <a:pt x="2722002" y="3920193"/>
                  </a:cubicBezTo>
                  <a:cubicBezTo>
                    <a:pt x="2722002" y="3920193"/>
                    <a:pt x="2181957" y="3901601"/>
                    <a:pt x="1800905" y="3907128"/>
                  </a:cubicBezTo>
                  <a:cubicBezTo>
                    <a:pt x="1758971" y="3907736"/>
                    <a:pt x="1711137" y="3908371"/>
                    <a:pt x="1659185" y="3909020"/>
                  </a:cubicBezTo>
                  <a:cubicBezTo>
                    <a:pt x="1633611" y="3944968"/>
                    <a:pt x="1603561" y="3986217"/>
                    <a:pt x="1595244" y="3993522"/>
                  </a:cubicBezTo>
                  <a:cubicBezTo>
                    <a:pt x="1589217" y="3998816"/>
                    <a:pt x="1578738" y="4012621"/>
                    <a:pt x="1568277" y="4027371"/>
                  </a:cubicBezTo>
                  <a:cubicBezTo>
                    <a:pt x="1551308" y="4051294"/>
                    <a:pt x="1516305" y="4052713"/>
                    <a:pt x="1497318" y="4030359"/>
                  </a:cubicBezTo>
                  <a:cubicBezTo>
                    <a:pt x="1478257" y="4007918"/>
                    <a:pt x="1457170" y="3981619"/>
                    <a:pt x="1446450" y="3963345"/>
                  </a:cubicBezTo>
                  <a:cubicBezTo>
                    <a:pt x="1436312" y="3946065"/>
                    <a:pt x="1427269" y="3928137"/>
                    <a:pt x="1419656" y="3911817"/>
                  </a:cubicBezTo>
                  <a:cubicBezTo>
                    <a:pt x="976795" y="3916705"/>
                    <a:pt x="433245" y="3921487"/>
                    <a:pt x="433245" y="3921487"/>
                  </a:cubicBezTo>
                  <a:cubicBezTo>
                    <a:pt x="187246" y="3920883"/>
                    <a:pt x="3350" y="3834462"/>
                    <a:pt x="9970" y="3662193"/>
                  </a:cubicBezTo>
                  <a:cubicBezTo>
                    <a:pt x="9970" y="3662193"/>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375713"/>
                  </a:cubicBezTo>
                  <a:close/>
                </a:path>
              </a:pathLst>
            </a:custGeom>
            <a:solidFill>
              <a:srgbClr val="FDE5A4"/>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26396" y="3162300"/>
            <a:ext cx="4075921" cy="8272165"/>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55377">
            <a:off x="15667742" y="7304061"/>
            <a:ext cx="1827113" cy="2179853"/>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82399">
            <a:off x="15429695" y="2975872"/>
            <a:ext cx="1616326" cy="253270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485464">
            <a:off x="-212478" y="-2980738"/>
            <a:ext cx="2633125" cy="5214110"/>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8325803">
            <a:off x="16520839" y="9102788"/>
            <a:ext cx="2800294" cy="2916973"/>
          </a:xfrm>
          <a:prstGeom prst="rect">
            <a:avLst/>
          </a:prstGeom>
        </p:spPr>
      </p:pic>
      <p:pic>
        <p:nvPicPr>
          <p:cNvPr id="15"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541832">
            <a:off x="-1741132" y="-114971"/>
            <a:ext cx="4150895" cy="3298074"/>
          </a:xfrm>
          <a:prstGeom prst="rect">
            <a:avLst/>
          </a:prstGeom>
        </p:spPr>
      </p:pic>
      <p:pic>
        <p:nvPicPr>
          <p:cNvPr id="16"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160919" y="9258300"/>
            <a:ext cx="4564560" cy="2605949"/>
          </a:xfrm>
          <a:prstGeom prst="rect">
            <a:avLst/>
          </a:prstGeom>
        </p:spPr>
      </p:pic>
      <p:sp>
        <p:nvSpPr>
          <p:cNvPr id="17" name="TextBox 17"/>
          <p:cNvSpPr txBox="1"/>
          <p:nvPr/>
        </p:nvSpPr>
        <p:spPr>
          <a:xfrm>
            <a:off x="5777293" y="1143948"/>
            <a:ext cx="8853981" cy="1187120"/>
          </a:xfrm>
          <a:prstGeom prst="rect">
            <a:avLst/>
          </a:prstGeom>
        </p:spPr>
        <p:txBody>
          <a:bodyPr wrap="square" lIns="0" tIns="0" rIns="0" bIns="0" rtlCol="0" anchor="t">
            <a:spAutoFit/>
          </a:bodyPr>
          <a:lstStyle/>
          <a:p>
            <a:pPr algn="ctr">
              <a:lnSpc>
                <a:spcPts val="10440"/>
              </a:lnSpc>
            </a:pPr>
            <a:r>
              <a:rPr lang="vi-VN" sz="6400" b="1" dirty="0" smtClean="0">
                <a:solidFill>
                  <a:srgbClr val="F9FFFF"/>
                </a:solidFill>
                <a:latin typeface="Arial" panose="020B0604020202020204" pitchFamily="34" charset="0"/>
                <a:cs typeface="Arial" panose="020B0604020202020204" pitchFamily="34" charset="0"/>
              </a:rPr>
              <a:t>HƯỚNG DẪN VỀ NHÀ</a:t>
            </a:r>
            <a:endParaRPr lang="en-US" sz="6400" b="1" dirty="0">
              <a:solidFill>
                <a:srgbClr val="F9FFFF"/>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4368318" y="1681357"/>
            <a:ext cx="654083" cy="1002426"/>
          </a:xfrm>
          <a:prstGeom prst="rect">
            <a:avLst/>
          </a:prstGeom>
        </p:spPr>
      </p:pic>
      <p:pic>
        <p:nvPicPr>
          <p:cNvPr id="20" name="Picture 20"/>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flipH="1">
            <a:off x="15210703" y="1077718"/>
            <a:ext cx="760489" cy="1165501"/>
          </a:xfrm>
          <a:prstGeom prst="rect">
            <a:avLst/>
          </a:prstGeom>
        </p:spPr>
      </p:pic>
      <p:sp>
        <p:nvSpPr>
          <p:cNvPr id="21" name="Rectangle 20"/>
          <p:cNvSpPr/>
          <p:nvPr/>
        </p:nvSpPr>
        <p:spPr>
          <a:xfrm>
            <a:off x="4792808" y="3886942"/>
            <a:ext cx="11098755" cy="4645311"/>
          </a:xfrm>
          <a:prstGeom prst="rect">
            <a:avLst/>
          </a:prstGeom>
        </p:spPr>
        <p:txBody>
          <a:bodyPr wrap="square">
            <a:spAutoFit/>
          </a:bodyPr>
          <a:lstStyle/>
          <a:p>
            <a:pPr marL="866140" marR="0" indent="-685800">
              <a:lnSpc>
                <a:spcPct val="200000"/>
              </a:lnSpc>
              <a:spcBef>
                <a:spcPts val="0"/>
              </a:spcBef>
              <a:spcAft>
                <a:spcPts val="0"/>
              </a:spcAft>
              <a:buFont typeface="Wingdings" panose="05000000000000000000" pitchFamily="2" charset="2"/>
              <a:buChar char="ü"/>
              <a:tabLst>
                <a:tab pos="90170" algn="l"/>
                <a:tab pos="180340" algn="l"/>
                <a:tab pos="270510" algn="l"/>
              </a:tabLst>
            </a:pPr>
            <a:r>
              <a:rPr lang="vi-VN" sz="5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Ôn lại nội dung bài học.</a:t>
            </a:r>
          </a:p>
          <a:p>
            <a:pPr marL="866140" marR="0" indent="-685800">
              <a:lnSpc>
                <a:spcPct val="200000"/>
              </a:lnSpc>
              <a:spcBef>
                <a:spcPts val="0"/>
              </a:spcBef>
              <a:spcAft>
                <a:spcPts val="0"/>
              </a:spcAft>
              <a:buFont typeface="Wingdings" panose="05000000000000000000" pitchFamily="2" charset="2"/>
              <a:buChar char="ü"/>
              <a:tabLst>
                <a:tab pos="90170" algn="l"/>
                <a:tab pos="180340" algn="l"/>
                <a:tab pos="270510" algn="l"/>
              </a:tabLst>
            </a:pPr>
            <a:r>
              <a:rPr lang="nl-NL" sz="5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Hoàn </a:t>
            </a:r>
            <a:r>
              <a:rPr lang="nl-NL" sz="5200" dirty="0">
                <a:solidFill>
                  <a:srgbClr val="000000"/>
                </a:solidFill>
                <a:latin typeface="Arial" panose="020B0604020202020204" pitchFamily="34" charset="0"/>
                <a:ea typeface="Times New Roman" panose="02020603050405020304" pitchFamily="18" charset="0"/>
                <a:cs typeface="Arial" panose="020B0604020202020204" pitchFamily="34" charset="0"/>
              </a:rPr>
              <a:t>thành các bài </a:t>
            </a:r>
            <a:r>
              <a:rPr lang="nl-NL" sz="5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tập</a:t>
            </a:r>
            <a:r>
              <a:rPr lang="vi-VN" sz="5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còn lại</a:t>
            </a:r>
            <a:r>
              <a:rPr lang="nl-NL" sz="5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5200" dirty="0">
              <a:latin typeface="Arial" panose="020B0604020202020204" pitchFamily="34" charset="0"/>
              <a:ea typeface="Times New Roman" panose="02020603050405020304" pitchFamily="18" charset="0"/>
              <a:cs typeface="Arial" panose="020B0604020202020204" pitchFamily="34" charset="0"/>
            </a:endParaRPr>
          </a:p>
          <a:p>
            <a:pPr marL="685800" indent="-685800">
              <a:lnSpc>
                <a:spcPct val="200000"/>
              </a:lnSpc>
              <a:buFont typeface="Wingdings" panose="05000000000000000000" pitchFamily="2" charset="2"/>
              <a:buChar char="ü"/>
            </a:pPr>
            <a:r>
              <a:rPr lang="nl-NL" sz="5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Soạn </a:t>
            </a:r>
            <a:r>
              <a:rPr lang="nl-NL" sz="5200" dirty="0">
                <a:solidFill>
                  <a:srgbClr val="000000"/>
                </a:solidFill>
                <a:latin typeface="Arial" panose="020B0604020202020204" pitchFamily="34" charset="0"/>
                <a:ea typeface="Times New Roman" panose="02020603050405020304" pitchFamily="18" charset="0"/>
                <a:cs typeface="Arial" panose="020B0604020202020204" pitchFamily="34" charset="0"/>
              </a:rPr>
              <a:t>bài: </a:t>
            </a:r>
            <a:r>
              <a:rPr lang="nl-NL" sz="52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Quê hương – Tế </a:t>
            </a:r>
            <a:r>
              <a:rPr lang="nl-NL" sz="52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Hanh</a:t>
            </a:r>
            <a:r>
              <a:rPr lang="vi-VN" sz="52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52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245752" y="6055904"/>
            <a:ext cx="6120935" cy="4231096"/>
          </a:xfrm>
          <a:prstGeom prst="rect">
            <a:avLst/>
          </a:prstGeom>
        </p:spPr>
      </p:pic>
      <p:sp>
        <p:nvSpPr>
          <p:cNvPr id="5" name="TextBox 5"/>
          <p:cNvSpPr txBox="1"/>
          <p:nvPr/>
        </p:nvSpPr>
        <p:spPr>
          <a:xfrm>
            <a:off x="2191868" y="2356197"/>
            <a:ext cx="14228702" cy="3118674"/>
          </a:xfrm>
          <a:prstGeom prst="rect">
            <a:avLst/>
          </a:prstGeom>
        </p:spPr>
        <p:txBody>
          <a:bodyPr wrap="square" lIns="0" tIns="0" rIns="0" bIns="0" rtlCol="0" anchor="t">
            <a:spAutoFit/>
          </a:bodyPr>
          <a:lstStyle/>
          <a:p>
            <a:pPr algn="ctr">
              <a:lnSpc>
                <a:spcPct val="150000"/>
              </a:lnSpc>
            </a:pPr>
            <a:r>
              <a:rPr lang="vi-VN" sz="7200" b="1" dirty="0" smtClean="0">
                <a:cs typeface="Arial" panose="020B0604020202020204" pitchFamily="34" charset="0"/>
              </a:rPr>
              <a:t>CẢM ƠN CÁC BẠN ĐÃ CHÚ Ý LẮNG NGHE, HẸN GẶP LẠI!</a:t>
            </a:r>
            <a:endParaRPr lang="en-US" sz="7200" b="1" dirty="0">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878941">
            <a:off x="13098496" y="-1902716"/>
            <a:ext cx="9672915" cy="65413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854453">
            <a:off x="14047528" y="-984766"/>
            <a:ext cx="7362679" cy="420342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854453" flipH="1" flipV="1">
            <a:off x="-3317203" y="5622474"/>
            <a:ext cx="7362679" cy="420342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695158">
            <a:off x="1368676" y="4412445"/>
            <a:ext cx="533881" cy="517379"/>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780729">
            <a:off x="14960316" y="8919673"/>
            <a:ext cx="327164" cy="317052"/>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780729">
            <a:off x="13632322" y="1434869"/>
            <a:ext cx="327164" cy="317052"/>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14461">
            <a:off x="3996200" y="1243670"/>
            <a:ext cx="378837" cy="367127"/>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20620">
            <a:off x="16124098" y="7776528"/>
            <a:ext cx="500969" cy="485485"/>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154097">
            <a:off x="3252651" y="8535117"/>
            <a:ext cx="501069" cy="48558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108428">
            <a:off x="8559597" y="683086"/>
            <a:ext cx="775601" cy="253833"/>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700000">
            <a:off x="808373" y="1758015"/>
            <a:ext cx="794850" cy="794850"/>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sp>
      </p:grpSp>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l="33272" t="32416"/>
          <a:stretch>
            <a:fillRect/>
          </a:stretch>
        </p:blipFill>
        <p:spPr>
          <a:xfrm rot="9919327">
            <a:off x="6335209" y="6122844"/>
            <a:ext cx="529225" cy="514574"/>
          </a:xfrm>
          <a:prstGeom prst="rect">
            <a:avLst/>
          </a:prstGeom>
        </p:spPr>
      </p:pic>
      <p:pic>
        <p:nvPicPr>
          <p:cNvPr id="24" name="Picture 2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l="33272" t="32416"/>
          <a:stretch>
            <a:fillRect/>
          </a:stretch>
        </p:blipFill>
        <p:spPr>
          <a:xfrm rot="9226163" flipH="1" flipV="1">
            <a:off x="11877169" y="8342659"/>
            <a:ext cx="560208" cy="544700"/>
          </a:xfrm>
          <a:prstGeom prst="rect">
            <a:avLst/>
          </a:prstGeom>
        </p:spPr>
      </p:pic>
    </p:spTree>
    <p:extLst>
      <p:ext uri="{BB962C8B-B14F-4D97-AF65-F5344CB8AC3E}">
        <p14:creationId xmlns:p14="http://schemas.microsoft.com/office/powerpoint/2010/main" val="323491419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657459" y="4248102"/>
            <a:ext cx="5874201" cy="6038898"/>
          </a:xfrm>
          <a:prstGeom prst="rect">
            <a:avLst/>
          </a:prstGeom>
        </p:spPr>
      </p:pic>
      <p:grpSp>
        <p:nvGrpSpPr>
          <p:cNvPr id="3" name="Group 3"/>
          <p:cNvGrpSpPr/>
          <p:nvPr/>
        </p:nvGrpSpPr>
        <p:grpSpPr>
          <a:xfrm>
            <a:off x="1063974" y="2895017"/>
            <a:ext cx="11088508" cy="4976940"/>
            <a:chOff x="0" y="0"/>
            <a:chExt cx="15105754" cy="6780031"/>
          </a:xfrm>
        </p:grpSpPr>
        <p:sp>
          <p:nvSpPr>
            <p:cNvPr id="4" name="Freeform 4"/>
            <p:cNvSpPr/>
            <p:nvPr/>
          </p:nvSpPr>
          <p:spPr>
            <a:xfrm>
              <a:off x="0" y="-4073"/>
              <a:ext cx="15112144" cy="6786633"/>
            </a:xfrm>
            <a:custGeom>
              <a:avLst/>
              <a:gdLst/>
              <a:ahLst/>
              <a:cxnLst/>
              <a:rect l="l" t="t" r="r" b="b"/>
              <a:pathLst>
                <a:path w="15112144" h="6786633">
                  <a:moveTo>
                    <a:pt x="14484367" y="6732155"/>
                  </a:moveTo>
                  <a:cubicBezTo>
                    <a:pt x="14484367" y="6732155"/>
                    <a:pt x="13753492" y="6786633"/>
                    <a:pt x="11683891" y="6784013"/>
                  </a:cubicBezTo>
                  <a:cubicBezTo>
                    <a:pt x="5476942" y="6781849"/>
                    <a:pt x="1057074" y="6774025"/>
                    <a:pt x="1057074" y="6774025"/>
                  </a:cubicBezTo>
                  <a:cubicBezTo>
                    <a:pt x="812932" y="6765191"/>
                    <a:pt x="449110" y="6743960"/>
                    <a:pt x="282371" y="6685783"/>
                  </a:cubicBezTo>
                  <a:cubicBezTo>
                    <a:pt x="4469" y="6588820"/>
                    <a:pt x="0" y="6415541"/>
                    <a:pt x="0" y="5231438"/>
                  </a:cubicBezTo>
                  <a:lnTo>
                    <a:pt x="0" y="5231380"/>
                  </a:lnTo>
                  <a:cubicBezTo>
                    <a:pt x="8536" y="491230"/>
                    <a:pt x="0" y="345608"/>
                    <a:pt x="77597" y="223930"/>
                  </a:cubicBezTo>
                  <a:cubicBezTo>
                    <a:pt x="217372" y="4759"/>
                    <a:pt x="519255" y="4073"/>
                    <a:pt x="937909" y="4073"/>
                  </a:cubicBezTo>
                  <a:cubicBezTo>
                    <a:pt x="937909" y="4073"/>
                    <a:pt x="2872568" y="15681"/>
                    <a:pt x="9395180" y="7673"/>
                  </a:cubicBezTo>
                  <a:cubicBezTo>
                    <a:pt x="13534565" y="0"/>
                    <a:pt x="14251298" y="6979"/>
                    <a:pt x="14251298" y="6979"/>
                  </a:cubicBezTo>
                  <a:cubicBezTo>
                    <a:pt x="14619605" y="14458"/>
                    <a:pt x="14757865" y="42638"/>
                    <a:pt x="14955605" y="165219"/>
                  </a:cubicBezTo>
                  <a:cubicBezTo>
                    <a:pt x="15106622" y="258836"/>
                    <a:pt x="15112144" y="476157"/>
                    <a:pt x="15103004" y="5231380"/>
                  </a:cubicBezTo>
                  <a:lnTo>
                    <a:pt x="15103004" y="5231437"/>
                  </a:lnTo>
                  <a:cubicBezTo>
                    <a:pt x="15103004" y="6533506"/>
                    <a:pt x="15060219" y="6682093"/>
                    <a:pt x="14484367" y="6732155"/>
                  </a:cubicBezTo>
                  <a:close/>
                </a:path>
              </a:pathLst>
            </a:custGeom>
            <a:solidFill>
              <a:srgbClr val="F6C496"/>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335111">
            <a:off x="-846165" y="7844368"/>
            <a:ext cx="4953372" cy="4885263"/>
          </a:xfrm>
          <a:prstGeom prst="rect">
            <a:avLst/>
          </a:prstGeom>
        </p:spPr>
      </p:pic>
      <p:grpSp>
        <p:nvGrpSpPr>
          <p:cNvPr id="7" name="Group 7"/>
          <p:cNvGrpSpPr/>
          <p:nvPr/>
        </p:nvGrpSpPr>
        <p:grpSpPr>
          <a:xfrm>
            <a:off x="2168444" y="1382910"/>
            <a:ext cx="9743297" cy="1932575"/>
            <a:chOff x="0" y="0"/>
            <a:chExt cx="13273188" cy="2632727"/>
          </a:xfrm>
        </p:grpSpPr>
        <p:sp>
          <p:nvSpPr>
            <p:cNvPr id="8" name="Freeform 8"/>
            <p:cNvSpPr/>
            <p:nvPr/>
          </p:nvSpPr>
          <p:spPr>
            <a:xfrm>
              <a:off x="0" y="-4073"/>
              <a:ext cx="13279579" cy="2639329"/>
            </a:xfrm>
            <a:custGeom>
              <a:avLst/>
              <a:gdLst/>
              <a:ahLst/>
              <a:cxnLst/>
              <a:rect l="l" t="t" r="r" b="b"/>
              <a:pathLst>
                <a:path w="13279579" h="2639329">
                  <a:moveTo>
                    <a:pt x="12651801" y="2584851"/>
                  </a:moveTo>
                  <a:cubicBezTo>
                    <a:pt x="12651801" y="2584851"/>
                    <a:pt x="11920926" y="2639329"/>
                    <a:pt x="10114331" y="2636708"/>
                  </a:cubicBezTo>
                  <a:cubicBezTo>
                    <a:pt x="4860747" y="2634545"/>
                    <a:pt x="1057074" y="2626721"/>
                    <a:pt x="1057074" y="2626721"/>
                  </a:cubicBezTo>
                  <a:cubicBezTo>
                    <a:pt x="812932" y="2617887"/>
                    <a:pt x="449110" y="2596656"/>
                    <a:pt x="282371" y="2538479"/>
                  </a:cubicBezTo>
                  <a:cubicBezTo>
                    <a:pt x="4469" y="2441515"/>
                    <a:pt x="0" y="2268237"/>
                    <a:pt x="0" y="1816656"/>
                  </a:cubicBezTo>
                  <a:lnTo>
                    <a:pt x="0" y="1816640"/>
                  </a:lnTo>
                  <a:cubicBezTo>
                    <a:pt x="8536" y="491230"/>
                    <a:pt x="0" y="345608"/>
                    <a:pt x="77597" y="223930"/>
                  </a:cubicBezTo>
                  <a:cubicBezTo>
                    <a:pt x="217372" y="4759"/>
                    <a:pt x="519255" y="4073"/>
                    <a:pt x="937909" y="4073"/>
                  </a:cubicBezTo>
                  <a:cubicBezTo>
                    <a:pt x="937909" y="4073"/>
                    <a:pt x="2656395" y="15681"/>
                    <a:pt x="8177158" y="7673"/>
                  </a:cubicBezTo>
                  <a:cubicBezTo>
                    <a:pt x="11701998" y="0"/>
                    <a:pt x="12418732" y="6979"/>
                    <a:pt x="12418732" y="6979"/>
                  </a:cubicBezTo>
                  <a:cubicBezTo>
                    <a:pt x="12787040" y="14458"/>
                    <a:pt x="12925299" y="42638"/>
                    <a:pt x="13123039" y="165219"/>
                  </a:cubicBezTo>
                  <a:cubicBezTo>
                    <a:pt x="13274056" y="258836"/>
                    <a:pt x="13279579" y="476157"/>
                    <a:pt x="13270438" y="1816640"/>
                  </a:cubicBezTo>
                  <a:lnTo>
                    <a:pt x="13270438" y="1816656"/>
                  </a:lnTo>
                  <a:cubicBezTo>
                    <a:pt x="13270436" y="2386202"/>
                    <a:pt x="13227653" y="2534789"/>
                    <a:pt x="12651801" y="2584851"/>
                  </a:cubicBezTo>
                  <a:close/>
                </a:path>
              </a:pathLst>
            </a:custGeom>
            <a:solidFill>
              <a:srgbClr val="EB8198"/>
            </a:solidFill>
          </p:spPr>
        </p:sp>
      </p:grpSp>
      <p:grpSp>
        <p:nvGrpSpPr>
          <p:cNvPr id="9" name="Group 9"/>
          <p:cNvGrpSpPr/>
          <p:nvPr/>
        </p:nvGrpSpPr>
        <p:grpSpPr>
          <a:xfrm>
            <a:off x="1338806" y="1261313"/>
            <a:ext cx="10232909" cy="2054172"/>
            <a:chOff x="0" y="0"/>
            <a:chExt cx="13940180" cy="2798377"/>
          </a:xfrm>
        </p:grpSpPr>
        <p:sp>
          <p:nvSpPr>
            <p:cNvPr id="10" name="Freeform 10"/>
            <p:cNvSpPr/>
            <p:nvPr/>
          </p:nvSpPr>
          <p:spPr>
            <a:xfrm>
              <a:off x="0" y="-4073"/>
              <a:ext cx="13946570" cy="2804979"/>
            </a:xfrm>
            <a:custGeom>
              <a:avLst/>
              <a:gdLst/>
              <a:ahLst/>
              <a:cxnLst/>
              <a:rect l="l" t="t" r="r" b="b"/>
              <a:pathLst>
                <a:path w="13946570" h="2804979">
                  <a:moveTo>
                    <a:pt x="13318793" y="2750502"/>
                  </a:moveTo>
                  <a:cubicBezTo>
                    <a:pt x="13318793" y="2750502"/>
                    <a:pt x="12587918" y="2804980"/>
                    <a:pt x="10685598" y="2802358"/>
                  </a:cubicBezTo>
                  <a:cubicBezTo>
                    <a:pt x="5085021" y="2800196"/>
                    <a:pt x="1057074" y="2792371"/>
                    <a:pt x="1057074" y="2792371"/>
                  </a:cubicBezTo>
                  <a:cubicBezTo>
                    <a:pt x="812932" y="2783537"/>
                    <a:pt x="449110" y="2762306"/>
                    <a:pt x="282371" y="2704129"/>
                  </a:cubicBezTo>
                  <a:cubicBezTo>
                    <a:pt x="4469" y="2607166"/>
                    <a:pt x="0" y="2433887"/>
                    <a:pt x="0" y="1953048"/>
                  </a:cubicBezTo>
                  <a:lnTo>
                    <a:pt x="0" y="1953031"/>
                  </a:lnTo>
                  <a:cubicBezTo>
                    <a:pt x="8536" y="491230"/>
                    <a:pt x="0" y="345608"/>
                    <a:pt x="77597" y="223930"/>
                  </a:cubicBezTo>
                  <a:cubicBezTo>
                    <a:pt x="217372" y="4759"/>
                    <a:pt x="519255" y="4073"/>
                    <a:pt x="937909" y="4073"/>
                  </a:cubicBezTo>
                  <a:cubicBezTo>
                    <a:pt x="937909" y="4073"/>
                    <a:pt x="2735075" y="15681"/>
                    <a:pt x="8620477" y="7673"/>
                  </a:cubicBezTo>
                  <a:cubicBezTo>
                    <a:pt x="12368991" y="0"/>
                    <a:pt x="13085724" y="6979"/>
                    <a:pt x="13085724" y="6979"/>
                  </a:cubicBezTo>
                  <a:cubicBezTo>
                    <a:pt x="13454031" y="14458"/>
                    <a:pt x="13592291" y="42638"/>
                    <a:pt x="13790033" y="165219"/>
                  </a:cubicBezTo>
                  <a:cubicBezTo>
                    <a:pt x="13941048" y="258836"/>
                    <a:pt x="13946570" y="476157"/>
                    <a:pt x="13937431" y="1953031"/>
                  </a:cubicBezTo>
                  <a:lnTo>
                    <a:pt x="13937431" y="1953048"/>
                  </a:lnTo>
                  <a:cubicBezTo>
                    <a:pt x="13937430" y="2551852"/>
                    <a:pt x="13894646" y="2700440"/>
                    <a:pt x="13318793" y="2750502"/>
                  </a:cubicBezTo>
                  <a:close/>
                </a:path>
              </a:pathLst>
            </a:custGeom>
            <a:solidFill>
              <a:srgbClr val="FFD5DB"/>
            </a:solidFill>
          </p:spPr>
        </p:sp>
      </p:grpSp>
      <p:grpSp>
        <p:nvGrpSpPr>
          <p:cNvPr id="11" name="Group 11"/>
          <p:cNvGrpSpPr/>
          <p:nvPr/>
        </p:nvGrpSpPr>
        <p:grpSpPr>
          <a:xfrm>
            <a:off x="1028700" y="2724939"/>
            <a:ext cx="10941625" cy="5039713"/>
            <a:chOff x="0" y="0"/>
            <a:chExt cx="14905657" cy="6865546"/>
          </a:xfrm>
        </p:grpSpPr>
        <p:sp>
          <p:nvSpPr>
            <p:cNvPr id="12" name="Freeform 12"/>
            <p:cNvSpPr/>
            <p:nvPr/>
          </p:nvSpPr>
          <p:spPr>
            <a:xfrm>
              <a:off x="0" y="-4073"/>
              <a:ext cx="14912048" cy="6872149"/>
            </a:xfrm>
            <a:custGeom>
              <a:avLst/>
              <a:gdLst/>
              <a:ahLst/>
              <a:cxnLst/>
              <a:rect l="l" t="t" r="r" b="b"/>
              <a:pathLst>
                <a:path w="14912048" h="6872149">
                  <a:moveTo>
                    <a:pt x="14284271" y="6817671"/>
                  </a:moveTo>
                  <a:cubicBezTo>
                    <a:pt x="14284271" y="6817671"/>
                    <a:pt x="13553396" y="6872149"/>
                    <a:pt x="11512511" y="6869528"/>
                  </a:cubicBezTo>
                  <a:cubicBezTo>
                    <a:pt x="5409660" y="6867365"/>
                    <a:pt x="1057074" y="6859541"/>
                    <a:pt x="1057074" y="6859541"/>
                  </a:cubicBezTo>
                  <a:cubicBezTo>
                    <a:pt x="812932" y="6850706"/>
                    <a:pt x="449110" y="6829476"/>
                    <a:pt x="282371" y="6771299"/>
                  </a:cubicBezTo>
                  <a:cubicBezTo>
                    <a:pt x="4469" y="6674336"/>
                    <a:pt x="0" y="6501057"/>
                    <a:pt x="0" y="5301849"/>
                  </a:cubicBezTo>
                  <a:lnTo>
                    <a:pt x="0" y="5301791"/>
                  </a:lnTo>
                  <a:cubicBezTo>
                    <a:pt x="8536" y="491230"/>
                    <a:pt x="0" y="345608"/>
                    <a:pt x="77597" y="223930"/>
                  </a:cubicBezTo>
                  <a:cubicBezTo>
                    <a:pt x="217372" y="4759"/>
                    <a:pt x="519255" y="4073"/>
                    <a:pt x="937909" y="4073"/>
                  </a:cubicBezTo>
                  <a:cubicBezTo>
                    <a:pt x="937909" y="4073"/>
                    <a:pt x="2848964" y="15681"/>
                    <a:pt x="9262185" y="7673"/>
                  </a:cubicBezTo>
                  <a:cubicBezTo>
                    <a:pt x="13334468" y="0"/>
                    <a:pt x="14051201" y="6979"/>
                    <a:pt x="14051201" y="6979"/>
                  </a:cubicBezTo>
                  <a:cubicBezTo>
                    <a:pt x="14419509" y="14458"/>
                    <a:pt x="14557769" y="42638"/>
                    <a:pt x="14755509" y="165219"/>
                  </a:cubicBezTo>
                  <a:cubicBezTo>
                    <a:pt x="14906526" y="258836"/>
                    <a:pt x="14912048" y="476157"/>
                    <a:pt x="14902907" y="5301790"/>
                  </a:cubicBezTo>
                  <a:lnTo>
                    <a:pt x="14902907" y="5301848"/>
                  </a:lnTo>
                  <a:cubicBezTo>
                    <a:pt x="14902906" y="6619022"/>
                    <a:pt x="14860122" y="6767609"/>
                    <a:pt x="14284271" y="6817671"/>
                  </a:cubicBezTo>
                  <a:close/>
                </a:path>
              </a:pathLst>
            </a:custGeom>
            <a:solidFill>
              <a:srgbClr val="FFF8E5"/>
            </a:solidFill>
          </p:spPr>
        </p:sp>
      </p:gr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17680">
            <a:off x="-1024946" y="2658004"/>
            <a:ext cx="1769670" cy="672475"/>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6539667">
            <a:off x="6723756" y="46160"/>
            <a:ext cx="893999" cy="1026513"/>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69421">
            <a:off x="4489227" y="8890875"/>
            <a:ext cx="1378433" cy="451123"/>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3524389">
            <a:off x="13762447" y="2167905"/>
            <a:ext cx="561908" cy="1652673"/>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0238573">
            <a:off x="14215406" y="-1897308"/>
            <a:ext cx="6578895" cy="4114800"/>
          </a:xfrm>
          <a:prstGeom prst="rect">
            <a:avLst/>
          </a:prstGeom>
        </p:spPr>
      </p:pic>
      <p:pic>
        <p:nvPicPr>
          <p:cNvPr id="19" name="Picture 19"/>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936403">
            <a:off x="9949979" y="6252826"/>
            <a:ext cx="2681998" cy="3241975"/>
          </a:xfrm>
          <a:prstGeom prst="rect">
            <a:avLst/>
          </a:prstGeom>
        </p:spPr>
      </p:pic>
      <p:sp>
        <p:nvSpPr>
          <p:cNvPr id="21" name="TextBox 21"/>
          <p:cNvSpPr txBox="1"/>
          <p:nvPr/>
        </p:nvSpPr>
        <p:spPr>
          <a:xfrm>
            <a:off x="4161548" y="1616403"/>
            <a:ext cx="5189451" cy="987450"/>
          </a:xfrm>
          <a:prstGeom prst="rect">
            <a:avLst/>
          </a:prstGeom>
        </p:spPr>
        <p:txBody>
          <a:bodyPr wrap="square" lIns="0" tIns="0" rIns="0" bIns="0" rtlCol="0" anchor="t">
            <a:spAutoFit/>
          </a:bodyPr>
          <a:lstStyle/>
          <a:p>
            <a:pPr algn="ctr">
              <a:lnSpc>
                <a:spcPts val="7699"/>
              </a:lnSpc>
              <a:spcBef>
                <a:spcPct val="0"/>
              </a:spcBef>
            </a:pPr>
            <a:r>
              <a:rPr lang="vi-VN" sz="6400" b="1" dirty="0" smtClean="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sp>
        <p:nvSpPr>
          <p:cNvPr id="20" name="Rectangle 19"/>
          <p:cNvSpPr/>
          <p:nvPr/>
        </p:nvSpPr>
        <p:spPr>
          <a:xfrm>
            <a:off x="2060094" y="3405846"/>
            <a:ext cx="9112617" cy="3416320"/>
          </a:xfrm>
          <a:prstGeom prst="rect">
            <a:avLst/>
          </a:prstGeom>
        </p:spPr>
        <p:txBody>
          <a:bodyPr wrap="square">
            <a:spAutoFit/>
          </a:bodyPr>
          <a:lstStyle/>
          <a:p>
            <a:pPr algn="just">
              <a:lnSpc>
                <a:spcPct val="150000"/>
              </a:lnSpc>
            </a:pP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GV </a:t>
            </a: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kiểm</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tra</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phần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hoàn</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thành bài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tập</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tiếng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việt</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đã giao từ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tiết</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trước</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về </a:t>
            </a:r>
            <a:r>
              <a:rPr lang="en-US" sz="4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Số từ.</a:t>
            </a:r>
            <a:endParaRPr lang="en-US" sz="4800"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2" name="Group 2"/>
          <p:cNvGrpSpPr/>
          <p:nvPr/>
        </p:nvGrpSpPr>
        <p:grpSpPr>
          <a:xfrm>
            <a:off x="2894753" y="2846838"/>
            <a:ext cx="12709769" cy="5079009"/>
            <a:chOff x="0" y="0"/>
            <a:chExt cx="12878303" cy="11193310"/>
          </a:xfrm>
        </p:grpSpPr>
        <p:sp>
          <p:nvSpPr>
            <p:cNvPr id="3" name="Freeform 3"/>
            <p:cNvSpPr/>
            <p:nvPr/>
          </p:nvSpPr>
          <p:spPr>
            <a:xfrm>
              <a:off x="-4213" y="0"/>
              <a:ext cx="12882516" cy="11193311"/>
            </a:xfrm>
            <a:custGeom>
              <a:avLst/>
              <a:gdLst/>
              <a:ahLst/>
              <a:cxnLst/>
              <a:rect l="l" t="t" r="r" b="b"/>
              <a:pathLst>
                <a:path w="12882516" h="11193311">
                  <a:moveTo>
                    <a:pt x="278431" y="16918"/>
                  </a:moveTo>
                  <a:cubicBezTo>
                    <a:pt x="278431" y="16918"/>
                    <a:pt x="604014" y="12258"/>
                    <a:pt x="1099460" y="12454"/>
                  </a:cubicBezTo>
                  <a:cubicBezTo>
                    <a:pt x="10614712" y="12671"/>
                    <a:pt x="12608448" y="0"/>
                    <a:pt x="12608448" y="0"/>
                  </a:cubicBezTo>
                  <a:cubicBezTo>
                    <a:pt x="12675912" y="0"/>
                    <a:pt x="12751849" y="0"/>
                    <a:pt x="12830622" y="85073"/>
                  </a:cubicBezTo>
                  <a:cubicBezTo>
                    <a:pt x="12873600" y="131488"/>
                    <a:pt x="12874668" y="240224"/>
                    <a:pt x="12875073" y="320281"/>
                  </a:cubicBezTo>
                  <a:cubicBezTo>
                    <a:pt x="12875073" y="320281"/>
                    <a:pt x="12873369" y="8638673"/>
                    <a:pt x="12873369" y="10430726"/>
                  </a:cubicBezTo>
                  <a:cubicBezTo>
                    <a:pt x="12873369" y="10644885"/>
                    <a:pt x="12882516" y="10944064"/>
                    <a:pt x="12882516" y="10944064"/>
                  </a:cubicBezTo>
                  <a:cubicBezTo>
                    <a:pt x="12882516" y="11072733"/>
                    <a:pt x="12878347" y="11193311"/>
                    <a:pt x="12625509" y="11185176"/>
                  </a:cubicBezTo>
                  <a:cubicBezTo>
                    <a:pt x="12625509" y="11185176"/>
                    <a:pt x="12249037" y="11164877"/>
                    <a:pt x="10955480" y="11172476"/>
                  </a:cubicBezTo>
                  <a:cubicBezTo>
                    <a:pt x="2921538" y="11180611"/>
                    <a:pt x="304023" y="11193311"/>
                    <a:pt x="304023" y="11193311"/>
                  </a:cubicBezTo>
                  <a:cubicBezTo>
                    <a:pt x="132548" y="11193311"/>
                    <a:pt x="4213" y="11092242"/>
                    <a:pt x="8532" y="10889694"/>
                  </a:cubicBezTo>
                  <a:cubicBezTo>
                    <a:pt x="8532" y="10889694"/>
                    <a:pt x="9630" y="10391153"/>
                    <a:pt x="4815" y="2244843"/>
                  </a:cubicBezTo>
                  <a:cubicBezTo>
                    <a:pt x="0" y="663668"/>
                    <a:pt x="25592" y="330596"/>
                    <a:pt x="25592" y="330596"/>
                  </a:cubicBezTo>
                  <a:cubicBezTo>
                    <a:pt x="27224" y="150571"/>
                    <a:pt x="143504" y="16918"/>
                    <a:pt x="278431" y="16918"/>
                  </a:cubicBezTo>
                  <a:close/>
                </a:path>
              </a:pathLst>
            </a:custGeom>
            <a:solidFill>
              <a:srgbClr val="EB8198"/>
            </a:solidFill>
          </p:spPr>
        </p:sp>
      </p:grpSp>
      <p:grpSp>
        <p:nvGrpSpPr>
          <p:cNvPr id="4" name="Group 4"/>
          <p:cNvGrpSpPr/>
          <p:nvPr/>
        </p:nvGrpSpPr>
        <p:grpSpPr>
          <a:xfrm>
            <a:off x="2890596" y="2846838"/>
            <a:ext cx="12424758" cy="5079009"/>
            <a:chOff x="0" y="0"/>
            <a:chExt cx="12970164" cy="11142730"/>
          </a:xfrm>
        </p:grpSpPr>
        <p:sp>
          <p:nvSpPr>
            <p:cNvPr id="5" name="Freeform 5"/>
            <p:cNvSpPr/>
            <p:nvPr/>
          </p:nvSpPr>
          <p:spPr>
            <a:xfrm>
              <a:off x="-4213" y="0"/>
              <a:ext cx="12974377" cy="11142730"/>
            </a:xfrm>
            <a:custGeom>
              <a:avLst/>
              <a:gdLst/>
              <a:ahLst/>
              <a:cxnLst/>
              <a:rect l="l" t="t" r="r" b="b"/>
              <a:pathLst>
                <a:path w="12974377" h="11142730">
                  <a:moveTo>
                    <a:pt x="278431" y="16918"/>
                  </a:moveTo>
                  <a:cubicBezTo>
                    <a:pt x="278431" y="16918"/>
                    <a:pt x="604014" y="12258"/>
                    <a:pt x="1101096" y="12454"/>
                  </a:cubicBezTo>
                  <a:cubicBezTo>
                    <a:pt x="10694954" y="12671"/>
                    <a:pt x="12700309" y="0"/>
                    <a:pt x="12700309" y="0"/>
                  </a:cubicBezTo>
                  <a:cubicBezTo>
                    <a:pt x="12767773" y="0"/>
                    <a:pt x="12843710" y="0"/>
                    <a:pt x="12922483" y="85073"/>
                  </a:cubicBezTo>
                  <a:cubicBezTo>
                    <a:pt x="12965461" y="131488"/>
                    <a:pt x="12966529" y="240224"/>
                    <a:pt x="12966934" y="320281"/>
                  </a:cubicBezTo>
                  <a:cubicBezTo>
                    <a:pt x="12966934" y="320281"/>
                    <a:pt x="12965230" y="8596824"/>
                    <a:pt x="12965230" y="10380146"/>
                  </a:cubicBezTo>
                  <a:cubicBezTo>
                    <a:pt x="12965230" y="10594304"/>
                    <a:pt x="12974377" y="10893484"/>
                    <a:pt x="12974377" y="10893484"/>
                  </a:cubicBezTo>
                  <a:cubicBezTo>
                    <a:pt x="12974377" y="11022153"/>
                    <a:pt x="12970208" y="11142730"/>
                    <a:pt x="12717370" y="11134596"/>
                  </a:cubicBezTo>
                  <a:cubicBezTo>
                    <a:pt x="12717370" y="11134596"/>
                    <a:pt x="12340897" y="11114298"/>
                    <a:pt x="11038538" y="11121896"/>
                  </a:cubicBezTo>
                  <a:cubicBezTo>
                    <a:pt x="2938226" y="11130030"/>
                    <a:pt x="304023" y="11142730"/>
                    <a:pt x="304023" y="11142730"/>
                  </a:cubicBezTo>
                  <a:cubicBezTo>
                    <a:pt x="132548" y="11142730"/>
                    <a:pt x="4213" y="11041661"/>
                    <a:pt x="8532" y="10839114"/>
                  </a:cubicBezTo>
                  <a:cubicBezTo>
                    <a:pt x="8532" y="10839114"/>
                    <a:pt x="9630" y="10340573"/>
                    <a:pt x="4815" y="2237717"/>
                  </a:cubicBezTo>
                  <a:cubicBezTo>
                    <a:pt x="0" y="663668"/>
                    <a:pt x="25592" y="330596"/>
                    <a:pt x="25592" y="330596"/>
                  </a:cubicBezTo>
                  <a:cubicBezTo>
                    <a:pt x="27224" y="150571"/>
                    <a:pt x="143504" y="16918"/>
                    <a:pt x="278431" y="16918"/>
                  </a:cubicBezTo>
                  <a:close/>
                </a:path>
              </a:pathLst>
            </a:custGeom>
            <a:solidFill>
              <a:srgbClr val="FFE4E8"/>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087710">
            <a:off x="-1259220" y="6131771"/>
            <a:ext cx="7473662" cy="661758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436889">
            <a:off x="-888863" y="6693472"/>
            <a:ext cx="4314579" cy="683867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339509" y="-2286354"/>
            <a:ext cx="5780970" cy="458864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683233">
            <a:off x="14668340" y="-3831125"/>
            <a:ext cx="7336497" cy="4588645"/>
          </a:xfrm>
          <a:prstGeom prst="rect">
            <a:avLst/>
          </a:prstGeom>
        </p:spPr>
      </p:pic>
      <p:pic>
        <p:nvPicPr>
          <p:cNvPr id="10" name="Picture 10"/>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r="70131"/>
          <a:stretch/>
        </p:blipFill>
        <p:spPr>
          <a:xfrm>
            <a:off x="468931" y="4281835"/>
            <a:ext cx="2977921" cy="697888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35785" y="2176022"/>
            <a:ext cx="690670" cy="690670"/>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515945">
            <a:off x="4299514" y="1115048"/>
            <a:ext cx="587210" cy="587210"/>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598910">
            <a:off x="13129785" y="1313643"/>
            <a:ext cx="1377364" cy="450774"/>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8607354">
            <a:off x="5666921" y="9322642"/>
            <a:ext cx="1112015" cy="363932"/>
          </a:xfrm>
          <a:prstGeom prst="rect">
            <a:avLst/>
          </a:prstGeom>
        </p:spPr>
      </p:pic>
      <p:grpSp>
        <p:nvGrpSpPr>
          <p:cNvPr id="15" name="Group 15"/>
          <p:cNvGrpSpPr>
            <a:grpSpLocks noChangeAspect="1"/>
          </p:cNvGrpSpPr>
          <p:nvPr/>
        </p:nvGrpSpPr>
        <p:grpSpPr>
          <a:xfrm rot="-1214619">
            <a:off x="8907170" y="1097414"/>
            <a:ext cx="706870" cy="612149"/>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1214619">
            <a:off x="10517918" y="9152674"/>
            <a:ext cx="425212" cy="368234"/>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6D8EBB"/>
            </a:solidFill>
          </p:spPr>
        </p:sp>
      </p:grpSp>
      <p:sp>
        <p:nvSpPr>
          <p:cNvPr id="19" name="TextBox 19"/>
          <p:cNvSpPr txBox="1"/>
          <p:nvPr/>
        </p:nvSpPr>
        <p:spPr>
          <a:xfrm>
            <a:off x="5784933" y="5376195"/>
            <a:ext cx="6296530" cy="1846659"/>
          </a:xfrm>
          <a:prstGeom prst="rect">
            <a:avLst/>
          </a:prstGeom>
        </p:spPr>
        <p:txBody>
          <a:bodyPr lIns="0" tIns="0" rIns="0" bIns="0" rtlCol="0" anchor="t">
            <a:spAutoFit/>
          </a:bodyPr>
          <a:lstStyle/>
          <a:p>
            <a:pPr algn="ctr"/>
            <a:r>
              <a:rPr lang="vi-VN" sz="12000" b="1" dirty="0" smtClean="0">
                <a:solidFill>
                  <a:srgbClr val="494D4D"/>
                </a:solidFill>
              </a:rPr>
              <a:t>PHÓ TỪ</a:t>
            </a:r>
            <a:endParaRPr lang="en-US" sz="12000" b="1" dirty="0">
              <a:solidFill>
                <a:srgbClr val="494D4D"/>
              </a:solidFill>
            </a:endParaRPr>
          </a:p>
        </p:txBody>
      </p:sp>
      <p:sp>
        <p:nvSpPr>
          <p:cNvPr id="20" name="TextBox 20"/>
          <p:cNvSpPr txBox="1"/>
          <p:nvPr/>
        </p:nvSpPr>
        <p:spPr>
          <a:xfrm>
            <a:off x="6095152" y="3522425"/>
            <a:ext cx="6024411" cy="1292662"/>
          </a:xfrm>
          <a:prstGeom prst="rect">
            <a:avLst/>
          </a:prstGeom>
        </p:spPr>
        <p:txBody>
          <a:bodyPr lIns="0" tIns="0" rIns="0" bIns="0" rtlCol="0" anchor="t">
            <a:spAutoFit/>
          </a:bodyPr>
          <a:lstStyle/>
          <a:p>
            <a:pPr algn="ctr">
              <a:spcBef>
                <a:spcPct val="0"/>
              </a:spcBef>
            </a:pPr>
            <a:r>
              <a:rPr lang="vi-VN" sz="8400" b="1" dirty="0" smtClean="0">
                <a:solidFill>
                  <a:srgbClr val="FF0000"/>
                </a:solidFill>
                <a:latin typeface="Arial" panose="020B0604020202020204" pitchFamily="34" charset="0"/>
                <a:cs typeface="Arial" panose="020B0604020202020204" pitchFamily="34" charset="0"/>
              </a:rPr>
              <a:t>Tiết</a:t>
            </a:r>
            <a:r>
              <a:rPr lang="vi-VN" sz="8400" b="1" dirty="0">
                <a:solidFill>
                  <a:srgbClr val="FF0000"/>
                </a:solidFill>
                <a:latin typeface="Arial" panose="020B0604020202020204" pitchFamily="34" charset="0"/>
                <a:cs typeface="Arial" panose="020B0604020202020204" pitchFamily="34" charset="0"/>
              </a:rPr>
              <a:t> </a:t>
            </a:r>
            <a:r>
              <a:rPr lang="vi-VN" sz="8400" b="1" dirty="0" smtClean="0">
                <a:solidFill>
                  <a:srgbClr val="FF0000"/>
                </a:solidFill>
                <a:latin typeface="Arial" panose="020B0604020202020204" pitchFamily="34" charset="0"/>
                <a:cs typeface="Arial" panose="020B0604020202020204" pitchFamily="34" charset="0"/>
              </a:rPr>
              <a:t>32</a:t>
            </a:r>
            <a:endParaRPr lang="en-US" sz="8400" b="1" dirty="0">
              <a:solidFill>
                <a:srgbClr val="FF0000"/>
              </a:solidFill>
              <a:latin typeface="Arial" panose="020B0604020202020204" pitchFamily="34" charset="0"/>
              <a:cs typeface="Arial" panose="020B0604020202020204" pitchFamily="34" charset="0"/>
            </a:endParaRPr>
          </a:p>
        </p:txBody>
      </p:sp>
      <p:pic>
        <p:nvPicPr>
          <p:cNvPr id="22" name="Picture 10"/>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67480" t="-2391" r="-360" b="2391"/>
          <a:stretch/>
        </p:blipFill>
        <p:spPr>
          <a:xfrm flipH="1">
            <a:off x="14364430" y="4108704"/>
            <a:ext cx="3368553" cy="73251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2" name="Group 2"/>
          <p:cNvGrpSpPr/>
          <p:nvPr/>
        </p:nvGrpSpPr>
        <p:grpSpPr>
          <a:xfrm>
            <a:off x="868619" y="918494"/>
            <a:ext cx="5960339" cy="3393525"/>
            <a:chOff x="0" y="0"/>
            <a:chExt cx="3080402" cy="1753830"/>
          </a:xfrm>
        </p:grpSpPr>
        <p:sp>
          <p:nvSpPr>
            <p:cNvPr id="3" name="Freeform 3"/>
            <p:cNvSpPr/>
            <p:nvPr/>
          </p:nvSpPr>
          <p:spPr>
            <a:xfrm>
              <a:off x="-5580" y="-3142"/>
              <a:ext cx="3086424" cy="1763425"/>
            </a:xfrm>
            <a:custGeom>
              <a:avLst/>
              <a:gdLst/>
              <a:ahLst/>
              <a:cxnLst/>
              <a:rect l="l" t="t" r="r" b="b"/>
              <a:pathLst>
                <a:path w="3086424" h="1763425">
                  <a:moveTo>
                    <a:pt x="3085975" y="1124274"/>
                  </a:moveTo>
                  <a:cubicBezTo>
                    <a:pt x="3085528" y="1304586"/>
                    <a:pt x="3072989" y="1426679"/>
                    <a:pt x="3072989" y="1426679"/>
                  </a:cubicBezTo>
                  <a:cubicBezTo>
                    <a:pt x="3072720" y="1536124"/>
                    <a:pt x="3084705" y="1638717"/>
                    <a:pt x="2722002" y="1630905"/>
                  </a:cubicBezTo>
                  <a:cubicBezTo>
                    <a:pt x="2722002" y="1630905"/>
                    <a:pt x="2181957" y="1612312"/>
                    <a:pt x="1800905" y="1617839"/>
                  </a:cubicBezTo>
                  <a:cubicBezTo>
                    <a:pt x="1758971" y="1618448"/>
                    <a:pt x="1711137" y="1619083"/>
                    <a:pt x="1659185" y="1619732"/>
                  </a:cubicBezTo>
                  <a:cubicBezTo>
                    <a:pt x="1633611" y="1655680"/>
                    <a:pt x="1603561" y="1696929"/>
                    <a:pt x="1595244" y="1704234"/>
                  </a:cubicBezTo>
                  <a:cubicBezTo>
                    <a:pt x="1589217" y="1709528"/>
                    <a:pt x="1578738" y="1723333"/>
                    <a:pt x="1568277" y="1738083"/>
                  </a:cubicBezTo>
                  <a:cubicBezTo>
                    <a:pt x="1551308" y="1762006"/>
                    <a:pt x="1516305" y="1763425"/>
                    <a:pt x="1497318" y="1741071"/>
                  </a:cubicBezTo>
                  <a:cubicBezTo>
                    <a:pt x="1478257" y="1718631"/>
                    <a:pt x="1457170" y="1692331"/>
                    <a:pt x="1446450" y="1674057"/>
                  </a:cubicBezTo>
                  <a:cubicBezTo>
                    <a:pt x="1436312" y="1656776"/>
                    <a:pt x="1427269" y="1638849"/>
                    <a:pt x="1419656" y="1622528"/>
                  </a:cubicBezTo>
                  <a:cubicBezTo>
                    <a:pt x="976795" y="1627416"/>
                    <a:pt x="433245" y="1632199"/>
                    <a:pt x="433245" y="1632199"/>
                  </a:cubicBezTo>
                  <a:cubicBezTo>
                    <a:pt x="187246" y="1631595"/>
                    <a:pt x="3350" y="1545174"/>
                    <a:pt x="9970" y="1372905"/>
                  </a:cubicBezTo>
                  <a:cubicBezTo>
                    <a:pt x="9970" y="1372905"/>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1124274"/>
                  </a:cubicBezTo>
                  <a:close/>
                </a:path>
              </a:pathLst>
            </a:custGeom>
            <a:solidFill>
              <a:srgbClr val="D0E7E8"/>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905005">
            <a:off x="14596019" y="-1544805"/>
            <a:ext cx="6282137" cy="4114800"/>
          </a:xfrm>
          <a:prstGeom prst="rect">
            <a:avLst/>
          </a:prstGeom>
        </p:spPr>
      </p:pic>
      <p:grpSp>
        <p:nvGrpSpPr>
          <p:cNvPr id="5" name="Group 5"/>
          <p:cNvGrpSpPr/>
          <p:nvPr/>
        </p:nvGrpSpPr>
        <p:grpSpPr>
          <a:xfrm>
            <a:off x="7682417" y="1594345"/>
            <a:ext cx="9767383" cy="3200942"/>
            <a:chOff x="0" y="0"/>
            <a:chExt cx="16240477" cy="8306323"/>
          </a:xfrm>
        </p:grpSpPr>
        <p:sp>
          <p:nvSpPr>
            <p:cNvPr id="6" name="Freeform 6"/>
            <p:cNvSpPr/>
            <p:nvPr/>
          </p:nvSpPr>
          <p:spPr>
            <a:xfrm>
              <a:off x="-4213" y="0"/>
              <a:ext cx="16244690" cy="8306322"/>
            </a:xfrm>
            <a:custGeom>
              <a:avLst/>
              <a:gdLst/>
              <a:ahLst/>
              <a:cxnLst/>
              <a:rect l="l" t="t" r="r" b="b"/>
              <a:pathLst>
                <a:path w="16244690" h="8306322">
                  <a:moveTo>
                    <a:pt x="278431" y="16918"/>
                  </a:moveTo>
                  <a:cubicBezTo>
                    <a:pt x="278431" y="16918"/>
                    <a:pt x="604014" y="12258"/>
                    <a:pt x="1159321" y="12454"/>
                  </a:cubicBezTo>
                  <a:cubicBezTo>
                    <a:pt x="13551631" y="12671"/>
                    <a:pt x="15970621" y="0"/>
                    <a:pt x="15970621" y="0"/>
                  </a:cubicBezTo>
                  <a:cubicBezTo>
                    <a:pt x="16038085" y="0"/>
                    <a:pt x="16114022" y="0"/>
                    <a:pt x="16192795" y="85073"/>
                  </a:cubicBezTo>
                  <a:cubicBezTo>
                    <a:pt x="16235773" y="131488"/>
                    <a:pt x="16236841" y="240224"/>
                    <a:pt x="16237247" y="320281"/>
                  </a:cubicBezTo>
                  <a:cubicBezTo>
                    <a:pt x="16237247" y="320281"/>
                    <a:pt x="16235542" y="6250036"/>
                    <a:pt x="16235542" y="7543739"/>
                  </a:cubicBezTo>
                  <a:cubicBezTo>
                    <a:pt x="16235542" y="7757898"/>
                    <a:pt x="16244690" y="8057076"/>
                    <a:pt x="16244690" y="8057076"/>
                  </a:cubicBezTo>
                  <a:cubicBezTo>
                    <a:pt x="16244690" y="8185745"/>
                    <a:pt x="16240521" y="8306322"/>
                    <a:pt x="15987682" y="8298189"/>
                  </a:cubicBezTo>
                  <a:cubicBezTo>
                    <a:pt x="15987682" y="8298189"/>
                    <a:pt x="15611211" y="8277890"/>
                    <a:pt x="13995435" y="8285489"/>
                  </a:cubicBezTo>
                  <a:cubicBezTo>
                    <a:pt x="3532328" y="8293622"/>
                    <a:pt x="304023" y="8306322"/>
                    <a:pt x="304023" y="8306322"/>
                  </a:cubicBezTo>
                  <a:cubicBezTo>
                    <a:pt x="132548" y="8306322"/>
                    <a:pt x="4213" y="8205253"/>
                    <a:pt x="8532" y="8002706"/>
                  </a:cubicBezTo>
                  <a:cubicBezTo>
                    <a:pt x="8532" y="8002706"/>
                    <a:pt x="9630" y="7504165"/>
                    <a:pt x="4815" y="1838091"/>
                  </a:cubicBezTo>
                  <a:cubicBezTo>
                    <a:pt x="0" y="663668"/>
                    <a:pt x="25592" y="330596"/>
                    <a:pt x="25592" y="330596"/>
                  </a:cubicBezTo>
                  <a:cubicBezTo>
                    <a:pt x="27224" y="150571"/>
                    <a:pt x="143504" y="16918"/>
                    <a:pt x="278431" y="16918"/>
                  </a:cubicBezTo>
                  <a:close/>
                </a:path>
              </a:pathLst>
            </a:custGeom>
            <a:solidFill>
              <a:srgbClr val="F6C496"/>
            </a:solidFill>
          </p:spPr>
        </p:sp>
      </p:grpSp>
      <p:grpSp>
        <p:nvGrpSpPr>
          <p:cNvPr id="7" name="Group 7"/>
          <p:cNvGrpSpPr/>
          <p:nvPr/>
        </p:nvGrpSpPr>
        <p:grpSpPr>
          <a:xfrm>
            <a:off x="7924800" y="1810051"/>
            <a:ext cx="9296400" cy="2761120"/>
            <a:chOff x="0" y="0"/>
            <a:chExt cx="5481913" cy="2598762"/>
          </a:xfrm>
        </p:grpSpPr>
        <p:sp>
          <p:nvSpPr>
            <p:cNvPr id="8" name="Freeform 8"/>
            <p:cNvSpPr/>
            <p:nvPr/>
          </p:nvSpPr>
          <p:spPr>
            <a:xfrm>
              <a:off x="-4213" y="0"/>
              <a:ext cx="5486126" cy="2598762"/>
            </a:xfrm>
            <a:custGeom>
              <a:avLst/>
              <a:gdLst/>
              <a:ahLst/>
              <a:cxnLst/>
              <a:rect l="l" t="t" r="r" b="b"/>
              <a:pathLst>
                <a:path w="5486126" h="2598762">
                  <a:moveTo>
                    <a:pt x="278431" y="16918"/>
                  </a:moveTo>
                  <a:cubicBezTo>
                    <a:pt x="278431" y="16918"/>
                    <a:pt x="604014" y="12258"/>
                    <a:pt x="967773" y="12454"/>
                  </a:cubicBezTo>
                  <a:cubicBezTo>
                    <a:pt x="4153832" y="12671"/>
                    <a:pt x="5212058" y="0"/>
                    <a:pt x="5212058" y="0"/>
                  </a:cubicBezTo>
                  <a:cubicBezTo>
                    <a:pt x="5279521" y="0"/>
                    <a:pt x="5355458" y="0"/>
                    <a:pt x="5434232" y="85073"/>
                  </a:cubicBezTo>
                  <a:cubicBezTo>
                    <a:pt x="5477210" y="131488"/>
                    <a:pt x="5478278" y="240224"/>
                    <a:pt x="5478683" y="320281"/>
                  </a:cubicBezTo>
                  <a:cubicBezTo>
                    <a:pt x="5478683" y="320281"/>
                    <a:pt x="5476979" y="1527711"/>
                    <a:pt x="5476979" y="1836178"/>
                  </a:cubicBezTo>
                  <a:cubicBezTo>
                    <a:pt x="5476979" y="2050337"/>
                    <a:pt x="5486126" y="2349516"/>
                    <a:pt x="5486126" y="2349516"/>
                  </a:cubicBezTo>
                  <a:cubicBezTo>
                    <a:pt x="5486126" y="2478185"/>
                    <a:pt x="5481957" y="2598762"/>
                    <a:pt x="5229119" y="2590628"/>
                  </a:cubicBezTo>
                  <a:cubicBezTo>
                    <a:pt x="5229119" y="2590628"/>
                    <a:pt x="4852647" y="2570330"/>
                    <a:pt x="4267934" y="2577928"/>
                  </a:cubicBezTo>
                  <a:cubicBezTo>
                    <a:pt x="1577872" y="2586062"/>
                    <a:pt x="304023" y="2598762"/>
                    <a:pt x="304023" y="2598762"/>
                  </a:cubicBezTo>
                  <a:cubicBezTo>
                    <a:pt x="132548" y="2598762"/>
                    <a:pt x="4213" y="2497693"/>
                    <a:pt x="8532" y="2295146"/>
                  </a:cubicBezTo>
                  <a:cubicBezTo>
                    <a:pt x="8532" y="2295146"/>
                    <a:pt x="9630" y="1796605"/>
                    <a:pt x="4815" y="1033943"/>
                  </a:cubicBezTo>
                  <a:cubicBezTo>
                    <a:pt x="0" y="663668"/>
                    <a:pt x="25592" y="330596"/>
                    <a:pt x="25592" y="330596"/>
                  </a:cubicBezTo>
                  <a:cubicBezTo>
                    <a:pt x="27224" y="150571"/>
                    <a:pt x="143504" y="16918"/>
                    <a:pt x="278431" y="16918"/>
                  </a:cubicBezTo>
                  <a:close/>
                </a:path>
              </a:pathLst>
            </a:custGeom>
            <a:solidFill>
              <a:srgbClr val="F9FFFF"/>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08379" y="4312019"/>
            <a:ext cx="4836431" cy="5964209"/>
          </a:xfrm>
          <a:prstGeom prst="rect">
            <a:avLst/>
          </a:prstGeom>
        </p:spPr>
      </p:pic>
      <p:grpSp>
        <p:nvGrpSpPr>
          <p:cNvPr id="10" name="Group 10"/>
          <p:cNvGrpSpPr/>
          <p:nvPr/>
        </p:nvGrpSpPr>
        <p:grpSpPr>
          <a:xfrm>
            <a:off x="7713379" y="5725972"/>
            <a:ext cx="9736421" cy="3302469"/>
            <a:chOff x="0" y="0"/>
            <a:chExt cx="16240477" cy="8306323"/>
          </a:xfrm>
        </p:grpSpPr>
        <p:sp>
          <p:nvSpPr>
            <p:cNvPr id="11" name="Freeform 11"/>
            <p:cNvSpPr/>
            <p:nvPr/>
          </p:nvSpPr>
          <p:spPr>
            <a:xfrm>
              <a:off x="-4213" y="0"/>
              <a:ext cx="16244690" cy="8306322"/>
            </a:xfrm>
            <a:custGeom>
              <a:avLst/>
              <a:gdLst/>
              <a:ahLst/>
              <a:cxnLst/>
              <a:rect l="l" t="t" r="r" b="b"/>
              <a:pathLst>
                <a:path w="16244690" h="8306322">
                  <a:moveTo>
                    <a:pt x="278431" y="16918"/>
                  </a:moveTo>
                  <a:cubicBezTo>
                    <a:pt x="278431" y="16918"/>
                    <a:pt x="604014" y="12258"/>
                    <a:pt x="1159321" y="12454"/>
                  </a:cubicBezTo>
                  <a:cubicBezTo>
                    <a:pt x="13551631" y="12671"/>
                    <a:pt x="15970621" y="0"/>
                    <a:pt x="15970621" y="0"/>
                  </a:cubicBezTo>
                  <a:cubicBezTo>
                    <a:pt x="16038085" y="0"/>
                    <a:pt x="16114022" y="0"/>
                    <a:pt x="16192795" y="85073"/>
                  </a:cubicBezTo>
                  <a:cubicBezTo>
                    <a:pt x="16235773" y="131488"/>
                    <a:pt x="16236841" y="240224"/>
                    <a:pt x="16237247" y="320281"/>
                  </a:cubicBezTo>
                  <a:cubicBezTo>
                    <a:pt x="16237247" y="320281"/>
                    <a:pt x="16235542" y="6250036"/>
                    <a:pt x="16235542" y="7543739"/>
                  </a:cubicBezTo>
                  <a:cubicBezTo>
                    <a:pt x="16235542" y="7757898"/>
                    <a:pt x="16244690" y="8057076"/>
                    <a:pt x="16244690" y="8057076"/>
                  </a:cubicBezTo>
                  <a:cubicBezTo>
                    <a:pt x="16244690" y="8185745"/>
                    <a:pt x="16240521" y="8306322"/>
                    <a:pt x="15987682" y="8298189"/>
                  </a:cubicBezTo>
                  <a:cubicBezTo>
                    <a:pt x="15987682" y="8298189"/>
                    <a:pt x="15611211" y="8277890"/>
                    <a:pt x="13995435" y="8285489"/>
                  </a:cubicBezTo>
                  <a:cubicBezTo>
                    <a:pt x="3532328" y="8293622"/>
                    <a:pt x="304023" y="8306322"/>
                    <a:pt x="304023" y="8306322"/>
                  </a:cubicBezTo>
                  <a:cubicBezTo>
                    <a:pt x="132548" y="8306322"/>
                    <a:pt x="4213" y="8205253"/>
                    <a:pt x="8532" y="8002706"/>
                  </a:cubicBezTo>
                  <a:cubicBezTo>
                    <a:pt x="8532" y="8002706"/>
                    <a:pt x="9630" y="7504165"/>
                    <a:pt x="4815" y="1838091"/>
                  </a:cubicBezTo>
                  <a:cubicBezTo>
                    <a:pt x="0" y="663668"/>
                    <a:pt x="25592" y="330596"/>
                    <a:pt x="25592" y="330596"/>
                  </a:cubicBezTo>
                  <a:cubicBezTo>
                    <a:pt x="27224" y="150571"/>
                    <a:pt x="143504" y="16918"/>
                    <a:pt x="278431" y="16918"/>
                  </a:cubicBezTo>
                  <a:close/>
                </a:path>
              </a:pathLst>
            </a:custGeom>
            <a:solidFill>
              <a:srgbClr val="EB8198"/>
            </a:solidFill>
          </p:spPr>
        </p:sp>
      </p:grpSp>
      <p:grpSp>
        <p:nvGrpSpPr>
          <p:cNvPr id="12" name="Group 12"/>
          <p:cNvGrpSpPr/>
          <p:nvPr/>
        </p:nvGrpSpPr>
        <p:grpSpPr>
          <a:xfrm>
            <a:off x="7917856" y="5941680"/>
            <a:ext cx="9303344" cy="2857950"/>
            <a:chOff x="0" y="0"/>
            <a:chExt cx="5481913" cy="2598762"/>
          </a:xfrm>
        </p:grpSpPr>
        <p:sp>
          <p:nvSpPr>
            <p:cNvPr id="13" name="Freeform 13"/>
            <p:cNvSpPr/>
            <p:nvPr/>
          </p:nvSpPr>
          <p:spPr>
            <a:xfrm>
              <a:off x="-4213" y="0"/>
              <a:ext cx="5486126" cy="2598762"/>
            </a:xfrm>
            <a:custGeom>
              <a:avLst/>
              <a:gdLst/>
              <a:ahLst/>
              <a:cxnLst/>
              <a:rect l="l" t="t" r="r" b="b"/>
              <a:pathLst>
                <a:path w="5486126" h="2598762">
                  <a:moveTo>
                    <a:pt x="278431" y="16918"/>
                  </a:moveTo>
                  <a:cubicBezTo>
                    <a:pt x="278431" y="16918"/>
                    <a:pt x="604014" y="12258"/>
                    <a:pt x="967773" y="12454"/>
                  </a:cubicBezTo>
                  <a:cubicBezTo>
                    <a:pt x="4153832" y="12671"/>
                    <a:pt x="5212058" y="0"/>
                    <a:pt x="5212058" y="0"/>
                  </a:cubicBezTo>
                  <a:cubicBezTo>
                    <a:pt x="5279521" y="0"/>
                    <a:pt x="5355458" y="0"/>
                    <a:pt x="5434232" y="85073"/>
                  </a:cubicBezTo>
                  <a:cubicBezTo>
                    <a:pt x="5477210" y="131488"/>
                    <a:pt x="5478278" y="240224"/>
                    <a:pt x="5478683" y="320281"/>
                  </a:cubicBezTo>
                  <a:cubicBezTo>
                    <a:pt x="5478683" y="320281"/>
                    <a:pt x="5476979" y="1527711"/>
                    <a:pt x="5476979" y="1836178"/>
                  </a:cubicBezTo>
                  <a:cubicBezTo>
                    <a:pt x="5476979" y="2050337"/>
                    <a:pt x="5486126" y="2349516"/>
                    <a:pt x="5486126" y="2349516"/>
                  </a:cubicBezTo>
                  <a:cubicBezTo>
                    <a:pt x="5486126" y="2478185"/>
                    <a:pt x="5481957" y="2598762"/>
                    <a:pt x="5229119" y="2590628"/>
                  </a:cubicBezTo>
                  <a:cubicBezTo>
                    <a:pt x="5229119" y="2590628"/>
                    <a:pt x="4852647" y="2570330"/>
                    <a:pt x="4267934" y="2577928"/>
                  </a:cubicBezTo>
                  <a:cubicBezTo>
                    <a:pt x="1577872" y="2586062"/>
                    <a:pt x="304023" y="2598762"/>
                    <a:pt x="304023" y="2598762"/>
                  </a:cubicBezTo>
                  <a:cubicBezTo>
                    <a:pt x="132548" y="2598762"/>
                    <a:pt x="4213" y="2497693"/>
                    <a:pt x="8532" y="2295146"/>
                  </a:cubicBezTo>
                  <a:cubicBezTo>
                    <a:pt x="8532" y="2295146"/>
                    <a:pt x="9630" y="1796605"/>
                    <a:pt x="4815" y="1033943"/>
                  </a:cubicBezTo>
                  <a:cubicBezTo>
                    <a:pt x="0" y="663668"/>
                    <a:pt x="25592" y="330596"/>
                    <a:pt x="25592" y="330596"/>
                  </a:cubicBezTo>
                  <a:cubicBezTo>
                    <a:pt x="27224" y="150571"/>
                    <a:pt x="143504" y="16918"/>
                    <a:pt x="278431" y="16918"/>
                  </a:cubicBezTo>
                  <a:close/>
                </a:path>
              </a:pathLst>
            </a:custGeom>
            <a:solidFill>
              <a:srgbClr val="F9FFFF"/>
            </a:solidFill>
          </p:spPr>
        </p:sp>
      </p:gr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191615" y="5060937"/>
            <a:ext cx="654083" cy="1002426"/>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628134" y="5849580"/>
            <a:ext cx="760489" cy="1165501"/>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176194">
            <a:off x="16947481" y="-1964885"/>
            <a:ext cx="2416684" cy="3830479"/>
          </a:xfrm>
          <a:prstGeom prst="rect">
            <a:avLst/>
          </a:prstGeom>
        </p:spPr>
      </p:pic>
      <p:sp>
        <p:nvSpPr>
          <p:cNvPr id="19" name="TextBox 19"/>
          <p:cNvSpPr txBox="1"/>
          <p:nvPr/>
        </p:nvSpPr>
        <p:spPr>
          <a:xfrm>
            <a:off x="1013140" y="1050872"/>
            <a:ext cx="5540351" cy="2954655"/>
          </a:xfrm>
          <a:prstGeom prst="rect">
            <a:avLst/>
          </a:prstGeom>
        </p:spPr>
        <p:txBody>
          <a:bodyPr lIns="0" tIns="0" rIns="0" bIns="0" rtlCol="0" anchor="t">
            <a:spAutoFit/>
          </a:bodyPr>
          <a:lstStyle/>
          <a:p>
            <a:pPr algn="ctr">
              <a:lnSpc>
                <a:spcPct val="150000"/>
              </a:lnSpc>
            </a:pPr>
            <a:r>
              <a:rPr lang="vi-VN" sz="6400" b="1" dirty="0" smtClean="0">
                <a:solidFill>
                  <a:srgbClr val="FF0000"/>
                </a:solidFill>
                <a:latin typeface="Arial" panose="020B0604020202020204" pitchFamily="34" charset="0"/>
                <a:cs typeface="Arial" panose="020B0604020202020204" pitchFamily="34" charset="0"/>
              </a:rPr>
              <a:t>NỘI DUNG BÀI HỌC</a:t>
            </a:r>
            <a:endParaRPr lang="en-US" sz="64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8066238" y="2748540"/>
            <a:ext cx="9028176" cy="892552"/>
          </a:xfrm>
          <a:prstGeom prst="rect">
            <a:avLst/>
          </a:prstGeom>
          <a:noFill/>
        </p:spPr>
        <p:txBody>
          <a:bodyPr wrap="square" rtlCol="0">
            <a:spAutoFit/>
          </a:bodyPr>
          <a:lstStyle/>
          <a:p>
            <a:r>
              <a:rPr lang="vi-VN" sz="5200" b="1" dirty="0" smtClean="0"/>
              <a:t>Phần 1: </a:t>
            </a:r>
            <a:r>
              <a:rPr lang="vi-VN" sz="5200" dirty="0" smtClean="0"/>
              <a:t>ÔN TẬP KIẾN THỨC</a:t>
            </a:r>
            <a:endParaRPr lang="en-US" sz="5200" dirty="0"/>
          </a:p>
        </p:txBody>
      </p:sp>
      <p:sp>
        <p:nvSpPr>
          <p:cNvPr id="23" name="TextBox 22"/>
          <p:cNvSpPr txBox="1"/>
          <p:nvPr/>
        </p:nvSpPr>
        <p:spPr>
          <a:xfrm>
            <a:off x="9851845" y="7015081"/>
            <a:ext cx="6551676" cy="892552"/>
          </a:xfrm>
          <a:prstGeom prst="rect">
            <a:avLst/>
          </a:prstGeom>
          <a:noFill/>
        </p:spPr>
        <p:txBody>
          <a:bodyPr wrap="square" rtlCol="0">
            <a:spAutoFit/>
          </a:bodyPr>
          <a:lstStyle/>
          <a:p>
            <a:r>
              <a:rPr lang="vi-VN" sz="5200" b="1" dirty="0" smtClean="0"/>
              <a:t>Phần 2: </a:t>
            </a:r>
            <a:r>
              <a:rPr lang="vi-VN" sz="5200" dirty="0" smtClean="0"/>
              <a:t>LUYỆN TẬP</a:t>
            </a:r>
            <a:endParaRPr lang="en-US" sz="5200" dirty="0"/>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2" name="Group 2"/>
          <p:cNvGrpSpPr/>
          <p:nvPr/>
        </p:nvGrpSpPr>
        <p:grpSpPr>
          <a:xfrm>
            <a:off x="4335550" y="2540529"/>
            <a:ext cx="10356781" cy="5205943"/>
            <a:chOff x="0" y="0"/>
            <a:chExt cx="9872226" cy="5319667"/>
          </a:xfrm>
        </p:grpSpPr>
        <p:sp>
          <p:nvSpPr>
            <p:cNvPr id="3" name="Freeform 3"/>
            <p:cNvSpPr/>
            <p:nvPr/>
          </p:nvSpPr>
          <p:spPr>
            <a:xfrm>
              <a:off x="-9098" y="-6509"/>
              <a:ext cx="9886557" cy="5351721"/>
            </a:xfrm>
            <a:custGeom>
              <a:avLst/>
              <a:gdLst/>
              <a:ahLst/>
              <a:cxnLst/>
              <a:rect l="l" t="t" r="r" b="b"/>
              <a:pathLst>
                <a:path w="9886557" h="5351721">
                  <a:moveTo>
                    <a:pt x="63030" y="4758167"/>
                  </a:moveTo>
                  <a:cubicBezTo>
                    <a:pt x="63030" y="4758167"/>
                    <a:pt x="0" y="4511603"/>
                    <a:pt x="10218" y="1214762"/>
                  </a:cubicBezTo>
                  <a:cubicBezTo>
                    <a:pt x="18651" y="990971"/>
                    <a:pt x="65033" y="645332"/>
                    <a:pt x="65033" y="645332"/>
                  </a:cubicBezTo>
                  <a:cubicBezTo>
                    <a:pt x="82233" y="502466"/>
                    <a:pt x="56685" y="337866"/>
                    <a:pt x="181385" y="223925"/>
                  </a:cubicBezTo>
                  <a:cubicBezTo>
                    <a:pt x="346794" y="72788"/>
                    <a:pt x="621643" y="0"/>
                    <a:pt x="8993484" y="6965"/>
                  </a:cubicBezTo>
                  <a:lnTo>
                    <a:pt x="8993485" y="6965"/>
                  </a:lnTo>
                  <a:cubicBezTo>
                    <a:pt x="9210232" y="16819"/>
                    <a:pt x="9414547" y="36481"/>
                    <a:pt x="9548735" y="101690"/>
                  </a:cubicBezTo>
                  <a:cubicBezTo>
                    <a:pt x="9804781" y="226120"/>
                    <a:pt x="9886556" y="459160"/>
                    <a:pt x="9881069" y="704684"/>
                  </a:cubicBezTo>
                  <a:cubicBezTo>
                    <a:pt x="9881069" y="704684"/>
                    <a:pt x="9837781" y="1013073"/>
                    <a:pt x="9845214" y="1248607"/>
                  </a:cubicBezTo>
                  <a:cubicBezTo>
                    <a:pt x="9852337" y="4499969"/>
                    <a:pt x="9859494" y="4695572"/>
                    <a:pt x="9859494" y="4695572"/>
                  </a:cubicBezTo>
                  <a:cubicBezTo>
                    <a:pt x="9842812" y="4911304"/>
                    <a:pt x="9728168" y="5121916"/>
                    <a:pt x="9531300" y="5233540"/>
                  </a:cubicBezTo>
                  <a:cubicBezTo>
                    <a:pt x="9380948" y="5318789"/>
                    <a:pt x="9182917" y="5333887"/>
                    <a:pt x="7301225" y="5323145"/>
                  </a:cubicBezTo>
                  <a:lnTo>
                    <a:pt x="7301120" y="5323145"/>
                  </a:lnTo>
                  <a:cubicBezTo>
                    <a:pt x="645952" y="5317868"/>
                    <a:pt x="384604" y="5351721"/>
                    <a:pt x="254278" y="5242563"/>
                  </a:cubicBezTo>
                  <a:cubicBezTo>
                    <a:pt x="145767" y="5151678"/>
                    <a:pt x="81795" y="4958366"/>
                    <a:pt x="63030" y="4758167"/>
                  </a:cubicBezTo>
                  <a:close/>
                </a:path>
              </a:pathLst>
            </a:custGeom>
            <a:solidFill>
              <a:srgbClr val="EB8198"/>
            </a:solidFill>
          </p:spPr>
        </p:sp>
      </p:grpSp>
      <p:grpSp>
        <p:nvGrpSpPr>
          <p:cNvPr id="4" name="Group 4"/>
          <p:cNvGrpSpPr/>
          <p:nvPr/>
        </p:nvGrpSpPr>
        <p:grpSpPr>
          <a:xfrm>
            <a:off x="4623108" y="2815291"/>
            <a:ext cx="9854892" cy="4656418"/>
            <a:chOff x="0" y="0"/>
            <a:chExt cx="9284549" cy="4758138"/>
          </a:xfrm>
        </p:grpSpPr>
        <p:sp>
          <p:nvSpPr>
            <p:cNvPr id="5" name="Freeform 5"/>
            <p:cNvSpPr/>
            <p:nvPr/>
          </p:nvSpPr>
          <p:spPr>
            <a:xfrm>
              <a:off x="-9098" y="-6509"/>
              <a:ext cx="9298879" cy="4790192"/>
            </a:xfrm>
            <a:custGeom>
              <a:avLst/>
              <a:gdLst/>
              <a:ahLst/>
              <a:cxnLst/>
              <a:rect l="l" t="t" r="r" b="b"/>
              <a:pathLst>
                <a:path w="9298879" h="4790192">
                  <a:moveTo>
                    <a:pt x="63030" y="4196639"/>
                  </a:moveTo>
                  <a:cubicBezTo>
                    <a:pt x="63030" y="4196639"/>
                    <a:pt x="0" y="3950074"/>
                    <a:pt x="10218" y="1214762"/>
                  </a:cubicBezTo>
                  <a:cubicBezTo>
                    <a:pt x="18651" y="990971"/>
                    <a:pt x="65033" y="645332"/>
                    <a:pt x="65033" y="645332"/>
                  </a:cubicBezTo>
                  <a:cubicBezTo>
                    <a:pt x="82233" y="502466"/>
                    <a:pt x="56685" y="337866"/>
                    <a:pt x="181385" y="223925"/>
                  </a:cubicBezTo>
                  <a:cubicBezTo>
                    <a:pt x="346794" y="72788"/>
                    <a:pt x="621643" y="0"/>
                    <a:pt x="8405806" y="6965"/>
                  </a:cubicBezTo>
                  <a:lnTo>
                    <a:pt x="8405808" y="6965"/>
                  </a:lnTo>
                  <a:cubicBezTo>
                    <a:pt x="8622554" y="16819"/>
                    <a:pt x="8826870" y="36481"/>
                    <a:pt x="8961058" y="101690"/>
                  </a:cubicBezTo>
                  <a:cubicBezTo>
                    <a:pt x="9217104" y="226120"/>
                    <a:pt x="9298879" y="459160"/>
                    <a:pt x="9293392" y="704684"/>
                  </a:cubicBezTo>
                  <a:cubicBezTo>
                    <a:pt x="9293392" y="704684"/>
                    <a:pt x="9250104" y="1013073"/>
                    <a:pt x="9257537" y="1248607"/>
                  </a:cubicBezTo>
                  <a:cubicBezTo>
                    <a:pt x="9264660" y="3938440"/>
                    <a:pt x="9271817" y="4134043"/>
                    <a:pt x="9271817" y="4134043"/>
                  </a:cubicBezTo>
                  <a:cubicBezTo>
                    <a:pt x="9255135" y="4349775"/>
                    <a:pt x="9140491" y="4560387"/>
                    <a:pt x="8943622" y="4672011"/>
                  </a:cubicBezTo>
                  <a:cubicBezTo>
                    <a:pt x="8793270" y="4757260"/>
                    <a:pt x="8595240" y="4772358"/>
                    <a:pt x="6833199" y="4761616"/>
                  </a:cubicBezTo>
                  <a:lnTo>
                    <a:pt x="6833102" y="4761616"/>
                  </a:lnTo>
                  <a:cubicBezTo>
                    <a:pt x="645952" y="4756339"/>
                    <a:pt x="384604" y="4790192"/>
                    <a:pt x="254278" y="4681035"/>
                  </a:cubicBezTo>
                  <a:cubicBezTo>
                    <a:pt x="145767" y="4590149"/>
                    <a:pt x="81795" y="4396838"/>
                    <a:pt x="63030" y="4196639"/>
                  </a:cubicBezTo>
                  <a:close/>
                </a:path>
              </a:pathLst>
            </a:custGeom>
            <a:solidFill>
              <a:srgbClr val="F9FFFF"/>
            </a:solidFill>
          </p:spPr>
        </p:sp>
      </p:grpSp>
      <p:sp>
        <p:nvSpPr>
          <p:cNvPr id="6" name="TextBox 6"/>
          <p:cNvSpPr txBox="1"/>
          <p:nvPr/>
        </p:nvSpPr>
        <p:spPr>
          <a:xfrm>
            <a:off x="4814899" y="3448583"/>
            <a:ext cx="9383276" cy="3231654"/>
          </a:xfrm>
          <a:prstGeom prst="rect">
            <a:avLst/>
          </a:prstGeom>
        </p:spPr>
        <p:txBody>
          <a:bodyPr wrap="square" lIns="0" tIns="0" rIns="0" bIns="0" rtlCol="0" anchor="t">
            <a:spAutoFit/>
          </a:bodyPr>
          <a:lstStyle/>
          <a:p>
            <a:pPr algn="ctr">
              <a:lnSpc>
                <a:spcPct val="150000"/>
              </a:lnSpc>
            </a:pPr>
            <a:r>
              <a:rPr lang="vi-VN" sz="6400" b="1" dirty="0" smtClean="0">
                <a:solidFill>
                  <a:srgbClr val="FF0000"/>
                </a:solidFill>
                <a:latin typeface="Arial" panose="020B0604020202020204" pitchFamily="34" charset="0"/>
                <a:cs typeface="Arial" panose="020B0604020202020204" pitchFamily="34" charset="0"/>
              </a:rPr>
              <a:t>Phần 1:</a:t>
            </a:r>
          </a:p>
          <a:p>
            <a:pPr algn="ctr">
              <a:lnSpc>
                <a:spcPct val="150000"/>
              </a:lnSpc>
            </a:pPr>
            <a:r>
              <a:rPr lang="vi-VN" sz="7600" b="1" dirty="0" smtClean="0">
                <a:solidFill>
                  <a:srgbClr val="494D4D"/>
                </a:solidFill>
                <a:latin typeface="Arial" panose="020B0604020202020204" pitchFamily="34" charset="0"/>
                <a:cs typeface="Arial" panose="020B0604020202020204" pitchFamily="34" charset="0"/>
              </a:rPr>
              <a:t>ÔN TẬP KIẾN THỨC</a:t>
            </a:r>
            <a:endParaRPr lang="en-US" sz="7600" b="1" dirty="0">
              <a:solidFill>
                <a:srgbClr val="494D4D"/>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474454">
            <a:off x="-632521" y="-3046586"/>
            <a:ext cx="4798373" cy="609317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631523">
            <a:off x="13778658" y="-2310187"/>
            <a:ext cx="6132972" cy="522835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87312" y="-1446763"/>
            <a:ext cx="3832024" cy="350151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200280">
            <a:off x="14529268" y="-1263281"/>
            <a:ext cx="4570804" cy="34566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11099" y="3678987"/>
            <a:ext cx="6252478" cy="919482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915938" y="3598141"/>
            <a:ext cx="3311943" cy="9153612"/>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145365">
            <a:off x="2213372" y="2402757"/>
            <a:ext cx="615731" cy="596700"/>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910721">
            <a:off x="6489032" y="8303987"/>
            <a:ext cx="636132" cy="616470"/>
          </a:xfrm>
          <a:prstGeom prst="rect">
            <a:avLst/>
          </a:prstGeom>
        </p:spPr>
      </p:pic>
      <p:pic>
        <p:nvPicPr>
          <p:cNvPr id="15"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714461">
            <a:off x="6200888" y="516670"/>
            <a:ext cx="556555" cy="539352"/>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152014">
            <a:off x="10833852" y="8722245"/>
            <a:ext cx="800275" cy="775539"/>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3008865">
            <a:off x="14095254" y="1392761"/>
            <a:ext cx="561532" cy="544176"/>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232626">
            <a:off x="10932320" y="1418589"/>
            <a:ext cx="276680" cy="268128"/>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397140">
            <a:off x="4740398" y="6765141"/>
            <a:ext cx="1119221" cy="290998"/>
          </a:xfrm>
          <a:prstGeom prst="rect">
            <a:avLst/>
          </a:prstGeom>
        </p:spPr>
      </p:pic>
      <p:pic>
        <p:nvPicPr>
          <p:cNvPr id="20" name="Picture 20"/>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7574534">
            <a:off x="13270108" y="3659619"/>
            <a:ext cx="1149650" cy="2989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542395">
            <a:off x="17382018" y="5744627"/>
            <a:ext cx="594666" cy="594666"/>
          </a:xfrm>
          <a:prstGeom prst="rect">
            <a:avLst/>
          </a:prstGeom>
        </p:spPr>
      </p:pic>
      <p:pic>
        <p:nvPicPr>
          <p:cNvPr id="14"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37927">
            <a:off x="496871" y="4120245"/>
            <a:ext cx="1033787" cy="338330"/>
          </a:xfrm>
          <a:prstGeom prst="rect">
            <a:avLst/>
          </a:prstGeom>
        </p:spPr>
      </p:pic>
      <p:grpSp>
        <p:nvGrpSpPr>
          <p:cNvPr id="15" name="Group 15"/>
          <p:cNvGrpSpPr>
            <a:grpSpLocks noChangeAspect="1"/>
          </p:cNvGrpSpPr>
          <p:nvPr/>
        </p:nvGrpSpPr>
        <p:grpSpPr>
          <a:xfrm rot="-2141075">
            <a:off x="16231877" y="8512424"/>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1189636" y="8785699"/>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439228">
            <a:off x="-2702506" y="-1444451"/>
            <a:ext cx="4316815" cy="2699971"/>
          </a:xfrm>
          <a:prstGeom prst="rect">
            <a:avLst/>
          </a:prstGeom>
        </p:spPr>
      </p:pic>
      <p:sp>
        <p:nvSpPr>
          <p:cNvPr id="25" name="TextBox 14"/>
          <p:cNvSpPr txBox="1"/>
          <p:nvPr/>
        </p:nvSpPr>
        <p:spPr>
          <a:xfrm>
            <a:off x="2324024" y="303281"/>
            <a:ext cx="13639800" cy="1972271"/>
          </a:xfrm>
          <a:prstGeom prst="rect">
            <a:avLst/>
          </a:prstGeom>
        </p:spPr>
        <p:txBody>
          <a:bodyPr wrap="square" lIns="0" tIns="0" rIns="0" bIns="0" rtlCol="0" anchor="t">
            <a:spAutoFit/>
          </a:bodyPr>
          <a:lstStyle/>
          <a:p>
            <a:pPr marL="685800" indent="-685800" algn="just">
              <a:lnSpc>
                <a:spcPct val="130000"/>
              </a:lnSpc>
              <a:spcBef>
                <a:spcPct val="0"/>
              </a:spcBef>
              <a:buFont typeface="Wingdings" panose="05000000000000000000" pitchFamily="2" charset="2"/>
              <a:buChar char="Ø"/>
            </a:pPr>
            <a:r>
              <a:rPr lang="vi-VN" sz="5200" b="1" dirty="0">
                <a:solidFill>
                  <a:srgbClr val="FF0000"/>
                </a:solidFill>
                <a:latin typeface="Arial" panose="020B0604020202020204" pitchFamily="34" charset="0"/>
                <a:cs typeface="Arial" panose="020B0604020202020204" pitchFamily="34" charset="0"/>
              </a:rPr>
              <a:t>Đ</a:t>
            </a:r>
            <a:r>
              <a:rPr lang="en-US" sz="5200" b="1" dirty="0" err="1" smtClean="0">
                <a:solidFill>
                  <a:srgbClr val="FF0000"/>
                </a:solidFill>
                <a:latin typeface="Arial" panose="020B0604020202020204" pitchFamily="34" charset="0"/>
                <a:cs typeface="Arial" panose="020B0604020202020204" pitchFamily="34" charset="0"/>
              </a:rPr>
              <a:t>ọc</a:t>
            </a:r>
            <a:r>
              <a:rPr lang="en-US" sz="5200" b="1" dirty="0" smtClean="0">
                <a:solidFill>
                  <a:srgbClr val="FF0000"/>
                </a:solidFill>
                <a:latin typeface="Arial" panose="020B0604020202020204" pitchFamily="34" charset="0"/>
                <a:cs typeface="Arial" panose="020B0604020202020204" pitchFamily="34" charset="0"/>
              </a:rPr>
              <a:t> </a:t>
            </a:r>
            <a:r>
              <a:rPr lang="en-US" sz="5200" b="1" dirty="0" err="1">
                <a:solidFill>
                  <a:srgbClr val="FF0000"/>
                </a:solidFill>
                <a:latin typeface="Arial" panose="020B0604020202020204" pitchFamily="34" charset="0"/>
                <a:cs typeface="Arial" panose="020B0604020202020204" pitchFamily="34" charset="0"/>
              </a:rPr>
              <a:t>khung</a:t>
            </a:r>
            <a:r>
              <a:rPr lang="en-US" sz="5200" b="1" dirty="0">
                <a:solidFill>
                  <a:srgbClr val="FF0000"/>
                </a:solidFill>
                <a:latin typeface="Arial" panose="020B0604020202020204" pitchFamily="34" charset="0"/>
                <a:cs typeface="Arial" panose="020B0604020202020204" pitchFamily="34" charset="0"/>
              </a:rPr>
              <a:t> </a:t>
            </a:r>
            <a:r>
              <a:rPr lang="en-US" sz="5200" b="1" dirty="0" err="1">
                <a:solidFill>
                  <a:srgbClr val="FF0000"/>
                </a:solidFill>
                <a:latin typeface="Arial" panose="020B0604020202020204" pitchFamily="34" charset="0"/>
                <a:cs typeface="Arial" panose="020B0604020202020204" pitchFamily="34" charset="0"/>
              </a:rPr>
              <a:t>Nhận</a:t>
            </a:r>
            <a:r>
              <a:rPr lang="en-US" sz="5200" b="1" dirty="0">
                <a:solidFill>
                  <a:srgbClr val="FF0000"/>
                </a:solidFill>
                <a:latin typeface="Arial" panose="020B0604020202020204" pitchFamily="34" charset="0"/>
                <a:cs typeface="Arial" panose="020B0604020202020204" pitchFamily="34" charset="0"/>
              </a:rPr>
              <a:t> biết </a:t>
            </a:r>
            <a:r>
              <a:rPr lang="en-US" sz="5200" b="1" dirty="0" err="1">
                <a:solidFill>
                  <a:srgbClr val="FF0000"/>
                </a:solidFill>
                <a:latin typeface="Arial" panose="020B0604020202020204" pitchFamily="34" charset="0"/>
                <a:cs typeface="Arial" panose="020B0604020202020204" pitchFamily="34" charset="0"/>
              </a:rPr>
              <a:t>phó</a:t>
            </a:r>
            <a:r>
              <a:rPr lang="en-US" sz="5200" b="1" dirty="0">
                <a:solidFill>
                  <a:srgbClr val="FF0000"/>
                </a:solidFill>
                <a:latin typeface="Arial" panose="020B0604020202020204" pitchFamily="34" charset="0"/>
                <a:cs typeface="Arial" panose="020B0604020202020204" pitchFamily="34" charset="0"/>
              </a:rPr>
              <a:t> từ </a:t>
            </a:r>
            <a:r>
              <a:rPr lang="vi-VN" sz="5200" b="1" dirty="0" smtClean="0">
                <a:solidFill>
                  <a:srgbClr val="FF0000"/>
                </a:solidFill>
                <a:latin typeface="Arial" panose="020B0604020202020204" pitchFamily="34" charset="0"/>
                <a:cs typeface="Arial" panose="020B0604020202020204" pitchFamily="34" charset="0"/>
              </a:rPr>
              <a:t>SGK tr</a:t>
            </a:r>
            <a:r>
              <a:rPr lang="en-US" sz="5200" b="1" dirty="0" smtClean="0">
                <a:solidFill>
                  <a:srgbClr val="FF0000"/>
                </a:solidFill>
                <a:latin typeface="Arial" panose="020B0604020202020204" pitchFamily="34" charset="0"/>
                <a:cs typeface="Arial" panose="020B0604020202020204" pitchFamily="34" charset="0"/>
              </a:rPr>
              <a:t>72 </a:t>
            </a:r>
            <a:r>
              <a:rPr lang="en-US" sz="5200" b="1" dirty="0" err="1">
                <a:solidFill>
                  <a:srgbClr val="FF0000"/>
                </a:solidFill>
                <a:latin typeface="Arial" panose="020B0604020202020204" pitchFamily="34" charset="0"/>
                <a:cs typeface="Arial" panose="020B0604020202020204" pitchFamily="34" charset="0"/>
              </a:rPr>
              <a:t>và</a:t>
            </a:r>
            <a:r>
              <a:rPr lang="en-US" sz="5200" b="1" dirty="0">
                <a:solidFill>
                  <a:srgbClr val="FF0000"/>
                </a:solidFill>
                <a:latin typeface="Arial" panose="020B0604020202020204" pitchFamily="34" charset="0"/>
                <a:cs typeface="Arial" panose="020B0604020202020204" pitchFamily="34" charset="0"/>
              </a:rPr>
              <a:t> trả </a:t>
            </a:r>
            <a:r>
              <a:rPr lang="en-US" sz="5200" b="1" dirty="0" err="1">
                <a:solidFill>
                  <a:srgbClr val="FF0000"/>
                </a:solidFill>
                <a:latin typeface="Arial" panose="020B0604020202020204" pitchFamily="34" charset="0"/>
                <a:cs typeface="Arial" panose="020B0604020202020204" pitchFamily="34" charset="0"/>
              </a:rPr>
              <a:t>lời</a:t>
            </a:r>
            <a:r>
              <a:rPr lang="en-US" sz="5200" b="1" dirty="0">
                <a:solidFill>
                  <a:srgbClr val="FF0000"/>
                </a:solidFill>
                <a:latin typeface="Arial" panose="020B0604020202020204" pitchFamily="34" charset="0"/>
                <a:cs typeface="Arial" panose="020B0604020202020204" pitchFamily="34" charset="0"/>
              </a:rPr>
              <a:t> câu hỏi:</a:t>
            </a:r>
          </a:p>
        </p:txBody>
      </p:sp>
      <p:sp>
        <p:nvSpPr>
          <p:cNvPr id="26" name="Rectangle 25"/>
          <p:cNvSpPr/>
          <p:nvPr/>
        </p:nvSpPr>
        <p:spPr>
          <a:xfrm>
            <a:off x="2484704" y="2275552"/>
            <a:ext cx="13669696" cy="2169825"/>
          </a:xfrm>
          <a:prstGeom prst="rect">
            <a:avLst/>
          </a:prstGeom>
        </p:spPr>
        <p:txBody>
          <a:bodyPr wrap="square">
            <a:spAutoFit/>
          </a:bodyPr>
          <a:lstStyle/>
          <a:p>
            <a:pPr algn="just">
              <a:lnSpc>
                <a:spcPct val="150000"/>
              </a:lnSpc>
            </a:pP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Phó</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 từ là </a:t>
            </a:r>
            <a:r>
              <a:rPr lang="en-US" sz="4500"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gì?</a:t>
            </a:r>
            <a:r>
              <a:rPr lang="vi-VN" sz="4500" dirty="0" smtClean="0">
                <a:latin typeface="Arial" panose="020B0604020202020204" pitchFamily="34" charset="0"/>
                <a:ea typeface="SimSun" panose="02010600030101010101" pitchFamily="2" charset="-122"/>
                <a:cs typeface="Arial" panose="020B0604020202020204" pitchFamily="34" charset="0"/>
              </a:rPr>
              <a:t> </a:t>
            </a:r>
            <a:r>
              <a:rPr lang="en-US" sz="4500" kern="100" dirty="0" err="1" smtClean="0">
                <a:solidFill>
                  <a:srgbClr val="000000"/>
                </a:solidFill>
                <a:latin typeface="Arial" panose="020B0604020202020204" pitchFamily="34" charset="0"/>
                <a:ea typeface="SimSun" panose="02010600030101010101" pitchFamily="2" charset="-122"/>
                <a:cs typeface="Arial" panose="020B0604020202020204" pitchFamily="34" charset="0"/>
              </a:rPr>
              <a:t>Phó</a:t>
            </a:r>
            <a:r>
              <a:rPr lang="en-US" sz="4500"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từ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được</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phân</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 loại như thế nào?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Hãy</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điền</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 vào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bảng</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sau</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1588740536"/>
              </p:ext>
            </p:extLst>
          </p:nvPr>
        </p:nvGraphicFramePr>
        <p:xfrm>
          <a:off x="2601404" y="4583584"/>
          <a:ext cx="13552997" cy="4714424"/>
        </p:xfrm>
        <a:graphic>
          <a:graphicData uri="http://schemas.openxmlformats.org/drawingml/2006/table">
            <a:tbl>
              <a:tblPr firstRow="1" bandRow="1">
                <a:tableStyleId>{5940675A-B579-460E-94D1-54222C63F5DA}</a:tableStyleId>
              </a:tblPr>
              <a:tblGrid>
                <a:gridCol w="7030701">
                  <a:extLst>
                    <a:ext uri="{9D8B030D-6E8A-4147-A177-3AD203B41FA5}">
                      <a16:colId xmlns:a16="http://schemas.microsoft.com/office/drawing/2014/main" val="3295242047"/>
                    </a:ext>
                  </a:extLst>
                </a:gridCol>
                <a:gridCol w="3049424">
                  <a:extLst>
                    <a:ext uri="{9D8B030D-6E8A-4147-A177-3AD203B41FA5}">
                      <a16:colId xmlns:a16="http://schemas.microsoft.com/office/drawing/2014/main" val="3840522030"/>
                    </a:ext>
                  </a:extLst>
                </a:gridCol>
                <a:gridCol w="3472872">
                  <a:extLst>
                    <a:ext uri="{9D8B030D-6E8A-4147-A177-3AD203B41FA5}">
                      <a16:colId xmlns:a16="http://schemas.microsoft.com/office/drawing/2014/main" val="1598160041"/>
                    </a:ext>
                  </a:extLst>
                </a:gridCol>
              </a:tblGrid>
              <a:tr h="1328512">
                <a:tc>
                  <a:txBody>
                    <a:bodyPr/>
                    <a:lstStyle/>
                    <a:p>
                      <a:pPr marL="0" marR="0" algn="ctr">
                        <a:lnSpc>
                          <a:spcPct val="150000"/>
                        </a:lnSpc>
                        <a:spcBef>
                          <a:spcPts val="0"/>
                        </a:spcBef>
                        <a:spcAft>
                          <a:spcPts val="0"/>
                        </a:spcAft>
                      </a:pPr>
                      <a:r>
                        <a:rPr lang="en-US" sz="45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1D8D7"/>
                    </a:solidFill>
                  </a:tcPr>
                </a:tc>
                <a:tc>
                  <a:txBody>
                    <a:bodyPr/>
                    <a:lstStyle/>
                    <a:p>
                      <a:pPr marL="0" marR="0" algn="ctr">
                        <a:lnSpc>
                          <a:spcPct val="150000"/>
                        </a:lnSpc>
                        <a:spcBef>
                          <a:spcPts val="0"/>
                        </a:spcBef>
                        <a:spcAft>
                          <a:spcPts val="0"/>
                        </a:spcAft>
                      </a:pPr>
                      <a:r>
                        <a:rPr lang="en-US" sz="45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Vị</a:t>
                      </a:r>
                      <a:r>
                        <a:rPr lang="en-US" sz="45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trí </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1D8D7"/>
                    </a:solidFill>
                  </a:tcPr>
                </a:tc>
                <a:tc>
                  <a:txBody>
                    <a:bodyPr/>
                    <a:lstStyle/>
                    <a:p>
                      <a:pPr marL="0" marR="0" algn="ctr">
                        <a:lnSpc>
                          <a:spcPct val="150000"/>
                        </a:lnSpc>
                        <a:spcBef>
                          <a:spcPts val="0"/>
                        </a:spcBef>
                        <a:spcAft>
                          <a:spcPts val="0"/>
                        </a:spcAft>
                      </a:pPr>
                      <a:r>
                        <a:rPr lang="en-US" sz="45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Tác</a:t>
                      </a:r>
                      <a:r>
                        <a:rPr lang="en-US" sz="45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5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dụng</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1D8D7"/>
                    </a:solidFill>
                  </a:tcPr>
                </a:tc>
                <a:extLst>
                  <a:ext uri="{0D108BD9-81ED-4DB2-BD59-A6C34878D82A}">
                    <a16:rowId xmlns:a16="http://schemas.microsoft.com/office/drawing/2014/main" val="1727439828"/>
                  </a:ext>
                </a:extLst>
              </a:tr>
              <a:tr h="1328512">
                <a:tc>
                  <a:txBody>
                    <a:bodyPr/>
                    <a:lstStyle/>
                    <a:p>
                      <a:pPr marL="0" marR="0" algn="l">
                        <a:lnSpc>
                          <a:spcPct val="150000"/>
                        </a:lnSpc>
                        <a:spcBef>
                          <a:spcPts val="0"/>
                        </a:spcBef>
                        <a:spcAft>
                          <a:spcPts val="0"/>
                        </a:spcAft>
                      </a:pPr>
                      <a:r>
                        <a:rPr lang="en-US" sz="4500" kern="1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P</a:t>
                      </a:r>
                      <a:r>
                        <a:rPr lang="vi-VN" sz="4500" kern="1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hó</a:t>
                      </a:r>
                      <a:r>
                        <a:rPr lang="vi-VN" sz="4500" kern="100" baseline="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 từ</a:t>
                      </a:r>
                      <a:r>
                        <a:rPr lang="en-US" sz="4500" kern="1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5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đi </a:t>
                      </a:r>
                      <a:r>
                        <a:rPr lang="en-US" sz="45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kèm</a:t>
                      </a:r>
                      <a:r>
                        <a:rPr lang="en-US" sz="45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5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danh</a:t>
                      </a:r>
                      <a:r>
                        <a:rPr lang="en-US" sz="45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từ</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45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45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118234394"/>
                  </a:ext>
                </a:extLst>
              </a:tr>
              <a:tr h="1797296">
                <a:tc>
                  <a:txBody>
                    <a:bodyPr/>
                    <a:lstStyle/>
                    <a:p>
                      <a:pPr marL="0" marR="0" algn="l">
                        <a:lnSpc>
                          <a:spcPct val="150000"/>
                        </a:lnSpc>
                        <a:spcBef>
                          <a:spcPts val="0"/>
                        </a:spcBef>
                        <a:spcAft>
                          <a:spcPts val="0"/>
                        </a:spcAft>
                      </a:pPr>
                      <a:r>
                        <a:rPr lang="en-US" sz="4500" kern="1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P</a:t>
                      </a:r>
                      <a:r>
                        <a:rPr lang="vi-VN" sz="4500" kern="1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hó</a:t>
                      </a:r>
                      <a:r>
                        <a:rPr lang="vi-VN" sz="4500" kern="100" baseline="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 từ</a:t>
                      </a:r>
                      <a:r>
                        <a:rPr lang="en-US" sz="4500" kern="1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5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đi </a:t>
                      </a:r>
                      <a:r>
                        <a:rPr lang="en-US" sz="45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kèm</a:t>
                      </a:r>
                      <a:r>
                        <a:rPr lang="en-US" sz="45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5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động</a:t>
                      </a:r>
                      <a:r>
                        <a:rPr lang="en-US" sz="45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từ, tính từ</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45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45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582712042"/>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900" decel="100000" fill="hold"/>
                                        <p:tgtEl>
                                          <p:spTgt spid="2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900" decel="100000" fill="hold"/>
                                        <p:tgtEl>
                                          <p:spTgt spid="2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542395">
            <a:off x="17382018" y="5744627"/>
            <a:ext cx="594666" cy="594666"/>
          </a:xfrm>
          <a:prstGeom prst="rect">
            <a:avLst/>
          </a:prstGeom>
        </p:spPr>
      </p:pic>
      <p:pic>
        <p:nvPicPr>
          <p:cNvPr id="14"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37927">
            <a:off x="496871" y="4120245"/>
            <a:ext cx="1033787" cy="338330"/>
          </a:xfrm>
          <a:prstGeom prst="rect">
            <a:avLst/>
          </a:prstGeom>
        </p:spPr>
      </p:pic>
      <p:grpSp>
        <p:nvGrpSpPr>
          <p:cNvPr id="15" name="Group 15"/>
          <p:cNvGrpSpPr>
            <a:grpSpLocks noChangeAspect="1"/>
          </p:cNvGrpSpPr>
          <p:nvPr/>
        </p:nvGrpSpPr>
        <p:grpSpPr>
          <a:xfrm rot="-2141075">
            <a:off x="16231877" y="8512424"/>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1189636" y="8785699"/>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250845">
            <a:off x="16080068" y="7265229"/>
            <a:ext cx="3687890" cy="4114800"/>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439228">
            <a:off x="-2702506" y="-1444451"/>
            <a:ext cx="4316815" cy="2699971"/>
          </a:xfrm>
          <a:prstGeom prst="rect">
            <a:avLst/>
          </a:prstGeom>
        </p:spPr>
      </p:pic>
      <p:graphicFrame>
        <p:nvGraphicFramePr>
          <p:cNvPr id="27" name="Table 26"/>
          <p:cNvGraphicFramePr>
            <a:graphicFrameLocks noGrp="1"/>
          </p:cNvGraphicFramePr>
          <p:nvPr>
            <p:extLst>
              <p:ext uri="{D42A27DB-BD31-4B8C-83A1-F6EECF244321}">
                <p14:modId xmlns:p14="http://schemas.microsoft.com/office/powerpoint/2010/main" val="2195041007"/>
              </p:ext>
            </p:extLst>
          </p:nvPr>
        </p:nvGraphicFramePr>
        <p:xfrm>
          <a:off x="1961088" y="992031"/>
          <a:ext cx="14329000" cy="8255092"/>
        </p:xfrm>
        <a:graphic>
          <a:graphicData uri="http://schemas.openxmlformats.org/drawingml/2006/table">
            <a:tbl>
              <a:tblPr firstRow="1" bandRow="1">
                <a:tableStyleId>{5940675A-B579-460E-94D1-54222C63F5DA}</a:tableStyleId>
              </a:tblPr>
              <a:tblGrid>
                <a:gridCol w="3055218">
                  <a:extLst>
                    <a:ext uri="{9D8B030D-6E8A-4147-A177-3AD203B41FA5}">
                      <a16:colId xmlns:a16="http://schemas.microsoft.com/office/drawing/2014/main" val="3295242047"/>
                    </a:ext>
                  </a:extLst>
                </a:gridCol>
                <a:gridCol w="4606568">
                  <a:extLst>
                    <a:ext uri="{9D8B030D-6E8A-4147-A177-3AD203B41FA5}">
                      <a16:colId xmlns:a16="http://schemas.microsoft.com/office/drawing/2014/main" val="3840522030"/>
                    </a:ext>
                  </a:extLst>
                </a:gridCol>
                <a:gridCol w="6667214">
                  <a:extLst>
                    <a:ext uri="{9D8B030D-6E8A-4147-A177-3AD203B41FA5}">
                      <a16:colId xmlns:a16="http://schemas.microsoft.com/office/drawing/2014/main" val="1598160041"/>
                    </a:ext>
                  </a:extLst>
                </a:gridCol>
              </a:tblGrid>
              <a:tr h="1328512">
                <a:tc>
                  <a:txBody>
                    <a:bodyPr/>
                    <a:lstStyle/>
                    <a:p>
                      <a:pPr marL="0" marR="0" algn="ctr">
                        <a:lnSpc>
                          <a:spcPct val="150000"/>
                        </a:lnSpc>
                        <a:spcBef>
                          <a:spcPts val="0"/>
                        </a:spcBef>
                        <a:spcAft>
                          <a:spcPts val="0"/>
                        </a:spcAft>
                      </a:pPr>
                      <a:r>
                        <a:rPr lang="en-US" sz="45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1D8D7"/>
                    </a:solidFill>
                  </a:tcPr>
                </a:tc>
                <a:tc>
                  <a:txBody>
                    <a:bodyPr/>
                    <a:lstStyle/>
                    <a:p>
                      <a:pPr marL="0" marR="0" algn="ctr">
                        <a:lnSpc>
                          <a:spcPct val="150000"/>
                        </a:lnSpc>
                        <a:spcBef>
                          <a:spcPts val="0"/>
                        </a:spcBef>
                        <a:spcAft>
                          <a:spcPts val="0"/>
                        </a:spcAft>
                      </a:pPr>
                      <a:r>
                        <a:rPr lang="en-US" sz="45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Vị</a:t>
                      </a:r>
                      <a:r>
                        <a:rPr lang="en-US" sz="45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trí </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1D8D7"/>
                    </a:solidFill>
                  </a:tcPr>
                </a:tc>
                <a:tc>
                  <a:txBody>
                    <a:bodyPr/>
                    <a:lstStyle/>
                    <a:p>
                      <a:pPr marL="0" marR="0" algn="ctr">
                        <a:lnSpc>
                          <a:spcPct val="150000"/>
                        </a:lnSpc>
                        <a:spcBef>
                          <a:spcPts val="0"/>
                        </a:spcBef>
                        <a:spcAft>
                          <a:spcPts val="0"/>
                        </a:spcAft>
                      </a:pPr>
                      <a:r>
                        <a:rPr lang="en-US" sz="45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Tác</a:t>
                      </a:r>
                      <a:r>
                        <a:rPr lang="en-US" sz="45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5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dụng</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1D8D7"/>
                    </a:solidFill>
                  </a:tcPr>
                </a:tc>
                <a:extLst>
                  <a:ext uri="{0D108BD9-81ED-4DB2-BD59-A6C34878D82A}">
                    <a16:rowId xmlns:a16="http://schemas.microsoft.com/office/drawing/2014/main" val="1727439828"/>
                  </a:ext>
                </a:extLst>
              </a:tr>
              <a:tr h="1328512">
                <a:tc>
                  <a:txBody>
                    <a:bodyPr/>
                    <a:lstStyle/>
                    <a:p>
                      <a:pPr marL="0" marR="0" algn="ctr">
                        <a:lnSpc>
                          <a:spcPct val="150000"/>
                        </a:lnSpc>
                        <a:spcBef>
                          <a:spcPts val="0"/>
                        </a:spcBef>
                        <a:spcAft>
                          <a:spcPts val="0"/>
                        </a:spcAft>
                      </a:pPr>
                      <a:r>
                        <a:rPr lang="en-US" sz="4500" kern="1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P</a:t>
                      </a:r>
                      <a:r>
                        <a:rPr lang="vi-VN" sz="4500" kern="1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hó</a:t>
                      </a:r>
                      <a:r>
                        <a:rPr lang="vi-VN" sz="4500" kern="100" baseline="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 từ</a:t>
                      </a:r>
                      <a:r>
                        <a:rPr lang="en-US" sz="4500" kern="1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 </a:t>
                      </a:r>
                    </a:p>
                    <a:p>
                      <a:pPr marL="0" marR="0" algn="ctr">
                        <a:lnSpc>
                          <a:spcPct val="150000"/>
                        </a:lnSpc>
                        <a:spcBef>
                          <a:spcPts val="0"/>
                        </a:spcBef>
                        <a:spcAft>
                          <a:spcPts val="0"/>
                        </a:spcAft>
                      </a:pPr>
                      <a:r>
                        <a:rPr lang="en-US" sz="4500" kern="1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đi </a:t>
                      </a:r>
                      <a:r>
                        <a:rPr lang="en-US" sz="45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kèm</a:t>
                      </a:r>
                      <a:r>
                        <a:rPr lang="en-US" sz="45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5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danh</a:t>
                      </a:r>
                      <a:r>
                        <a:rPr lang="en-US" sz="45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từ</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42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Đứng</a:t>
                      </a:r>
                      <a:r>
                        <a:rPr lang="en-US" sz="42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2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trước</a:t>
                      </a:r>
                      <a:r>
                        <a:rPr lang="en-US" sz="42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4200" kern="1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endParaRPr>
                    </a:p>
                    <a:p>
                      <a:pPr marL="0" marR="0" algn="ctr">
                        <a:lnSpc>
                          <a:spcPct val="150000"/>
                        </a:lnSpc>
                        <a:spcBef>
                          <a:spcPts val="0"/>
                        </a:spcBef>
                        <a:spcAft>
                          <a:spcPts val="0"/>
                        </a:spcAft>
                      </a:pPr>
                      <a:r>
                        <a:rPr lang="en-US" sz="4200" kern="100" dirty="0" err="1" smtClean="0">
                          <a:solidFill>
                            <a:srgbClr val="000000"/>
                          </a:solidFill>
                          <a:effectLst/>
                          <a:latin typeface="Arial" panose="020B0604020202020204" pitchFamily="34" charset="0"/>
                          <a:ea typeface="SimSun" panose="02010600030101010101" pitchFamily="2" charset="-122"/>
                          <a:cs typeface="Arial" panose="020B0604020202020204" pitchFamily="34" charset="0"/>
                        </a:rPr>
                        <a:t>danh</a:t>
                      </a:r>
                      <a:r>
                        <a:rPr lang="en-US" sz="4200" kern="1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2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từ</a:t>
                      </a:r>
                      <a:endParaRPr lang="en-US" sz="4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tc>
                  <a:txBody>
                    <a:bodyPr/>
                    <a:lstStyle/>
                    <a:p>
                      <a:pPr marL="0" marR="0" algn="just">
                        <a:lnSpc>
                          <a:spcPct val="150000"/>
                        </a:lnSpc>
                        <a:spcBef>
                          <a:spcPts val="0"/>
                        </a:spcBef>
                        <a:spcAft>
                          <a:spcPts val="0"/>
                        </a:spcAft>
                      </a:pPr>
                      <a:r>
                        <a:rPr lang="en-US" sz="4200" kern="100">
                          <a:solidFill>
                            <a:srgbClr val="000000"/>
                          </a:solidFill>
                          <a:effectLst/>
                          <a:latin typeface="Arial" panose="020B0604020202020204" pitchFamily="34" charset="0"/>
                          <a:ea typeface="SimSun" panose="02010600030101010101" pitchFamily="2" charset="-122"/>
                          <a:cs typeface="Arial" panose="020B0604020202020204" pitchFamily="34" charset="0"/>
                        </a:rPr>
                        <a:t>Bổ sung ý nghĩa về số lượng của sự vật.</a:t>
                      </a:r>
                      <a:endParaRPr lang="en-US" sz="4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118234394"/>
                  </a:ext>
                </a:extLst>
              </a:tr>
              <a:tr h="1797296">
                <a:tc>
                  <a:txBody>
                    <a:bodyPr/>
                    <a:lstStyle/>
                    <a:p>
                      <a:pPr marL="0" marR="0" algn="ctr">
                        <a:lnSpc>
                          <a:spcPct val="150000"/>
                        </a:lnSpc>
                        <a:spcBef>
                          <a:spcPts val="0"/>
                        </a:spcBef>
                        <a:spcAft>
                          <a:spcPts val="0"/>
                        </a:spcAft>
                      </a:pPr>
                      <a:r>
                        <a:rPr lang="en-US" sz="4500" kern="1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P</a:t>
                      </a:r>
                      <a:r>
                        <a:rPr lang="vi-VN" sz="4500" kern="1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hó</a:t>
                      </a:r>
                      <a:r>
                        <a:rPr lang="vi-VN" sz="4500" kern="100" baseline="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 từ</a:t>
                      </a:r>
                      <a:r>
                        <a:rPr lang="en-US" sz="4500" kern="1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5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đi </a:t>
                      </a:r>
                      <a:r>
                        <a:rPr lang="en-US" sz="45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kèm</a:t>
                      </a:r>
                      <a:r>
                        <a:rPr lang="en-US" sz="45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5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động</a:t>
                      </a:r>
                      <a:r>
                        <a:rPr lang="en-US" sz="45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từ, tính từ</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42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Đứng</a:t>
                      </a:r>
                      <a:r>
                        <a:rPr lang="en-US" sz="42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2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trước</a:t>
                      </a:r>
                      <a:r>
                        <a:rPr lang="en-US" sz="42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4200" kern="1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endParaRPr>
                    </a:p>
                    <a:p>
                      <a:pPr marL="0" marR="0" algn="ctr">
                        <a:lnSpc>
                          <a:spcPct val="150000"/>
                        </a:lnSpc>
                        <a:spcBef>
                          <a:spcPts val="0"/>
                        </a:spcBef>
                        <a:spcAft>
                          <a:spcPts val="0"/>
                        </a:spcAft>
                      </a:pPr>
                      <a:r>
                        <a:rPr lang="en-US" sz="4200" kern="1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hoặc </a:t>
                      </a:r>
                      <a:r>
                        <a:rPr lang="en-US" sz="42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sau</a:t>
                      </a:r>
                      <a:r>
                        <a:rPr lang="en-US" sz="42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ĐT, TT</a:t>
                      </a:r>
                      <a:endParaRPr lang="en-US" sz="4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tc>
                  <a:txBody>
                    <a:bodyPr/>
                    <a:lstStyle/>
                    <a:p>
                      <a:pPr marL="0" marR="0" algn="just">
                        <a:lnSpc>
                          <a:spcPct val="150000"/>
                        </a:lnSpc>
                        <a:spcBef>
                          <a:spcPts val="0"/>
                        </a:spcBef>
                        <a:spcAft>
                          <a:spcPts val="0"/>
                        </a:spcAft>
                      </a:pPr>
                      <a:r>
                        <a:rPr lang="en-US" sz="42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Bổ</a:t>
                      </a:r>
                      <a:r>
                        <a:rPr lang="en-US" sz="42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sung ý </a:t>
                      </a:r>
                      <a:r>
                        <a:rPr lang="en-US" sz="42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nghĩa</a:t>
                      </a:r>
                      <a:r>
                        <a:rPr lang="en-US" sz="42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2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liên</a:t>
                      </a:r>
                      <a:r>
                        <a:rPr lang="en-US" sz="42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2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quan</a:t>
                      </a:r>
                      <a:r>
                        <a:rPr lang="en-US" sz="42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đến </a:t>
                      </a:r>
                      <a:r>
                        <a:rPr lang="en-US" sz="42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hoạt</a:t>
                      </a:r>
                      <a:r>
                        <a:rPr lang="en-US" sz="42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2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động</a:t>
                      </a:r>
                      <a:r>
                        <a:rPr lang="en-US" sz="42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2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trạng</a:t>
                      </a:r>
                      <a:r>
                        <a:rPr lang="en-US" sz="42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2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thái</a:t>
                      </a:r>
                      <a:r>
                        <a:rPr lang="en-US" sz="42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2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đặc</a:t>
                      </a:r>
                      <a:r>
                        <a:rPr lang="en-US" sz="42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2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điểm</a:t>
                      </a:r>
                      <a:r>
                        <a:rPr lang="en-US" sz="42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2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nêu</a:t>
                      </a:r>
                      <a:r>
                        <a:rPr lang="en-US" sz="42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ở </a:t>
                      </a:r>
                      <a:r>
                        <a:rPr lang="en-US" sz="4200"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động</a:t>
                      </a:r>
                      <a:r>
                        <a:rPr lang="en-US" sz="42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từ hoặc tính </a:t>
                      </a:r>
                      <a:r>
                        <a:rPr lang="en-US" sz="4200" kern="1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từ.</a:t>
                      </a:r>
                      <a:endParaRPr lang="en-US" sz="4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582712042"/>
                  </a:ext>
                </a:extLst>
              </a:tr>
            </a:tbl>
          </a:graphicData>
        </a:graphic>
      </p:graphicFrame>
    </p:spTree>
    <p:extLst>
      <p:ext uri="{BB962C8B-B14F-4D97-AF65-F5344CB8AC3E}">
        <p14:creationId xmlns:p14="http://schemas.microsoft.com/office/powerpoint/2010/main" val="109671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out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542395">
            <a:off x="17382018" y="5744627"/>
            <a:ext cx="594666" cy="594666"/>
          </a:xfrm>
          <a:prstGeom prst="rect">
            <a:avLst/>
          </a:prstGeom>
        </p:spPr>
      </p:pic>
      <p:pic>
        <p:nvPicPr>
          <p:cNvPr id="14"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37927">
            <a:off x="496871" y="4120245"/>
            <a:ext cx="1033787" cy="338330"/>
          </a:xfrm>
          <a:prstGeom prst="rect">
            <a:avLst/>
          </a:prstGeom>
        </p:spPr>
      </p:pic>
      <p:grpSp>
        <p:nvGrpSpPr>
          <p:cNvPr id="15" name="Group 15"/>
          <p:cNvGrpSpPr>
            <a:grpSpLocks noChangeAspect="1"/>
          </p:cNvGrpSpPr>
          <p:nvPr/>
        </p:nvGrpSpPr>
        <p:grpSpPr>
          <a:xfrm rot="-2141075">
            <a:off x="9422558" y="592153"/>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1189636" y="8785699"/>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250845">
            <a:off x="14673093" y="6939026"/>
            <a:ext cx="3687890" cy="4114800"/>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439228">
            <a:off x="-2702506" y="-1444451"/>
            <a:ext cx="4316815" cy="2699971"/>
          </a:xfrm>
          <a:prstGeom prst="rect">
            <a:avLst/>
          </a:prstGeom>
        </p:spPr>
      </p:pic>
      <p:sp>
        <p:nvSpPr>
          <p:cNvPr id="25" name="TextBox 14"/>
          <p:cNvSpPr txBox="1"/>
          <p:nvPr/>
        </p:nvSpPr>
        <p:spPr>
          <a:xfrm>
            <a:off x="2324024" y="674575"/>
            <a:ext cx="3238576" cy="1040285"/>
          </a:xfrm>
          <a:prstGeom prst="rect">
            <a:avLst/>
          </a:prstGeom>
        </p:spPr>
        <p:txBody>
          <a:bodyPr wrap="square" lIns="0" tIns="0" rIns="0" bIns="0" rtlCol="0" anchor="t">
            <a:spAutoFit/>
          </a:bodyPr>
          <a:lstStyle/>
          <a:p>
            <a:pPr marL="685800" indent="-685800" algn="just">
              <a:lnSpc>
                <a:spcPct val="130000"/>
              </a:lnSpc>
              <a:spcBef>
                <a:spcPct val="0"/>
              </a:spcBef>
              <a:buFont typeface="Wingdings" panose="05000000000000000000" pitchFamily="2" charset="2"/>
              <a:buChar char="Ø"/>
            </a:pPr>
            <a:r>
              <a:rPr lang="en-US" sz="5200" b="1" dirty="0" smtClean="0">
                <a:solidFill>
                  <a:srgbClr val="FF0000"/>
                </a:solidFill>
                <a:latin typeface="Arial" panose="020B0604020202020204" pitchFamily="34" charset="0"/>
                <a:cs typeface="Arial" panose="020B0604020202020204" pitchFamily="34" charset="0"/>
              </a:rPr>
              <a:t>Bài </a:t>
            </a:r>
            <a:r>
              <a:rPr lang="en-US" sz="5200" b="1" dirty="0" err="1" smtClean="0">
                <a:solidFill>
                  <a:srgbClr val="FF0000"/>
                </a:solidFill>
                <a:latin typeface="Arial" panose="020B0604020202020204" pitchFamily="34" charset="0"/>
                <a:cs typeface="Arial" panose="020B0604020202020204" pitchFamily="34" charset="0"/>
              </a:rPr>
              <a:t>tập</a:t>
            </a:r>
            <a:r>
              <a:rPr lang="en-US" sz="5200" b="1" dirty="0" smtClean="0">
                <a:solidFill>
                  <a:srgbClr val="FF0000"/>
                </a:solidFill>
                <a:latin typeface="Arial" panose="020B0604020202020204" pitchFamily="34" charset="0"/>
                <a:cs typeface="Arial" panose="020B0604020202020204" pitchFamily="34" charset="0"/>
              </a:rPr>
              <a:t>:</a:t>
            </a:r>
            <a:endParaRPr lang="en-US" sz="5200" b="1" dirty="0">
              <a:solidFill>
                <a:srgbClr val="FF0000"/>
              </a:solidFill>
              <a:latin typeface="Arial" panose="020B0604020202020204" pitchFamily="34" charset="0"/>
              <a:cs typeface="Arial" panose="020B0604020202020204" pitchFamily="34" charset="0"/>
            </a:endParaRPr>
          </a:p>
        </p:txBody>
      </p:sp>
      <p:sp>
        <p:nvSpPr>
          <p:cNvPr id="26" name="Rectangle 25"/>
          <p:cNvSpPr/>
          <p:nvPr/>
        </p:nvSpPr>
        <p:spPr>
          <a:xfrm>
            <a:off x="2324024" y="1502961"/>
            <a:ext cx="13669696" cy="4385816"/>
          </a:xfrm>
          <a:prstGeom prst="rect">
            <a:avLst/>
          </a:prstGeom>
        </p:spPr>
        <p:txBody>
          <a:bodyPr wrap="square">
            <a:spAutoFit/>
          </a:bodyPr>
          <a:lstStyle/>
          <a:p>
            <a:pPr algn="just">
              <a:lnSpc>
                <a:spcPct val="150000"/>
              </a:lnSpc>
            </a:pPr>
            <a:r>
              <a:rPr lang="en-US" sz="4800" b="1" kern="100" dirty="0" err="1">
                <a:solidFill>
                  <a:srgbClr val="000000"/>
                </a:solidFill>
                <a:latin typeface="Arial" panose="020B0604020202020204" pitchFamily="34" charset="0"/>
                <a:ea typeface="SimSun" panose="02010600030101010101" pitchFamily="2" charset="-122"/>
                <a:cs typeface="Arial" panose="020B0604020202020204" pitchFamily="34" charset="0"/>
              </a:rPr>
              <a:t>X</a:t>
            </a:r>
            <a:r>
              <a:rPr lang="en-US" sz="4800" b="1" kern="100" dirty="0" err="1" smtClean="0">
                <a:solidFill>
                  <a:srgbClr val="000000"/>
                </a:solidFill>
                <a:latin typeface="Arial" panose="020B0604020202020204" pitchFamily="34" charset="0"/>
                <a:ea typeface="SimSun" panose="02010600030101010101" pitchFamily="2" charset="-122"/>
                <a:cs typeface="Arial" panose="020B0604020202020204" pitchFamily="34" charset="0"/>
              </a:rPr>
              <a:t>ác</a:t>
            </a:r>
            <a:r>
              <a:rPr lang="en-US" sz="4800" b="1"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800" b="1" kern="100" dirty="0">
                <a:solidFill>
                  <a:srgbClr val="000000"/>
                </a:solidFill>
                <a:latin typeface="Arial" panose="020B0604020202020204" pitchFamily="34" charset="0"/>
                <a:ea typeface="SimSun" panose="02010600030101010101" pitchFamily="2" charset="-122"/>
                <a:cs typeface="Arial" panose="020B0604020202020204" pitchFamily="34" charset="0"/>
              </a:rPr>
              <a:t>định </a:t>
            </a:r>
            <a:r>
              <a:rPr lang="en-US" sz="4800" b="1" kern="100" dirty="0" err="1">
                <a:solidFill>
                  <a:srgbClr val="000000"/>
                </a:solidFill>
                <a:latin typeface="Arial" panose="020B0604020202020204" pitchFamily="34" charset="0"/>
                <a:ea typeface="SimSun" panose="02010600030101010101" pitchFamily="2" charset="-122"/>
                <a:cs typeface="Arial" panose="020B0604020202020204" pitchFamily="34" charset="0"/>
              </a:rPr>
              <a:t>phó</a:t>
            </a:r>
            <a:r>
              <a:rPr lang="en-US" sz="4800" b="1" kern="100" dirty="0">
                <a:solidFill>
                  <a:srgbClr val="000000"/>
                </a:solidFill>
                <a:latin typeface="Arial" panose="020B0604020202020204" pitchFamily="34" charset="0"/>
                <a:ea typeface="SimSun" panose="02010600030101010101" pitchFamily="2" charset="-122"/>
                <a:cs typeface="Arial" panose="020B0604020202020204" pitchFamily="34" charset="0"/>
              </a:rPr>
              <a:t> từ trong các câu </a:t>
            </a:r>
            <a:r>
              <a:rPr lang="en-US" sz="4800" b="1" kern="100" dirty="0" err="1">
                <a:solidFill>
                  <a:srgbClr val="000000"/>
                </a:solidFill>
                <a:latin typeface="Arial" panose="020B0604020202020204" pitchFamily="34" charset="0"/>
                <a:ea typeface="SimSun" panose="02010600030101010101" pitchFamily="2" charset="-122"/>
                <a:cs typeface="Arial" panose="020B0604020202020204" pitchFamily="34" charset="0"/>
              </a:rPr>
              <a:t>sau</a:t>
            </a:r>
            <a:r>
              <a:rPr lang="en-US" sz="4800" b="1"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srgbClr val="000000"/>
                </a:solidFill>
                <a:latin typeface="Arial" panose="020B0604020202020204" pitchFamily="34" charset="0"/>
                <a:ea typeface="SimSun" panose="02010600030101010101" pitchFamily="2" charset="-122"/>
                <a:cs typeface="Arial" panose="020B0604020202020204" pitchFamily="34" charset="0"/>
              </a:rPr>
              <a:t>và</a:t>
            </a:r>
            <a:r>
              <a:rPr lang="en-US" sz="4800" b="1"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srgbClr val="000000"/>
                </a:solidFill>
                <a:latin typeface="Arial" panose="020B0604020202020204" pitchFamily="34" charset="0"/>
                <a:ea typeface="SimSun" panose="02010600030101010101" pitchFamily="2" charset="-122"/>
                <a:cs typeface="Arial" panose="020B0604020202020204" pitchFamily="34" charset="0"/>
              </a:rPr>
              <a:t>cho</a:t>
            </a:r>
            <a:r>
              <a:rPr lang="en-US" sz="4800" b="1" kern="100" dirty="0">
                <a:solidFill>
                  <a:srgbClr val="000000"/>
                </a:solidFill>
                <a:latin typeface="Arial" panose="020B0604020202020204" pitchFamily="34" charset="0"/>
                <a:ea typeface="SimSun" panose="02010600030101010101" pitchFamily="2" charset="-122"/>
                <a:cs typeface="Arial" panose="020B0604020202020204" pitchFamily="34" charset="0"/>
              </a:rPr>
              <a:t> biết </a:t>
            </a:r>
            <a:r>
              <a:rPr lang="en-US" sz="4800" b="1" kern="100" dirty="0" err="1">
                <a:solidFill>
                  <a:srgbClr val="000000"/>
                </a:solidFill>
                <a:latin typeface="Arial" panose="020B0604020202020204" pitchFamily="34" charset="0"/>
                <a:ea typeface="SimSun" panose="02010600030101010101" pitchFamily="2" charset="-122"/>
                <a:cs typeface="Arial" panose="020B0604020202020204" pitchFamily="34" charset="0"/>
              </a:rPr>
              <a:t>tác</a:t>
            </a:r>
            <a:r>
              <a:rPr lang="en-US" sz="4800" b="1"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srgbClr val="000000"/>
                </a:solidFill>
                <a:latin typeface="Arial" panose="020B0604020202020204" pitchFamily="34" charset="0"/>
                <a:ea typeface="SimSun" panose="02010600030101010101" pitchFamily="2" charset="-122"/>
                <a:cs typeface="Arial" panose="020B0604020202020204" pitchFamily="34" charset="0"/>
              </a:rPr>
              <a:t>dụng</a:t>
            </a:r>
            <a:r>
              <a:rPr lang="en-US" sz="4800" b="1" kern="100" dirty="0">
                <a:solidFill>
                  <a:srgbClr val="000000"/>
                </a:solidFill>
                <a:latin typeface="Arial" panose="020B0604020202020204" pitchFamily="34" charset="0"/>
                <a:ea typeface="SimSun" panose="02010600030101010101" pitchFamily="2" charset="-122"/>
                <a:cs typeface="Arial" panose="020B0604020202020204" pitchFamily="34" charset="0"/>
              </a:rPr>
              <a:t> của </a:t>
            </a:r>
            <a:r>
              <a:rPr lang="en-US" sz="4800" b="1" kern="100" dirty="0" err="1">
                <a:solidFill>
                  <a:srgbClr val="000000"/>
                </a:solidFill>
                <a:latin typeface="Arial" panose="020B0604020202020204" pitchFamily="34" charset="0"/>
                <a:ea typeface="SimSun" panose="02010600030101010101" pitchFamily="2" charset="-122"/>
                <a:cs typeface="Arial" panose="020B0604020202020204" pitchFamily="34" charset="0"/>
              </a:rPr>
              <a:t>chúng</a:t>
            </a:r>
            <a:r>
              <a:rPr lang="en-US" sz="4800" b="1" kern="100" dirty="0">
                <a:solidFill>
                  <a:srgbClr val="000000"/>
                </a:solidFill>
                <a:latin typeface="Arial" panose="020B0604020202020204" pitchFamily="34" charset="0"/>
                <a:ea typeface="SimSun" panose="02010600030101010101" pitchFamily="2" charset="-122"/>
                <a:cs typeface="Arial" panose="020B0604020202020204" pitchFamily="34" charset="0"/>
              </a:rPr>
              <a:t>:</a:t>
            </a:r>
          </a:p>
          <a:p>
            <a:pPr lvl="1" algn="just">
              <a:lnSpc>
                <a:spcPct val="150000"/>
              </a:lnSpc>
            </a:pPr>
            <a:r>
              <a:rPr lang="en-US" sz="4500" i="1" kern="100" dirty="0">
                <a:solidFill>
                  <a:srgbClr val="000000"/>
                </a:solidFill>
                <a:latin typeface="Arial" panose="020B0604020202020204" pitchFamily="34" charset="0"/>
                <a:ea typeface="SimSun" panose="02010600030101010101" pitchFamily="2" charset="-122"/>
                <a:cs typeface="Arial" panose="020B0604020202020204" pitchFamily="34" charset="0"/>
              </a:rPr>
              <a:t>a. </a:t>
            </a:r>
            <a:r>
              <a:rPr lang="en-US" sz="4500" i="1" kern="100" dirty="0" err="1">
                <a:solidFill>
                  <a:srgbClr val="000000"/>
                </a:solidFill>
                <a:latin typeface="Arial" panose="020B0604020202020204" pitchFamily="34" charset="0"/>
                <a:ea typeface="SimSun" panose="02010600030101010101" pitchFamily="2" charset="-122"/>
                <a:cs typeface="Arial" panose="020B0604020202020204" pitchFamily="34" charset="0"/>
              </a:rPr>
              <a:t>Tôi</a:t>
            </a:r>
            <a:r>
              <a:rPr lang="en-US" sz="4500" i="1"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500" i="1" kern="100" dirty="0" err="1">
                <a:solidFill>
                  <a:srgbClr val="000000"/>
                </a:solidFill>
                <a:latin typeface="Arial" panose="020B0604020202020204" pitchFamily="34" charset="0"/>
                <a:ea typeface="SimSun" panose="02010600030101010101" pitchFamily="2" charset="-122"/>
                <a:cs typeface="Arial" panose="020B0604020202020204" pitchFamily="34" charset="0"/>
              </a:rPr>
              <a:t>rất</a:t>
            </a:r>
            <a:r>
              <a:rPr lang="en-US" sz="4500" i="1" kern="100" dirty="0">
                <a:solidFill>
                  <a:srgbClr val="000000"/>
                </a:solidFill>
                <a:latin typeface="Arial" panose="020B0604020202020204" pitchFamily="34" charset="0"/>
                <a:ea typeface="SimSun" panose="02010600030101010101" pitchFamily="2" charset="-122"/>
                <a:cs typeface="Arial" panose="020B0604020202020204" pitchFamily="34" charset="0"/>
              </a:rPr>
              <a:t> thích </a:t>
            </a:r>
            <a:r>
              <a:rPr lang="en-US" sz="4500" i="1" kern="100" dirty="0" err="1">
                <a:solidFill>
                  <a:srgbClr val="000000"/>
                </a:solidFill>
                <a:latin typeface="Arial" panose="020B0604020202020204" pitchFamily="34" charset="0"/>
                <a:ea typeface="SimSun" panose="02010600030101010101" pitchFamily="2" charset="-122"/>
                <a:cs typeface="Arial" panose="020B0604020202020204" pitchFamily="34" charset="0"/>
              </a:rPr>
              <a:t>những</a:t>
            </a:r>
            <a:r>
              <a:rPr lang="en-US" sz="4500" i="1" kern="100" dirty="0">
                <a:solidFill>
                  <a:srgbClr val="000000"/>
                </a:solidFill>
                <a:latin typeface="Arial" panose="020B0604020202020204" pitchFamily="34" charset="0"/>
                <a:ea typeface="SimSun" panose="02010600030101010101" pitchFamily="2" charset="-122"/>
                <a:cs typeface="Arial" panose="020B0604020202020204" pitchFamily="34" charset="0"/>
              </a:rPr>
              <a:t> con </a:t>
            </a:r>
            <a:r>
              <a:rPr lang="en-US" sz="4500" i="1" kern="100" dirty="0" err="1">
                <a:solidFill>
                  <a:srgbClr val="000000"/>
                </a:solidFill>
                <a:latin typeface="Arial" panose="020B0604020202020204" pitchFamily="34" charset="0"/>
                <a:ea typeface="SimSun" panose="02010600030101010101" pitchFamily="2" charset="-122"/>
                <a:cs typeface="Arial" panose="020B0604020202020204" pitchFamily="34" charset="0"/>
              </a:rPr>
              <a:t>búp</a:t>
            </a:r>
            <a:r>
              <a:rPr lang="en-US" sz="4500" i="1"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500" i="1" kern="100" dirty="0" err="1">
                <a:solidFill>
                  <a:srgbClr val="000000"/>
                </a:solidFill>
                <a:latin typeface="Arial" panose="020B0604020202020204" pitchFamily="34" charset="0"/>
                <a:ea typeface="SimSun" panose="02010600030101010101" pitchFamily="2" charset="-122"/>
                <a:cs typeface="Arial" panose="020B0604020202020204" pitchFamily="34" charset="0"/>
              </a:rPr>
              <a:t>bê</a:t>
            </a:r>
            <a:r>
              <a:rPr lang="en-US" sz="4500" i="1" kern="100" dirty="0">
                <a:solidFill>
                  <a:srgbClr val="000000"/>
                </a:solidFill>
                <a:latin typeface="Arial" panose="020B0604020202020204" pitchFamily="34" charset="0"/>
                <a:ea typeface="SimSun" panose="02010600030101010101" pitchFamily="2" charset="-122"/>
                <a:cs typeface="Arial" panose="020B0604020202020204" pitchFamily="34" charset="0"/>
              </a:rPr>
              <a:t>.</a:t>
            </a:r>
          </a:p>
          <a:p>
            <a:pPr lvl="1" algn="just">
              <a:lnSpc>
                <a:spcPct val="150000"/>
              </a:lnSpc>
            </a:pPr>
            <a:r>
              <a:rPr lang="en-US" sz="4500" i="1" kern="100" dirty="0">
                <a:solidFill>
                  <a:srgbClr val="000000"/>
                </a:solidFill>
                <a:latin typeface="Arial" panose="020B0604020202020204" pitchFamily="34" charset="0"/>
                <a:ea typeface="SimSun" panose="02010600030101010101" pitchFamily="2" charset="-122"/>
                <a:cs typeface="Arial" panose="020B0604020202020204" pitchFamily="34" charset="0"/>
              </a:rPr>
              <a:t>b. Đừng khóc nữa!</a:t>
            </a:r>
          </a:p>
        </p:txBody>
      </p:sp>
      <p:pic>
        <p:nvPicPr>
          <p:cNvPr id="23" name="Picture 18"/>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3410303" y="6089404"/>
            <a:ext cx="3848997" cy="3716031"/>
          </a:xfrm>
          <a:prstGeom prst="rect">
            <a:avLst/>
          </a:prstGeom>
        </p:spPr>
      </p:pic>
    </p:spTree>
    <p:extLst>
      <p:ext uri="{BB962C8B-B14F-4D97-AF65-F5344CB8AC3E}">
        <p14:creationId xmlns:p14="http://schemas.microsoft.com/office/powerpoint/2010/main" val="88018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542395">
            <a:off x="17382018" y="5744627"/>
            <a:ext cx="594666" cy="594666"/>
          </a:xfrm>
          <a:prstGeom prst="rect">
            <a:avLst/>
          </a:prstGeom>
        </p:spPr>
      </p:pic>
      <p:pic>
        <p:nvPicPr>
          <p:cNvPr id="14"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37927">
            <a:off x="496871" y="4120245"/>
            <a:ext cx="1033787" cy="338330"/>
          </a:xfrm>
          <a:prstGeom prst="rect">
            <a:avLst/>
          </a:prstGeom>
        </p:spPr>
      </p:pic>
      <p:grpSp>
        <p:nvGrpSpPr>
          <p:cNvPr id="15" name="Group 15"/>
          <p:cNvGrpSpPr>
            <a:grpSpLocks noChangeAspect="1"/>
          </p:cNvGrpSpPr>
          <p:nvPr/>
        </p:nvGrpSpPr>
        <p:grpSpPr>
          <a:xfrm rot="-2141075">
            <a:off x="9422558" y="592153"/>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1189636" y="8785699"/>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250845">
            <a:off x="14673093" y="6939026"/>
            <a:ext cx="3687890" cy="4114800"/>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439228">
            <a:off x="-2702506" y="-1444451"/>
            <a:ext cx="4316815" cy="2699971"/>
          </a:xfrm>
          <a:prstGeom prst="rect">
            <a:avLst/>
          </a:prstGeom>
        </p:spPr>
      </p:pic>
      <p:sp>
        <p:nvSpPr>
          <p:cNvPr id="25" name="TextBox 14"/>
          <p:cNvSpPr txBox="1"/>
          <p:nvPr/>
        </p:nvSpPr>
        <p:spPr>
          <a:xfrm>
            <a:off x="2324024" y="674575"/>
            <a:ext cx="3238576" cy="1040285"/>
          </a:xfrm>
          <a:prstGeom prst="rect">
            <a:avLst/>
          </a:prstGeom>
        </p:spPr>
        <p:txBody>
          <a:bodyPr wrap="square" lIns="0" tIns="0" rIns="0" bIns="0" rtlCol="0" anchor="t">
            <a:spAutoFit/>
          </a:bodyPr>
          <a:lstStyle/>
          <a:p>
            <a:pPr marL="685800" indent="-685800" algn="just">
              <a:lnSpc>
                <a:spcPct val="130000"/>
              </a:lnSpc>
              <a:spcBef>
                <a:spcPct val="0"/>
              </a:spcBef>
              <a:buFont typeface="Wingdings" panose="05000000000000000000" pitchFamily="2" charset="2"/>
              <a:buChar char="Ø"/>
            </a:pPr>
            <a:r>
              <a:rPr lang="en-US" sz="5200" b="1" dirty="0" smtClean="0">
                <a:solidFill>
                  <a:srgbClr val="FF0000"/>
                </a:solidFill>
                <a:latin typeface="Arial" panose="020B0604020202020204" pitchFamily="34" charset="0"/>
                <a:cs typeface="Arial" panose="020B0604020202020204" pitchFamily="34" charset="0"/>
              </a:rPr>
              <a:t>Bài </a:t>
            </a:r>
            <a:r>
              <a:rPr lang="en-US" sz="5200" b="1" dirty="0" err="1" smtClean="0">
                <a:solidFill>
                  <a:srgbClr val="FF0000"/>
                </a:solidFill>
                <a:latin typeface="Arial" panose="020B0604020202020204" pitchFamily="34" charset="0"/>
                <a:cs typeface="Arial" panose="020B0604020202020204" pitchFamily="34" charset="0"/>
              </a:rPr>
              <a:t>tập</a:t>
            </a:r>
            <a:r>
              <a:rPr lang="en-US" sz="5200" b="1" dirty="0" smtClean="0">
                <a:solidFill>
                  <a:srgbClr val="FF0000"/>
                </a:solidFill>
                <a:latin typeface="Arial" panose="020B0604020202020204" pitchFamily="34" charset="0"/>
                <a:cs typeface="Arial" panose="020B0604020202020204" pitchFamily="34" charset="0"/>
              </a:rPr>
              <a:t>:</a:t>
            </a:r>
            <a:endParaRPr lang="en-US" sz="5200" b="1" dirty="0">
              <a:solidFill>
                <a:srgbClr val="FF0000"/>
              </a:solidFill>
              <a:latin typeface="Arial" panose="020B0604020202020204" pitchFamily="34" charset="0"/>
              <a:cs typeface="Arial" panose="020B0604020202020204" pitchFamily="34" charset="0"/>
            </a:endParaRPr>
          </a:p>
        </p:txBody>
      </p:sp>
      <p:sp>
        <p:nvSpPr>
          <p:cNvPr id="26" name="Rectangle 25"/>
          <p:cNvSpPr/>
          <p:nvPr/>
        </p:nvSpPr>
        <p:spPr>
          <a:xfrm>
            <a:off x="2324024" y="1622612"/>
            <a:ext cx="13669696" cy="6324808"/>
          </a:xfrm>
          <a:prstGeom prst="rect">
            <a:avLst/>
          </a:prstGeom>
        </p:spPr>
        <p:txBody>
          <a:bodyPr wrap="square">
            <a:spAutoFit/>
          </a:bodyPr>
          <a:lstStyle/>
          <a:p>
            <a:pPr marL="1371600" lvl="1" indent="-914400" algn="just">
              <a:lnSpc>
                <a:spcPct val="150000"/>
              </a:lnSpc>
              <a:buAutoNum type="alphaLcPeriod"/>
            </a:pPr>
            <a:r>
              <a:rPr lang="en-US" sz="4500" i="1" kern="100" dirty="0" err="1" smtClean="0">
                <a:solidFill>
                  <a:srgbClr val="000000"/>
                </a:solidFill>
                <a:latin typeface="Arial" panose="020B0604020202020204" pitchFamily="34" charset="0"/>
                <a:ea typeface="SimSun" panose="02010600030101010101" pitchFamily="2" charset="-122"/>
                <a:cs typeface="Arial" panose="020B0604020202020204" pitchFamily="34" charset="0"/>
              </a:rPr>
              <a:t>Tôi</a:t>
            </a:r>
            <a:r>
              <a:rPr lang="en-US" sz="4500" i="1"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500" i="1" kern="100" dirty="0" err="1">
                <a:solidFill>
                  <a:srgbClr val="000000"/>
                </a:solidFill>
                <a:latin typeface="Arial" panose="020B0604020202020204" pitchFamily="34" charset="0"/>
                <a:ea typeface="SimSun" panose="02010600030101010101" pitchFamily="2" charset="-122"/>
                <a:cs typeface="Arial" panose="020B0604020202020204" pitchFamily="34" charset="0"/>
              </a:rPr>
              <a:t>rất</a:t>
            </a:r>
            <a:r>
              <a:rPr lang="en-US" sz="4500" i="1" kern="100" dirty="0">
                <a:solidFill>
                  <a:srgbClr val="000000"/>
                </a:solidFill>
                <a:latin typeface="Arial" panose="020B0604020202020204" pitchFamily="34" charset="0"/>
                <a:ea typeface="SimSun" panose="02010600030101010101" pitchFamily="2" charset="-122"/>
                <a:cs typeface="Arial" panose="020B0604020202020204" pitchFamily="34" charset="0"/>
              </a:rPr>
              <a:t> thích </a:t>
            </a:r>
            <a:r>
              <a:rPr lang="en-US" sz="4500" i="1" kern="100" dirty="0" err="1">
                <a:solidFill>
                  <a:srgbClr val="000000"/>
                </a:solidFill>
                <a:latin typeface="Arial" panose="020B0604020202020204" pitchFamily="34" charset="0"/>
                <a:ea typeface="SimSun" panose="02010600030101010101" pitchFamily="2" charset="-122"/>
                <a:cs typeface="Arial" panose="020B0604020202020204" pitchFamily="34" charset="0"/>
              </a:rPr>
              <a:t>những</a:t>
            </a:r>
            <a:r>
              <a:rPr lang="en-US" sz="4500" i="1" kern="100" dirty="0">
                <a:solidFill>
                  <a:srgbClr val="000000"/>
                </a:solidFill>
                <a:latin typeface="Arial" panose="020B0604020202020204" pitchFamily="34" charset="0"/>
                <a:ea typeface="SimSun" panose="02010600030101010101" pitchFamily="2" charset="-122"/>
                <a:cs typeface="Arial" panose="020B0604020202020204" pitchFamily="34" charset="0"/>
              </a:rPr>
              <a:t> con </a:t>
            </a:r>
            <a:r>
              <a:rPr lang="en-US" sz="4500" i="1" kern="100" dirty="0" err="1">
                <a:solidFill>
                  <a:srgbClr val="000000"/>
                </a:solidFill>
                <a:latin typeface="Arial" panose="020B0604020202020204" pitchFamily="34" charset="0"/>
                <a:ea typeface="SimSun" panose="02010600030101010101" pitchFamily="2" charset="-122"/>
                <a:cs typeface="Arial" panose="020B0604020202020204" pitchFamily="34" charset="0"/>
              </a:rPr>
              <a:t>búp</a:t>
            </a:r>
            <a:r>
              <a:rPr lang="en-US" sz="4500" i="1"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500" i="1" kern="100" dirty="0" err="1">
                <a:solidFill>
                  <a:srgbClr val="000000"/>
                </a:solidFill>
                <a:latin typeface="Arial" panose="020B0604020202020204" pitchFamily="34" charset="0"/>
                <a:ea typeface="SimSun" panose="02010600030101010101" pitchFamily="2" charset="-122"/>
                <a:cs typeface="Arial" panose="020B0604020202020204" pitchFamily="34" charset="0"/>
              </a:rPr>
              <a:t>bê</a:t>
            </a:r>
            <a:r>
              <a:rPr lang="en-US" sz="4500" i="1"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a:t>
            </a:r>
          </a:p>
          <a:p>
            <a:pPr lvl="1" algn="just">
              <a:lnSpc>
                <a:spcPct val="150000"/>
              </a:lnSpc>
            </a:pPr>
            <a:r>
              <a:rPr lang="en-US" sz="4500" kern="100" dirty="0" smtClean="0">
                <a:solidFill>
                  <a:srgbClr val="000000"/>
                </a:solidFill>
                <a:latin typeface="Arial" panose="020B0604020202020204" pitchFamily="34" charset="0"/>
                <a:ea typeface="SimSun" panose="02010600030101010101" pitchFamily="2" charset="-122"/>
                <a:cs typeface="Arial" panose="020B0604020202020204" pitchFamily="34" charset="0"/>
                <a:sym typeface="Wingdings" panose="05000000000000000000" pitchFamily="2" charset="2"/>
              </a:rPr>
              <a:t> </a:t>
            </a:r>
            <a:r>
              <a:rPr lang="en-US" sz="4500" kern="100" dirty="0" err="1" smtClean="0">
                <a:solidFill>
                  <a:srgbClr val="000000"/>
                </a:solidFill>
                <a:latin typeface="Arial" panose="020B0604020202020204" pitchFamily="34" charset="0"/>
                <a:ea typeface="SimSun" panose="02010600030101010101" pitchFamily="2" charset="-122"/>
                <a:cs typeface="Arial" panose="020B0604020202020204" pitchFamily="34" charset="0"/>
              </a:rPr>
              <a:t>Phó</a:t>
            </a:r>
            <a:r>
              <a:rPr lang="en-US" sz="4500"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từ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những</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trước</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danh</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 từ “con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búp</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bê</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 để chỉ số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lượng</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lvl="1" algn="just">
              <a:lnSpc>
                <a:spcPct val="150000"/>
              </a:lnSpc>
            </a:pPr>
            <a:r>
              <a:rPr lang="en-US" sz="4500" i="1"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b</a:t>
            </a:r>
            <a:r>
              <a:rPr lang="en-US" sz="4500" i="1" kern="100" dirty="0">
                <a:solidFill>
                  <a:srgbClr val="000000"/>
                </a:solidFill>
                <a:latin typeface="Arial" panose="020B0604020202020204" pitchFamily="34" charset="0"/>
                <a:ea typeface="SimSun" panose="02010600030101010101" pitchFamily="2" charset="-122"/>
                <a:cs typeface="Arial" panose="020B0604020202020204" pitchFamily="34" charset="0"/>
              </a:rPr>
              <a:t>. Đừng khóc nữa</a:t>
            </a:r>
            <a:r>
              <a:rPr lang="en-US" sz="4500" i="1"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a:t>
            </a:r>
          </a:p>
          <a:p>
            <a:pPr lvl="1" algn="just">
              <a:lnSpc>
                <a:spcPct val="150000"/>
              </a:lnSpc>
            </a:pP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sym typeface="Wingdings" panose="05000000000000000000" pitchFamily="2" charset="2"/>
              </a:rPr>
              <a:t> </a:t>
            </a:r>
            <a:r>
              <a:rPr lang="en-US" sz="4500" kern="100" dirty="0" err="1" smtClean="0">
                <a:solidFill>
                  <a:srgbClr val="000000"/>
                </a:solidFill>
                <a:latin typeface="Arial" panose="020B0604020202020204" pitchFamily="34" charset="0"/>
                <a:ea typeface="SimSun" panose="02010600030101010101" pitchFamily="2" charset="-122"/>
                <a:cs typeface="Arial" panose="020B0604020202020204" pitchFamily="34" charset="0"/>
              </a:rPr>
              <a:t>Phó</a:t>
            </a:r>
            <a:r>
              <a:rPr lang="en-US" sz="4500"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từ “đừng”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đứng</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trước</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động</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 “khóc” chỉ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sự</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cầu</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khiến</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mệnh</a:t>
            </a:r>
            <a:r>
              <a:rPr lang="en-US" sz="4500"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5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lệnh</a:t>
            </a:r>
            <a:r>
              <a:rPr lang="en-US" sz="4500"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p:txBody>
      </p:sp>
      <p:pic>
        <p:nvPicPr>
          <p:cNvPr id="23" name="Picture 18"/>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3459971" y="7210478"/>
            <a:ext cx="3134972" cy="3026672"/>
          </a:xfrm>
          <a:prstGeom prst="rect">
            <a:avLst/>
          </a:prstGeom>
        </p:spPr>
      </p:pic>
      <p:cxnSp>
        <p:nvCxnSpPr>
          <p:cNvPr id="3" name="Straight Connector 2"/>
          <p:cNvCxnSpPr/>
          <p:nvPr/>
        </p:nvCxnSpPr>
        <p:spPr>
          <a:xfrm>
            <a:off x="6934200" y="2628900"/>
            <a:ext cx="16764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3276600" y="5693935"/>
            <a:ext cx="16764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3668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arn(inVertic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 calcmode="lin" valueType="num">
                                      <p:cBhvr>
                                        <p:cTn id="17" dur="500" fill="hold"/>
                                        <p:tgtEl>
                                          <p:spTgt spid="2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6">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2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6">
                                            <p:txEl>
                                              <p:pRg st="2" end="2"/>
                                            </p:txEl>
                                          </p:spTgt>
                                        </p:tgtEl>
                                        <p:attrNameLst>
                                          <p:attrName>style.visibility</p:attrName>
                                        </p:attrNameLst>
                                      </p:cBhvr>
                                      <p:to>
                                        <p:strVal val="visible"/>
                                      </p:to>
                                    </p:set>
                                    <p:animEffect transition="in" filter="barn(inVertical)">
                                      <p:cBhvr>
                                        <p:cTn id="24" dur="500"/>
                                        <p:tgtEl>
                                          <p:spTgt spid="2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6">
                                            <p:txEl>
                                              <p:pRg st="3" end="3"/>
                                            </p:txEl>
                                          </p:spTgt>
                                        </p:tgtEl>
                                        <p:attrNameLst>
                                          <p:attrName>style.visibility</p:attrName>
                                        </p:attrNameLst>
                                      </p:cBhvr>
                                      <p:to>
                                        <p:strVal val="visible"/>
                                      </p:to>
                                    </p:set>
                                    <p:anim calcmode="lin" valueType="num">
                                      <p:cBhvr>
                                        <p:cTn id="34" dur="500" fill="hold"/>
                                        <p:tgtEl>
                                          <p:spTgt spid="26">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683</Words>
  <Application>Microsoft Office PowerPoint</Application>
  <PresentationFormat>Custom</PresentationFormat>
  <Paragraphs>76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Times New Roman</vt:lpstr>
      <vt:lpstr>SimSun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15</cp:revision>
  <dcterms:created xsi:type="dcterms:W3CDTF">2006-08-16T00:00:00Z</dcterms:created>
  <dcterms:modified xsi:type="dcterms:W3CDTF">2023-10-26T03:58:33Z</dcterms:modified>
  <dc:identifier>DAEswOIwa4E</dc:identifier>
</cp:coreProperties>
</file>