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75" r:id="rId13"/>
  </p:sldIdLst>
  <p:sldSz cx="18288000" cy="10287000"/>
  <p:notesSz cx="6858000" cy="9144000"/>
  <p:embeddedFontLst>
    <p:embeddedFont>
      <p:font typeface="Roboto Condensed Italics" panose="020B0604020202020204" charset="0"/>
      <p:regular r:id="rId14"/>
    </p:embeddedFont>
    <p:embeddedFont>
      <p:font typeface="Roboto Condensed Bold" panose="020B0604020202020204" charset="0"/>
      <p:regular r:id="rId15"/>
    </p:embeddedFont>
    <p:embeddedFont>
      <p:font typeface="Roboto Condensed" panose="020B0604020202020204" charset="0"/>
      <p:regular r:id="rId16"/>
      <p:bold r:id="rId17"/>
      <p:italic r:id="rId18"/>
      <p:boldItalic r:id="rId19"/>
    </p:embeddedFont>
    <p:embeddedFont>
      <p:font typeface="SVN-HC 1" panose="020B0604020202020204" charset="0"/>
      <p:regular r:id="rId20"/>
    </p:embeddedFont>
    <p:embeddedFont>
      <p:font typeface="SVN-HC Green Grove" panose="02000000000000000000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VN-HC Rostrum" panose="02000506000000020003" charset="0"/>
      <p:regular r:id="rId26"/>
    </p:embeddedFont>
    <p:embeddedFont>
      <p:font typeface="Telegraf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5D4996-8B6E-4EC4-80A1-A584C76B1DB3}" v="35" dt="2022-07-30T17:00:45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RI KHANG" userId="2b69f38f-e97b-4795-a559-774dc1ef1bed" providerId="ADAL" clId="{E95D4996-8B6E-4EC4-80A1-A584C76B1DB3}"/>
    <pc:docChg chg="undo custSel modSld">
      <pc:chgData name="TRAN TRI KHANG" userId="2b69f38f-e97b-4795-a559-774dc1ef1bed" providerId="ADAL" clId="{E95D4996-8B6E-4EC4-80A1-A584C76B1DB3}" dt="2022-07-30T17:29:51.914" v="276" actId="14100"/>
      <pc:docMkLst>
        <pc:docMk/>
      </pc:docMkLst>
      <pc:sldChg chg="addSp delSp modSp mod modTransition modAnim">
        <pc:chgData name="TRAN TRI KHANG" userId="2b69f38f-e97b-4795-a559-774dc1ef1bed" providerId="ADAL" clId="{E95D4996-8B6E-4EC4-80A1-A584C76B1DB3}" dt="2022-07-30T17:28:30.240" v="270" actId="1076"/>
        <pc:sldMkLst>
          <pc:docMk/>
          <pc:sldMk cId="0" sldId="256"/>
        </pc:sldMkLst>
        <pc:spChg chg="topLvl">
          <ac:chgData name="TRAN TRI KHANG" userId="2b69f38f-e97b-4795-a559-774dc1ef1bed" providerId="ADAL" clId="{E95D4996-8B6E-4EC4-80A1-A584C76B1DB3}" dt="2022-07-30T17:28:25.160" v="269" actId="478"/>
          <ac:spMkLst>
            <pc:docMk/>
            <pc:sldMk cId="0" sldId="256"/>
            <ac:spMk id="8" creationId="{00000000-0000-0000-0000-000000000000}"/>
          </ac:spMkLst>
        </pc:spChg>
        <pc:spChg chg="del topLvl">
          <ac:chgData name="TRAN TRI KHANG" userId="2b69f38f-e97b-4795-a559-774dc1ef1bed" providerId="ADAL" clId="{E95D4996-8B6E-4EC4-80A1-A584C76B1DB3}" dt="2022-07-30T17:28:25.160" v="269" actId="478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TRAN TRI KHANG" userId="2b69f38f-e97b-4795-a559-774dc1ef1bed" providerId="ADAL" clId="{E95D4996-8B6E-4EC4-80A1-A584C76B1DB3}" dt="2022-07-30T16:31:33.147" v="5" actId="14100"/>
          <ac:spMkLst>
            <pc:docMk/>
            <pc:sldMk cId="0" sldId="256"/>
            <ac:spMk id="15" creationId="{2BB84634-F58C-C668-51DD-27077776F478}"/>
          </ac:spMkLst>
        </pc:spChg>
        <pc:grpChg chg="del">
          <ac:chgData name="TRAN TRI KHANG" userId="2b69f38f-e97b-4795-a559-774dc1ef1bed" providerId="ADAL" clId="{E95D4996-8B6E-4EC4-80A1-A584C76B1DB3}" dt="2022-07-30T17:28:25.160" v="269" actId="478"/>
          <ac:grpSpMkLst>
            <pc:docMk/>
            <pc:sldMk cId="0" sldId="256"/>
            <ac:grpSpMk id="7" creationId="{00000000-0000-0000-0000-000000000000}"/>
          </ac:grpSpMkLst>
        </pc:grpChg>
        <pc:graphicFrameChg chg="mod modGraphic">
          <ac:chgData name="TRAN TRI KHANG" userId="2b69f38f-e97b-4795-a559-774dc1ef1bed" providerId="ADAL" clId="{E95D4996-8B6E-4EC4-80A1-A584C76B1DB3}" dt="2022-07-30T17:28:30.240" v="270" actId="1076"/>
          <ac:graphicFrameMkLst>
            <pc:docMk/>
            <pc:sldMk cId="0" sldId="256"/>
            <ac:graphicFrameMk id="11" creationId="{00000000-0000-0000-0000-000000000000}"/>
          </ac:graphicFrameMkLst>
        </pc:graphicFrameChg>
      </pc:sldChg>
      <pc:sldChg chg="modSp mod modTransition">
        <pc:chgData name="TRAN TRI KHANG" userId="2b69f38f-e97b-4795-a559-774dc1ef1bed" providerId="ADAL" clId="{E95D4996-8B6E-4EC4-80A1-A584C76B1DB3}" dt="2022-07-30T16:57:01.618" v="221"/>
        <pc:sldMkLst>
          <pc:docMk/>
          <pc:sldMk cId="0" sldId="257"/>
        </pc:sldMkLst>
        <pc:spChg chg="mod">
          <ac:chgData name="TRAN TRI KHANG" userId="2b69f38f-e97b-4795-a559-774dc1ef1bed" providerId="ADAL" clId="{E95D4996-8B6E-4EC4-80A1-A584C76B1DB3}" dt="2022-07-30T16:32:14.720" v="9" actId="2711"/>
          <ac:spMkLst>
            <pc:docMk/>
            <pc:sldMk cId="0" sldId="257"/>
            <ac:spMk id="23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2:14.720" v="9" actId="2711"/>
          <ac:spMkLst>
            <pc:docMk/>
            <pc:sldMk cId="0" sldId="257"/>
            <ac:spMk id="24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2:14.720" v="9" actId="2711"/>
          <ac:spMkLst>
            <pc:docMk/>
            <pc:sldMk cId="0" sldId="257"/>
            <ac:spMk id="25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4:05.948" v="16" actId="2711"/>
          <ac:spMkLst>
            <pc:docMk/>
            <pc:sldMk cId="0" sldId="257"/>
            <ac:spMk id="26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4:18.638" v="17" actId="2711"/>
          <ac:spMkLst>
            <pc:docMk/>
            <pc:sldMk cId="0" sldId="257"/>
            <ac:spMk id="27" creationId="{00000000-0000-0000-0000-000000000000}"/>
          </ac:spMkLst>
        </pc:spChg>
        <pc:picChg chg="mod">
          <ac:chgData name="TRAN TRI KHANG" userId="2b69f38f-e97b-4795-a559-774dc1ef1bed" providerId="ADAL" clId="{E95D4996-8B6E-4EC4-80A1-A584C76B1DB3}" dt="2022-07-30T16:32:25.916" v="10" actId="1076"/>
          <ac:picMkLst>
            <pc:docMk/>
            <pc:sldMk cId="0" sldId="257"/>
            <ac:picMk id="19" creationId="{00000000-0000-0000-0000-000000000000}"/>
          </ac:picMkLst>
        </pc:picChg>
      </pc:sldChg>
      <pc:sldChg chg="modSp mod modTransition">
        <pc:chgData name="TRAN TRI KHANG" userId="2b69f38f-e97b-4795-a559-774dc1ef1bed" providerId="ADAL" clId="{E95D4996-8B6E-4EC4-80A1-A584C76B1DB3}" dt="2022-07-30T16:57:01.618" v="221"/>
        <pc:sldMkLst>
          <pc:docMk/>
          <pc:sldMk cId="0" sldId="258"/>
        </pc:sldMkLst>
        <pc:spChg chg="mod">
          <ac:chgData name="TRAN TRI KHANG" userId="2b69f38f-e97b-4795-a559-774dc1ef1bed" providerId="ADAL" clId="{E95D4996-8B6E-4EC4-80A1-A584C76B1DB3}" dt="2022-07-30T16:35:03.867" v="18" actId="2711"/>
          <ac:spMkLst>
            <pc:docMk/>
            <pc:sldMk cId="0" sldId="258"/>
            <ac:spMk id="9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5:03.867" v="18" actId="2711"/>
          <ac:spMkLst>
            <pc:docMk/>
            <pc:sldMk cId="0" sldId="258"/>
            <ac:spMk id="10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5:03.867" v="18" actId="2711"/>
          <ac:spMkLst>
            <pc:docMk/>
            <pc:sldMk cId="0" sldId="258"/>
            <ac:spMk id="11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3:39.292" v="14" actId="2711"/>
          <ac:spMkLst>
            <pc:docMk/>
            <pc:sldMk cId="0" sldId="258"/>
            <ac:spMk id="12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3:55.573" v="15" actId="2711"/>
          <ac:spMkLst>
            <pc:docMk/>
            <pc:sldMk cId="0" sldId="258"/>
            <ac:spMk id="21" creationId="{00000000-0000-0000-0000-000000000000}"/>
          </ac:spMkLst>
        </pc:spChg>
      </pc:sldChg>
      <pc:sldChg chg="addSp delSp modSp mod modTransition modAnim">
        <pc:chgData name="TRAN TRI KHANG" userId="2b69f38f-e97b-4795-a559-774dc1ef1bed" providerId="ADAL" clId="{E95D4996-8B6E-4EC4-80A1-A584C76B1DB3}" dt="2022-07-30T16:58:10.821" v="231"/>
        <pc:sldMkLst>
          <pc:docMk/>
          <pc:sldMk cId="0" sldId="259"/>
        </pc:sldMkLst>
        <pc:spChg chg="mod">
          <ac:chgData name="TRAN TRI KHANG" userId="2b69f38f-e97b-4795-a559-774dc1ef1bed" providerId="ADAL" clId="{E95D4996-8B6E-4EC4-80A1-A584C76B1DB3}" dt="2022-07-30T16:57:59.992" v="229" actId="1076"/>
          <ac:spMkLst>
            <pc:docMk/>
            <pc:sldMk cId="0" sldId="259"/>
            <ac:spMk id="20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7:26.078" v="42" actId="14100"/>
          <ac:spMkLst>
            <pc:docMk/>
            <pc:sldMk cId="0" sldId="259"/>
            <ac:spMk id="21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2:55.954" v="13" actId="2711"/>
          <ac:spMkLst>
            <pc:docMk/>
            <pc:sldMk cId="0" sldId="259"/>
            <ac:spMk id="27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2:55.954" v="13" actId="2711"/>
          <ac:spMkLst>
            <pc:docMk/>
            <pc:sldMk cId="0" sldId="259"/>
            <ac:spMk id="28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2:55.954" v="13" actId="2711"/>
          <ac:spMkLst>
            <pc:docMk/>
            <pc:sldMk cId="0" sldId="259"/>
            <ac:spMk id="29" creationId="{00000000-0000-0000-0000-000000000000}"/>
          </ac:spMkLst>
        </pc:spChg>
        <pc:spChg chg="add del mod">
          <ac:chgData name="TRAN TRI KHANG" userId="2b69f38f-e97b-4795-a559-774dc1ef1bed" providerId="ADAL" clId="{E95D4996-8B6E-4EC4-80A1-A584C76B1DB3}" dt="2022-07-30T16:57:50.802" v="226" actId="478"/>
          <ac:spMkLst>
            <pc:docMk/>
            <pc:sldMk cId="0" sldId="259"/>
            <ac:spMk id="33" creationId="{0D34BF18-CA84-C38E-ABFC-D9248CC141DF}"/>
          </ac:spMkLst>
        </pc:spChg>
      </pc:sldChg>
      <pc:sldChg chg="modSp mod modTransition modAnim">
        <pc:chgData name="TRAN TRI KHANG" userId="2b69f38f-e97b-4795-a559-774dc1ef1bed" providerId="ADAL" clId="{E95D4996-8B6E-4EC4-80A1-A584C76B1DB3}" dt="2022-07-30T16:58:15.501" v="232"/>
        <pc:sldMkLst>
          <pc:docMk/>
          <pc:sldMk cId="0" sldId="260"/>
        </pc:sldMkLst>
        <pc:spChg chg="mod">
          <ac:chgData name="TRAN TRI KHANG" userId="2b69f38f-e97b-4795-a559-774dc1ef1bed" providerId="ADAL" clId="{E95D4996-8B6E-4EC4-80A1-A584C76B1DB3}" dt="2022-07-30T16:35:25.492" v="20" actId="2711"/>
          <ac:spMkLst>
            <pc:docMk/>
            <pc:sldMk cId="0" sldId="260"/>
            <ac:spMk id="7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5:25.492" v="20" actId="2711"/>
          <ac:spMkLst>
            <pc:docMk/>
            <pc:sldMk cId="0" sldId="260"/>
            <ac:spMk id="8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5:25.492" v="20" actId="2711"/>
          <ac:spMkLst>
            <pc:docMk/>
            <pc:sldMk cId="0" sldId="260"/>
            <ac:spMk id="9" creationId="{00000000-0000-0000-0000-000000000000}"/>
          </ac:spMkLst>
        </pc:spChg>
        <pc:graphicFrameChg chg="modGraphic">
          <ac:chgData name="TRAN TRI KHANG" userId="2b69f38f-e97b-4795-a559-774dc1ef1bed" providerId="ADAL" clId="{E95D4996-8B6E-4EC4-80A1-A584C76B1DB3}" dt="2022-07-30T16:35:50.287" v="25" actId="20577"/>
          <ac:graphicFrameMkLst>
            <pc:docMk/>
            <pc:sldMk cId="0" sldId="260"/>
            <ac:graphicFrameMk id="10" creationId="{00000000-0000-0000-0000-000000000000}"/>
          </ac:graphicFrameMkLst>
        </pc:graphicFrameChg>
      </pc:sldChg>
      <pc:sldChg chg="modSp mod modTransition modAnim">
        <pc:chgData name="TRAN TRI KHANG" userId="2b69f38f-e97b-4795-a559-774dc1ef1bed" providerId="ADAL" clId="{E95D4996-8B6E-4EC4-80A1-A584C76B1DB3}" dt="2022-07-30T16:58:21.523" v="233"/>
        <pc:sldMkLst>
          <pc:docMk/>
          <pc:sldMk cId="0" sldId="261"/>
        </pc:sldMkLst>
        <pc:spChg chg="mod">
          <ac:chgData name="TRAN TRI KHANG" userId="2b69f38f-e97b-4795-a559-774dc1ef1bed" providerId="ADAL" clId="{E95D4996-8B6E-4EC4-80A1-A584C76B1DB3}" dt="2022-07-30T16:37:38.900" v="43" actId="2711"/>
          <ac:spMkLst>
            <pc:docMk/>
            <pc:sldMk cId="0" sldId="261"/>
            <ac:spMk id="6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7:38.900" v="43" actId="2711"/>
          <ac:spMkLst>
            <pc:docMk/>
            <pc:sldMk cId="0" sldId="261"/>
            <ac:spMk id="7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7:38.900" v="43" actId="2711"/>
          <ac:spMkLst>
            <pc:docMk/>
            <pc:sldMk cId="0" sldId="261"/>
            <ac:spMk id="8" creationId="{00000000-0000-0000-0000-000000000000}"/>
          </ac:spMkLst>
        </pc:spChg>
        <pc:graphicFrameChg chg="modGraphic">
          <ac:chgData name="TRAN TRI KHANG" userId="2b69f38f-e97b-4795-a559-774dc1ef1bed" providerId="ADAL" clId="{E95D4996-8B6E-4EC4-80A1-A584C76B1DB3}" dt="2022-07-30T16:38:03.397" v="48" actId="122"/>
          <ac:graphicFrameMkLst>
            <pc:docMk/>
            <pc:sldMk cId="0" sldId="261"/>
            <ac:graphicFrameMk id="11" creationId="{00000000-0000-0000-0000-000000000000}"/>
          </ac:graphicFrameMkLst>
        </pc:graphicFrameChg>
      </pc:sldChg>
      <pc:sldChg chg="modSp mod modTransition modAnim">
        <pc:chgData name="TRAN TRI KHANG" userId="2b69f38f-e97b-4795-a559-774dc1ef1bed" providerId="ADAL" clId="{E95D4996-8B6E-4EC4-80A1-A584C76B1DB3}" dt="2022-07-30T16:58:28.999" v="235"/>
        <pc:sldMkLst>
          <pc:docMk/>
          <pc:sldMk cId="0" sldId="262"/>
        </pc:sldMkLst>
        <pc:spChg chg="mod">
          <ac:chgData name="TRAN TRI KHANG" userId="2b69f38f-e97b-4795-a559-774dc1ef1bed" providerId="ADAL" clId="{E95D4996-8B6E-4EC4-80A1-A584C76B1DB3}" dt="2022-07-30T16:38:44.703" v="55" actId="107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8:36.534" v="52" actId="14100"/>
          <ac:spMkLst>
            <pc:docMk/>
            <pc:sldMk cId="0" sldId="262"/>
            <ac:spMk id="11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8:22.279" v="49" actId="2711"/>
          <ac:spMkLst>
            <pc:docMk/>
            <pc:sldMk cId="0" sldId="262"/>
            <ac:spMk id="15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8:22.279" v="49" actId="2711"/>
          <ac:spMkLst>
            <pc:docMk/>
            <pc:sldMk cId="0" sldId="262"/>
            <ac:spMk id="16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8:22.279" v="49" actId="2711"/>
          <ac:spMkLst>
            <pc:docMk/>
            <pc:sldMk cId="0" sldId="262"/>
            <ac:spMk id="17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8:52.150" v="58" actId="1076"/>
          <ac:spMkLst>
            <pc:docMk/>
            <pc:sldMk cId="0" sldId="262"/>
            <ac:spMk id="20" creationId="{00000000-0000-0000-0000-000000000000}"/>
          </ac:spMkLst>
        </pc:spChg>
      </pc:sldChg>
      <pc:sldChg chg="addSp delSp modSp mod modTransition modAnim">
        <pc:chgData name="TRAN TRI KHANG" userId="2b69f38f-e97b-4795-a559-774dc1ef1bed" providerId="ADAL" clId="{E95D4996-8B6E-4EC4-80A1-A584C76B1DB3}" dt="2022-07-30T16:58:45.809" v="240"/>
        <pc:sldMkLst>
          <pc:docMk/>
          <pc:sldMk cId="0" sldId="263"/>
        </pc:sldMkLst>
        <pc:spChg chg="mod ord topLvl">
          <ac:chgData name="TRAN TRI KHANG" userId="2b69f38f-e97b-4795-a559-774dc1ef1bed" providerId="ADAL" clId="{E95D4996-8B6E-4EC4-80A1-A584C76B1DB3}" dt="2022-07-30T16:40:49.040" v="88" actId="14100"/>
          <ac:spMkLst>
            <pc:docMk/>
            <pc:sldMk cId="0" sldId="263"/>
            <ac:spMk id="15" creationId="{00000000-0000-0000-0000-000000000000}"/>
          </ac:spMkLst>
        </pc:spChg>
        <pc:spChg chg="mod topLvl">
          <ac:chgData name="TRAN TRI KHANG" userId="2b69f38f-e97b-4795-a559-774dc1ef1bed" providerId="ADAL" clId="{E95D4996-8B6E-4EC4-80A1-A584C76B1DB3}" dt="2022-07-30T16:40:37.189" v="80" actId="1076"/>
          <ac:spMkLst>
            <pc:docMk/>
            <pc:sldMk cId="0" sldId="263"/>
            <ac:spMk id="16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9:07.182" v="60" actId="2711"/>
          <ac:spMkLst>
            <pc:docMk/>
            <pc:sldMk cId="0" sldId="263"/>
            <ac:spMk id="17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8:59.699" v="59" actId="2711"/>
          <ac:spMkLst>
            <pc:docMk/>
            <pc:sldMk cId="0" sldId="263"/>
            <ac:spMk id="21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8:59.699" v="59" actId="2711"/>
          <ac:spMkLst>
            <pc:docMk/>
            <pc:sldMk cId="0" sldId="263"/>
            <ac:spMk id="22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8:59.699" v="59" actId="2711"/>
          <ac:spMkLst>
            <pc:docMk/>
            <pc:sldMk cId="0" sldId="263"/>
            <ac:spMk id="23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39:13.842" v="62" actId="14100"/>
          <ac:spMkLst>
            <pc:docMk/>
            <pc:sldMk cId="0" sldId="263"/>
            <ac:spMk id="27" creationId="{00000000-0000-0000-0000-000000000000}"/>
          </ac:spMkLst>
        </pc:spChg>
        <pc:spChg chg="mod ord">
          <ac:chgData name="TRAN TRI KHANG" userId="2b69f38f-e97b-4795-a559-774dc1ef1bed" providerId="ADAL" clId="{E95D4996-8B6E-4EC4-80A1-A584C76B1DB3}" dt="2022-07-30T16:40:59.773" v="91" actId="167"/>
          <ac:spMkLst>
            <pc:docMk/>
            <pc:sldMk cId="0" sldId="263"/>
            <ac:spMk id="29" creationId="{00000000-0000-0000-0000-000000000000}"/>
          </ac:spMkLst>
        </pc:spChg>
        <pc:spChg chg="mod ord">
          <ac:chgData name="TRAN TRI KHANG" userId="2b69f38f-e97b-4795-a559-774dc1ef1bed" providerId="ADAL" clId="{E95D4996-8B6E-4EC4-80A1-A584C76B1DB3}" dt="2022-07-30T16:40:53.834" v="89" actId="167"/>
          <ac:spMkLst>
            <pc:docMk/>
            <pc:sldMk cId="0" sldId="263"/>
            <ac:spMk id="30" creationId="{00000000-0000-0000-0000-000000000000}"/>
          </ac:spMkLst>
        </pc:spChg>
        <pc:spChg chg="add del">
          <ac:chgData name="TRAN TRI KHANG" userId="2b69f38f-e97b-4795-a559-774dc1ef1bed" providerId="ADAL" clId="{E95D4996-8B6E-4EC4-80A1-A584C76B1DB3}" dt="2022-07-30T16:39:34.304" v="65" actId="22"/>
          <ac:spMkLst>
            <pc:docMk/>
            <pc:sldMk cId="0" sldId="263"/>
            <ac:spMk id="32" creationId="{95E783F5-5574-3404-FCD4-911218C7B67F}"/>
          </ac:spMkLst>
        </pc:spChg>
        <pc:grpChg chg="del">
          <ac:chgData name="TRAN TRI KHANG" userId="2b69f38f-e97b-4795-a559-774dc1ef1bed" providerId="ADAL" clId="{E95D4996-8B6E-4EC4-80A1-A584C76B1DB3}" dt="2022-07-30T16:39:48.573" v="66" actId="165"/>
          <ac:grpSpMkLst>
            <pc:docMk/>
            <pc:sldMk cId="0" sldId="263"/>
            <ac:grpSpMk id="14" creationId="{00000000-0000-0000-0000-000000000000}"/>
          </ac:grpSpMkLst>
        </pc:grpChg>
      </pc:sldChg>
      <pc:sldChg chg="modSp mod modTransition modAnim">
        <pc:chgData name="TRAN TRI KHANG" userId="2b69f38f-e97b-4795-a559-774dc1ef1bed" providerId="ADAL" clId="{E95D4996-8B6E-4EC4-80A1-A584C76B1DB3}" dt="2022-07-30T16:59:37.602" v="252"/>
        <pc:sldMkLst>
          <pc:docMk/>
          <pc:sldMk cId="0" sldId="264"/>
        </pc:sldMkLst>
        <pc:spChg chg="mod">
          <ac:chgData name="TRAN TRI KHANG" userId="2b69f38f-e97b-4795-a559-774dc1ef1bed" providerId="ADAL" clId="{E95D4996-8B6E-4EC4-80A1-A584C76B1DB3}" dt="2022-07-30T16:58:54.151" v="241" actId="2711"/>
          <ac:spMkLst>
            <pc:docMk/>
            <pc:sldMk cId="0" sldId="264"/>
            <ac:spMk id="12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58:54.151" v="241" actId="2711"/>
          <ac:spMkLst>
            <pc:docMk/>
            <pc:sldMk cId="0" sldId="264"/>
            <ac:spMk id="13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58:54.151" v="241" actId="2711"/>
          <ac:spMkLst>
            <pc:docMk/>
            <pc:sldMk cId="0" sldId="264"/>
            <ac:spMk id="14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59:15.963" v="247" actId="20577"/>
          <ac:spMkLst>
            <pc:docMk/>
            <pc:sldMk cId="0" sldId="264"/>
            <ac:spMk id="18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59:07.992" v="243" actId="2711"/>
          <ac:spMkLst>
            <pc:docMk/>
            <pc:sldMk cId="0" sldId="264"/>
            <ac:spMk id="20" creationId="{00000000-0000-0000-0000-000000000000}"/>
          </ac:spMkLst>
        </pc:spChg>
        <pc:graphicFrameChg chg="modGraphic">
          <ac:chgData name="TRAN TRI KHANG" userId="2b69f38f-e97b-4795-a559-774dc1ef1bed" providerId="ADAL" clId="{E95D4996-8B6E-4EC4-80A1-A584C76B1DB3}" dt="2022-07-30T16:59:32.403" v="251" actId="122"/>
          <ac:graphicFrameMkLst>
            <pc:docMk/>
            <pc:sldMk cId="0" sldId="264"/>
            <ac:graphicFrameMk id="19" creationId="{00000000-0000-0000-0000-000000000000}"/>
          </ac:graphicFrameMkLst>
        </pc:graphicFrameChg>
      </pc:sldChg>
      <pc:sldChg chg="modSp mod modTransition">
        <pc:chgData name="TRAN TRI KHANG" userId="2b69f38f-e97b-4795-a559-774dc1ef1bed" providerId="ADAL" clId="{E95D4996-8B6E-4EC4-80A1-A584C76B1DB3}" dt="2022-07-30T16:57:01.618" v="221"/>
        <pc:sldMkLst>
          <pc:docMk/>
          <pc:sldMk cId="0" sldId="265"/>
        </pc:sldMkLst>
        <pc:spChg chg="mod">
          <ac:chgData name="TRAN TRI KHANG" userId="2b69f38f-e97b-4795-a559-774dc1ef1bed" providerId="ADAL" clId="{E95D4996-8B6E-4EC4-80A1-A584C76B1DB3}" dt="2022-07-30T16:44:41.560" v="95" actId="2711"/>
          <ac:spMkLst>
            <pc:docMk/>
            <pc:sldMk cId="0" sldId="265"/>
            <ac:spMk id="6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4:51.325" v="96" actId="2711"/>
          <ac:spMkLst>
            <pc:docMk/>
            <pc:sldMk cId="0" sldId="265"/>
            <ac:spMk id="7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4:31.437" v="94" actId="2711"/>
          <ac:spMkLst>
            <pc:docMk/>
            <pc:sldMk cId="0" sldId="265"/>
            <ac:spMk id="13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4:31.437" v="94" actId="2711"/>
          <ac:spMkLst>
            <pc:docMk/>
            <pc:sldMk cId="0" sldId="265"/>
            <ac:spMk id="14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4:31.437" v="94" actId="2711"/>
          <ac:spMkLst>
            <pc:docMk/>
            <pc:sldMk cId="0" sldId="265"/>
            <ac:spMk id="15" creationId="{00000000-0000-0000-0000-000000000000}"/>
          </ac:spMkLst>
        </pc:spChg>
        <pc:grpChg chg="mod">
          <ac:chgData name="TRAN TRI KHANG" userId="2b69f38f-e97b-4795-a559-774dc1ef1bed" providerId="ADAL" clId="{E95D4996-8B6E-4EC4-80A1-A584C76B1DB3}" dt="2022-07-30T16:41:20.537" v="93" actId="1076"/>
          <ac:grpSpMkLst>
            <pc:docMk/>
            <pc:sldMk cId="0" sldId="265"/>
            <ac:grpSpMk id="10" creationId="{00000000-0000-0000-0000-000000000000}"/>
          </ac:grpSpMkLst>
        </pc:grpChg>
      </pc:sldChg>
      <pc:sldChg chg="addSp delSp modSp mod modTransition">
        <pc:chgData name="TRAN TRI KHANG" userId="2b69f38f-e97b-4795-a559-774dc1ef1bed" providerId="ADAL" clId="{E95D4996-8B6E-4EC4-80A1-A584C76B1DB3}" dt="2022-07-30T16:57:01.618" v="221"/>
        <pc:sldMkLst>
          <pc:docMk/>
          <pc:sldMk cId="0" sldId="266"/>
        </pc:sldMkLst>
        <pc:spChg chg="mod">
          <ac:chgData name="TRAN TRI KHANG" userId="2b69f38f-e97b-4795-a559-774dc1ef1bed" providerId="ADAL" clId="{E95D4996-8B6E-4EC4-80A1-A584C76B1DB3}" dt="2022-07-30T16:45:52.395" v="107"/>
          <ac:spMkLst>
            <pc:docMk/>
            <pc:sldMk cId="0" sldId="266"/>
            <ac:spMk id="4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6:06.163" v="116" actId="1035"/>
          <ac:spMkLst>
            <pc:docMk/>
            <pc:sldMk cId="0" sldId="266"/>
            <ac:spMk id="11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4:58.301" v="97" actId="2711"/>
          <ac:spMkLst>
            <pc:docMk/>
            <pc:sldMk cId="0" sldId="266"/>
            <ac:spMk id="17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4:58.301" v="97" actId="2711"/>
          <ac:spMkLst>
            <pc:docMk/>
            <pc:sldMk cId="0" sldId="266"/>
            <ac:spMk id="18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4:58.301" v="97" actId="2711"/>
          <ac:spMkLst>
            <pc:docMk/>
            <pc:sldMk cId="0" sldId="266"/>
            <ac:spMk id="19" creationId="{00000000-0000-0000-0000-000000000000}"/>
          </ac:spMkLst>
        </pc:spChg>
        <pc:spChg chg="add del mod">
          <ac:chgData name="TRAN TRI KHANG" userId="2b69f38f-e97b-4795-a559-774dc1ef1bed" providerId="ADAL" clId="{E95D4996-8B6E-4EC4-80A1-A584C76B1DB3}" dt="2022-07-30T16:45:57.566" v="110" actId="478"/>
          <ac:spMkLst>
            <pc:docMk/>
            <pc:sldMk cId="0" sldId="266"/>
            <ac:spMk id="24" creationId="{3A89F142-8C74-A861-3F58-2B18D809EF70}"/>
          </ac:spMkLst>
        </pc:spChg>
        <pc:picChg chg="ord">
          <ac:chgData name="TRAN TRI KHANG" userId="2b69f38f-e97b-4795-a559-774dc1ef1bed" providerId="ADAL" clId="{E95D4996-8B6E-4EC4-80A1-A584C76B1DB3}" dt="2022-07-30T16:45:25.387" v="105" actId="167"/>
          <ac:picMkLst>
            <pc:docMk/>
            <pc:sldMk cId="0" sldId="266"/>
            <ac:picMk id="6" creationId="{00000000-0000-0000-0000-000000000000}"/>
          </ac:picMkLst>
        </pc:picChg>
      </pc:sldChg>
      <pc:sldChg chg="modSp mod modTransition modAnim">
        <pc:chgData name="TRAN TRI KHANG" userId="2b69f38f-e97b-4795-a559-774dc1ef1bed" providerId="ADAL" clId="{E95D4996-8B6E-4EC4-80A1-A584C76B1DB3}" dt="2022-07-30T16:59:52.091" v="253"/>
        <pc:sldMkLst>
          <pc:docMk/>
          <pc:sldMk cId="0" sldId="267"/>
        </pc:sldMkLst>
        <pc:spChg chg="mod">
          <ac:chgData name="TRAN TRI KHANG" userId="2b69f38f-e97b-4795-a559-774dc1ef1bed" providerId="ADAL" clId="{E95D4996-8B6E-4EC4-80A1-A584C76B1DB3}" dt="2022-07-30T16:46:25.210" v="117" actId="2711"/>
          <ac:spMkLst>
            <pc:docMk/>
            <pc:sldMk cId="0" sldId="267"/>
            <ac:spMk id="5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6:25.210" v="117" actId="2711"/>
          <ac:spMkLst>
            <pc:docMk/>
            <pc:sldMk cId="0" sldId="267"/>
            <ac:spMk id="6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6:25.210" v="117" actId="2711"/>
          <ac:spMkLst>
            <pc:docMk/>
            <pc:sldMk cId="0" sldId="267"/>
            <ac:spMk id="7" creationId="{00000000-0000-0000-0000-000000000000}"/>
          </ac:spMkLst>
        </pc:spChg>
        <pc:graphicFrameChg chg="modGraphic">
          <ac:chgData name="TRAN TRI KHANG" userId="2b69f38f-e97b-4795-a559-774dc1ef1bed" providerId="ADAL" clId="{E95D4996-8B6E-4EC4-80A1-A584C76B1DB3}" dt="2022-07-30T16:46:48.409" v="122" actId="123"/>
          <ac:graphicFrameMkLst>
            <pc:docMk/>
            <pc:sldMk cId="0" sldId="267"/>
            <ac:graphicFrameMk id="14" creationId="{00000000-0000-0000-0000-000000000000}"/>
          </ac:graphicFrameMkLst>
        </pc:graphicFrameChg>
      </pc:sldChg>
      <pc:sldChg chg="modSp mod modTransition modAnim">
        <pc:chgData name="TRAN TRI KHANG" userId="2b69f38f-e97b-4795-a559-774dc1ef1bed" providerId="ADAL" clId="{E95D4996-8B6E-4EC4-80A1-A584C76B1DB3}" dt="2022-07-30T16:59:57.240" v="254"/>
        <pc:sldMkLst>
          <pc:docMk/>
          <pc:sldMk cId="0" sldId="268"/>
        </pc:sldMkLst>
        <pc:spChg chg="mod">
          <ac:chgData name="TRAN TRI KHANG" userId="2b69f38f-e97b-4795-a559-774dc1ef1bed" providerId="ADAL" clId="{E95D4996-8B6E-4EC4-80A1-A584C76B1DB3}" dt="2022-07-30T16:47:00.881" v="124" actId="2711"/>
          <ac:spMkLst>
            <pc:docMk/>
            <pc:sldMk cId="0" sldId="268"/>
            <ac:spMk id="6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7:00.881" v="124" actId="2711"/>
          <ac:spMkLst>
            <pc:docMk/>
            <pc:sldMk cId="0" sldId="268"/>
            <ac:spMk id="7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7:00.881" v="124" actId="2711"/>
          <ac:spMkLst>
            <pc:docMk/>
            <pc:sldMk cId="0" sldId="268"/>
            <ac:spMk id="8" creationId="{00000000-0000-0000-0000-000000000000}"/>
          </ac:spMkLst>
        </pc:spChg>
        <pc:graphicFrameChg chg="modGraphic">
          <ac:chgData name="TRAN TRI KHANG" userId="2b69f38f-e97b-4795-a559-774dc1ef1bed" providerId="ADAL" clId="{E95D4996-8B6E-4EC4-80A1-A584C76B1DB3}" dt="2022-07-30T16:47:19.706" v="130" actId="20577"/>
          <ac:graphicFrameMkLst>
            <pc:docMk/>
            <pc:sldMk cId="0" sldId="268"/>
            <ac:graphicFrameMk id="11" creationId="{00000000-0000-0000-0000-000000000000}"/>
          </ac:graphicFrameMkLst>
        </pc:graphicFrameChg>
      </pc:sldChg>
      <pc:sldChg chg="modSp mod modTransition modAnim">
        <pc:chgData name="TRAN TRI KHANG" userId="2b69f38f-e97b-4795-a559-774dc1ef1bed" providerId="ADAL" clId="{E95D4996-8B6E-4EC4-80A1-A584C76B1DB3}" dt="2022-07-30T17:00:11.468" v="257"/>
        <pc:sldMkLst>
          <pc:docMk/>
          <pc:sldMk cId="0" sldId="269"/>
        </pc:sldMkLst>
        <pc:spChg chg="mod">
          <ac:chgData name="TRAN TRI KHANG" userId="2b69f38f-e97b-4795-a559-774dc1ef1bed" providerId="ADAL" clId="{E95D4996-8B6E-4EC4-80A1-A584C76B1DB3}" dt="2022-07-30T16:47:56.840" v="140" actId="14100"/>
          <ac:spMkLst>
            <pc:docMk/>
            <pc:sldMk cId="0" sldId="269"/>
            <ac:spMk id="4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7:44.380" v="135" actId="1076"/>
          <ac:spMkLst>
            <pc:docMk/>
            <pc:sldMk cId="0" sldId="269"/>
            <ac:spMk id="9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7:27.413" v="131" actId="2711"/>
          <ac:spMkLst>
            <pc:docMk/>
            <pc:sldMk cId="0" sldId="269"/>
            <ac:spMk id="14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7:27.413" v="131" actId="2711"/>
          <ac:spMkLst>
            <pc:docMk/>
            <pc:sldMk cId="0" sldId="269"/>
            <ac:spMk id="15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7:27.413" v="131" actId="2711"/>
          <ac:spMkLst>
            <pc:docMk/>
            <pc:sldMk cId="0" sldId="269"/>
            <ac:spMk id="16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7:37.410" v="133" actId="14100"/>
          <ac:spMkLst>
            <pc:docMk/>
            <pc:sldMk cId="0" sldId="269"/>
            <ac:spMk id="20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8:41.085" v="141" actId="1076"/>
          <ac:spMkLst>
            <pc:docMk/>
            <pc:sldMk cId="0" sldId="269"/>
            <ac:spMk id="23" creationId="{00000000-0000-0000-0000-000000000000}"/>
          </ac:spMkLst>
        </pc:spChg>
      </pc:sldChg>
      <pc:sldChg chg="modSp mod modTransition modAnim">
        <pc:chgData name="TRAN TRI KHANG" userId="2b69f38f-e97b-4795-a559-774dc1ef1bed" providerId="ADAL" clId="{E95D4996-8B6E-4EC4-80A1-A584C76B1DB3}" dt="2022-07-30T17:00:25.607" v="261"/>
        <pc:sldMkLst>
          <pc:docMk/>
          <pc:sldMk cId="0" sldId="270"/>
        </pc:sldMkLst>
        <pc:spChg chg="mod">
          <ac:chgData name="TRAN TRI KHANG" userId="2b69f38f-e97b-4795-a559-774dc1ef1bed" providerId="ADAL" clId="{E95D4996-8B6E-4EC4-80A1-A584C76B1DB3}" dt="2022-07-30T16:48:57.448" v="142" actId="2711"/>
          <ac:spMkLst>
            <pc:docMk/>
            <pc:sldMk cId="0" sldId="270"/>
            <ac:spMk id="9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8:57.448" v="142" actId="2711"/>
          <ac:spMkLst>
            <pc:docMk/>
            <pc:sldMk cId="0" sldId="270"/>
            <ac:spMk id="10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8:57.448" v="142" actId="2711"/>
          <ac:spMkLst>
            <pc:docMk/>
            <pc:sldMk cId="0" sldId="270"/>
            <ac:spMk id="11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9:31.376" v="148" actId="1076"/>
          <ac:spMkLst>
            <pc:docMk/>
            <pc:sldMk cId="0" sldId="270"/>
            <ac:spMk id="15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9:36.549" v="149" actId="1076"/>
          <ac:spMkLst>
            <pc:docMk/>
            <pc:sldMk cId="0" sldId="270"/>
            <ac:spMk id="18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50:01.584" v="150" actId="1076"/>
          <ac:spMkLst>
            <pc:docMk/>
            <pc:sldMk cId="0" sldId="270"/>
            <ac:spMk id="21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50:12.893" v="153" actId="123"/>
          <ac:spMkLst>
            <pc:docMk/>
            <pc:sldMk cId="0" sldId="270"/>
            <ac:spMk id="24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49:25.821" v="146" actId="1076"/>
          <ac:spMkLst>
            <pc:docMk/>
            <pc:sldMk cId="0" sldId="270"/>
            <ac:spMk id="26" creationId="{00000000-0000-0000-0000-000000000000}"/>
          </ac:spMkLst>
        </pc:spChg>
      </pc:sldChg>
      <pc:sldChg chg="addSp delSp modSp mod modTransition modAnim">
        <pc:chgData name="TRAN TRI KHANG" userId="2b69f38f-e97b-4795-a559-774dc1ef1bed" providerId="ADAL" clId="{E95D4996-8B6E-4EC4-80A1-A584C76B1DB3}" dt="2022-07-30T17:00:39.301" v="265"/>
        <pc:sldMkLst>
          <pc:docMk/>
          <pc:sldMk cId="0" sldId="271"/>
        </pc:sldMkLst>
        <pc:spChg chg="mod">
          <ac:chgData name="TRAN TRI KHANG" userId="2b69f38f-e97b-4795-a559-774dc1ef1bed" providerId="ADAL" clId="{E95D4996-8B6E-4EC4-80A1-A584C76B1DB3}" dt="2022-07-30T16:55:11.757" v="208" actId="2711"/>
          <ac:spMkLst>
            <pc:docMk/>
            <pc:sldMk cId="0" sldId="271"/>
            <ac:spMk id="5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55:11.757" v="208" actId="2711"/>
          <ac:spMkLst>
            <pc:docMk/>
            <pc:sldMk cId="0" sldId="271"/>
            <ac:spMk id="6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55:11.757" v="208" actId="2711"/>
          <ac:spMkLst>
            <pc:docMk/>
            <pc:sldMk cId="0" sldId="271"/>
            <ac:spMk id="7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55:00.908" v="206" actId="1076"/>
          <ac:spMkLst>
            <pc:docMk/>
            <pc:sldMk cId="0" sldId="271"/>
            <ac:spMk id="10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52:04.337" v="166" actId="14100"/>
          <ac:spMkLst>
            <pc:docMk/>
            <pc:sldMk cId="0" sldId="271"/>
            <ac:spMk id="14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55:08.025" v="207" actId="2711"/>
          <ac:spMkLst>
            <pc:docMk/>
            <pc:sldMk cId="0" sldId="271"/>
            <ac:spMk id="20" creationId="{00000000-0000-0000-0000-000000000000}"/>
          </ac:spMkLst>
        </pc:spChg>
        <pc:grpChg chg="add del">
          <ac:chgData name="TRAN TRI KHANG" userId="2b69f38f-e97b-4795-a559-774dc1ef1bed" providerId="ADAL" clId="{E95D4996-8B6E-4EC4-80A1-A584C76B1DB3}" dt="2022-07-30T16:53:47.789" v="181" actId="478"/>
          <ac:grpSpMkLst>
            <pc:docMk/>
            <pc:sldMk cId="0" sldId="271"/>
            <ac:grpSpMk id="12" creationId="{00000000-0000-0000-0000-000000000000}"/>
          </ac:grpSpMkLst>
        </pc:grpChg>
        <pc:picChg chg="add mod">
          <ac:chgData name="TRAN TRI KHANG" userId="2b69f38f-e97b-4795-a559-774dc1ef1bed" providerId="ADAL" clId="{E95D4996-8B6E-4EC4-80A1-A584C76B1DB3}" dt="2022-07-30T16:54:45.383" v="199" actId="1440"/>
          <ac:picMkLst>
            <pc:docMk/>
            <pc:sldMk cId="0" sldId="271"/>
            <ac:picMk id="21" creationId="{EA59E114-3CC0-E77E-1E59-E6B507C2787C}"/>
          </ac:picMkLst>
        </pc:picChg>
        <pc:picChg chg="add mod">
          <ac:chgData name="TRAN TRI KHANG" userId="2b69f38f-e97b-4795-a559-774dc1ef1bed" providerId="ADAL" clId="{E95D4996-8B6E-4EC4-80A1-A584C76B1DB3}" dt="2022-07-30T16:54:51.184" v="202" actId="1440"/>
          <ac:picMkLst>
            <pc:docMk/>
            <pc:sldMk cId="0" sldId="271"/>
            <ac:picMk id="22" creationId="{4E5BCD15-D730-74FA-413F-322E5CA82B51}"/>
          </ac:picMkLst>
        </pc:picChg>
        <pc:picChg chg="add mod">
          <ac:chgData name="TRAN TRI KHANG" userId="2b69f38f-e97b-4795-a559-774dc1ef1bed" providerId="ADAL" clId="{E95D4996-8B6E-4EC4-80A1-A584C76B1DB3}" dt="2022-07-30T16:54:47.286" v="200" actId="1440"/>
          <ac:picMkLst>
            <pc:docMk/>
            <pc:sldMk cId="0" sldId="271"/>
            <ac:picMk id="23" creationId="{57DC1E07-B6FD-861D-1ED5-71C25022E3D1}"/>
          </ac:picMkLst>
        </pc:picChg>
      </pc:sldChg>
      <pc:sldChg chg="modSp mod modTransition modAnim">
        <pc:chgData name="TRAN TRI KHANG" userId="2b69f38f-e97b-4795-a559-774dc1ef1bed" providerId="ADAL" clId="{E95D4996-8B6E-4EC4-80A1-A584C76B1DB3}" dt="2022-07-30T17:00:45.075" v="267"/>
        <pc:sldMkLst>
          <pc:docMk/>
          <pc:sldMk cId="0" sldId="272"/>
        </pc:sldMkLst>
        <pc:spChg chg="mod">
          <ac:chgData name="TRAN TRI KHANG" userId="2b69f38f-e97b-4795-a559-774dc1ef1bed" providerId="ADAL" clId="{E95D4996-8B6E-4EC4-80A1-A584C76B1DB3}" dt="2022-07-30T16:55:37.299" v="209" actId="2711"/>
          <ac:spMkLst>
            <pc:docMk/>
            <pc:sldMk cId="0" sldId="272"/>
            <ac:spMk id="7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55:37.299" v="209" actId="2711"/>
          <ac:spMkLst>
            <pc:docMk/>
            <pc:sldMk cId="0" sldId="272"/>
            <ac:spMk id="8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55:37.299" v="209" actId="2711"/>
          <ac:spMkLst>
            <pc:docMk/>
            <pc:sldMk cId="0" sldId="272"/>
            <ac:spMk id="9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55:53.135" v="212" actId="113"/>
          <ac:spMkLst>
            <pc:docMk/>
            <pc:sldMk cId="0" sldId="272"/>
            <ac:spMk id="12" creationId="{00000000-0000-0000-0000-000000000000}"/>
          </ac:spMkLst>
        </pc:spChg>
        <pc:spChg chg="mod">
          <ac:chgData name="TRAN TRI KHANG" userId="2b69f38f-e97b-4795-a559-774dc1ef1bed" providerId="ADAL" clId="{E95D4996-8B6E-4EC4-80A1-A584C76B1DB3}" dt="2022-07-30T16:55:44.428" v="210" actId="2711"/>
          <ac:spMkLst>
            <pc:docMk/>
            <pc:sldMk cId="0" sldId="272"/>
            <ac:spMk id="15" creationId="{00000000-0000-0000-0000-000000000000}"/>
          </ac:spMkLst>
        </pc:spChg>
        <pc:graphicFrameChg chg="modGraphic">
          <ac:chgData name="TRAN TRI KHANG" userId="2b69f38f-e97b-4795-a559-774dc1ef1bed" providerId="ADAL" clId="{E95D4996-8B6E-4EC4-80A1-A584C76B1DB3}" dt="2022-07-30T16:56:34.065" v="220" actId="2062"/>
          <ac:graphicFrameMkLst>
            <pc:docMk/>
            <pc:sldMk cId="0" sldId="272"/>
            <ac:graphicFrameMk id="13" creationId="{00000000-0000-0000-0000-000000000000}"/>
          </ac:graphicFrameMkLst>
        </pc:graphicFrameChg>
      </pc:sldChg>
      <pc:sldChg chg="modTransition">
        <pc:chgData name="TRAN TRI KHANG" userId="2b69f38f-e97b-4795-a559-774dc1ef1bed" providerId="ADAL" clId="{E95D4996-8B6E-4EC4-80A1-A584C76B1DB3}" dt="2022-07-30T16:57:01.618" v="221"/>
        <pc:sldMkLst>
          <pc:docMk/>
          <pc:sldMk cId="0" sldId="273"/>
        </pc:sldMkLst>
      </pc:sldChg>
      <pc:sldChg chg="modSp mod">
        <pc:chgData name="TRAN TRI KHANG" userId="2b69f38f-e97b-4795-a559-774dc1ef1bed" providerId="ADAL" clId="{E95D4996-8B6E-4EC4-80A1-A584C76B1DB3}" dt="2022-07-30T17:29:51.914" v="276" actId="14100"/>
        <pc:sldMkLst>
          <pc:docMk/>
          <pc:sldMk cId="1725306485" sldId="274"/>
        </pc:sldMkLst>
        <pc:spChg chg="mod">
          <ac:chgData name="TRAN TRI KHANG" userId="2b69f38f-e97b-4795-a559-774dc1ef1bed" providerId="ADAL" clId="{E95D4996-8B6E-4EC4-80A1-A584C76B1DB3}" dt="2022-07-30T17:29:51.914" v="276" actId="14100"/>
          <ac:spMkLst>
            <pc:docMk/>
            <pc:sldMk cId="1725306485" sldId="274"/>
            <ac:spMk id="1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4.svg"/><Relationship Id="rId18" Type="http://schemas.openxmlformats.org/officeDocument/2006/relationships/image" Target="../media/image25.png"/><Relationship Id="rId3" Type="http://schemas.openxmlformats.org/officeDocument/2006/relationships/image" Target="../media/image43.svg"/><Relationship Id="rId21" Type="http://schemas.openxmlformats.org/officeDocument/2006/relationships/image" Target="../media/image62.svg"/><Relationship Id="rId7" Type="http://schemas.openxmlformats.org/officeDocument/2006/relationships/image" Target="../media/image80.svg"/><Relationship Id="rId12" Type="http://schemas.openxmlformats.org/officeDocument/2006/relationships/image" Target="../media/image30.png"/><Relationship Id="rId17" Type="http://schemas.openxmlformats.org/officeDocument/2006/relationships/image" Target="../media/image82.svg"/><Relationship Id="rId2" Type="http://schemas.openxmlformats.org/officeDocument/2006/relationships/image" Target="../media/image23.png"/><Relationship Id="rId16" Type="http://schemas.openxmlformats.org/officeDocument/2006/relationships/image" Target="../media/image45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2.svg"/><Relationship Id="rId5" Type="http://schemas.openxmlformats.org/officeDocument/2006/relationships/image" Target="../media/image6.svg"/><Relationship Id="rId15" Type="http://schemas.openxmlformats.org/officeDocument/2006/relationships/image" Target="../media/image27.svg"/><Relationship Id="rId10" Type="http://schemas.openxmlformats.org/officeDocument/2006/relationships/image" Target="../media/image29.png"/><Relationship Id="rId19" Type="http://schemas.openxmlformats.org/officeDocument/2006/relationships/image" Target="../media/image14.svg"/><Relationship Id="rId4" Type="http://schemas.openxmlformats.org/officeDocument/2006/relationships/image" Target="../media/image3.png"/><Relationship Id="rId9" Type="http://schemas.openxmlformats.org/officeDocument/2006/relationships/image" Target="../media/image48.svg"/><Relationship Id="rId14" Type="http://schemas.openxmlformats.org/officeDocument/2006/relationships/image" Target="../media/image14.png"/><Relationship Id="rId2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94.svg"/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12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92.svg"/><Relationship Id="rId5" Type="http://schemas.openxmlformats.org/officeDocument/2006/relationships/image" Target="../media/image86.svg"/><Relationship Id="rId15" Type="http://schemas.openxmlformats.org/officeDocument/2006/relationships/image" Target="../media/image74.sv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90.sv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94.svg"/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12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92.svg"/><Relationship Id="rId5" Type="http://schemas.openxmlformats.org/officeDocument/2006/relationships/image" Target="../media/image86.svg"/><Relationship Id="rId15" Type="http://schemas.openxmlformats.org/officeDocument/2006/relationships/image" Target="../media/image74.sv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90.sv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svg"/><Relationship Id="rId18" Type="http://schemas.openxmlformats.org/officeDocument/2006/relationships/image" Target="../media/image27.svg"/><Relationship Id="rId26" Type="http://schemas.openxmlformats.org/officeDocument/2006/relationships/image" Target="../media/image3.png"/><Relationship Id="rId3" Type="http://schemas.openxmlformats.org/officeDocument/2006/relationships/image" Target="../media/image14.svg"/><Relationship Id="rId21" Type="http://schemas.openxmlformats.org/officeDocument/2006/relationships/image" Target="../media/image16.png"/><Relationship Id="rId7" Type="http://schemas.openxmlformats.org/officeDocument/2006/relationships/image" Target="../media/image18.svg"/><Relationship Id="rId12" Type="http://schemas.openxmlformats.org/officeDocument/2006/relationships/image" Target="../media/image12.png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2" Type="http://schemas.openxmlformats.org/officeDocument/2006/relationships/image" Target="../media/image7.png"/><Relationship Id="rId16" Type="http://schemas.openxmlformats.org/officeDocument/2006/relationships/image" Target="../media/image12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2.svg"/><Relationship Id="rId24" Type="http://schemas.openxmlformats.org/officeDocument/2006/relationships/image" Target="../media/image18.png"/><Relationship Id="rId5" Type="http://schemas.openxmlformats.org/officeDocument/2006/relationships/image" Target="../media/image16.svg"/><Relationship Id="rId15" Type="http://schemas.openxmlformats.org/officeDocument/2006/relationships/image" Target="../media/image6.png"/><Relationship Id="rId23" Type="http://schemas.openxmlformats.org/officeDocument/2006/relationships/image" Target="../media/image17.png"/><Relationship Id="rId10" Type="http://schemas.openxmlformats.org/officeDocument/2006/relationships/image" Target="../media/image11.png"/><Relationship Id="rId19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20.svg"/><Relationship Id="rId14" Type="http://schemas.openxmlformats.org/officeDocument/2006/relationships/image" Target="../media/image13.png"/><Relationship Id="rId22" Type="http://schemas.openxmlformats.org/officeDocument/2006/relationships/image" Target="../media/image31.svg"/><Relationship Id="rId27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4.png"/><Relationship Id="rId18" Type="http://schemas.openxmlformats.org/officeDocument/2006/relationships/image" Target="../media/image45.svg"/><Relationship Id="rId3" Type="http://schemas.openxmlformats.org/officeDocument/2006/relationships/image" Target="../media/image16.svg"/><Relationship Id="rId7" Type="http://schemas.openxmlformats.org/officeDocument/2006/relationships/image" Target="../media/image14.png"/><Relationship Id="rId12" Type="http://schemas.openxmlformats.org/officeDocument/2006/relationships/image" Target="../media/image41.svg"/><Relationship Id="rId17" Type="http://schemas.openxmlformats.org/officeDocument/2006/relationships/image" Target="../media/image24.png"/><Relationship Id="rId2" Type="http://schemas.openxmlformats.org/officeDocument/2006/relationships/image" Target="../media/image8.png"/><Relationship Id="rId16" Type="http://schemas.openxmlformats.org/officeDocument/2006/relationships/image" Target="../media/image43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22.png"/><Relationship Id="rId15" Type="http://schemas.openxmlformats.org/officeDocument/2006/relationships/image" Target="../media/image23.png"/><Relationship Id="rId10" Type="http://schemas.openxmlformats.org/officeDocument/2006/relationships/image" Target="../media/image39.svg"/><Relationship Id="rId19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Relationship Id="rId1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svg"/><Relationship Id="rId18" Type="http://schemas.openxmlformats.org/officeDocument/2006/relationships/image" Target="../media/image14.png"/><Relationship Id="rId26" Type="http://schemas.openxmlformats.org/officeDocument/2006/relationships/image" Target="../media/image25.png"/><Relationship Id="rId3" Type="http://schemas.openxmlformats.org/officeDocument/2006/relationships/image" Target="../media/image43.svg"/><Relationship Id="rId21" Type="http://schemas.openxmlformats.org/officeDocument/2006/relationships/image" Target="../media/image45.svg"/><Relationship Id="rId34" Type="http://schemas.openxmlformats.org/officeDocument/2006/relationships/image" Target="../media/image36.png"/><Relationship Id="rId7" Type="http://schemas.openxmlformats.org/officeDocument/2006/relationships/image" Target="../media/image48.svg"/><Relationship Id="rId12" Type="http://schemas.openxmlformats.org/officeDocument/2006/relationships/image" Target="../media/image29.png"/><Relationship Id="rId17" Type="http://schemas.openxmlformats.org/officeDocument/2006/relationships/image" Target="../media/image56.svg"/><Relationship Id="rId25" Type="http://schemas.openxmlformats.org/officeDocument/2006/relationships/image" Target="../media/image60.svg"/><Relationship Id="rId33" Type="http://schemas.openxmlformats.org/officeDocument/2006/relationships/image" Target="../media/image64.svg"/><Relationship Id="rId2" Type="http://schemas.openxmlformats.org/officeDocument/2006/relationships/image" Target="../media/image23.png"/><Relationship Id="rId16" Type="http://schemas.openxmlformats.org/officeDocument/2006/relationships/image" Target="../media/image31.png"/><Relationship Id="rId20" Type="http://schemas.openxmlformats.org/officeDocument/2006/relationships/image" Target="../media/image24.png"/><Relationship Id="rId29" Type="http://schemas.openxmlformats.org/officeDocument/2006/relationships/image" Target="../media/image6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24" Type="http://schemas.openxmlformats.org/officeDocument/2006/relationships/image" Target="../media/image33.png"/><Relationship Id="rId32" Type="http://schemas.openxmlformats.org/officeDocument/2006/relationships/image" Target="../media/image35.png"/><Relationship Id="rId5" Type="http://schemas.openxmlformats.org/officeDocument/2006/relationships/image" Target="../media/image6.svg"/><Relationship Id="rId15" Type="http://schemas.openxmlformats.org/officeDocument/2006/relationships/image" Target="../media/image54.svg"/><Relationship Id="rId23" Type="http://schemas.openxmlformats.org/officeDocument/2006/relationships/image" Target="../media/image58.svg"/><Relationship Id="rId28" Type="http://schemas.openxmlformats.org/officeDocument/2006/relationships/image" Target="../media/image34.png"/><Relationship Id="rId10" Type="http://schemas.openxmlformats.org/officeDocument/2006/relationships/image" Target="../media/image10.svg"/><Relationship Id="rId19" Type="http://schemas.openxmlformats.org/officeDocument/2006/relationships/image" Target="../media/image27.svg"/><Relationship Id="rId31" Type="http://schemas.openxmlformats.org/officeDocument/2006/relationships/image" Target="../media/image31.sv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30.png"/><Relationship Id="rId22" Type="http://schemas.openxmlformats.org/officeDocument/2006/relationships/image" Target="../media/image32.png"/><Relationship Id="rId27" Type="http://schemas.openxmlformats.org/officeDocument/2006/relationships/image" Target="../media/image14.svg"/><Relationship Id="rId30" Type="http://schemas.openxmlformats.org/officeDocument/2006/relationships/image" Target="../media/image16.png"/><Relationship Id="rId35" Type="http://schemas.openxmlformats.org/officeDocument/2006/relationships/image" Target="../media/image37.png"/><Relationship Id="rId8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sv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74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4.sv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74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4.sv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85484" y="-402235"/>
            <a:ext cx="4272488" cy="45016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53791">
            <a:off x="10253004" y="-1824445"/>
            <a:ext cx="4308575" cy="46013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44516" y="-1993844"/>
            <a:ext cx="4661672" cy="51074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41101" y="6997456"/>
            <a:ext cx="4367232" cy="42878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80321">
            <a:off x="7014016" y="-2929070"/>
            <a:ext cx="4259967" cy="47428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423859">
            <a:off x="15552873" y="3459941"/>
            <a:ext cx="2917541" cy="384807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63959" y="752281"/>
            <a:ext cx="6216700" cy="1973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71"/>
              </a:lnSpc>
              <a:spcBef>
                <a:spcPct val="0"/>
              </a:spcBef>
            </a:pPr>
            <a:r>
              <a:rPr lang="en-US" sz="11550" spc="577">
                <a:solidFill>
                  <a:srgbClr val="454B85"/>
                </a:solidFill>
                <a:latin typeface="SVN-HC 1"/>
              </a:rPr>
              <a:t>Khởi động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081577"/>
              </p:ext>
            </p:extLst>
          </p:nvPr>
        </p:nvGraphicFramePr>
        <p:xfrm>
          <a:off x="990601" y="3207974"/>
          <a:ext cx="14663896" cy="624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3651">
                  <a:extLst>
                    <a:ext uri="{9D8B030D-6E8A-4147-A177-3AD203B41FA5}">
                      <a16:colId xmlns:a16="http://schemas.microsoft.com/office/drawing/2014/main" val="27574235"/>
                    </a:ext>
                  </a:extLst>
                </a:gridCol>
                <a:gridCol w="4583952">
                  <a:extLst>
                    <a:ext uri="{9D8B030D-6E8A-4147-A177-3AD203B41FA5}">
                      <a16:colId xmlns:a16="http://schemas.microsoft.com/office/drawing/2014/main" val="1060100087"/>
                    </a:ext>
                  </a:extLst>
                </a:gridCol>
                <a:gridCol w="5196293">
                  <a:extLst>
                    <a:ext uri="{9D8B030D-6E8A-4147-A177-3AD203B41FA5}">
                      <a16:colId xmlns:a16="http://schemas.microsoft.com/office/drawing/2014/main" val="848945149"/>
                    </a:ext>
                  </a:extLst>
                </a:gridCol>
              </a:tblGrid>
              <a:tr h="1249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3010513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ngột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lồ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4580825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</a:t>
                      </a: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xiên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xiết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7107371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to.</a:t>
                      </a: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6212396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át</a:t>
                      </a: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353815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73408">
            <a:off x="13027798" y="8569730"/>
            <a:ext cx="2977607" cy="47607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56391" y="-1850483"/>
            <a:ext cx="4613918" cy="50550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62138">
            <a:off x="16252370" y="7536271"/>
            <a:ext cx="2201604" cy="24511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130665">
            <a:off x="16866708" y="6667488"/>
            <a:ext cx="1507583" cy="1678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734570">
            <a:off x="17500479" y="9050150"/>
            <a:ext cx="1413500" cy="15737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787278" y="8672159"/>
            <a:ext cx="2375559" cy="23323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783782" y="5634978"/>
            <a:ext cx="1567565" cy="16516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83272" y="-916336"/>
            <a:ext cx="2455478" cy="22322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852935" y="-482946"/>
            <a:ext cx="1187871" cy="11835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8163">
            <a:off x="12964529" y="7956660"/>
            <a:ext cx="1657525" cy="19437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4614256">
            <a:off x="12837236" y="-1098148"/>
            <a:ext cx="2216498" cy="217619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85907">
            <a:off x="17840266" y="5733341"/>
            <a:ext cx="1079148" cy="1201480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1209126" y="5032327"/>
            <a:ext cx="10575177" cy="1700315"/>
          </a:xfrm>
          <a:custGeom>
            <a:avLst/>
            <a:gdLst/>
            <a:ahLst/>
            <a:cxnLst/>
            <a:rect l="l" t="t" r="r" b="b"/>
            <a:pathLst>
              <a:path w="513932" h="85652">
                <a:moveTo>
                  <a:pt x="18971" y="0"/>
                </a:moveTo>
                <a:lnTo>
                  <a:pt x="494961" y="0"/>
                </a:lnTo>
                <a:cubicBezTo>
                  <a:pt x="499992" y="0"/>
                  <a:pt x="504817" y="1999"/>
                  <a:pt x="508375" y="5556"/>
                </a:cubicBezTo>
                <a:cubicBezTo>
                  <a:pt x="511933" y="9114"/>
                  <a:pt x="513932" y="13940"/>
                  <a:pt x="513932" y="18971"/>
                </a:cubicBezTo>
                <a:lnTo>
                  <a:pt x="513932" y="66681"/>
                </a:lnTo>
                <a:cubicBezTo>
                  <a:pt x="513932" y="71712"/>
                  <a:pt x="511933" y="76537"/>
                  <a:pt x="508375" y="80095"/>
                </a:cubicBezTo>
                <a:cubicBezTo>
                  <a:pt x="504817" y="83653"/>
                  <a:pt x="499992" y="85652"/>
                  <a:pt x="494961" y="85652"/>
                </a:cubicBezTo>
                <a:lnTo>
                  <a:pt x="18971" y="85652"/>
                </a:lnTo>
                <a:cubicBezTo>
                  <a:pt x="8494" y="85652"/>
                  <a:pt x="0" y="77158"/>
                  <a:pt x="0" y="66681"/>
                </a:cubicBezTo>
                <a:lnTo>
                  <a:pt x="0" y="18971"/>
                </a:lnTo>
                <a:cubicBezTo>
                  <a:pt x="0" y="13940"/>
                  <a:pt x="1999" y="9114"/>
                  <a:pt x="5556" y="5556"/>
                </a:cubicBezTo>
                <a:cubicBezTo>
                  <a:pt x="9114" y="1999"/>
                  <a:pt x="13940" y="0"/>
                  <a:pt x="18971" y="0"/>
                </a:cubicBezTo>
                <a:close/>
              </a:path>
            </a:pathLst>
          </a:custGeom>
          <a:solidFill>
            <a:srgbClr val="F2F2F2"/>
          </a:solidFill>
        </p:spPr>
      </p:sp>
      <p:sp>
        <p:nvSpPr>
          <p:cNvPr id="16" name="TextBox 16"/>
          <p:cNvSpPr txBox="1"/>
          <p:nvPr/>
        </p:nvSpPr>
        <p:spPr>
          <a:xfrm>
            <a:off x="1162113" y="-4330052"/>
            <a:ext cx="16135301" cy="20425071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marL="734059" lvl="1" indent="-367030" algn="just">
              <a:lnSpc>
                <a:spcPts val="5303"/>
              </a:lnSpc>
              <a:buFont typeface="Arial"/>
              <a:buChar char="•"/>
            </a:pPr>
            <a:r>
              <a:rPr lang="en-US" sz="3399" spc="74" dirty="0" err="1">
                <a:solidFill>
                  <a:srgbClr val="454B85"/>
                </a:solidFill>
                <a:latin typeface="Roboto Condensed Bold"/>
              </a:rPr>
              <a:t>Câu</a:t>
            </a:r>
            <a:r>
              <a:rPr lang="en-US" sz="3399" spc="74" dirty="0">
                <a:solidFill>
                  <a:srgbClr val="454B85"/>
                </a:solidFill>
                <a:latin typeface="Roboto Condensed Bold"/>
              </a:rPr>
              <a:t> </a:t>
            </a:r>
            <a:r>
              <a:rPr lang="en-US" sz="3399" spc="74" dirty="0" err="1">
                <a:solidFill>
                  <a:srgbClr val="454B85"/>
                </a:solidFill>
                <a:latin typeface="Roboto Condensed Bold"/>
              </a:rPr>
              <a:t>có</a:t>
            </a:r>
            <a:r>
              <a:rPr lang="en-US" sz="3399" spc="74" dirty="0">
                <a:solidFill>
                  <a:srgbClr val="454B85"/>
                </a:solidFill>
                <a:latin typeface="Roboto Condensed Bold"/>
              </a:rPr>
              <a:t> </a:t>
            </a:r>
            <a:r>
              <a:rPr lang="en-US" sz="3399" spc="74" dirty="0" err="1">
                <a:solidFill>
                  <a:srgbClr val="454B85"/>
                </a:solidFill>
                <a:latin typeface="Roboto Condensed Bold"/>
              </a:rPr>
              <a:t>trạng</a:t>
            </a:r>
            <a:r>
              <a:rPr lang="en-US" sz="3399" spc="74" dirty="0">
                <a:solidFill>
                  <a:srgbClr val="454B85"/>
                </a:solidFill>
                <a:latin typeface="Roboto Condensed Bold"/>
              </a:rPr>
              <a:t> </a:t>
            </a:r>
            <a:r>
              <a:rPr lang="en-US" sz="3399" spc="74" dirty="0" err="1">
                <a:solidFill>
                  <a:srgbClr val="454B85"/>
                </a:solidFill>
                <a:latin typeface="Roboto Condensed Bold"/>
              </a:rPr>
              <a:t>ngữ</a:t>
            </a:r>
            <a:r>
              <a:rPr lang="en-US" sz="3399" spc="74" dirty="0">
                <a:solidFill>
                  <a:srgbClr val="454B85"/>
                </a:solidFill>
                <a:latin typeface="Roboto Condensed Bold"/>
              </a:rPr>
              <a:t> </a:t>
            </a:r>
            <a:r>
              <a:rPr lang="en-US" sz="3399" spc="74" dirty="0" err="1">
                <a:solidFill>
                  <a:srgbClr val="454B85"/>
                </a:solidFill>
                <a:latin typeface="Roboto Condensed Bold"/>
              </a:rPr>
              <a:t>là</a:t>
            </a:r>
            <a:r>
              <a:rPr lang="en-US" sz="3399" spc="74" dirty="0">
                <a:solidFill>
                  <a:srgbClr val="454B85"/>
                </a:solidFill>
                <a:latin typeface="Roboto Condensed Bold"/>
              </a:rPr>
              <a:t> </a:t>
            </a:r>
            <a:r>
              <a:rPr lang="en-US" sz="3399" spc="74" dirty="0" err="1">
                <a:solidFill>
                  <a:srgbClr val="454B85"/>
                </a:solidFill>
                <a:latin typeface="Roboto Condensed Bold"/>
              </a:rPr>
              <a:t>một</a:t>
            </a:r>
            <a:r>
              <a:rPr lang="en-US" sz="3399" spc="74" dirty="0">
                <a:solidFill>
                  <a:srgbClr val="454B85"/>
                </a:solidFill>
                <a:latin typeface="Roboto Condensed Bold"/>
              </a:rPr>
              <a:t> </a:t>
            </a:r>
            <a:r>
              <a:rPr lang="en-US" sz="3399" spc="74" dirty="0" err="1">
                <a:solidFill>
                  <a:srgbClr val="454B85"/>
                </a:solidFill>
                <a:latin typeface="Roboto Condensed Bold"/>
              </a:rPr>
              <a:t>từ</a:t>
            </a:r>
            <a:r>
              <a:rPr lang="en-US" sz="3399" spc="74" dirty="0">
                <a:solidFill>
                  <a:srgbClr val="454B85"/>
                </a:solidFill>
                <a:latin typeface="Roboto Condensed Bold"/>
              </a:rPr>
              <a:t>:</a:t>
            </a:r>
          </a:p>
          <a:p>
            <a:pPr algn="just">
              <a:lnSpc>
                <a:spcPts val="5303"/>
              </a:lnSpc>
            </a:pPr>
            <a:r>
              <a:rPr lang="en-US" sz="3399" spc="74" dirty="0">
                <a:solidFill>
                  <a:srgbClr val="454B85"/>
                </a:solidFill>
                <a:latin typeface="Roboto Condensed Italics"/>
              </a:rPr>
              <a:t>       </a:t>
            </a:r>
            <a:r>
              <a:rPr lang="en-US" sz="3399" spc="74" dirty="0" err="1">
                <a:solidFill>
                  <a:srgbClr val="454B85"/>
                </a:solidFill>
                <a:latin typeface="Roboto Condensed Italics"/>
              </a:rPr>
              <a:t>Trên</a:t>
            </a:r>
            <a:r>
              <a:rPr lang="en-US" sz="3399" spc="74" dirty="0">
                <a:solidFill>
                  <a:srgbClr val="454B85"/>
                </a:solidFill>
                <a:latin typeface="Roboto Condensed Italics"/>
              </a:rPr>
              <a:t> </a:t>
            </a:r>
            <a:r>
              <a:rPr lang="en-US" sz="3399" spc="74" dirty="0" err="1">
                <a:solidFill>
                  <a:srgbClr val="454B85"/>
                </a:solidFill>
                <a:latin typeface="Roboto Condensed Italics"/>
              </a:rPr>
              <a:t>chiếc</a:t>
            </a:r>
            <a:r>
              <a:rPr lang="en-US" sz="3399" spc="74" dirty="0">
                <a:solidFill>
                  <a:srgbClr val="454B85"/>
                </a:solidFill>
                <a:latin typeface="Roboto Condensed Italics"/>
              </a:rPr>
              <a:t> </a:t>
            </a:r>
            <a:r>
              <a:rPr lang="en-US" sz="3399" spc="74" dirty="0" err="1">
                <a:solidFill>
                  <a:srgbClr val="454B85"/>
                </a:solidFill>
                <a:latin typeface="Roboto Condensed Italics"/>
              </a:rPr>
              <a:t>xe</a:t>
            </a:r>
            <a:r>
              <a:rPr lang="en-US" sz="3399" spc="74" dirty="0">
                <a:solidFill>
                  <a:srgbClr val="454B85"/>
                </a:solidFill>
                <a:latin typeface="Roboto Condensed Italics"/>
              </a:rPr>
              <a:t> </a:t>
            </a:r>
            <a:r>
              <a:rPr lang="en-US" sz="3399" spc="74" dirty="0" err="1">
                <a:solidFill>
                  <a:srgbClr val="454B85"/>
                </a:solidFill>
                <a:latin typeface="Roboto Condensed Italics"/>
              </a:rPr>
              <a:t>đạp</a:t>
            </a:r>
            <a:r>
              <a:rPr lang="en-US" sz="3399" spc="74" dirty="0">
                <a:solidFill>
                  <a:srgbClr val="454B85"/>
                </a:solidFill>
                <a:latin typeface="Roboto Condensed Italics"/>
              </a:rPr>
              <a:t>, </a:t>
            </a:r>
            <a:r>
              <a:rPr lang="en-US" sz="3399" spc="74" dirty="0" err="1">
                <a:solidFill>
                  <a:srgbClr val="454B85"/>
                </a:solidFill>
                <a:latin typeface="Roboto Condensed Italics"/>
              </a:rPr>
              <a:t>chúng</a:t>
            </a:r>
            <a:r>
              <a:rPr lang="en-US" sz="3399" spc="74" dirty="0">
                <a:solidFill>
                  <a:srgbClr val="454B85"/>
                </a:solidFill>
                <a:latin typeface="Roboto Condensed Italics"/>
              </a:rPr>
              <a:t> </a:t>
            </a:r>
            <a:r>
              <a:rPr lang="en-US" sz="3399" spc="74" dirty="0" err="1">
                <a:solidFill>
                  <a:srgbClr val="454B85"/>
                </a:solidFill>
                <a:latin typeface="Roboto Condensed Italics"/>
              </a:rPr>
              <a:t>tôi</a:t>
            </a:r>
            <a:r>
              <a:rPr lang="en-US" sz="3399" spc="74" dirty="0">
                <a:solidFill>
                  <a:srgbClr val="454B85"/>
                </a:solidFill>
                <a:latin typeface="Roboto Condensed Italics"/>
              </a:rPr>
              <a:t> bon </a:t>
            </a:r>
            <a:r>
              <a:rPr lang="en-US" sz="3399" spc="74" dirty="0" err="1">
                <a:solidFill>
                  <a:srgbClr val="454B85"/>
                </a:solidFill>
                <a:latin typeface="Roboto Condensed Italics"/>
              </a:rPr>
              <a:t>bon</a:t>
            </a:r>
            <a:r>
              <a:rPr lang="en-US" sz="3399" spc="74" dirty="0">
                <a:solidFill>
                  <a:srgbClr val="454B85"/>
                </a:solidFill>
                <a:latin typeface="Roboto Condensed Italics"/>
              </a:rPr>
              <a:t> </a:t>
            </a:r>
            <a:r>
              <a:rPr lang="en-US" sz="3399" spc="74" dirty="0" err="1">
                <a:solidFill>
                  <a:srgbClr val="454B85"/>
                </a:solidFill>
                <a:latin typeface="Roboto Condensed Italics"/>
              </a:rPr>
              <a:t>tới</a:t>
            </a:r>
            <a:r>
              <a:rPr lang="en-US" sz="3399" spc="74" dirty="0">
                <a:solidFill>
                  <a:srgbClr val="454B85"/>
                </a:solidFill>
                <a:latin typeface="Roboto Condensed Italics"/>
              </a:rPr>
              <a:t> </a:t>
            </a:r>
            <a:r>
              <a:rPr lang="en-US" sz="3399" spc="74" dirty="0" err="1">
                <a:solidFill>
                  <a:srgbClr val="454B85"/>
                </a:solidFill>
                <a:latin typeface="Roboto Condensed Italics"/>
              </a:rPr>
              <a:t>trường</a:t>
            </a:r>
            <a:r>
              <a:rPr lang="en-US" sz="3399" spc="74" dirty="0">
                <a:solidFill>
                  <a:srgbClr val="454B85"/>
                </a:solidFill>
                <a:latin typeface="Roboto Condensed Italics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09127" y="1461721"/>
            <a:ext cx="11443259" cy="2266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 spc="12" dirty="0">
                <a:solidFill>
                  <a:srgbClr val="454B85"/>
                </a:solidFill>
                <a:latin typeface="SVN-HC Rostrum" panose="02000506000000020003" pitchFamily="50" charset="0"/>
              </a:rPr>
              <a:t>II. THỰC HÀNH MỞ RỘNG TRẠNG NGỮ CỦA CÂU BẰNG CỤM TỪ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0" y="3962014"/>
            <a:ext cx="6740819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58A268"/>
                </a:solidFill>
                <a:latin typeface="Roboto Condensed Bold"/>
              </a:rPr>
              <a:t>Bài</a:t>
            </a:r>
            <a:r>
              <a:rPr lang="en-US" sz="3599" dirty="0">
                <a:solidFill>
                  <a:srgbClr val="58A268"/>
                </a:solidFill>
                <a:latin typeface="Roboto Condensed Bold"/>
              </a:rPr>
              <a:t> </a:t>
            </a:r>
            <a:r>
              <a:rPr lang="en-US" sz="3599" dirty="0" err="1">
                <a:solidFill>
                  <a:srgbClr val="58A268"/>
                </a:solidFill>
                <a:latin typeface="Roboto Condensed Bold"/>
              </a:rPr>
              <a:t>tập</a:t>
            </a:r>
            <a:r>
              <a:rPr lang="en-US" sz="3599" dirty="0">
                <a:solidFill>
                  <a:srgbClr val="58A268"/>
                </a:solidFill>
                <a:latin typeface="Roboto Condensed Bold"/>
              </a:rPr>
              <a:t> </a:t>
            </a:r>
            <a:r>
              <a:rPr lang="en-US" sz="3599" dirty="0" smtClean="0">
                <a:solidFill>
                  <a:srgbClr val="58A268"/>
                </a:solidFill>
                <a:latin typeface="Roboto Condensed Bold"/>
              </a:rPr>
              <a:t>2 </a:t>
            </a:r>
            <a:r>
              <a:rPr lang="en-US" sz="3599" dirty="0">
                <a:solidFill>
                  <a:srgbClr val="58A268"/>
                </a:solidFill>
                <a:latin typeface="Roboto Condensed Bold"/>
              </a:rPr>
              <a:t>(SGK, tr. 18). </a:t>
            </a:r>
          </a:p>
        </p:txBody>
      </p:sp>
      <p:grpSp>
        <p:nvGrpSpPr>
          <p:cNvPr id="25" name="Group 25"/>
          <p:cNvGrpSpPr/>
          <p:nvPr/>
        </p:nvGrpSpPr>
        <p:grpSpPr>
          <a:xfrm rot="447972">
            <a:off x="11939055" y="2561565"/>
            <a:ext cx="5155093" cy="4941523"/>
            <a:chOff x="0" y="0"/>
            <a:chExt cx="1248262" cy="119654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48262" cy="1196548"/>
            </a:xfrm>
            <a:custGeom>
              <a:avLst/>
              <a:gdLst/>
              <a:ahLst/>
              <a:cxnLst/>
              <a:rect l="l" t="t" r="r" b="b"/>
              <a:pathLst>
                <a:path w="1248262" h="1196548">
                  <a:moveTo>
                    <a:pt x="624131" y="0"/>
                  </a:moveTo>
                  <a:lnTo>
                    <a:pt x="745284" y="164858"/>
                  </a:lnTo>
                  <a:lnTo>
                    <a:pt x="936196" y="80154"/>
                  </a:lnTo>
                  <a:lnTo>
                    <a:pt x="955127" y="280991"/>
                  </a:lnTo>
                  <a:lnTo>
                    <a:pt x="1164644" y="299137"/>
                  </a:lnTo>
                  <a:lnTo>
                    <a:pt x="1076279" y="482140"/>
                  </a:lnTo>
                  <a:lnTo>
                    <a:pt x="1248262" y="598274"/>
                  </a:lnTo>
                  <a:lnTo>
                    <a:pt x="1076279" y="714408"/>
                  </a:lnTo>
                  <a:lnTo>
                    <a:pt x="1164644" y="897411"/>
                  </a:lnTo>
                  <a:lnTo>
                    <a:pt x="955127" y="915557"/>
                  </a:lnTo>
                  <a:lnTo>
                    <a:pt x="936196" y="1116394"/>
                  </a:lnTo>
                  <a:lnTo>
                    <a:pt x="745284" y="1031690"/>
                  </a:lnTo>
                  <a:lnTo>
                    <a:pt x="624131" y="1196548"/>
                  </a:lnTo>
                  <a:lnTo>
                    <a:pt x="502977" y="1031690"/>
                  </a:lnTo>
                  <a:lnTo>
                    <a:pt x="312065" y="1116394"/>
                  </a:lnTo>
                  <a:lnTo>
                    <a:pt x="293135" y="915557"/>
                  </a:lnTo>
                  <a:lnTo>
                    <a:pt x="83618" y="897411"/>
                  </a:lnTo>
                  <a:lnTo>
                    <a:pt x="171983" y="714408"/>
                  </a:lnTo>
                  <a:lnTo>
                    <a:pt x="0" y="598274"/>
                  </a:lnTo>
                  <a:lnTo>
                    <a:pt x="171983" y="482140"/>
                  </a:lnTo>
                  <a:lnTo>
                    <a:pt x="83618" y="299137"/>
                  </a:lnTo>
                  <a:lnTo>
                    <a:pt x="293135" y="280991"/>
                  </a:lnTo>
                  <a:lnTo>
                    <a:pt x="312065" y="80154"/>
                  </a:lnTo>
                  <a:lnTo>
                    <a:pt x="502977" y="164858"/>
                  </a:lnTo>
                  <a:lnTo>
                    <a:pt x="624131" y="0"/>
                  </a:lnTo>
                  <a:close/>
                </a:path>
              </a:pathLst>
            </a:custGeom>
            <a:solidFill>
              <a:srgbClr val="FFF3BF">
                <a:alpha val="77647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342105" y="260741"/>
              <a:ext cx="639535" cy="635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 err="1">
                  <a:solidFill>
                    <a:srgbClr val="454B85">
                      <a:alpha val="77647"/>
                    </a:srgbClr>
                  </a:solidFill>
                  <a:latin typeface="Roboto Condensed Bold"/>
                </a:rPr>
                <a:t>Yêu</a:t>
              </a:r>
              <a:r>
                <a:rPr lang="en-US" sz="3399" dirty="0">
                  <a:solidFill>
                    <a:srgbClr val="454B85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454B85">
                      <a:alpha val="77647"/>
                    </a:srgbClr>
                  </a:solidFill>
                  <a:latin typeface="Roboto Condensed Bold"/>
                </a:rPr>
                <a:t>cầu</a:t>
              </a:r>
              <a:r>
                <a:rPr lang="en-US" sz="3399" dirty="0">
                  <a:solidFill>
                    <a:srgbClr val="454B85">
                      <a:alpha val="77647"/>
                    </a:srgbClr>
                  </a:solidFill>
                  <a:latin typeface="Roboto Condensed Bold"/>
                </a:rPr>
                <a:t>: HS </a:t>
              </a:r>
              <a:r>
                <a:rPr lang="en-US" sz="3399" dirty="0" err="1">
                  <a:solidFill>
                    <a:srgbClr val="454B85">
                      <a:alpha val="77647"/>
                    </a:srgbClr>
                  </a:solidFill>
                  <a:latin typeface="Roboto Condensed Bold"/>
                </a:rPr>
                <a:t>làm</a:t>
              </a:r>
              <a:r>
                <a:rPr lang="en-US" sz="3399" dirty="0">
                  <a:solidFill>
                    <a:srgbClr val="454B85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454B85">
                      <a:alpha val="77647"/>
                    </a:srgbClr>
                  </a:solidFill>
                  <a:latin typeface="Roboto Condensed Bold"/>
                </a:rPr>
                <a:t>bài</a:t>
              </a:r>
              <a:r>
                <a:rPr lang="en-US" sz="3399" dirty="0">
                  <a:solidFill>
                    <a:srgbClr val="454B85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454B85">
                      <a:alpha val="77647"/>
                    </a:srgbClr>
                  </a:solidFill>
                  <a:latin typeface="Roboto Condensed Bold"/>
                </a:rPr>
                <a:t>tập</a:t>
              </a:r>
              <a:r>
                <a:rPr lang="en-US" sz="3399" dirty="0">
                  <a:solidFill>
                    <a:srgbClr val="454B85">
                      <a:alpha val="77647"/>
                    </a:srgbClr>
                  </a:solidFill>
                  <a:latin typeface="Roboto Condensed Bold"/>
                </a:rPr>
                <a:t> 3 (SGK, tr. 18).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05845" y="-1309948"/>
            <a:ext cx="16135323" cy="18782504"/>
            <a:chOff x="-4838" y="-420277"/>
            <a:chExt cx="812800" cy="94615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33468" cy="126505"/>
            </a:xfrm>
            <a:custGeom>
              <a:avLst/>
              <a:gdLst/>
              <a:ahLst/>
              <a:cxnLst/>
              <a:rect l="l" t="t" r="r" b="b"/>
              <a:pathLst>
                <a:path w="514296" h="126505">
                  <a:moveTo>
                    <a:pt x="18958" y="0"/>
                  </a:moveTo>
                  <a:lnTo>
                    <a:pt x="495339" y="0"/>
                  </a:lnTo>
                  <a:cubicBezTo>
                    <a:pt x="505809" y="0"/>
                    <a:pt x="514296" y="8488"/>
                    <a:pt x="514296" y="18958"/>
                  </a:cubicBezTo>
                  <a:lnTo>
                    <a:pt x="514296" y="107547"/>
                  </a:lnTo>
                  <a:cubicBezTo>
                    <a:pt x="514296" y="118017"/>
                    <a:pt x="505809" y="126505"/>
                    <a:pt x="495339" y="126505"/>
                  </a:cubicBezTo>
                  <a:lnTo>
                    <a:pt x="18958" y="126505"/>
                  </a:lnTo>
                  <a:cubicBezTo>
                    <a:pt x="8488" y="126505"/>
                    <a:pt x="0" y="118017"/>
                    <a:pt x="0" y="107547"/>
                  </a:cubicBezTo>
                  <a:lnTo>
                    <a:pt x="0" y="18958"/>
                  </a:lnTo>
                  <a:cubicBezTo>
                    <a:pt x="0" y="8488"/>
                    <a:pt x="8488" y="0"/>
                    <a:pt x="18958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-4838" y="-420277"/>
              <a:ext cx="812800" cy="94615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734059" lvl="1" indent="-367030">
                <a:lnSpc>
                  <a:spcPts val="5303"/>
                </a:lnSpc>
                <a:buFont typeface="Arial"/>
                <a:buChar char="•"/>
              </a:pPr>
              <a:r>
                <a:rPr lang="en-US" sz="3399" spc="74" dirty="0" err="1">
                  <a:solidFill>
                    <a:srgbClr val="454B85"/>
                  </a:solidFill>
                  <a:latin typeface="Roboto Condensed Bold"/>
                </a:rPr>
                <a:t>Câu</a:t>
              </a:r>
              <a:r>
                <a:rPr lang="en-US" sz="3399" spc="74" dirty="0">
                  <a:solidFill>
                    <a:srgbClr val="454B85"/>
                  </a:solidFill>
                  <a:latin typeface="Roboto Condensed Bold"/>
                </a:rPr>
                <a:t> </a:t>
              </a:r>
              <a:r>
                <a:rPr lang="en-US" sz="3399" spc="74" dirty="0" err="1">
                  <a:solidFill>
                    <a:srgbClr val="454B85"/>
                  </a:solidFill>
                  <a:latin typeface="Roboto Condensed Bold"/>
                </a:rPr>
                <a:t>có</a:t>
              </a:r>
              <a:r>
                <a:rPr lang="en-US" sz="3399" spc="74" dirty="0">
                  <a:solidFill>
                    <a:srgbClr val="454B85"/>
                  </a:solidFill>
                  <a:latin typeface="Roboto Condensed Bold"/>
                </a:rPr>
                <a:t> </a:t>
              </a:r>
              <a:r>
                <a:rPr lang="en-US" sz="3399" spc="74" dirty="0" err="1">
                  <a:solidFill>
                    <a:srgbClr val="454B85"/>
                  </a:solidFill>
                  <a:latin typeface="Roboto Condensed Bold"/>
                </a:rPr>
                <a:t>trạng</a:t>
              </a:r>
              <a:r>
                <a:rPr lang="en-US" sz="3399" spc="74" dirty="0">
                  <a:solidFill>
                    <a:srgbClr val="454B85"/>
                  </a:solidFill>
                  <a:latin typeface="Roboto Condensed Bold"/>
                </a:rPr>
                <a:t> </a:t>
              </a:r>
              <a:r>
                <a:rPr lang="en-US" sz="3399" spc="74" dirty="0" err="1">
                  <a:solidFill>
                    <a:srgbClr val="454B85"/>
                  </a:solidFill>
                  <a:latin typeface="Roboto Condensed Bold"/>
                </a:rPr>
                <a:t>ngữ</a:t>
              </a:r>
              <a:r>
                <a:rPr lang="en-US" sz="3399" spc="74" dirty="0">
                  <a:solidFill>
                    <a:srgbClr val="454B85"/>
                  </a:solidFill>
                  <a:latin typeface="Roboto Condensed Bold"/>
                </a:rPr>
                <a:t> </a:t>
              </a:r>
              <a:r>
                <a:rPr lang="en-US" sz="3399" spc="74" dirty="0" err="1">
                  <a:solidFill>
                    <a:srgbClr val="454B85"/>
                  </a:solidFill>
                  <a:latin typeface="Roboto Condensed Bold"/>
                </a:rPr>
                <a:t>được</a:t>
              </a:r>
              <a:r>
                <a:rPr lang="en-US" sz="3399" spc="74" dirty="0">
                  <a:solidFill>
                    <a:srgbClr val="454B85"/>
                  </a:solidFill>
                  <a:latin typeface="Roboto Condensed Bold"/>
                </a:rPr>
                <a:t> </a:t>
              </a:r>
              <a:r>
                <a:rPr lang="en-US" sz="3399" spc="74" dirty="0" err="1">
                  <a:solidFill>
                    <a:srgbClr val="454B85"/>
                  </a:solidFill>
                  <a:latin typeface="Roboto Condensed Bold"/>
                </a:rPr>
                <a:t>mở</a:t>
              </a:r>
              <a:r>
                <a:rPr lang="en-US" sz="3399" spc="74" dirty="0">
                  <a:solidFill>
                    <a:srgbClr val="454B85"/>
                  </a:solidFill>
                  <a:latin typeface="Roboto Condensed Bold"/>
                </a:rPr>
                <a:t> </a:t>
              </a:r>
              <a:r>
                <a:rPr lang="en-US" sz="3399" spc="74" dirty="0" err="1">
                  <a:solidFill>
                    <a:srgbClr val="454B85"/>
                  </a:solidFill>
                  <a:latin typeface="Roboto Condensed Bold"/>
                </a:rPr>
                <a:t>rộng</a:t>
              </a:r>
              <a:r>
                <a:rPr lang="en-US" sz="3399" spc="74" dirty="0">
                  <a:solidFill>
                    <a:srgbClr val="454B85"/>
                  </a:solidFill>
                  <a:latin typeface="Roboto Condensed Bold"/>
                </a:rPr>
                <a:t> </a:t>
              </a:r>
              <a:r>
                <a:rPr lang="en-US" sz="3399" spc="74" dirty="0" err="1">
                  <a:solidFill>
                    <a:srgbClr val="454B85"/>
                  </a:solidFill>
                  <a:latin typeface="Roboto Condensed Bold"/>
                </a:rPr>
                <a:t>bằng</a:t>
              </a:r>
              <a:r>
                <a:rPr lang="en-US" sz="3399" spc="74" dirty="0">
                  <a:solidFill>
                    <a:srgbClr val="454B85"/>
                  </a:solidFill>
                  <a:latin typeface="Roboto Condensed Bold"/>
                </a:rPr>
                <a:t> </a:t>
              </a:r>
              <a:r>
                <a:rPr lang="en-US" sz="3399" spc="74" dirty="0" err="1">
                  <a:solidFill>
                    <a:srgbClr val="454B85"/>
                  </a:solidFill>
                  <a:latin typeface="Roboto Condensed Bold"/>
                </a:rPr>
                <a:t>cụm</a:t>
              </a:r>
              <a:r>
                <a:rPr lang="en-US" sz="3399" spc="74" dirty="0">
                  <a:solidFill>
                    <a:srgbClr val="454B85"/>
                  </a:solidFill>
                  <a:latin typeface="Roboto Condensed Bold"/>
                </a:rPr>
                <a:t> </a:t>
              </a:r>
              <a:r>
                <a:rPr lang="en-US" sz="3399" spc="74" dirty="0" err="1">
                  <a:solidFill>
                    <a:srgbClr val="454B85"/>
                  </a:solidFill>
                  <a:latin typeface="Roboto Condensed Bold"/>
                </a:rPr>
                <a:t>từ</a:t>
              </a:r>
              <a:r>
                <a:rPr lang="en-US" sz="3399" spc="74" dirty="0">
                  <a:solidFill>
                    <a:srgbClr val="454B85"/>
                  </a:solidFill>
                  <a:latin typeface="Roboto Condensed Bold"/>
                </a:rPr>
                <a:t>.</a:t>
              </a:r>
            </a:p>
            <a:p>
              <a:pPr algn="l">
                <a:lnSpc>
                  <a:spcPts val="5303"/>
                </a:lnSpc>
              </a:pPr>
              <a:r>
                <a:rPr lang="en-US" sz="3399" spc="74" dirty="0">
                  <a:solidFill>
                    <a:srgbClr val="454B85"/>
                  </a:solidFill>
                  <a:latin typeface="Roboto Condensed Italics"/>
                </a:rPr>
                <a:t>       </a:t>
              </a:r>
              <a:r>
                <a:rPr lang="en-US" sz="3399" spc="74" dirty="0" err="1">
                  <a:solidFill>
                    <a:srgbClr val="454B85"/>
                  </a:solidFill>
                  <a:latin typeface="Roboto Condensed Italics"/>
                </a:rPr>
                <a:t>Trên</a:t>
              </a:r>
              <a:r>
                <a:rPr lang="en-US" sz="3399" spc="74" dirty="0">
                  <a:solidFill>
                    <a:srgbClr val="454B85"/>
                  </a:solidFill>
                  <a:latin typeface="Roboto Condensed Italics"/>
                </a:rPr>
                <a:t> </a:t>
              </a:r>
              <a:r>
                <a:rPr lang="en-US" sz="3399" spc="74" dirty="0" err="1">
                  <a:solidFill>
                    <a:srgbClr val="454B85"/>
                  </a:solidFill>
                  <a:latin typeface="Roboto Condensed Italics"/>
                </a:rPr>
                <a:t>chiếc</a:t>
              </a:r>
              <a:r>
                <a:rPr lang="en-US" sz="3399" spc="74" dirty="0">
                  <a:solidFill>
                    <a:srgbClr val="454B85"/>
                  </a:solidFill>
                  <a:latin typeface="Roboto Condensed Italics"/>
                </a:rPr>
                <a:t> </a:t>
              </a:r>
              <a:r>
                <a:rPr lang="en-US" sz="3399" spc="74" dirty="0" err="1">
                  <a:solidFill>
                    <a:srgbClr val="454B85"/>
                  </a:solidFill>
                  <a:latin typeface="Roboto Condensed Italics"/>
                </a:rPr>
                <a:t>xe</a:t>
              </a:r>
              <a:r>
                <a:rPr lang="en-US" sz="3399" spc="74" dirty="0">
                  <a:solidFill>
                    <a:srgbClr val="454B85"/>
                  </a:solidFill>
                  <a:latin typeface="Roboto Condensed Italics"/>
                </a:rPr>
                <a:t> </a:t>
              </a:r>
              <a:r>
                <a:rPr lang="en-US" sz="3399" spc="74" dirty="0" err="1">
                  <a:solidFill>
                    <a:srgbClr val="454B85"/>
                  </a:solidFill>
                  <a:latin typeface="Roboto Condensed Italics"/>
                </a:rPr>
                <a:t>đạp</a:t>
              </a:r>
              <a:r>
                <a:rPr lang="en-US" sz="3399" spc="74" dirty="0">
                  <a:solidFill>
                    <a:srgbClr val="454B85"/>
                  </a:solidFill>
                  <a:latin typeface="Roboto Condensed Italics"/>
                </a:rPr>
                <a:t> </a:t>
              </a:r>
              <a:r>
                <a:rPr lang="en-US" sz="3399" spc="74" dirty="0" err="1">
                  <a:solidFill>
                    <a:srgbClr val="454B85"/>
                  </a:solidFill>
                  <a:latin typeface="Roboto Condensed Italics"/>
                </a:rPr>
                <a:t>cũ</a:t>
              </a:r>
              <a:r>
                <a:rPr lang="en-US" sz="3399" spc="74" dirty="0">
                  <a:solidFill>
                    <a:srgbClr val="454B85"/>
                  </a:solidFill>
                  <a:latin typeface="Roboto Condensed Italics"/>
                </a:rPr>
                <a:t> </a:t>
              </a:r>
              <a:r>
                <a:rPr lang="vi-VN" sz="3399" spc="74" dirty="0">
                  <a:solidFill>
                    <a:srgbClr val="454B85"/>
                  </a:solidFill>
                  <a:latin typeface="Roboto Condensed Italics"/>
                </a:rPr>
                <a:t>kĩ của An</a:t>
              </a:r>
              <a:r>
                <a:rPr lang="en-US" sz="3399" spc="74" dirty="0">
                  <a:solidFill>
                    <a:srgbClr val="454B85"/>
                  </a:solidFill>
                  <a:latin typeface="Roboto Condensed Italics"/>
                </a:rPr>
                <a:t>, </a:t>
              </a:r>
              <a:r>
                <a:rPr lang="en-US" sz="3399" spc="74" dirty="0" err="1">
                  <a:solidFill>
                    <a:srgbClr val="454B85"/>
                  </a:solidFill>
                  <a:latin typeface="Roboto Condensed Italics"/>
                </a:rPr>
                <a:t>chúng</a:t>
              </a:r>
              <a:r>
                <a:rPr lang="en-US" sz="3399" spc="74" dirty="0">
                  <a:solidFill>
                    <a:srgbClr val="454B85"/>
                  </a:solidFill>
                  <a:latin typeface="Roboto Condensed Italics"/>
                </a:rPr>
                <a:t> </a:t>
              </a:r>
              <a:r>
                <a:rPr lang="en-US" sz="3399" spc="74" dirty="0" err="1">
                  <a:solidFill>
                    <a:srgbClr val="454B85"/>
                  </a:solidFill>
                  <a:latin typeface="Roboto Condensed Italics"/>
                </a:rPr>
                <a:t>tôi</a:t>
              </a:r>
              <a:r>
                <a:rPr lang="en-US" sz="3399" spc="74" dirty="0">
                  <a:solidFill>
                    <a:srgbClr val="454B85"/>
                  </a:solidFill>
                  <a:latin typeface="Roboto Condensed Italics"/>
                </a:rPr>
                <a:t> bon </a:t>
              </a:r>
              <a:r>
                <a:rPr lang="en-US" sz="3399" spc="74" dirty="0" err="1">
                  <a:solidFill>
                    <a:srgbClr val="454B85"/>
                  </a:solidFill>
                  <a:latin typeface="Roboto Condensed Italics"/>
                </a:rPr>
                <a:t>bon</a:t>
              </a:r>
              <a:endParaRPr lang="en-US" sz="3399" spc="74" dirty="0">
                <a:solidFill>
                  <a:srgbClr val="454B85"/>
                </a:solidFill>
                <a:latin typeface="Roboto Condensed Italics"/>
              </a:endParaRPr>
            </a:p>
            <a:p>
              <a:pPr algn="l">
                <a:lnSpc>
                  <a:spcPts val="5303"/>
                </a:lnSpc>
              </a:pPr>
              <a:r>
                <a:rPr lang="en-US" sz="3399" spc="74" dirty="0">
                  <a:solidFill>
                    <a:srgbClr val="454B85"/>
                  </a:solidFill>
                  <a:latin typeface="Roboto Condensed Italics"/>
                </a:rPr>
                <a:t>       </a:t>
              </a:r>
              <a:r>
                <a:rPr lang="en-US" sz="3399" spc="74" dirty="0" err="1">
                  <a:solidFill>
                    <a:srgbClr val="454B85"/>
                  </a:solidFill>
                  <a:latin typeface="Roboto Condensed Italics"/>
                </a:rPr>
                <a:t>tới</a:t>
              </a:r>
              <a:r>
                <a:rPr lang="en-US" sz="3399" spc="74" dirty="0">
                  <a:solidFill>
                    <a:srgbClr val="454B85"/>
                  </a:solidFill>
                  <a:latin typeface="Roboto Condensed Italics"/>
                </a:rPr>
                <a:t> </a:t>
              </a:r>
              <a:r>
                <a:rPr lang="en-US" sz="3399" spc="74" dirty="0" err="1">
                  <a:solidFill>
                    <a:srgbClr val="454B85"/>
                  </a:solidFill>
                  <a:latin typeface="Roboto Condensed Italics"/>
                </a:rPr>
                <a:t>trường</a:t>
              </a:r>
              <a:r>
                <a:rPr lang="en-US" sz="3399" spc="74" dirty="0">
                  <a:solidFill>
                    <a:srgbClr val="454B85"/>
                  </a:solidFill>
                  <a:latin typeface="Roboto Condensed Italics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56111" y="670641"/>
            <a:ext cx="5918754" cy="56820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29485" y="1548343"/>
            <a:ext cx="1173320" cy="10453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80720" y="8432174"/>
            <a:ext cx="2183861" cy="5598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3787">
            <a:off x="16385144" y="684593"/>
            <a:ext cx="3788090" cy="37743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945826" y="6658195"/>
            <a:ext cx="5918754" cy="56820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03562">
            <a:off x="1917439" y="7065593"/>
            <a:ext cx="3788090" cy="37743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23099">
            <a:off x="-1711500" y="7601433"/>
            <a:ext cx="3880187" cy="379552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968879">
            <a:off x="-2626483" y="5732095"/>
            <a:ext cx="4005206" cy="553447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-80409">
            <a:off x="858765" y="2171643"/>
            <a:ext cx="4742085" cy="4608262"/>
            <a:chOff x="0" y="0"/>
            <a:chExt cx="1248262" cy="119654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48262" cy="1196548"/>
            </a:xfrm>
            <a:custGeom>
              <a:avLst/>
              <a:gdLst/>
              <a:ahLst/>
              <a:cxnLst/>
              <a:rect l="l" t="t" r="r" b="b"/>
              <a:pathLst>
                <a:path w="1248262" h="1196548">
                  <a:moveTo>
                    <a:pt x="624131" y="0"/>
                  </a:moveTo>
                  <a:lnTo>
                    <a:pt x="745284" y="164858"/>
                  </a:lnTo>
                  <a:lnTo>
                    <a:pt x="936196" y="80154"/>
                  </a:lnTo>
                  <a:lnTo>
                    <a:pt x="955127" y="280991"/>
                  </a:lnTo>
                  <a:lnTo>
                    <a:pt x="1164644" y="299137"/>
                  </a:lnTo>
                  <a:lnTo>
                    <a:pt x="1076279" y="482140"/>
                  </a:lnTo>
                  <a:lnTo>
                    <a:pt x="1248262" y="598274"/>
                  </a:lnTo>
                  <a:lnTo>
                    <a:pt x="1076279" y="714408"/>
                  </a:lnTo>
                  <a:lnTo>
                    <a:pt x="1164644" y="897411"/>
                  </a:lnTo>
                  <a:lnTo>
                    <a:pt x="955127" y="915557"/>
                  </a:lnTo>
                  <a:lnTo>
                    <a:pt x="936196" y="1116394"/>
                  </a:lnTo>
                  <a:lnTo>
                    <a:pt x="745284" y="1031690"/>
                  </a:lnTo>
                  <a:lnTo>
                    <a:pt x="624131" y="1196548"/>
                  </a:lnTo>
                  <a:lnTo>
                    <a:pt x="502977" y="1031690"/>
                  </a:lnTo>
                  <a:lnTo>
                    <a:pt x="312065" y="1116394"/>
                  </a:lnTo>
                  <a:lnTo>
                    <a:pt x="293135" y="915557"/>
                  </a:lnTo>
                  <a:lnTo>
                    <a:pt x="83618" y="897411"/>
                  </a:lnTo>
                  <a:lnTo>
                    <a:pt x="171983" y="714408"/>
                  </a:lnTo>
                  <a:lnTo>
                    <a:pt x="0" y="598274"/>
                  </a:lnTo>
                  <a:lnTo>
                    <a:pt x="171983" y="482140"/>
                  </a:lnTo>
                  <a:lnTo>
                    <a:pt x="83618" y="299137"/>
                  </a:lnTo>
                  <a:lnTo>
                    <a:pt x="293135" y="280991"/>
                  </a:lnTo>
                  <a:lnTo>
                    <a:pt x="312065" y="80154"/>
                  </a:lnTo>
                  <a:lnTo>
                    <a:pt x="502977" y="164858"/>
                  </a:lnTo>
                  <a:lnTo>
                    <a:pt x="624131" y="0"/>
                  </a:ln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38267" y="317587"/>
              <a:ext cx="919730" cy="635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 err="1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Yêu</a:t>
              </a:r>
              <a:r>
                <a:rPr lang="en-US" sz="3399" dirty="0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cầu</a:t>
              </a:r>
              <a:r>
                <a:rPr lang="en-US" sz="3399" dirty="0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: HS </a:t>
              </a:r>
              <a:r>
                <a:rPr lang="en-US" sz="3399" dirty="0" err="1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làm</a:t>
              </a:r>
              <a:r>
                <a:rPr lang="en-US" sz="3399" dirty="0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bài</a:t>
              </a:r>
              <a:r>
                <a:rPr lang="en-US" sz="3399" dirty="0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tập</a:t>
              </a:r>
              <a:r>
                <a:rPr lang="en-US" sz="3399" dirty="0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 4 </a:t>
              </a:r>
            </a:p>
            <a:p>
              <a:pPr algn="ctr">
                <a:lnSpc>
                  <a:spcPts val="4759"/>
                </a:lnSpc>
              </a:pPr>
              <a:r>
                <a:rPr lang="en-US" sz="3399" dirty="0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(SGK, tr. 18)</a:t>
              </a:r>
            </a:p>
          </p:txBody>
        </p:sp>
      </p:grpSp>
      <p:graphicFrame>
        <p:nvGraphicFramePr>
          <p:cNvPr id="19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616998"/>
              </p:ext>
            </p:extLst>
          </p:nvPr>
        </p:nvGraphicFramePr>
        <p:xfrm>
          <a:off x="6302806" y="2360743"/>
          <a:ext cx="11379350" cy="7296149"/>
        </p:xfrm>
        <a:graphic>
          <a:graphicData uri="http://schemas.openxmlformats.org/drawingml/2006/table">
            <a:tbl>
              <a:tblPr/>
              <a:tblGrid>
                <a:gridCol w="1501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7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09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99" dirty="0">
                          <a:solidFill>
                            <a:srgbClr val="CD5E5E"/>
                          </a:solidFill>
                          <a:latin typeface="Roboto Condensed Bold"/>
                        </a:rPr>
                        <a:t>TỪ LÁY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99" dirty="0">
                          <a:solidFill>
                            <a:srgbClr val="CD5E5E"/>
                          </a:solidFill>
                          <a:latin typeface="Roboto Condensed Bold"/>
                        </a:rPr>
                        <a:t>TÁC DỤNG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586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99" dirty="0">
                          <a:solidFill>
                            <a:srgbClr val="000000"/>
                          </a:solidFill>
                          <a:latin typeface="Roboto Condensed"/>
                        </a:rPr>
                        <a:t>a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i="1" dirty="0" smtClean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42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"/>
                        </a:rPr>
                        <a:t>b</a:t>
                      </a:r>
                      <a:endParaRPr lang="en-US" sz="110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100" i="1" dirty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586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"/>
                        </a:rPr>
                        <a:t>c</a:t>
                      </a:r>
                      <a:endParaRPr lang="en-US" sz="110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100" i="1" dirty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Box 20"/>
          <p:cNvSpPr txBox="1"/>
          <p:nvPr/>
        </p:nvSpPr>
        <p:spPr>
          <a:xfrm>
            <a:off x="1418742" y="726948"/>
            <a:ext cx="5439655" cy="1111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 spc="12" dirty="0">
                <a:solidFill>
                  <a:srgbClr val="58A268"/>
                </a:solidFill>
                <a:latin typeface="SVN-HC Rostrum" panose="02000506000000020003" pitchFamily="50" charset="0"/>
              </a:rPr>
              <a:t>III. TỪ LÁY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56111" y="670641"/>
            <a:ext cx="5918754" cy="56820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29485" y="1548343"/>
            <a:ext cx="1173320" cy="10453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80720" y="8432174"/>
            <a:ext cx="2183861" cy="5598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3787">
            <a:off x="16385144" y="684593"/>
            <a:ext cx="3788090" cy="37743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945826" y="6658195"/>
            <a:ext cx="5918754" cy="56820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03562">
            <a:off x="1917439" y="7065593"/>
            <a:ext cx="3788090" cy="37743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23099">
            <a:off x="-1711500" y="7601433"/>
            <a:ext cx="3880187" cy="379552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968879">
            <a:off x="-2626483" y="5732095"/>
            <a:ext cx="4005206" cy="553447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-80409">
            <a:off x="1257279" y="2606745"/>
            <a:ext cx="4348659" cy="4168499"/>
            <a:chOff x="0" y="0"/>
            <a:chExt cx="1248262" cy="119654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48262" cy="1196548"/>
            </a:xfrm>
            <a:custGeom>
              <a:avLst/>
              <a:gdLst/>
              <a:ahLst/>
              <a:cxnLst/>
              <a:rect l="l" t="t" r="r" b="b"/>
              <a:pathLst>
                <a:path w="1248262" h="1196548">
                  <a:moveTo>
                    <a:pt x="624131" y="0"/>
                  </a:moveTo>
                  <a:lnTo>
                    <a:pt x="745284" y="164858"/>
                  </a:lnTo>
                  <a:lnTo>
                    <a:pt x="936196" y="80154"/>
                  </a:lnTo>
                  <a:lnTo>
                    <a:pt x="955127" y="280991"/>
                  </a:lnTo>
                  <a:lnTo>
                    <a:pt x="1164644" y="299137"/>
                  </a:lnTo>
                  <a:lnTo>
                    <a:pt x="1076279" y="482140"/>
                  </a:lnTo>
                  <a:lnTo>
                    <a:pt x="1248262" y="598274"/>
                  </a:lnTo>
                  <a:lnTo>
                    <a:pt x="1076279" y="714408"/>
                  </a:lnTo>
                  <a:lnTo>
                    <a:pt x="1164644" y="897411"/>
                  </a:lnTo>
                  <a:lnTo>
                    <a:pt x="955127" y="915557"/>
                  </a:lnTo>
                  <a:lnTo>
                    <a:pt x="936196" y="1116394"/>
                  </a:lnTo>
                  <a:lnTo>
                    <a:pt x="745284" y="1031690"/>
                  </a:lnTo>
                  <a:lnTo>
                    <a:pt x="624131" y="1196548"/>
                  </a:lnTo>
                  <a:lnTo>
                    <a:pt x="502977" y="1031690"/>
                  </a:lnTo>
                  <a:lnTo>
                    <a:pt x="312065" y="1116394"/>
                  </a:lnTo>
                  <a:lnTo>
                    <a:pt x="293135" y="915557"/>
                  </a:lnTo>
                  <a:lnTo>
                    <a:pt x="83618" y="897411"/>
                  </a:lnTo>
                  <a:lnTo>
                    <a:pt x="171983" y="714408"/>
                  </a:lnTo>
                  <a:lnTo>
                    <a:pt x="0" y="598274"/>
                  </a:lnTo>
                  <a:lnTo>
                    <a:pt x="171983" y="482140"/>
                  </a:lnTo>
                  <a:lnTo>
                    <a:pt x="83618" y="299137"/>
                  </a:lnTo>
                  <a:lnTo>
                    <a:pt x="293135" y="280991"/>
                  </a:lnTo>
                  <a:lnTo>
                    <a:pt x="312065" y="80154"/>
                  </a:lnTo>
                  <a:lnTo>
                    <a:pt x="502977" y="164858"/>
                  </a:lnTo>
                  <a:lnTo>
                    <a:pt x="624131" y="0"/>
                  </a:ln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38267" y="317587"/>
              <a:ext cx="919730" cy="635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 err="1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Yêu</a:t>
              </a:r>
              <a:r>
                <a:rPr lang="en-US" sz="3399" dirty="0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cầu</a:t>
              </a:r>
              <a:r>
                <a:rPr lang="en-US" sz="3399" dirty="0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: HS </a:t>
              </a:r>
              <a:r>
                <a:rPr lang="en-US" sz="3399" dirty="0" err="1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làm</a:t>
              </a:r>
              <a:r>
                <a:rPr lang="en-US" sz="3399" dirty="0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bài</a:t>
              </a:r>
              <a:r>
                <a:rPr lang="en-US" sz="3399" dirty="0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tập</a:t>
              </a:r>
              <a:r>
                <a:rPr lang="en-US" sz="3399" dirty="0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 4 </a:t>
              </a:r>
            </a:p>
            <a:p>
              <a:pPr algn="ctr">
                <a:lnSpc>
                  <a:spcPts val="4759"/>
                </a:lnSpc>
              </a:pPr>
              <a:r>
                <a:rPr lang="en-US" sz="3399" dirty="0">
                  <a:solidFill>
                    <a:srgbClr val="446889">
                      <a:alpha val="77647"/>
                    </a:srgbClr>
                  </a:solidFill>
                  <a:latin typeface="Roboto Condensed Bold"/>
                </a:rPr>
                <a:t>(SGK, tr. 18)</a:t>
              </a:r>
            </a:p>
          </p:txBody>
        </p:sp>
      </p:grpSp>
      <p:graphicFrame>
        <p:nvGraphicFramePr>
          <p:cNvPr id="19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436064"/>
              </p:ext>
            </p:extLst>
          </p:nvPr>
        </p:nvGraphicFramePr>
        <p:xfrm>
          <a:off x="6302806" y="2360743"/>
          <a:ext cx="11379350" cy="7296149"/>
        </p:xfrm>
        <a:graphic>
          <a:graphicData uri="http://schemas.openxmlformats.org/drawingml/2006/table">
            <a:tbl>
              <a:tblPr/>
              <a:tblGrid>
                <a:gridCol w="1501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7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09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99" dirty="0">
                          <a:solidFill>
                            <a:srgbClr val="CD5E5E"/>
                          </a:solidFill>
                          <a:latin typeface="Roboto Condensed Bold"/>
                        </a:rPr>
                        <a:t>TỪ LÁY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99" dirty="0">
                          <a:solidFill>
                            <a:srgbClr val="CD5E5E"/>
                          </a:solidFill>
                          <a:latin typeface="Roboto Condensed Bold"/>
                        </a:rPr>
                        <a:t>TÁC DỤNG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586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99" dirty="0">
                          <a:solidFill>
                            <a:srgbClr val="000000"/>
                          </a:solidFill>
                          <a:latin typeface="Roboto Condensed"/>
                        </a:rPr>
                        <a:t>a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99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xiên</a:t>
                      </a:r>
                      <a:r>
                        <a:rPr lang="en-US" sz="3399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xiết</a:t>
                      </a:r>
                      <a:endParaRPr lang="en-US" sz="1100" i="1" dirty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42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"/>
                        </a:rPr>
                        <a:t>b</a:t>
                      </a:r>
                      <a:endParaRPr lang="en-US" sz="110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99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bé</a:t>
                      </a:r>
                      <a:r>
                        <a:rPr lang="en-US" sz="3399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bỏng</a:t>
                      </a:r>
                      <a:endParaRPr lang="en-US" sz="1100" i="1" dirty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586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Roboto Condensed"/>
                        </a:rPr>
                        <a:t>c</a:t>
                      </a:r>
                      <a:endParaRPr lang="en-US" sz="110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99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mỏng</a:t>
                      </a:r>
                      <a:r>
                        <a:rPr lang="en-US" sz="3399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manh</a:t>
                      </a:r>
                      <a:r>
                        <a:rPr lang="en-US" sz="3399" i="1" dirty="0">
                          <a:solidFill>
                            <a:srgbClr val="000000"/>
                          </a:solidFill>
                          <a:latin typeface="Roboto Condensed"/>
                        </a:rPr>
                        <a:t>, run </a:t>
                      </a:r>
                      <a:r>
                        <a:rPr lang="en-US" sz="3399" i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rẩy</a:t>
                      </a:r>
                      <a:endParaRPr lang="en-US" sz="1100" i="1" dirty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Box 20"/>
          <p:cNvSpPr txBox="1"/>
          <p:nvPr/>
        </p:nvSpPr>
        <p:spPr>
          <a:xfrm>
            <a:off x="1209127" y="1461721"/>
            <a:ext cx="5439655" cy="1111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 spc="12" dirty="0">
                <a:solidFill>
                  <a:srgbClr val="58A268"/>
                </a:solidFill>
                <a:latin typeface="SVN-HC Rostrum" panose="02000506000000020003" pitchFamily="50" charset="0"/>
              </a:rPr>
              <a:t>III. TỪ LÁY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15600" y="3678062"/>
            <a:ext cx="6620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24860" y="5964590"/>
            <a:ext cx="6354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79147" y="7572993"/>
            <a:ext cx="6585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8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85484" y="-402235"/>
            <a:ext cx="4272488" cy="45016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53791">
            <a:off x="10253004" y="-1824445"/>
            <a:ext cx="4308575" cy="46013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44516" y="-1993844"/>
            <a:ext cx="4661672" cy="51074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41101" y="6997456"/>
            <a:ext cx="4367232" cy="42878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80321">
            <a:off x="7014016" y="-2929070"/>
            <a:ext cx="4259967" cy="47428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423859">
            <a:off x="15552873" y="3459941"/>
            <a:ext cx="2917541" cy="384807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63959" y="752281"/>
            <a:ext cx="6216700" cy="1973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71"/>
              </a:lnSpc>
              <a:spcBef>
                <a:spcPct val="0"/>
              </a:spcBef>
            </a:pPr>
            <a:r>
              <a:rPr lang="en-US" sz="11550" spc="577">
                <a:solidFill>
                  <a:srgbClr val="454B85"/>
                </a:solidFill>
                <a:latin typeface="SVN-HC 1"/>
              </a:rPr>
              <a:t>Khởi động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3113564"/>
            <a:ext cx="13258800" cy="62209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41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269931">
            <a:off x="16214634" y="3638705"/>
            <a:ext cx="1353652" cy="15874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6779" y="1991236"/>
            <a:ext cx="15187259" cy="72670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128" b="10479"/>
          <a:stretch>
            <a:fillRect/>
          </a:stretch>
        </p:blipFill>
        <p:spPr>
          <a:xfrm rot="-1231150">
            <a:off x="2526766" y="-1724335"/>
            <a:ext cx="5053887" cy="4837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411738" flipH="1">
            <a:off x="-1735952" y="5224724"/>
            <a:ext cx="5529305" cy="74904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832574" flipH="1">
            <a:off x="13641409" y="6345137"/>
            <a:ext cx="6496445" cy="64728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280583">
            <a:off x="400949" y="4139592"/>
            <a:ext cx="865853" cy="10153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188846">
            <a:off x="427133" y="5124891"/>
            <a:ext cx="617995" cy="7247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597175">
            <a:off x="2635874" y="8152089"/>
            <a:ext cx="2552102" cy="33660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2541047">
            <a:off x="15136895" y="-917762"/>
            <a:ext cx="5090523" cy="46277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l="28424"/>
          <a:stretch>
            <a:fillRect/>
          </a:stretch>
        </p:blipFill>
        <p:spPr>
          <a:xfrm rot="-5888056">
            <a:off x="7745890" y="-2942365"/>
            <a:ext cx="3154571" cy="49069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8162370" y="3359291"/>
            <a:ext cx="1827328" cy="64122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8748774">
            <a:off x="11951944" y="8905951"/>
            <a:ext cx="2290766" cy="25504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l="24709" r="18340"/>
          <a:stretch>
            <a:fillRect/>
          </a:stretch>
        </p:blipFill>
        <p:spPr>
          <a:xfrm rot="10427415">
            <a:off x="13061031" y="7835436"/>
            <a:ext cx="804986" cy="15737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l="22085" r="16017"/>
          <a:stretch>
            <a:fillRect/>
          </a:stretch>
        </p:blipFill>
        <p:spPr>
          <a:xfrm rot="4177288">
            <a:off x="14299321" y="1604903"/>
            <a:ext cx="703515" cy="12654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l="21970" r="14794"/>
          <a:stretch>
            <a:fillRect/>
          </a:stretch>
        </p:blipFill>
        <p:spPr>
          <a:xfrm rot="5101081">
            <a:off x="13939038" y="1011745"/>
            <a:ext cx="463376" cy="81584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r="18701"/>
          <a:stretch>
            <a:fillRect/>
          </a:stretch>
        </p:blipFill>
        <p:spPr>
          <a:xfrm rot="6515010">
            <a:off x="13898826" y="-603282"/>
            <a:ext cx="1023242" cy="140129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238726">
            <a:off x="-1880472" y="-948513"/>
            <a:ext cx="4099606" cy="44916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2292307" y="4059802"/>
            <a:ext cx="13513616" cy="1083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70"/>
              </a:lnSpc>
            </a:pPr>
            <a:r>
              <a:rPr lang="en-US" sz="7025" dirty="0">
                <a:solidFill>
                  <a:srgbClr val="446889"/>
                </a:solidFill>
                <a:latin typeface="SVN-HC Green Grove" panose="02000000000000000000" pitchFamily="50" charset="0"/>
              </a:rPr>
              <a:t>BÀI 1: BẦU TRỜI TUỔI THƠ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75529" y="5274157"/>
            <a:ext cx="14277623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32"/>
              </a:lnSpc>
              <a:spcBef>
                <a:spcPct val="0"/>
              </a:spcBef>
            </a:pPr>
            <a:r>
              <a:rPr lang="en-US" sz="8594" spc="429" dirty="0" err="1">
                <a:solidFill>
                  <a:srgbClr val="446889"/>
                </a:solidFill>
                <a:latin typeface="SVN-HC Santoro Script" pitchFamily="50" charset="0"/>
              </a:rPr>
              <a:t>Thực</a:t>
            </a:r>
            <a:r>
              <a:rPr lang="en-US" sz="8594" spc="429" dirty="0">
                <a:solidFill>
                  <a:srgbClr val="446889"/>
                </a:solidFill>
                <a:latin typeface="SVN-HC Santoro Script" pitchFamily="50" charset="0"/>
              </a:rPr>
              <a:t> </a:t>
            </a:r>
            <a:r>
              <a:rPr lang="en-US" sz="8594" spc="429" dirty="0" err="1">
                <a:solidFill>
                  <a:srgbClr val="446889"/>
                </a:solidFill>
                <a:latin typeface="SVN-HC Santoro Script" pitchFamily="50" charset="0"/>
              </a:rPr>
              <a:t>hành</a:t>
            </a:r>
            <a:r>
              <a:rPr lang="en-US" sz="8594" spc="429" dirty="0">
                <a:solidFill>
                  <a:srgbClr val="446889"/>
                </a:solidFill>
                <a:latin typeface="SVN-HC Santoro Script" pitchFamily="50" charset="0"/>
              </a:rPr>
              <a:t> </a:t>
            </a:r>
            <a:r>
              <a:rPr lang="en-US" sz="8594" spc="429" dirty="0" err="1">
                <a:solidFill>
                  <a:srgbClr val="446889"/>
                </a:solidFill>
                <a:latin typeface="SVN-HC Santoro Script" pitchFamily="50" charset="0"/>
              </a:rPr>
              <a:t>tiếng</a:t>
            </a:r>
            <a:r>
              <a:rPr lang="en-US" sz="8594" spc="429" dirty="0">
                <a:solidFill>
                  <a:srgbClr val="446889"/>
                </a:solidFill>
                <a:latin typeface="SVN-HC Santoro Script" pitchFamily="50" charset="0"/>
              </a:rPr>
              <a:t> </a:t>
            </a:r>
            <a:r>
              <a:rPr lang="en-US" sz="8594" spc="429" dirty="0" err="1">
                <a:solidFill>
                  <a:srgbClr val="446889"/>
                </a:solidFill>
                <a:latin typeface="SVN-HC Santoro Script" pitchFamily="50" charset="0"/>
              </a:rPr>
              <a:t>Việt</a:t>
            </a:r>
            <a:endParaRPr lang="en-US" sz="8594" spc="429" dirty="0">
              <a:solidFill>
                <a:srgbClr val="446889"/>
              </a:solidFill>
              <a:latin typeface="SVN-HC Santoro Script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31937" y="1664869"/>
            <a:ext cx="11864595" cy="72670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396152">
            <a:off x="13402043" y="-1827237"/>
            <a:ext cx="4629150" cy="50217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542193" y="219547"/>
            <a:ext cx="2455478" cy="223225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780234" y="4416946"/>
            <a:ext cx="13168001" cy="2570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35"/>
              </a:lnSpc>
              <a:spcBef>
                <a:spcPct val="0"/>
              </a:spcBef>
            </a:pPr>
            <a:r>
              <a:rPr lang="en-US" sz="7310" spc="365" dirty="0">
                <a:solidFill>
                  <a:srgbClr val="446889"/>
                </a:solidFill>
                <a:latin typeface="SVN-HC Rostrum" panose="02000506000000020003" pitchFamily="50" charset="0"/>
              </a:rPr>
              <a:t>MỞ RỘNG TRẠNG NGỮ CỦA CÂU BẰNG CỤM TỪ, TỪ LÁY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1916801" y="5096427"/>
            <a:ext cx="7205913" cy="6958917"/>
            <a:chOff x="0" y="0"/>
            <a:chExt cx="9607884" cy="927855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8485873">
              <a:off x="1336211" y="1632625"/>
              <a:ext cx="5969430" cy="637511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-9178349">
              <a:off x="6211312" y="5651230"/>
              <a:ext cx="2834350" cy="3155653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-7274544">
              <a:off x="1361978" y="452186"/>
              <a:ext cx="2834350" cy="3155653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16618" y="3535790"/>
            <a:ext cx="4367232" cy="42878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373408">
            <a:off x="13807728" y="8672463"/>
            <a:ext cx="2977607" cy="47607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7282696">
            <a:off x="-1404964" y="2120619"/>
            <a:ext cx="2809929" cy="310333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88163">
            <a:off x="13614357" y="7960037"/>
            <a:ext cx="1657525" cy="1943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73408">
            <a:off x="14771928" y="8472580"/>
            <a:ext cx="2977607" cy="47607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74198" y="-1850483"/>
            <a:ext cx="4613918" cy="50550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130665">
            <a:off x="16884515" y="6667488"/>
            <a:ext cx="1507583" cy="16784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85907">
            <a:off x="17840266" y="5733341"/>
            <a:ext cx="1079148" cy="12014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734570">
            <a:off x="17518286" y="9050150"/>
            <a:ext cx="1413500" cy="15737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196028">
            <a:off x="344332" y="7370944"/>
            <a:ext cx="1134009" cy="12625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769471" y="8672159"/>
            <a:ext cx="2375559" cy="23323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735733" y="4551930"/>
            <a:ext cx="1567565" cy="16516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318019" y="2859876"/>
            <a:ext cx="2565768" cy="33841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542193" y="219547"/>
            <a:ext cx="2455478" cy="223225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282696">
            <a:off x="1754350" y="-1570503"/>
            <a:ext cx="2809929" cy="31033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870743" y="-482946"/>
            <a:ext cx="1187871" cy="11835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927616">
            <a:off x="-469902" y="6427833"/>
            <a:ext cx="1273368" cy="149328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88163">
            <a:off x="14578556" y="7195410"/>
            <a:ext cx="1657525" cy="194379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-4614256">
            <a:off x="12855043" y="-1098148"/>
            <a:ext cx="2216498" cy="21761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577610" y="6853864"/>
            <a:ext cx="1827328" cy="641226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209127" y="-3674521"/>
            <a:ext cx="16688163" cy="18593433"/>
            <a:chOff x="0" y="-414399"/>
            <a:chExt cx="840650" cy="93662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2435" cy="107828"/>
            </a:xfrm>
            <a:custGeom>
              <a:avLst/>
              <a:gdLst/>
              <a:ahLst/>
              <a:cxnLst/>
              <a:rect l="l" t="t" r="r" b="b"/>
              <a:pathLst>
                <a:path w="282435" h="107828">
                  <a:moveTo>
                    <a:pt x="53914" y="0"/>
                  </a:moveTo>
                  <a:lnTo>
                    <a:pt x="228521" y="0"/>
                  </a:lnTo>
                  <a:cubicBezTo>
                    <a:pt x="242820" y="0"/>
                    <a:pt x="256533" y="5680"/>
                    <a:pt x="266644" y="15791"/>
                  </a:cubicBezTo>
                  <a:cubicBezTo>
                    <a:pt x="276755" y="25902"/>
                    <a:pt x="282435" y="39615"/>
                    <a:pt x="282435" y="53914"/>
                  </a:cubicBezTo>
                  <a:lnTo>
                    <a:pt x="282435" y="53914"/>
                  </a:lnTo>
                  <a:cubicBezTo>
                    <a:pt x="282435" y="83690"/>
                    <a:pt x="258297" y="107828"/>
                    <a:pt x="228521" y="107828"/>
                  </a:cubicBezTo>
                  <a:lnTo>
                    <a:pt x="53914" y="107828"/>
                  </a:lnTo>
                  <a:cubicBezTo>
                    <a:pt x="24138" y="107828"/>
                    <a:pt x="0" y="83690"/>
                    <a:pt x="0" y="53914"/>
                  </a:cubicBezTo>
                  <a:lnTo>
                    <a:pt x="0" y="53914"/>
                  </a:lnTo>
                  <a:cubicBezTo>
                    <a:pt x="0" y="24138"/>
                    <a:pt x="24138" y="0"/>
                    <a:pt x="53914" y="0"/>
                  </a:cubicBezTo>
                  <a:close/>
                </a:path>
              </a:pathLst>
            </a:custGeom>
            <a:solidFill>
              <a:srgbClr val="F8EA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27850" y="-414399"/>
              <a:ext cx="812800" cy="9366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l">
                <a:lnSpc>
                  <a:spcPts val="5459"/>
                </a:lnSpc>
              </a:pPr>
              <a:r>
                <a:rPr lang="en-US" sz="3499" dirty="0" err="1">
                  <a:solidFill>
                    <a:srgbClr val="CD5E5E"/>
                  </a:solidFill>
                  <a:latin typeface="Roboto Condensed Bold"/>
                </a:rPr>
                <a:t>Yêu</a:t>
              </a:r>
              <a:r>
                <a:rPr lang="en-US" sz="3499" dirty="0">
                  <a:solidFill>
                    <a:srgbClr val="CD5E5E"/>
                  </a:solidFill>
                  <a:latin typeface="Roboto Condensed Bold"/>
                </a:rPr>
                <a:t> </a:t>
              </a:r>
              <a:r>
                <a:rPr lang="en-US" sz="3499" dirty="0" err="1">
                  <a:solidFill>
                    <a:srgbClr val="CD5E5E"/>
                  </a:solidFill>
                  <a:latin typeface="Roboto Condensed Bold"/>
                </a:rPr>
                <a:t>cầu</a:t>
              </a:r>
              <a:r>
                <a:rPr lang="en-US" sz="3499" dirty="0">
                  <a:solidFill>
                    <a:srgbClr val="CD5E5E"/>
                  </a:solidFill>
                  <a:latin typeface="Roboto Condensed Bold"/>
                </a:rPr>
                <a:t>: </a:t>
              </a:r>
              <a:r>
                <a:rPr lang="en-US" sz="3499" dirty="0">
                  <a:solidFill>
                    <a:srgbClr val="CD5E5E"/>
                  </a:solidFill>
                  <a:latin typeface="Roboto Condensed"/>
                </a:rPr>
                <a:t>HS </a:t>
              </a:r>
              <a:r>
                <a:rPr lang="en-US" sz="3499" dirty="0" err="1">
                  <a:solidFill>
                    <a:srgbClr val="CD5E5E"/>
                  </a:solidFill>
                  <a:latin typeface="Roboto Condensed"/>
                </a:rPr>
                <a:t>thực</a:t>
              </a:r>
              <a:r>
                <a:rPr lang="en-US" sz="3499" dirty="0">
                  <a:solidFill>
                    <a:srgbClr val="CD5E5E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CD5E5E"/>
                  </a:solidFill>
                  <a:latin typeface="Roboto Condensed"/>
                </a:rPr>
                <a:t>hiện</a:t>
              </a:r>
              <a:r>
                <a:rPr lang="en-US" sz="3499" dirty="0">
                  <a:solidFill>
                    <a:srgbClr val="CD5E5E"/>
                  </a:solidFill>
                  <a:latin typeface="Roboto Condensed"/>
                </a:rPr>
                <a:t> </a:t>
              </a:r>
            </a:p>
            <a:p>
              <a:pPr algn="l">
                <a:lnSpc>
                  <a:spcPts val="5459"/>
                </a:lnSpc>
              </a:pPr>
              <a:r>
                <a:rPr lang="en-US" sz="3499" dirty="0" err="1">
                  <a:solidFill>
                    <a:srgbClr val="CD5E5E"/>
                  </a:solidFill>
                  <a:latin typeface="Roboto Condensed"/>
                </a:rPr>
                <a:t>bài</a:t>
              </a:r>
              <a:r>
                <a:rPr lang="en-US" sz="3499" dirty="0">
                  <a:solidFill>
                    <a:srgbClr val="CD5E5E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CD5E5E"/>
                  </a:solidFill>
                  <a:latin typeface="Roboto Condensed"/>
                </a:rPr>
                <a:t>tập</a:t>
              </a:r>
              <a:r>
                <a:rPr lang="en-US" sz="3499" dirty="0">
                  <a:solidFill>
                    <a:srgbClr val="CD5E5E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CD5E5E"/>
                  </a:solidFill>
                  <a:latin typeface="Roboto Condensed"/>
                </a:rPr>
                <a:t>số</a:t>
              </a:r>
              <a:r>
                <a:rPr lang="en-US" sz="3499" dirty="0">
                  <a:solidFill>
                    <a:srgbClr val="CD5E5E"/>
                  </a:solidFill>
                  <a:latin typeface="Roboto Condensed"/>
                </a:rPr>
                <a:t> 1 (SGK, tr.17).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09127" y="1565397"/>
            <a:ext cx="14183273" cy="2423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3"/>
              </a:lnSpc>
            </a:pPr>
            <a:r>
              <a:rPr lang="en-US" sz="6399" spc="12" dirty="0">
                <a:solidFill>
                  <a:srgbClr val="454B85"/>
                </a:solidFill>
                <a:latin typeface="SVN-HC Rostrum" panose="02000506000000020003" pitchFamily="50" charset="0"/>
              </a:rPr>
              <a:t>I.  TÁC DỤNG CỦA VIỆC MỞ RỘNG TRẠNG NGỮ CỦA CÂU BẰNG CỤM TỪ 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4854687" y="7688935"/>
            <a:ext cx="4289313" cy="427371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1328526" flipH="1">
            <a:off x="1645506" y="8599256"/>
            <a:ext cx="2636021" cy="2626435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511312" y="370110"/>
            <a:ext cx="17170844" cy="649065"/>
            <a:chOff x="0" y="0"/>
            <a:chExt cx="22894459" cy="865420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22894459" cy="865420"/>
              <a:chOff x="0" y="0"/>
              <a:chExt cx="4522362" cy="17094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4522362" cy="170947"/>
              </a:xfrm>
              <a:custGeom>
                <a:avLst/>
                <a:gdLst/>
                <a:ahLst/>
                <a:cxnLst/>
                <a:rect l="l" t="t" r="r" b="b"/>
                <a:pathLst>
                  <a:path w="4522362" h="170947">
                    <a:moveTo>
                      <a:pt x="22995" y="0"/>
                    </a:moveTo>
                    <a:lnTo>
                      <a:pt x="4499368" y="0"/>
                    </a:lnTo>
                    <a:cubicBezTo>
                      <a:pt x="4505466" y="0"/>
                      <a:pt x="4511315" y="2423"/>
                      <a:pt x="4515627" y="6735"/>
                    </a:cubicBezTo>
                    <a:cubicBezTo>
                      <a:pt x="4519940" y="11047"/>
                      <a:pt x="4522362" y="16896"/>
                      <a:pt x="4522362" y="22995"/>
                    </a:cubicBezTo>
                    <a:lnTo>
                      <a:pt x="4522362" y="147953"/>
                    </a:lnTo>
                    <a:cubicBezTo>
                      <a:pt x="4522362" y="154051"/>
                      <a:pt x="4519940" y="159900"/>
                      <a:pt x="4515627" y="164212"/>
                    </a:cubicBezTo>
                    <a:cubicBezTo>
                      <a:pt x="4511315" y="168525"/>
                      <a:pt x="4505466" y="170947"/>
                      <a:pt x="4499368" y="170947"/>
                    </a:cubicBezTo>
                    <a:lnTo>
                      <a:pt x="22995" y="170947"/>
                    </a:lnTo>
                    <a:cubicBezTo>
                      <a:pt x="16896" y="170947"/>
                      <a:pt x="11047" y="168525"/>
                      <a:pt x="6735" y="164212"/>
                    </a:cubicBezTo>
                    <a:cubicBezTo>
                      <a:pt x="2423" y="159900"/>
                      <a:pt x="0" y="154051"/>
                      <a:pt x="0" y="147953"/>
                    </a:cubicBezTo>
                    <a:lnTo>
                      <a:pt x="0" y="22995"/>
                    </a:lnTo>
                    <a:cubicBezTo>
                      <a:pt x="0" y="16896"/>
                      <a:pt x="2423" y="11047"/>
                      <a:pt x="6735" y="6735"/>
                    </a:cubicBezTo>
                    <a:cubicBezTo>
                      <a:pt x="11047" y="2423"/>
                      <a:pt x="16896" y="0"/>
                      <a:pt x="229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SVN-HC Green Grove" panose="02000000000000000000" pitchFamily="50" charset="0"/>
                </a:endParaRPr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981799" y="121939"/>
              <a:ext cx="1250401" cy="623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5"/>
                </a:lnSpc>
              </a:pPr>
              <a:r>
                <a:rPr lang="en-US" sz="2799" spc="61">
                  <a:solidFill>
                    <a:srgbClr val="446889"/>
                  </a:solidFill>
                  <a:latin typeface="SVN-HC Green Grove" panose="02000000000000000000" pitchFamily="50" charset="0"/>
                </a:rPr>
                <a:t>lớp 7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6463915" y="112415"/>
              <a:ext cx="5702833" cy="636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446889"/>
                  </a:solidFill>
                  <a:latin typeface="SVN-HC Green Grove" panose="02000000000000000000" pitchFamily="50" charset="0"/>
                </a:rPr>
                <a:t>KẾT NỐI TRI THỨC VỚI CUỘC SỐNG</a:t>
              </a: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>
          <a:xfrm rot="707002">
            <a:off x="12683747" y="3558876"/>
            <a:ext cx="4035289" cy="57076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>
          <a:xfrm rot="-111986">
            <a:off x="9146166" y="3742433"/>
            <a:ext cx="4035289" cy="5707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83552">
            <a:off x="16472202" y="1463054"/>
            <a:ext cx="3023221" cy="46060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42780">
            <a:off x="15689840" y="1191114"/>
            <a:ext cx="1567565" cy="1651649"/>
          </a:xfrm>
          <a:prstGeom prst="rect">
            <a:avLst/>
          </a:prstGeom>
        </p:spPr>
      </p:pic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776295"/>
              </p:ext>
            </p:extLst>
          </p:nvPr>
        </p:nvGraphicFramePr>
        <p:xfrm>
          <a:off x="1218063" y="1866900"/>
          <a:ext cx="15851874" cy="5268036"/>
        </p:xfrm>
        <a:graphic>
          <a:graphicData uri="http://schemas.openxmlformats.org/drawingml/2006/table">
            <a:tbl>
              <a:tblPr/>
              <a:tblGrid>
                <a:gridCol w="1010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5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6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762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199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TRẠNG NGỮ </a:t>
                      </a:r>
                    </a:p>
                    <a:p>
                      <a:pPr algn="ctr">
                        <a:defRPr/>
                      </a:pPr>
                      <a:r>
                        <a:rPr lang="en-US" sz="3199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CHƯA ĐƯỢC RÚT GỌN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199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TRẠNG NGỮ </a:t>
                      </a:r>
                    </a:p>
                    <a:p>
                      <a:pPr algn="ctr">
                        <a:defRPr/>
                      </a:pPr>
                      <a:r>
                        <a:rPr lang="en-US" sz="3199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ĐƯỢC RÚT GỌN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199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NHẬN XÉT VỀ SỰ THAY ĐỔI NGHĨA CỦA CÂU RÚT GỌN TRẠNG NGỮ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041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199" dirty="0">
                          <a:solidFill>
                            <a:srgbClr val="000000"/>
                          </a:solidFill>
                          <a:latin typeface="Roboto Condensed"/>
                        </a:rPr>
                        <a:t>a</a:t>
                      </a:r>
                      <a:r>
                        <a:rPr lang="en-US" sz="3199" dirty="0" smtClean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endParaRPr lang="en-US" sz="1100" b="0" i="1" dirty="0"/>
                    </a:p>
                  </a:txBody>
                  <a:tcPr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endParaRPr lang="en-US" sz="1100" b="0" i="1" dirty="0"/>
                    </a:p>
                  </a:txBody>
                  <a:tcPr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9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43470">
            <a:off x="983522" y="8379665"/>
            <a:ext cx="1603940" cy="244367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62000" y="588310"/>
            <a:ext cx="6740819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446889"/>
                </a:solidFill>
                <a:latin typeface="Roboto Condensed Bold"/>
              </a:rPr>
              <a:t>Nhiệm</a:t>
            </a:r>
            <a:r>
              <a:rPr lang="en-US" sz="3600" dirty="0">
                <a:solidFill>
                  <a:srgbClr val="446889"/>
                </a:solidFill>
                <a:latin typeface="Roboto Condensed Bold"/>
              </a:rPr>
              <a:t> </a:t>
            </a:r>
            <a:r>
              <a:rPr lang="en-US" sz="3600" dirty="0" err="1">
                <a:solidFill>
                  <a:srgbClr val="446889"/>
                </a:solidFill>
                <a:latin typeface="Roboto Condensed Bold"/>
              </a:rPr>
              <a:t>vụ</a:t>
            </a:r>
            <a:r>
              <a:rPr lang="en-US" sz="3600" dirty="0">
                <a:solidFill>
                  <a:srgbClr val="446889"/>
                </a:solidFill>
                <a:latin typeface="Roboto Condensed Bold"/>
              </a:rPr>
              <a:t> 1: </a:t>
            </a:r>
            <a:r>
              <a:rPr lang="en-US" sz="3600" dirty="0" err="1">
                <a:solidFill>
                  <a:srgbClr val="446889"/>
                </a:solidFill>
                <a:latin typeface="Roboto Condensed"/>
              </a:rPr>
              <a:t>Bài</a:t>
            </a:r>
            <a:r>
              <a:rPr lang="en-US" sz="3600" dirty="0">
                <a:solidFill>
                  <a:srgbClr val="446889"/>
                </a:solidFill>
                <a:latin typeface="Roboto Condensed"/>
              </a:rPr>
              <a:t> 1 (SGK, tr. 17)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8400" y="4798608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r>
              <a:rPr lang="en-US" sz="3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5153" y="484061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 qua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64466" y="5009826"/>
            <a:ext cx="5324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64734" y="-413111"/>
            <a:ext cx="3880187" cy="37955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72875" y="1738128"/>
            <a:ext cx="3686425" cy="36730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28526" flipH="1">
            <a:off x="10814763" y="2520499"/>
            <a:ext cx="2265513" cy="2257274"/>
          </a:xfrm>
          <a:prstGeom prst="rect">
            <a:avLst/>
          </a:prstGeom>
        </p:spPr>
      </p:pic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4049"/>
              </p:ext>
            </p:extLst>
          </p:nvPr>
        </p:nvGraphicFramePr>
        <p:xfrm>
          <a:off x="585931" y="1738128"/>
          <a:ext cx="17168669" cy="8129772"/>
        </p:xfrm>
        <a:graphic>
          <a:graphicData uri="http://schemas.openxmlformats.org/drawingml/2006/table">
            <a:tbl>
              <a:tblPr/>
              <a:tblGrid>
                <a:gridCol w="1152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9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7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9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1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TRẠNG NGỮ </a:t>
                      </a:r>
                    </a:p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CHƯA ĐƯỢC MỞ RỘNG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TRẠNG NGỮ ĐÃ ĐƯỢC </a:t>
                      </a:r>
                    </a:p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MỞ RỘNG BẰNG CỤM TỪ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NHẬN XÉT VỀ TÁC DỤNG </a:t>
                      </a:r>
                    </a:p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454B85"/>
                          </a:solidFill>
                          <a:latin typeface="Roboto Condensed Bold"/>
                        </a:rPr>
                        <a:t>CỦA VIỆC MỞ RỘNG TRẠNG NGỮ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553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700" dirty="0" smtClean="0">
                          <a:solidFill>
                            <a:srgbClr val="000000"/>
                          </a:solidFill>
                          <a:latin typeface="Roboto Condensed"/>
                        </a:rPr>
                        <a:t>b.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i="1" dirty="0"/>
                    </a:p>
                  </a:txBody>
                  <a:tcPr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i="1" dirty="0"/>
                    </a:p>
                  </a:txBody>
                  <a:tcPr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575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700" dirty="0" smtClean="0">
                          <a:solidFill>
                            <a:srgbClr val="000000"/>
                          </a:solidFill>
                          <a:latin typeface="Roboto Condensed"/>
                        </a:rPr>
                        <a:t>c.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i="1" dirty="0"/>
                    </a:p>
                  </a:txBody>
                  <a:tcPr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i="1" dirty="0"/>
                    </a:p>
                  </a:txBody>
                  <a:tcPr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651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700" dirty="0" smtClean="0">
                          <a:solidFill>
                            <a:srgbClr val="000000"/>
                          </a:solidFill>
                          <a:latin typeface="Roboto Condensed"/>
                        </a:rPr>
                        <a:t>d.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i="1" dirty="0"/>
                    </a:p>
                  </a:txBody>
                  <a:tcPr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i="1" dirty="0"/>
                    </a:p>
                  </a:txBody>
                  <a:tcPr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D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2389">
            <a:off x="-2033650" y="3716166"/>
            <a:ext cx="4005206" cy="5534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60156" y="4872539"/>
            <a:ext cx="3369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6601" y="4775314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46481" y="4682981"/>
            <a:ext cx="5650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5277" y="6606202"/>
            <a:ext cx="3859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6601" y="6359981"/>
            <a:ext cx="4620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7362" y="6267648"/>
            <a:ext cx="5955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60156" y="8191180"/>
            <a:ext cx="3369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6300" y="8158666"/>
            <a:ext cx="500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46481" y="8136569"/>
            <a:ext cx="6108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64734" y="-413111"/>
            <a:ext cx="3880187" cy="37955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72875" y="1738128"/>
            <a:ext cx="3686425" cy="36730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28526" flipH="1">
            <a:off x="10814763" y="2520499"/>
            <a:ext cx="2265513" cy="22572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2389">
            <a:off x="-2033650" y="3716166"/>
            <a:ext cx="4005206" cy="55344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99179" y="1661928"/>
            <a:ext cx="6740819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6889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Nhiệm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6889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6889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vụ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6889"/>
                </a:solidFill>
                <a:effectLst/>
                <a:uLnTx/>
                <a:uFillTx/>
                <a:latin typeface="Roboto Condensed Bold"/>
                <a:ea typeface="+mn-ea"/>
                <a:cs typeface="+mn-cs"/>
              </a:rPr>
              <a:t> 1: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6889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6889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6889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1.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6889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(SGK, tr.17)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47661" y="4878653"/>
            <a:ext cx="12696939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 b="1" dirty="0" err="1">
                <a:solidFill>
                  <a:srgbClr val="446889"/>
                </a:solidFill>
                <a:latin typeface="Roboto Condensed" panose="020B0604020202020204" charset="0"/>
                <a:ea typeface="Roboto Condensed" panose="020B0604020202020204" charset="0"/>
              </a:rPr>
              <a:t>Nhiệm</a:t>
            </a:r>
            <a:r>
              <a:rPr lang="vi-VN" sz="3600" b="1" dirty="0">
                <a:solidFill>
                  <a:srgbClr val="446889"/>
                </a:solidFill>
                <a:latin typeface="Roboto Condensed" panose="020B0604020202020204" charset="0"/>
                <a:ea typeface="Roboto Condensed" panose="020B0604020202020204" charset="0"/>
              </a:rPr>
              <a:t> vụ 2:</a:t>
            </a:r>
            <a:r>
              <a:rPr lang="vi-VN" sz="3600" dirty="0">
                <a:solidFill>
                  <a:srgbClr val="446889"/>
                </a:solidFill>
                <a:latin typeface="Roboto Condensed" panose="020B0604020202020204" charset="0"/>
                <a:ea typeface="Roboto Condensed" panose="020B0604020202020204" charset="0"/>
              </a:rPr>
              <a:t> Từ các bài tập trên, em có nhận xét về tác dụng của </a:t>
            </a:r>
            <a:r>
              <a:rPr lang="vi-VN" sz="3600" dirty="0" err="1">
                <a:solidFill>
                  <a:srgbClr val="446889"/>
                </a:solidFill>
                <a:latin typeface="Roboto Condensed" panose="020B0604020202020204" charset="0"/>
                <a:ea typeface="Roboto Condensed" panose="020B0604020202020204" charset="0"/>
              </a:rPr>
              <a:t>việc</a:t>
            </a:r>
            <a:r>
              <a:rPr lang="vi-VN" sz="3600" dirty="0">
                <a:solidFill>
                  <a:srgbClr val="446889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endParaRPr lang="en-US" sz="3600" dirty="0">
              <a:solidFill>
                <a:srgbClr val="446889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algn="just">
              <a:lnSpc>
                <a:spcPct val="120000"/>
              </a:lnSpc>
            </a:pPr>
            <a:r>
              <a:rPr lang="vi-VN" sz="3600" dirty="0" err="1">
                <a:solidFill>
                  <a:srgbClr val="446889"/>
                </a:solidFill>
                <a:latin typeface="Roboto Condensed" panose="020B0604020202020204" charset="0"/>
                <a:ea typeface="Roboto Condensed" panose="020B0604020202020204" charset="0"/>
              </a:rPr>
              <a:t>mở</a:t>
            </a:r>
            <a:r>
              <a:rPr lang="vi-VN" sz="3600" dirty="0">
                <a:solidFill>
                  <a:srgbClr val="446889"/>
                </a:solidFill>
                <a:latin typeface="Roboto Condensed" panose="020B0604020202020204" charset="0"/>
                <a:ea typeface="Roboto Condensed" panose="020B0604020202020204" charset="0"/>
              </a:rPr>
              <a:t> rộng trạng ngữ bằng cụm từ? </a:t>
            </a:r>
          </a:p>
          <a:p>
            <a:pPr>
              <a:lnSpc>
                <a:spcPct val="120000"/>
              </a:lnSpc>
            </a:pPr>
            <a:r>
              <a:rPr lang="vi-VN" sz="3600" dirty="0">
                <a:solidFill>
                  <a:srgbClr val="446889"/>
                </a:solidFill>
                <a:latin typeface="Roboto Condensed" panose="020B0604020202020204" charset="0"/>
                <a:ea typeface="Roboto Condensed" panose="020B0604020202020204" charset="0"/>
              </a:rPr>
              <a:t/>
            </a:r>
            <a:br>
              <a:rPr lang="vi-VN" sz="3600" dirty="0">
                <a:solidFill>
                  <a:srgbClr val="446889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endParaRPr lang="vi-VN" sz="3600" dirty="0">
              <a:solidFill>
                <a:srgbClr val="446889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0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B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976948">
            <a:off x="15168216" y="663987"/>
            <a:ext cx="2314575" cy="487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86"/>
              </a:lnSpc>
              <a:spcBef>
                <a:spcPct val="0"/>
              </a:spcBef>
            </a:pPr>
            <a:r>
              <a:rPr lang="en-US" sz="26919">
                <a:solidFill>
                  <a:srgbClr val="F8EAFF"/>
                </a:solidFill>
                <a:latin typeface="Telegraf Bold"/>
              </a:rPr>
              <a:t>?</a:t>
            </a:r>
          </a:p>
        </p:txBody>
      </p:sp>
      <p:grpSp>
        <p:nvGrpSpPr>
          <p:cNvPr id="3" name="Group 3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E4B9FA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373381" y="4838336"/>
            <a:ext cx="6592000" cy="6375958"/>
            <a:chOff x="0" y="0"/>
            <a:chExt cx="8789333" cy="850127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981190"/>
              <a:ext cx="8789333" cy="652008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775363" y="0"/>
              <a:ext cx="2138491" cy="3370115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 rot="-326791">
            <a:off x="309140" y="3687809"/>
            <a:ext cx="7150248" cy="6854021"/>
            <a:chOff x="0" y="0"/>
            <a:chExt cx="1248262" cy="11965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48262" cy="1196548"/>
            </a:xfrm>
            <a:custGeom>
              <a:avLst/>
              <a:gdLst/>
              <a:ahLst/>
              <a:cxnLst/>
              <a:rect l="l" t="t" r="r" b="b"/>
              <a:pathLst>
                <a:path w="1248262" h="1196548">
                  <a:moveTo>
                    <a:pt x="624131" y="0"/>
                  </a:moveTo>
                  <a:lnTo>
                    <a:pt x="745284" y="164858"/>
                  </a:lnTo>
                  <a:lnTo>
                    <a:pt x="936196" y="80154"/>
                  </a:lnTo>
                  <a:lnTo>
                    <a:pt x="955127" y="280991"/>
                  </a:lnTo>
                  <a:lnTo>
                    <a:pt x="1164644" y="299137"/>
                  </a:lnTo>
                  <a:lnTo>
                    <a:pt x="1076279" y="482140"/>
                  </a:lnTo>
                  <a:lnTo>
                    <a:pt x="1248262" y="598274"/>
                  </a:lnTo>
                  <a:lnTo>
                    <a:pt x="1076279" y="714408"/>
                  </a:lnTo>
                  <a:lnTo>
                    <a:pt x="1164644" y="897411"/>
                  </a:lnTo>
                  <a:lnTo>
                    <a:pt x="955127" y="915557"/>
                  </a:lnTo>
                  <a:lnTo>
                    <a:pt x="936196" y="1116394"/>
                  </a:lnTo>
                  <a:lnTo>
                    <a:pt x="745284" y="1031690"/>
                  </a:lnTo>
                  <a:lnTo>
                    <a:pt x="624131" y="1196548"/>
                  </a:lnTo>
                  <a:lnTo>
                    <a:pt x="502977" y="1031690"/>
                  </a:lnTo>
                  <a:lnTo>
                    <a:pt x="312065" y="1116394"/>
                  </a:lnTo>
                  <a:lnTo>
                    <a:pt x="293135" y="915557"/>
                  </a:lnTo>
                  <a:lnTo>
                    <a:pt x="83618" y="897411"/>
                  </a:lnTo>
                  <a:lnTo>
                    <a:pt x="171983" y="714408"/>
                  </a:lnTo>
                  <a:lnTo>
                    <a:pt x="0" y="598274"/>
                  </a:lnTo>
                  <a:lnTo>
                    <a:pt x="171983" y="482140"/>
                  </a:lnTo>
                  <a:lnTo>
                    <a:pt x="83618" y="299137"/>
                  </a:lnTo>
                  <a:lnTo>
                    <a:pt x="293135" y="280991"/>
                  </a:lnTo>
                  <a:lnTo>
                    <a:pt x="312065" y="80154"/>
                  </a:lnTo>
                  <a:lnTo>
                    <a:pt x="502977" y="164858"/>
                  </a:lnTo>
                  <a:lnTo>
                    <a:pt x="624131" y="0"/>
                  </a:lnTo>
                  <a:close/>
                </a:path>
              </a:pathLst>
            </a:custGeom>
            <a:solidFill>
              <a:srgbClr val="F8EAFF">
                <a:alpha val="77647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202087" y="299393"/>
              <a:ext cx="826546" cy="635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Cung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cấp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thông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 tin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cụ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thể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hơn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về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thời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gian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,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không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gian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,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phương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tiện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,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cách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thức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,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mục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đích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...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của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sự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việc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được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nói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đến</a:t>
              </a:r>
              <a:r>
                <a:rPr lang="en-US" sz="3399" dirty="0">
                  <a:solidFill>
                    <a:srgbClr val="F936AE">
                      <a:alpha val="77647"/>
                    </a:srgbClr>
                  </a:solidFill>
                  <a:latin typeface="Roboto Condensed Bold"/>
                </a:rPr>
                <a:t>.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09127" y="1461721"/>
            <a:ext cx="14335673" cy="2253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 spc="12" dirty="0">
                <a:solidFill>
                  <a:srgbClr val="454B85"/>
                </a:solidFill>
                <a:latin typeface="SVN-HC Rostrum" panose="02000506000000020003" pitchFamily="50" charset="0"/>
              </a:rPr>
              <a:t>I.  TÁC DỤNG CỦA VIỆC MỞ RỘNG TRẠNG NGỮ CỦA CÂU BẰNG CỤM TỪ </a:t>
            </a:r>
          </a:p>
        </p:txBody>
      </p:sp>
      <p:grpSp>
        <p:nvGrpSpPr>
          <p:cNvPr id="18" name="Group 18"/>
          <p:cNvGrpSpPr/>
          <p:nvPr/>
        </p:nvGrpSpPr>
        <p:grpSpPr>
          <a:xfrm rot="250219">
            <a:off x="7538093" y="4467273"/>
            <a:ext cx="6137071" cy="5882819"/>
            <a:chOff x="0" y="0"/>
            <a:chExt cx="1248262" cy="119654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48262" cy="1196548"/>
            </a:xfrm>
            <a:custGeom>
              <a:avLst/>
              <a:gdLst/>
              <a:ahLst/>
              <a:cxnLst/>
              <a:rect l="l" t="t" r="r" b="b"/>
              <a:pathLst>
                <a:path w="1248262" h="1196548">
                  <a:moveTo>
                    <a:pt x="624131" y="0"/>
                  </a:moveTo>
                  <a:lnTo>
                    <a:pt x="745284" y="164858"/>
                  </a:lnTo>
                  <a:lnTo>
                    <a:pt x="936196" y="80154"/>
                  </a:lnTo>
                  <a:lnTo>
                    <a:pt x="955127" y="280991"/>
                  </a:lnTo>
                  <a:lnTo>
                    <a:pt x="1164644" y="299137"/>
                  </a:lnTo>
                  <a:lnTo>
                    <a:pt x="1076279" y="482140"/>
                  </a:lnTo>
                  <a:lnTo>
                    <a:pt x="1248262" y="598274"/>
                  </a:lnTo>
                  <a:lnTo>
                    <a:pt x="1076279" y="714408"/>
                  </a:lnTo>
                  <a:lnTo>
                    <a:pt x="1164644" y="897411"/>
                  </a:lnTo>
                  <a:lnTo>
                    <a:pt x="955127" y="915557"/>
                  </a:lnTo>
                  <a:lnTo>
                    <a:pt x="936196" y="1116394"/>
                  </a:lnTo>
                  <a:lnTo>
                    <a:pt x="745284" y="1031690"/>
                  </a:lnTo>
                  <a:lnTo>
                    <a:pt x="624131" y="1196548"/>
                  </a:lnTo>
                  <a:lnTo>
                    <a:pt x="502977" y="1031690"/>
                  </a:lnTo>
                  <a:lnTo>
                    <a:pt x="312065" y="1116394"/>
                  </a:lnTo>
                  <a:lnTo>
                    <a:pt x="293135" y="915557"/>
                  </a:lnTo>
                  <a:lnTo>
                    <a:pt x="83618" y="897411"/>
                  </a:lnTo>
                  <a:lnTo>
                    <a:pt x="171983" y="714408"/>
                  </a:lnTo>
                  <a:lnTo>
                    <a:pt x="0" y="598274"/>
                  </a:lnTo>
                  <a:lnTo>
                    <a:pt x="171983" y="482140"/>
                  </a:lnTo>
                  <a:lnTo>
                    <a:pt x="83618" y="299137"/>
                  </a:lnTo>
                  <a:lnTo>
                    <a:pt x="293135" y="280991"/>
                  </a:lnTo>
                  <a:lnTo>
                    <a:pt x="312065" y="80154"/>
                  </a:lnTo>
                  <a:lnTo>
                    <a:pt x="502977" y="164858"/>
                  </a:lnTo>
                  <a:lnTo>
                    <a:pt x="624131" y="0"/>
                  </a:lnTo>
                  <a:close/>
                </a:path>
              </a:pathLst>
            </a:custGeom>
            <a:solidFill>
              <a:srgbClr val="6E5AE2">
                <a:alpha val="77647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282933" y="280774"/>
              <a:ext cx="682396" cy="635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 err="1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Khiến</a:t>
              </a:r>
              <a:r>
                <a:rPr lang="en-US" sz="3399" dirty="0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cho</a:t>
              </a:r>
              <a:r>
                <a:rPr lang="en-US" sz="3399" dirty="0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 ý </a:t>
              </a:r>
              <a:r>
                <a:rPr lang="en-US" sz="3399" dirty="0" err="1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nghĩa</a:t>
              </a:r>
              <a:r>
                <a:rPr lang="en-US" sz="3399" dirty="0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câu</a:t>
              </a:r>
              <a:r>
                <a:rPr lang="en-US" sz="3399" dirty="0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văn</a:t>
              </a:r>
              <a:r>
                <a:rPr lang="en-US" sz="3399" dirty="0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trở</a:t>
              </a:r>
              <a:r>
                <a:rPr lang="en-US" sz="3399" dirty="0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nên</a:t>
              </a:r>
              <a:r>
                <a:rPr lang="en-US" sz="3399" dirty="0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đầy</a:t>
              </a:r>
              <a:r>
                <a:rPr lang="en-US" sz="3399" dirty="0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đủ</a:t>
              </a:r>
              <a:r>
                <a:rPr lang="en-US" sz="3399" dirty="0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, </a:t>
              </a:r>
              <a:r>
                <a:rPr lang="en-US" sz="3399" dirty="0" err="1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phong</a:t>
              </a:r>
              <a:r>
                <a:rPr lang="en-US" sz="3399" dirty="0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phú</a:t>
              </a:r>
              <a:r>
                <a:rPr lang="en-US" sz="3399" dirty="0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, </a:t>
              </a:r>
              <a:r>
                <a:rPr lang="en-US" sz="3399" dirty="0" err="1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sâu</a:t>
              </a:r>
              <a:r>
                <a:rPr lang="en-US" sz="3399" dirty="0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sắc</a:t>
              </a:r>
              <a:r>
                <a:rPr lang="en-US" sz="3399" dirty="0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hơn</a:t>
              </a:r>
              <a:r>
                <a:rPr lang="en-US" sz="3399" dirty="0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, </a:t>
              </a:r>
              <a:r>
                <a:rPr lang="en-US" sz="3399" dirty="0" err="1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câu</a:t>
              </a:r>
              <a:r>
                <a:rPr lang="en-US" sz="3399" dirty="0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văn</a:t>
              </a:r>
              <a:r>
                <a:rPr lang="en-US" sz="3399" dirty="0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trở</a:t>
              </a:r>
              <a:r>
                <a:rPr lang="en-US" sz="3399" dirty="0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nên</a:t>
              </a:r>
              <a:r>
                <a:rPr lang="en-US" sz="3399" dirty="0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 hay </a:t>
              </a:r>
              <a:r>
                <a:rPr lang="en-US" sz="3399" dirty="0" err="1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hơn</a:t>
              </a:r>
              <a:r>
                <a:rPr lang="en-US" sz="3399" dirty="0">
                  <a:solidFill>
                    <a:srgbClr val="F2F2F2">
                      <a:alpha val="77647"/>
                    </a:srgbClr>
                  </a:solidFill>
                  <a:latin typeface="Roboto Condensed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623</Words>
  <Application>Microsoft Office PowerPoint</Application>
  <PresentationFormat>Custom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Roboto Condensed Italics</vt:lpstr>
      <vt:lpstr>Times New Roman</vt:lpstr>
      <vt:lpstr>Arial</vt:lpstr>
      <vt:lpstr>Roboto Condensed Bold</vt:lpstr>
      <vt:lpstr>Roboto Condensed</vt:lpstr>
      <vt:lpstr>SVN-HC 1</vt:lpstr>
      <vt:lpstr>SVN-HC Santoro Script</vt:lpstr>
      <vt:lpstr>SVN-HC Green Grove</vt:lpstr>
      <vt:lpstr>Calibri</vt:lpstr>
      <vt:lpstr>SVN-HC Rostrum</vt:lpstr>
      <vt:lpstr>Telegraf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cp:lastModifiedBy>Admin</cp:lastModifiedBy>
  <cp:revision>10</cp:revision>
  <dcterms:created xsi:type="dcterms:W3CDTF">2006-08-16T00:00:00Z</dcterms:created>
  <dcterms:modified xsi:type="dcterms:W3CDTF">2023-09-17T04:34:18Z</dcterms:modified>
  <dc:identifier>DAFHgaIQwjk</dc:identifier>
</cp:coreProperties>
</file>