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media/audio8.wav" ContentType="audio/x-wav"/>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68" d="100"/>
          <a:sy n="68" d="100"/>
        </p:scale>
        <p:origin x="7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573A89-22E1-4B13-8D75-F5EEB0D8E040}" type="datetimeFigureOut">
              <a:rPr lang="vi-VN" smtClean="0"/>
              <a:t>16/01/2024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7E3D8-8DE9-438A-BA0C-CB2E068A9C8A}" type="slidenum">
              <a:rPr lang="vi-VN" smtClean="0"/>
              <a:t>‹#›</a:t>
            </a:fld>
            <a:endParaRPr lang="vi-VN"/>
          </a:p>
        </p:txBody>
      </p:sp>
    </p:spTree>
    <p:extLst>
      <p:ext uri="{BB962C8B-B14F-4D97-AF65-F5344CB8AC3E}">
        <p14:creationId xmlns:p14="http://schemas.microsoft.com/office/powerpoint/2010/main" val="191150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latin typeface="Times New Roman"/>
                <a:ea typeface="Times New Roman"/>
                <a:cs typeface="Times New Roman"/>
              </a:rPr>
              <a:t>Trong</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bài</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học</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hôm</a:t>
            </a:r>
            <a:r>
              <a:rPr lang="en-US" sz="1200" dirty="0" smtClean="0">
                <a:solidFill>
                  <a:srgbClr val="000000"/>
                </a:solidFill>
                <a:latin typeface="Times New Roman"/>
                <a:ea typeface="Times New Roman"/>
                <a:cs typeface="Times New Roman"/>
              </a:rPr>
              <a:t> nay, </a:t>
            </a:r>
            <a:r>
              <a:rPr lang="en-US" sz="1200" dirty="0" err="1" smtClean="0">
                <a:solidFill>
                  <a:srgbClr val="000000"/>
                </a:solidFill>
                <a:latin typeface="Times New Roman"/>
                <a:ea typeface="Times New Roman"/>
                <a:cs typeface="Times New Roman"/>
              </a:rPr>
              <a:t>chúng</a:t>
            </a:r>
            <a:r>
              <a:rPr lang="en-US" sz="1200" dirty="0" smtClean="0">
                <a:solidFill>
                  <a:srgbClr val="000000"/>
                </a:solidFill>
                <a:latin typeface="Times New Roman"/>
                <a:ea typeface="Times New Roman"/>
                <a:cs typeface="Times New Roman"/>
              </a:rPr>
              <a:t> ta </a:t>
            </a:r>
            <a:r>
              <a:rPr lang="en-US" sz="1200" dirty="0" err="1" smtClean="0">
                <a:solidFill>
                  <a:srgbClr val="000000"/>
                </a:solidFill>
                <a:latin typeface="Times New Roman"/>
                <a:ea typeface="Times New Roman"/>
                <a:cs typeface="Times New Roman"/>
              </a:rPr>
              <a:t>sẽ</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cùng</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tìm</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hiểu</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về</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thể</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loại</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kí</a:t>
            </a:r>
            <a:r>
              <a:rPr lang="en-US" sz="1200" dirty="0" smtClean="0">
                <a:solidFill>
                  <a:srgbClr val="000000"/>
                </a:solidFill>
                <a:latin typeface="Times New Roman"/>
                <a:ea typeface="Times New Roman"/>
                <a:cs typeface="Times New Roman"/>
              </a:rPr>
              <a:t> qua </a:t>
            </a:r>
            <a:r>
              <a:rPr lang="en-US" sz="1200" dirty="0" err="1" smtClean="0">
                <a:solidFill>
                  <a:srgbClr val="000000"/>
                </a:solidFill>
                <a:latin typeface="Times New Roman"/>
                <a:ea typeface="Times New Roman"/>
                <a:cs typeface="Times New Roman"/>
              </a:rPr>
              <a:t>hai</a:t>
            </a:r>
            <a:r>
              <a:rPr lang="en-US" sz="1200" dirty="0" smtClean="0">
                <a:solidFill>
                  <a:srgbClr val="000000"/>
                </a:solidFill>
                <a:latin typeface="Times New Roman"/>
                <a:ea typeface="Times New Roman"/>
                <a:cs typeface="Times New Roman"/>
              </a:rPr>
              <a:t> VB </a:t>
            </a:r>
            <a:r>
              <a:rPr lang="en-US" sz="1200" i="1" dirty="0" err="1" smtClean="0">
                <a:solidFill>
                  <a:srgbClr val="000000"/>
                </a:solidFill>
                <a:latin typeface="Times New Roman"/>
                <a:ea typeface="Times New Roman"/>
                <a:cs typeface="Times New Roman"/>
              </a:rPr>
              <a:t>Cô</a:t>
            </a:r>
            <a:r>
              <a:rPr lang="en-US" sz="1200" i="1" dirty="0" smtClean="0">
                <a:solidFill>
                  <a:srgbClr val="000000"/>
                </a:solidFill>
                <a:latin typeface="Times New Roman"/>
                <a:ea typeface="Times New Roman"/>
                <a:cs typeface="Times New Roman"/>
              </a:rPr>
              <a:t> </a:t>
            </a:r>
            <a:r>
              <a:rPr lang="en-US" sz="1200" i="1" dirty="0" err="1" smtClean="0">
                <a:solidFill>
                  <a:srgbClr val="000000"/>
                </a:solidFill>
                <a:latin typeface="Times New Roman"/>
                <a:ea typeface="Times New Roman"/>
                <a:cs typeface="Times New Roman"/>
              </a:rPr>
              <a:t>Tô</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Nguyễn</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Tuân</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và</a:t>
            </a:r>
            <a:r>
              <a:rPr lang="en-US" sz="1200" dirty="0" smtClean="0">
                <a:solidFill>
                  <a:srgbClr val="000000"/>
                </a:solidFill>
                <a:latin typeface="Times New Roman"/>
                <a:ea typeface="Times New Roman"/>
                <a:cs typeface="Times New Roman"/>
              </a:rPr>
              <a:t> </a:t>
            </a:r>
            <a:r>
              <a:rPr lang="en-US" sz="1200" i="1" dirty="0" smtClean="0">
                <a:solidFill>
                  <a:srgbClr val="000000"/>
                </a:solidFill>
                <a:latin typeface="Times New Roman"/>
                <a:ea typeface="Times New Roman"/>
                <a:cs typeface="Times New Roman"/>
              </a:rPr>
              <a:t>Hang </a:t>
            </a:r>
            <a:r>
              <a:rPr lang="en-US" sz="1200" i="1" dirty="0" err="1" smtClean="0">
                <a:solidFill>
                  <a:srgbClr val="000000"/>
                </a:solidFill>
                <a:latin typeface="Times New Roman"/>
                <a:ea typeface="Times New Roman"/>
                <a:cs typeface="Times New Roman"/>
              </a:rPr>
              <a:t>Én</a:t>
            </a:r>
            <a:r>
              <a:rPr lang="en-US" sz="1200" i="1" dirty="0" smtClean="0">
                <a:solidFill>
                  <a:srgbClr val="000000"/>
                </a:solidFill>
                <a:latin typeface="Times New Roman"/>
                <a:ea typeface="Times New Roman"/>
                <a:cs typeface="Times New Roman"/>
              </a:rPr>
              <a:t> </a:t>
            </a:r>
            <a:r>
              <a:rPr lang="en-US" sz="1200" dirty="0" smtClean="0">
                <a:solidFill>
                  <a:srgbClr val="000000"/>
                </a:solidFill>
                <a:latin typeface="Times New Roman"/>
                <a:ea typeface="Times New Roman"/>
                <a:cs typeface="Times New Roman"/>
              </a:rPr>
              <a:t>(</a:t>
            </a:r>
            <a:r>
              <a:rPr lang="en-US" sz="1200" dirty="0" err="1" smtClean="0">
                <a:solidFill>
                  <a:srgbClr val="000000"/>
                </a:solidFill>
                <a:latin typeface="Times New Roman"/>
                <a:ea typeface="Times New Roman"/>
                <a:cs typeface="Times New Roman"/>
              </a:rPr>
              <a:t>Hà</a:t>
            </a:r>
            <a:r>
              <a:rPr lang="en-US" sz="1200" dirty="0" smtClean="0">
                <a:solidFill>
                  <a:srgbClr val="000000"/>
                </a:solidFill>
                <a:latin typeface="Times New Roman"/>
                <a:ea typeface="Times New Roman"/>
                <a:cs typeface="Times New Roman"/>
              </a:rPr>
              <a:t> My). </a:t>
            </a:r>
            <a:r>
              <a:rPr lang="en-US" sz="1200" dirty="0" err="1" smtClean="0">
                <a:solidFill>
                  <a:srgbClr val="000000"/>
                </a:solidFill>
                <a:latin typeface="Times New Roman"/>
                <a:ea typeface="Times New Roman"/>
                <a:cs typeface="Times New Roman"/>
              </a:rPr>
              <a:t>Đầu</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tiên</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chúng</a:t>
            </a:r>
            <a:r>
              <a:rPr lang="en-US" sz="1200" dirty="0" smtClean="0">
                <a:solidFill>
                  <a:srgbClr val="000000"/>
                </a:solidFill>
                <a:latin typeface="Times New Roman"/>
                <a:ea typeface="Times New Roman"/>
                <a:cs typeface="Times New Roman"/>
              </a:rPr>
              <a:t> ta </a:t>
            </a:r>
            <a:r>
              <a:rPr lang="en-US" sz="1200" dirty="0" err="1" smtClean="0">
                <a:solidFill>
                  <a:srgbClr val="000000"/>
                </a:solidFill>
                <a:latin typeface="Times New Roman"/>
                <a:ea typeface="Times New Roman"/>
                <a:cs typeface="Times New Roman"/>
              </a:rPr>
              <a:t>cùng</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đi</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vào</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phần</a:t>
            </a:r>
            <a:r>
              <a:rPr lang="en-US" sz="1200" dirty="0" smtClean="0">
                <a:solidFill>
                  <a:srgbClr val="000000"/>
                </a:solidFill>
                <a:latin typeface="Times New Roman"/>
                <a:ea typeface="Times New Roman"/>
                <a:cs typeface="Times New Roman"/>
              </a:rPr>
              <a:t> Tri </a:t>
            </a:r>
            <a:r>
              <a:rPr lang="en-US" sz="1200" dirty="0" err="1" smtClean="0">
                <a:solidFill>
                  <a:srgbClr val="000000"/>
                </a:solidFill>
                <a:latin typeface="Times New Roman"/>
                <a:ea typeface="Times New Roman"/>
                <a:cs typeface="Times New Roman"/>
              </a:rPr>
              <a:t>thức</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ngữ</a:t>
            </a:r>
            <a:r>
              <a:rPr lang="en-US" sz="1200" dirty="0" smtClean="0">
                <a:solidFill>
                  <a:srgbClr val="000000"/>
                </a:solidFill>
                <a:latin typeface="Times New Roman"/>
                <a:ea typeface="Times New Roman"/>
                <a:cs typeface="Times New Roman"/>
              </a:rPr>
              <a:t> </a:t>
            </a:r>
            <a:r>
              <a:rPr lang="en-US" sz="1200" dirty="0" err="1" smtClean="0">
                <a:solidFill>
                  <a:srgbClr val="000000"/>
                </a:solidFill>
                <a:latin typeface="Times New Roman"/>
                <a:ea typeface="Times New Roman"/>
                <a:cs typeface="Times New Roman"/>
              </a:rPr>
              <a:t>văn</a:t>
            </a:r>
            <a:r>
              <a:rPr lang="en-US" sz="1200" dirty="0" smtClean="0">
                <a:solidFill>
                  <a:srgbClr val="000000"/>
                </a:solidFill>
                <a:latin typeface="Times New Roman"/>
                <a:ea typeface="Times New Roman"/>
                <a:cs typeface="Times New Roman"/>
              </a:rPr>
              <a:t>.</a:t>
            </a:r>
            <a:endParaRPr lang="en-US" sz="1100" dirty="0" smtClean="0">
              <a:effectLst/>
              <a:latin typeface=".VnTime"/>
              <a:ea typeface="Times New Roman"/>
              <a:cs typeface="Times New Roman"/>
            </a:endParaRPr>
          </a:p>
        </p:txBody>
      </p:sp>
      <p:sp>
        <p:nvSpPr>
          <p:cNvPr id="4" name="Slide Number Placeholder 3"/>
          <p:cNvSpPr>
            <a:spLocks noGrp="1"/>
          </p:cNvSpPr>
          <p:nvPr>
            <p:ph type="sldNum" sz="quarter" idx="10"/>
          </p:nvPr>
        </p:nvSpPr>
        <p:spPr/>
        <p:txBody>
          <a:bodyPr/>
          <a:lstStyle/>
          <a:p>
            <a:fld id="{B75115F2-033F-429F-8A04-6EF41FC54F38}" type="slidenum">
              <a:rPr lang="en-US" smtClean="0"/>
              <a:t>2</a:t>
            </a:fld>
            <a:endParaRPr lang="en-US"/>
          </a:p>
        </p:txBody>
      </p:sp>
    </p:spTree>
    <p:extLst>
      <p:ext uri="{BB962C8B-B14F-4D97-AF65-F5344CB8AC3E}">
        <p14:creationId xmlns:p14="http://schemas.microsoft.com/office/powerpoint/2010/main" val="599073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e5f036c190_1_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e5f036c190_1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120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e600f25d6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e600f25d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162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e600f25d6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e600f25d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95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e5f036c190_1_25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e5f036c190_1_2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544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e2ee109460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e2ee10946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8152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77434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683983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e5f036c190_1_4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e5f036c190_1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86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e5f036c190_1_4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e5f036c190_1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579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e5f036c190_1_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e5f036c190_1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1277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115F2-033F-429F-8A04-6EF41FC54F38}" type="slidenum">
              <a:rPr lang="en-US" smtClean="0"/>
              <a:t>35</a:t>
            </a:fld>
            <a:endParaRPr lang="en-US"/>
          </a:p>
        </p:txBody>
      </p:sp>
    </p:spTree>
    <p:extLst>
      <p:ext uri="{BB962C8B-B14F-4D97-AF65-F5344CB8AC3E}">
        <p14:creationId xmlns:p14="http://schemas.microsoft.com/office/powerpoint/2010/main" val="2959955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115F2-033F-429F-8A04-6EF41FC54F38}" type="slidenum">
              <a:rPr lang="en-US" smtClean="0"/>
              <a:t>42</a:t>
            </a:fld>
            <a:endParaRPr lang="en-US"/>
          </a:p>
        </p:txBody>
      </p:sp>
    </p:spTree>
    <p:extLst>
      <p:ext uri="{BB962C8B-B14F-4D97-AF65-F5344CB8AC3E}">
        <p14:creationId xmlns:p14="http://schemas.microsoft.com/office/powerpoint/2010/main" val="448009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68D76EB-9F8D-41A2-BC08-D49749FA5FD3}" type="datetimeFigureOut">
              <a:rPr lang="vi-VN" smtClean="0"/>
              <a:t>16/01/2024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1117215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68D76EB-9F8D-41A2-BC08-D49749FA5FD3}" type="datetimeFigureOut">
              <a:rPr lang="vi-VN" smtClean="0"/>
              <a:t>16/01/2024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396104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68D76EB-9F8D-41A2-BC08-D49749FA5FD3}" type="datetimeFigureOut">
              <a:rPr lang="vi-VN" smtClean="0"/>
              <a:t>16/01/2024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722069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13020ECB-525E-4A98-A988-50F8243953FD}" type="slidenum">
              <a:rPr lang="en-US" altLang="en-US"/>
              <a:pPr>
                <a:defRPr/>
              </a:pPr>
              <a:t>‹#›</a:t>
            </a:fld>
            <a:endParaRPr lang="en-US" altLang="en-US"/>
          </a:p>
        </p:txBody>
      </p:sp>
    </p:spTree>
    <p:extLst>
      <p:ext uri="{BB962C8B-B14F-4D97-AF65-F5344CB8AC3E}">
        <p14:creationId xmlns:p14="http://schemas.microsoft.com/office/powerpoint/2010/main" val="1773669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16"/>
        <p:cNvGrpSpPr/>
        <p:nvPr/>
      </p:nvGrpSpPr>
      <p:grpSpPr>
        <a:xfrm>
          <a:off x="0" y="0"/>
          <a:ext cx="0" cy="0"/>
          <a:chOff x="0" y="0"/>
          <a:chExt cx="0" cy="0"/>
        </a:xfrm>
      </p:grpSpPr>
      <p:grpSp>
        <p:nvGrpSpPr>
          <p:cNvPr id="517" name="Google Shape;517;p15"/>
          <p:cNvGrpSpPr/>
          <p:nvPr/>
        </p:nvGrpSpPr>
        <p:grpSpPr>
          <a:xfrm>
            <a:off x="253397" y="483469"/>
            <a:ext cx="11837299" cy="3220309"/>
            <a:chOff x="190048" y="362600"/>
            <a:chExt cx="8877974" cy="2415232"/>
          </a:xfrm>
        </p:grpSpPr>
        <p:sp>
          <p:nvSpPr>
            <p:cNvPr id="518" name="Google Shape;518;p15"/>
            <p:cNvSpPr/>
            <p:nvPr/>
          </p:nvSpPr>
          <p:spPr>
            <a:xfrm>
              <a:off x="8743223" y="362600"/>
              <a:ext cx="37307" cy="38519"/>
            </a:xfrm>
            <a:custGeom>
              <a:avLst/>
              <a:gdLst/>
              <a:ahLst/>
              <a:cxnLst/>
              <a:rect l="l" t="t" r="r" b="b"/>
              <a:pathLst>
                <a:path w="884" h="883" extrusionOk="0">
                  <a:moveTo>
                    <a:pt x="443" y="0"/>
                  </a:moveTo>
                  <a:cubicBezTo>
                    <a:pt x="199" y="0"/>
                    <a:pt x="0" y="199"/>
                    <a:pt x="0" y="443"/>
                  </a:cubicBezTo>
                  <a:cubicBezTo>
                    <a:pt x="0" y="687"/>
                    <a:pt x="199" y="883"/>
                    <a:pt x="443" y="883"/>
                  </a:cubicBezTo>
                  <a:cubicBezTo>
                    <a:pt x="687" y="883"/>
                    <a:pt x="884" y="687"/>
                    <a:pt x="884" y="443"/>
                  </a:cubicBezTo>
                  <a:cubicBezTo>
                    <a:pt x="884" y="199"/>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15"/>
            <p:cNvSpPr/>
            <p:nvPr/>
          </p:nvSpPr>
          <p:spPr>
            <a:xfrm>
              <a:off x="8245126" y="569229"/>
              <a:ext cx="37307" cy="38562"/>
            </a:xfrm>
            <a:custGeom>
              <a:avLst/>
              <a:gdLst/>
              <a:ahLst/>
              <a:cxnLst/>
              <a:rect l="l" t="t" r="r" b="b"/>
              <a:pathLst>
                <a:path w="884" h="884" extrusionOk="0">
                  <a:moveTo>
                    <a:pt x="440" y="1"/>
                  </a:moveTo>
                  <a:cubicBezTo>
                    <a:pt x="196" y="1"/>
                    <a:pt x="1" y="200"/>
                    <a:pt x="1" y="444"/>
                  </a:cubicBezTo>
                  <a:cubicBezTo>
                    <a:pt x="1" y="688"/>
                    <a:pt x="196" y="884"/>
                    <a:pt x="440" y="884"/>
                  </a:cubicBezTo>
                  <a:cubicBezTo>
                    <a:pt x="684" y="884"/>
                    <a:pt x="883" y="688"/>
                    <a:pt x="883" y="444"/>
                  </a:cubicBezTo>
                  <a:cubicBezTo>
                    <a:pt x="883" y="200"/>
                    <a:pt x="684" y="1"/>
                    <a:pt x="44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15"/>
            <p:cNvSpPr/>
            <p:nvPr/>
          </p:nvSpPr>
          <p:spPr>
            <a:xfrm>
              <a:off x="8838941" y="381925"/>
              <a:ext cx="37434" cy="38562"/>
            </a:xfrm>
            <a:custGeom>
              <a:avLst/>
              <a:gdLst/>
              <a:ahLst/>
              <a:cxnLst/>
              <a:rect l="l" t="t" r="r" b="b"/>
              <a:pathLst>
                <a:path w="887" h="884" extrusionOk="0">
                  <a:moveTo>
                    <a:pt x="443" y="0"/>
                  </a:moveTo>
                  <a:cubicBezTo>
                    <a:pt x="199" y="0"/>
                    <a:pt x="0" y="196"/>
                    <a:pt x="0" y="440"/>
                  </a:cubicBezTo>
                  <a:cubicBezTo>
                    <a:pt x="0" y="684"/>
                    <a:pt x="199" y="883"/>
                    <a:pt x="443" y="883"/>
                  </a:cubicBezTo>
                  <a:cubicBezTo>
                    <a:pt x="687" y="883"/>
                    <a:pt x="887" y="684"/>
                    <a:pt x="887" y="440"/>
                  </a:cubicBezTo>
                  <a:cubicBezTo>
                    <a:pt x="887" y="196"/>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15"/>
            <p:cNvSpPr/>
            <p:nvPr/>
          </p:nvSpPr>
          <p:spPr>
            <a:xfrm>
              <a:off x="9030757" y="580913"/>
              <a:ext cx="37265" cy="38562"/>
            </a:xfrm>
            <a:custGeom>
              <a:avLst/>
              <a:gdLst/>
              <a:ahLst/>
              <a:cxnLst/>
              <a:rect l="l" t="t" r="r" b="b"/>
              <a:pathLst>
                <a:path w="883" h="884" extrusionOk="0">
                  <a:moveTo>
                    <a:pt x="440" y="1"/>
                  </a:moveTo>
                  <a:cubicBezTo>
                    <a:pt x="196" y="1"/>
                    <a:pt x="0" y="200"/>
                    <a:pt x="0" y="444"/>
                  </a:cubicBezTo>
                  <a:cubicBezTo>
                    <a:pt x="0" y="688"/>
                    <a:pt x="196" y="884"/>
                    <a:pt x="440" y="884"/>
                  </a:cubicBezTo>
                  <a:cubicBezTo>
                    <a:pt x="684" y="884"/>
                    <a:pt x="883" y="688"/>
                    <a:pt x="883" y="444"/>
                  </a:cubicBezTo>
                  <a:cubicBezTo>
                    <a:pt x="883" y="200"/>
                    <a:pt x="684" y="1"/>
                    <a:pt x="44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15"/>
            <p:cNvSpPr/>
            <p:nvPr/>
          </p:nvSpPr>
          <p:spPr>
            <a:xfrm>
              <a:off x="8801633" y="491900"/>
              <a:ext cx="37349" cy="38562"/>
            </a:xfrm>
            <a:custGeom>
              <a:avLst/>
              <a:gdLst/>
              <a:ahLst/>
              <a:cxnLst/>
              <a:rect l="l" t="t" r="r" b="b"/>
              <a:pathLst>
                <a:path w="885" h="884" extrusionOk="0">
                  <a:moveTo>
                    <a:pt x="441" y="1"/>
                  </a:moveTo>
                  <a:cubicBezTo>
                    <a:pt x="196" y="1"/>
                    <a:pt x="1" y="200"/>
                    <a:pt x="1" y="444"/>
                  </a:cubicBezTo>
                  <a:cubicBezTo>
                    <a:pt x="1" y="688"/>
                    <a:pt x="196" y="884"/>
                    <a:pt x="441" y="884"/>
                  </a:cubicBezTo>
                  <a:cubicBezTo>
                    <a:pt x="688" y="884"/>
                    <a:pt x="884" y="688"/>
                    <a:pt x="884" y="444"/>
                  </a:cubicBezTo>
                  <a:cubicBezTo>
                    <a:pt x="884" y="200"/>
                    <a:pt x="688" y="1"/>
                    <a:pt x="441"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15"/>
            <p:cNvSpPr/>
            <p:nvPr/>
          </p:nvSpPr>
          <p:spPr>
            <a:xfrm>
              <a:off x="8066773" y="500435"/>
              <a:ext cx="37476" cy="38737"/>
            </a:xfrm>
            <a:custGeom>
              <a:avLst/>
              <a:gdLst/>
              <a:ahLst/>
              <a:cxnLst/>
              <a:rect l="l" t="t" r="r" b="b"/>
              <a:pathLst>
                <a:path w="888" h="888" extrusionOk="0">
                  <a:moveTo>
                    <a:pt x="444" y="1"/>
                  </a:moveTo>
                  <a:cubicBezTo>
                    <a:pt x="200" y="1"/>
                    <a:pt x="1" y="201"/>
                    <a:pt x="1" y="444"/>
                  </a:cubicBezTo>
                  <a:cubicBezTo>
                    <a:pt x="1" y="688"/>
                    <a:pt x="200" y="887"/>
                    <a:pt x="444" y="887"/>
                  </a:cubicBezTo>
                  <a:cubicBezTo>
                    <a:pt x="688" y="887"/>
                    <a:pt x="887" y="688"/>
                    <a:pt x="887" y="444"/>
                  </a:cubicBezTo>
                  <a:cubicBezTo>
                    <a:pt x="887" y="201"/>
                    <a:pt x="688" y="1"/>
                    <a:pt x="444"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15"/>
            <p:cNvSpPr/>
            <p:nvPr/>
          </p:nvSpPr>
          <p:spPr>
            <a:xfrm>
              <a:off x="399105" y="2497617"/>
              <a:ext cx="42969" cy="43115"/>
            </a:xfrm>
            <a:custGeom>
              <a:avLst/>
              <a:gdLst/>
              <a:ahLst/>
              <a:cxnLst/>
              <a:rect l="l" t="t" r="r" b="b"/>
              <a:pathLst>
                <a:path w="884" h="887" extrusionOk="0">
                  <a:moveTo>
                    <a:pt x="440" y="0"/>
                  </a:moveTo>
                  <a:cubicBezTo>
                    <a:pt x="196" y="0"/>
                    <a:pt x="0" y="200"/>
                    <a:pt x="0" y="444"/>
                  </a:cubicBezTo>
                  <a:cubicBezTo>
                    <a:pt x="0" y="688"/>
                    <a:pt x="196" y="887"/>
                    <a:pt x="440" y="887"/>
                  </a:cubicBezTo>
                  <a:cubicBezTo>
                    <a:pt x="684" y="887"/>
                    <a:pt x="883" y="688"/>
                    <a:pt x="883" y="444"/>
                  </a:cubicBezTo>
                  <a:cubicBezTo>
                    <a:pt x="883" y="200"/>
                    <a:pt x="684" y="0"/>
                    <a:pt x="440"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15"/>
            <p:cNvSpPr/>
            <p:nvPr/>
          </p:nvSpPr>
          <p:spPr>
            <a:xfrm>
              <a:off x="190048" y="2608302"/>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15"/>
            <p:cNvSpPr/>
            <p:nvPr/>
          </p:nvSpPr>
          <p:spPr>
            <a:xfrm>
              <a:off x="314826" y="27348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15"/>
            <p:cNvSpPr/>
            <p:nvPr/>
          </p:nvSpPr>
          <p:spPr>
            <a:xfrm>
              <a:off x="271662" y="2453724"/>
              <a:ext cx="43163" cy="43115"/>
            </a:xfrm>
            <a:custGeom>
              <a:avLst/>
              <a:gdLst/>
              <a:ahLst/>
              <a:cxnLst/>
              <a:rect l="l" t="t" r="r" b="b"/>
              <a:pathLst>
                <a:path w="888" h="887" extrusionOk="0">
                  <a:moveTo>
                    <a:pt x="444" y="1"/>
                  </a:moveTo>
                  <a:cubicBezTo>
                    <a:pt x="200" y="1"/>
                    <a:pt x="1" y="199"/>
                    <a:pt x="1" y="443"/>
                  </a:cubicBezTo>
                  <a:cubicBezTo>
                    <a:pt x="1" y="687"/>
                    <a:pt x="200" y="887"/>
                    <a:pt x="444" y="887"/>
                  </a:cubicBezTo>
                  <a:cubicBezTo>
                    <a:pt x="688" y="887"/>
                    <a:pt x="887" y="687"/>
                    <a:pt x="887" y="443"/>
                  </a:cubicBezTo>
                  <a:cubicBezTo>
                    <a:pt x="887" y="199"/>
                    <a:pt x="688" y="1"/>
                    <a:pt x="444"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28" name="Google Shape;528;p15"/>
          <p:cNvGrpSpPr/>
          <p:nvPr/>
        </p:nvGrpSpPr>
        <p:grpSpPr>
          <a:xfrm>
            <a:off x="21" y="-170672"/>
            <a:ext cx="4430660" cy="1723319"/>
            <a:chOff x="0" y="-42425"/>
            <a:chExt cx="3322995" cy="1292489"/>
          </a:xfrm>
        </p:grpSpPr>
        <p:sp>
          <p:nvSpPr>
            <p:cNvPr id="529" name="Google Shape;529;p15"/>
            <p:cNvSpPr/>
            <p:nvPr/>
          </p:nvSpPr>
          <p:spPr>
            <a:xfrm>
              <a:off x="0" y="-42425"/>
              <a:ext cx="3322257" cy="1292489"/>
            </a:xfrm>
            <a:custGeom>
              <a:avLst/>
              <a:gdLst/>
              <a:ahLst/>
              <a:cxnLst/>
              <a:rect l="l" t="t" r="r" b="b"/>
              <a:pathLst>
                <a:path w="94530" h="34377" extrusionOk="0">
                  <a:moveTo>
                    <a:pt x="0" y="0"/>
                  </a:moveTo>
                  <a:lnTo>
                    <a:pt x="0" y="34376"/>
                  </a:lnTo>
                  <a:cubicBezTo>
                    <a:pt x="433" y="33623"/>
                    <a:pt x="773" y="32768"/>
                    <a:pt x="1185" y="32091"/>
                  </a:cubicBezTo>
                  <a:cubicBezTo>
                    <a:pt x="2271" y="30308"/>
                    <a:pt x="3353" y="28322"/>
                    <a:pt x="5212" y="27236"/>
                  </a:cubicBezTo>
                  <a:cubicBezTo>
                    <a:pt x="7143" y="26110"/>
                    <a:pt x="9809" y="26116"/>
                    <a:pt x="11524" y="24721"/>
                  </a:cubicBezTo>
                  <a:cubicBezTo>
                    <a:pt x="13132" y="23416"/>
                    <a:pt x="13808" y="21103"/>
                    <a:pt x="15424" y="19798"/>
                  </a:cubicBezTo>
                  <a:cubicBezTo>
                    <a:pt x="16189" y="19181"/>
                    <a:pt x="17080" y="18935"/>
                    <a:pt x="18050" y="18935"/>
                  </a:cubicBezTo>
                  <a:cubicBezTo>
                    <a:pt x="21237" y="18935"/>
                    <a:pt x="25278" y="21588"/>
                    <a:pt x="28531" y="22423"/>
                  </a:cubicBezTo>
                  <a:cubicBezTo>
                    <a:pt x="32139" y="23347"/>
                    <a:pt x="35667" y="22612"/>
                    <a:pt x="39258" y="23323"/>
                  </a:cubicBezTo>
                  <a:cubicBezTo>
                    <a:pt x="41466" y="23761"/>
                    <a:pt x="44634" y="25194"/>
                    <a:pt x="47336" y="25194"/>
                  </a:cubicBezTo>
                  <a:cubicBezTo>
                    <a:pt x="48682" y="25194"/>
                    <a:pt x="49913" y="24839"/>
                    <a:pt x="50853" y="23828"/>
                  </a:cubicBezTo>
                  <a:cubicBezTo>
                    <a:pt x="51750" y="22866"/>
                    <a:pt x="51736" y="21419"/>
                    <a:pt x="52234" y="20276"/>
                  </a:cubicBezTo>
                  <a:cubicBezTo>
                    <a:pt x="53513" y="17341"/>
                    <a:pt x="56248" y="15039"/>
                    <a:pt x="58749" y="13177"/>
                  </a:cubicBezTo>
                  <a:cubicBezTo>
                    <a:pt x="61470" y="11149"/>
                    <a:pt x="63838" y="9633"/>
                    <a:pt x="66727" y="9633"/>
                  </a:cubicBezTo>
                  <a:cubicBezTo>
                    <a:pt x="67748" y="9633"/>
                    <a:pt x="68835" y="9822"/>
                    <a:pt x="70025" y="10246"/>
                  </a:cubicBezTo>
                  <a:cubicBezTo>
                    <a:pt x="71133" y="10639"/>
                    <a:pt x="73675" y="11507"/>
                    <a:pt x="76327" y="11507"/>
                  </a:cubicBezTo>
                  <a:cubicBezTo>
                    <a:pt x="78084" y="11507"/>
                    <a:pt x="79891" y="11126"/>
                    <a:pt x="81360" y="9971"/>
                  </a:cubicBezTo>
                  <a:cubicBezTo>
                    <a:pt x="82979" y="8697"/>
                    <a:pt x="83583" y="6477"/>
                    <a:pt x="85535" y="5615"/>
                  </a:cubicBezTo>
                  <a:cubicBezTo>
                    <a:pt x="87071" y="4938"/>
                    <a:pt x="88864" y="5227"/>
                    <a:pt x="90493" y="5051"/>
                  </a:cubicBezTo>
                  <a:cubicBezTo>
                    <a:pt x="91988" y="4893"/>
                    <a:pt x="93389" y="4323"/>
                    <a:pt x="94530" y="3412"/>
                  </a:cubicBezTo>
                  <a:lnTo>
                    <a:pt x="94530" y="0"/>
                  </a:ln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15"/>
            <p:cNvSpPr/>
            <p:nvPr/>
          </p:nvSpPr>
          <p:spPr>
            <a:xfrm>
              <a:off x="0" y="-42425"/>
              <a:ext cx="3322257" cy="1147250"/>
            </a:xfrm>
            <a:custGeom>
              <a:avLst/>
              <a:gdLst/>
              <a:ahLst/>
              <a:cxnLst/>
              <a:rect l="l" t="t" r="r" b="b"/>
              <a:pathLst>
                <a:path w="94530" h="30514" extrusionOk="0">
                  <a:moveTo>
                    <a:pt x="0" y="0"/>
                  </a:moveTo>
                  <a:lnTo>
                    <a:pt x="0" y="30514"/>
                  </a:lnTo>
                  <a:cubicBezTo>
                    <a:pt x="0" y="30514"/>
                    <a:pt x="6604" y="17784"/>
                    <a:pt x="18705" y="17152"/>
                  </a:cubicBezTo>
                  <a:cubicBezTo>
                    <a:pt x="19306" y="17121"/>
                    <a:pt x="19890" y="17106"/>
                    <a:pt x="20459" y="17106"/>
                  </a:cubicBezTo>
                  <a:cubicBezTo>
                    <a:pt x="29960" y="17106"/>
                    <a:pt x="35106" y="21218"/>
                    <a:pt x="42966" y="21218"/>
                  </a:cubicBezTo>
                  <a:cubicBezTo>
                    <a:pt x="44102" y="21218"/>
                    <a:pt x="45295" y="21132"/>
                    <a:pt x="46565" y="20935"/>
                  </a:cubicBezTo>
                  <a:cubicBezTo>
                    <a:pt x="56962" y="19326"/>
                    <a:pt x="54234" y="5566"/>
                    <a:pt x="63797" y="5566"/>
                  </a:cubicBezTo>
                  <a:cubicBezTo>
                    <a:pt x="63975" y="5566"/>
                    <a:pt x="64157" y="5571"/>
                    <a:pt x="64343" y="5580"/>
                  </a:cubicBezTo>
                  <a:cubicBezTo>
                    <a:pt x="66851" y="5711"/>
                    <a:pt x="69662" y="5840"/>
                    <a:pt x="72564" y="5840"/>
                  </a:cubicBezTo>
                  <a:cubicBezTo>
                    <a:pt x="80697" y="5840"/>
                    <a:pt x="89554" y="4827"/>
                    <a:pt x="945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15"/>
            <p:cNvSpPr/>
            <p:nvPr/>
          </p:nvSpPr>
          <p:spPr>
            <a:xfrm>
              <a:off x="0" y="-42425"/>
              <a:ext cx="3322257" cy="1147250"/>
            </a:xfrm>
            <a:custGeom>
              <a:avLst/>
              <a:gdLst/>
              <a:ahLst/>
              <a:cxnLst/>
              <a:rect l="l" t="t" r="r" b="b"/>
              <a:pathLst>
                <a:path w="94530" h="30514" extrusionOk="0">
                  <a:moveTo>
                    <a:pt x="82266" y="478"/>
                  </a:moveTo>
                  <a:cubicBezTo>
                    <a:pt x="82805" y="478"/>
                    <a:pt x="83171" y="756"/>
                    <a:pt x="83377" y="1237"/>
                  </a:cubicBezTo>
                  <a:cubicBezTo>
                    <a:pt x="83763" y="2137"/>
                    <a:pt x="82386" y="3260"/>
                    <a:pt x="80606" y="3260"/>
                  </a:cubicBezTo>
                  <a:cubicBezTo>
                    <a:pt x="80007" y="3260"/>
                    <a:pt x="79363" y="3133"/>
                    <a:pt x="78725" y="2828"/>
                  </a:cubicBezTo>
                  <a:cubicBezTo>
                    <a:pt x="77852" y="2409"/>
                    <a:pt x="77794" y="1265"/>
                    <a:pt x="78869" y="1104"/>
                  </a:cubicBezTo>
                  <a:cubicBezTo>
                    <a:pt x="79171" y="1058"/>
                    <a:pt x="79410" y="1050"/>
                    <a:pt x="79619" y="1050"/>
                  </a:cubicBezTo>
                  <a:cubicBezTo>
                    <a:pt x="79740" y="1050"/>
                    <a:pt x="79851" y="1053"/>
                    <a:pt x="79960" y="1053"/>
                  </a:cubicBezTo>
                  <a:cubicBezTo>
                    <a:pt x="80317" y="1053"/>
                    <a:pt x="80641" y="1022"/>
                    <a:pt x="81171" y="763"/>
                  </a:cubicBezTo>
                  <a:cubicBezTo>
                    <a:pt x="81594" y="568"/>
                    <a:pt x="81958" y="478"/>
                    <a:pt x="82266" y="478"/>
                  </a:cubicBezTo>
                  <a:close/>
                  <a:moveTo>
                    <a:pt x="28271" y="7419"/>
                  </a:moveTo>
                  <a:cubicBezTo>
                    <a:pt x="29152" y="7419"/>
                    <a:pt x="30200" y="7776"/>
                    <a:pt x="30871" y="8198"/>
                  </a:cubicBezTo>
                  <a:cubicBezTo>
                    <a:pt x="31582" y="8649"/>
                    <a:pt x="32197" y="9061"/>
                    <a:pt x="32997" y="9383"/>
                  </a:cubicBezTo>
                  <a:cubicBezTo>
                    <a:pt x="33640" y="9645"/>
                    <a:pt x="34358" y="9806"/>
                    <a:pt x="34970" y="10140"/>
                  </a:cubicBezTo>
                  <a:cubicBezTo>
                    <a:pt x="36361" y="10902"/>
                    <a:pt x="35794" y="12517"/>
                    <a:pt x="34444" y="12933"/>
                  </a:cubicBezTo>
                  <a:cubicBezTo>
                    <a:pt x="34108" y="13037"/>
                    <a:pt x="33748" y="13084"/>
                    <a:pt x="33373" y="13084"/>
                  </a:cubicBezTo>
                  <a:cubicBezTo>
                    <a:pt x="30684" y="13084"/>
                    <a:pt x="27262" y="10647"/>
                    <a:pt x="26710" y="9209"/>
                  </a:cubicBezTo>
                  <a:cubicBezTo>
                    <a:pt x="26491" y="7876"/>
                    <a:pt x="27274" y="7419"/>
                    <a:pt x="28271" y="7419"/>
                  </a:cubicBezTo>
                  <a:close/>
                  <a:moveTo>
                    <a:pt x="38767" y="11448"/>
                  </a:moveTo>
                  <a:cubicBezTo>
                    <a:pt x="39217" y="11448"/>
                    <a:pt x="39833" y="11640"/>
                    <a:pt x="40639" y="12184"/>
                  </a:cubicBezTo>
                  <a:cubicBezTo>
                    <a:pt x="41140" y="12524"/>
                    <a:pt x="41989" y="13276"/>
                    <a:pt x="41460" y="13874"/>
                  </a:cubicBezTo>
                  <a:cubicBezTo>
                    <a:pt x="41136" y="14242"/>
                    <a:pt x="40630" y="14376"/>
                    <a:pt x="40104" y="14376"/>
                  </a:cubicBezTo>
                  <a:cubicBezTo>
                    <a:pt x="39574" y="14376"/>
                    <a:pt x="39025" y="14241"/>
                    <a:pt x="38622" y="14074"/>
                  </a:cubicBezTo>
                  <a:cubicBezTo>
                    <a:pt x="37756" y="13713"/>
                    <a:pt x="38024" y="13088"/>
                    <a:pt x="37794" y="12363"/>
                  </a:cubicBezTo>
                  <a:cubicBezTo>
                    <a:pt x="37693" y="12045"/>
                    <a:pt x="37973" y="11448"/>
                    <a:pt x="38767" y="11448"/>
                  </a:cubicBezTo>
                  <a:close/>
                  <a:moveTo>
                    <a:pt x="55358" y="0"/>
                  </a:moveTo>
                  <a:cubicBezTo>
                    <a:pt x="52702" y="860"/>
                    <a:pt x="50311" y="2127"/>
                    <a:pt x="48923" y="4447"/>
                  </a:cubicBezTo>
                  <a:cubicBezTo>
                    <a:pt x="47961" y="6058"/>
                    <a:pt x="47964" y="7690"/>
                    <a:pt x="46236" y="8772"/>
                  </a:cubicBezTo>
                  <a:cubicBezTo>
                    <a:pt x="45027" y="9528"/>
                    <a:pt x="43540" y="9809"/>
                    <a:pt x="42006" y="9809"/>
                  </a:cubicBezTo>
                  <a:cubicBezTo>
                    <a:pt x="40075" y="9809"/>
                    <a:pt x="38070" y="9363"/>
                    <a:pt x="36457" y="8861"/>
                  </a:cubicBezTo>
                  <a:cubicBezTo>
                    <a:pt x="32479" y="7628"/>
                    <a:pt x="28988" y="4550"/>
                    <a:pt x="24854" y="3879"/>
                  </a:cubicBezTo>
                  <a:cubicBezTo>
                    <a:pt x="24391" y="3804"/>
                    <a:pt x="23933" y="3768"/>
                    <a:pt x="23479" y="3768"/>
                  </a:cubicBezTo>
                  <a:cubicBezTo>
                    <a:pt x="21754" y="3768"/>
                    <a:pt x="20103" y="4287"/>
                    <a:pt x="18578" y="5144"/>
                  </a:cubicBezTo>
                  <a:cubicBezTo>
                    <a:pt x="16492" y="6319"/>
                    <a:pt x="15812" y="7563"/>
                    <a:pt x="14520" y="9439"/>
                  </a:cubicBezTo>
                  <a:cubicBezTo>
                    <a:pt x="13190" y="11359"/>
                    <a:pt x="10991" y="12026"/>
                    <a:pt x="8751" y="12112"/>
                  </a:cubicBezTo>
                  <a:cubicBezTo>
                    <a:pt x="8652" y="12116"/>
                    <a:pt x="8554" y="12118"/>
                    <a:pt x="8457" y="12118"/>
                  </a:cubicBezTo>
                  <a:cubicBezTo>
                    <a:pt x="6622" y="12118"/>
                    <a:pt x="5067" y="11476"/>
                    <a:pt x="3299" y="11342"/>
                  </a:cubicBezTo>
                  <a:cubicBezTo>
                    <a:pt x="3155" y="11331"/>
                    <a:pt x="3013" y="11325"/>
                    <a:pt x="2872" y="11325"/>
                  </a:cubicBezTo>
                  <a:cubicBezTo>
                    <a:pt x="1797" y="11325"/>
                    <a:pt x="821" y="11643"/>
                    <a:pt x="0" y="12180"/>
                  </a:cubicBezTo>
                  <a:lnTo>
                    <a:pt x="0" y="30514"/>
                  </a:lnTo>
                  <a:cubicBezTo>
                    <a:pt x="0" y="30514"/>
                    <a:pt x="6604" y="17784"/>
                    <a:pt x="18705" y="17152"/>
                  </a:cubicBezTo>
                  <a:cubicBezTo>
                    <a:pt x="19306" y="17121"/>
                    <a:pt x="19890" y="17106"/>
                    <a:pt x="20459" y="17106"/>
                  </a:cubicBezTo>
                  <a:cubicBezTo>
                    <a:pt x="29960" y="17106"/>
                    <a:pt x="35106" y="21218"/>
                    <a:pt x="42966" y="21218"/>
                  </a:cubicBezTo>
                  <a:cubicBezTo>
                    <a:pt x="44102" y="21218"/>
                    <a:pt x="45295" y="21132"/>
                    <a:pt x="46565" y="20935"/>
                  </a:cubicBezTo>
                  <a:cubicBezTo>
                    <a:pt x="56962" y="19326"/>
                    <a:pt x="54234" y="5566"/>
                    <a:pt x="63797" y="5566"/>
                  </a:cubicBezTo>
                  <a:cubicBezTo>
                    <a:pt x="63975" y="5566"/>
                    <a:pt x="64157" y="5571"/>
                    <a:pt x="64343" y="5580"/>
                  </a:cubicBezTo>
                  <a:cubicBezTo>
                    <a:pt x="66851" y="5711"/>
                    <a:pt x="69662" y="5840"/>
                    <a:pt x="72564" y="5840"/>
                  </a:cubicBezTo>
                  <a:cubicBezTo>
                    <a:pt x="80697" y="5840"/>
                    <a:pt x="89554" y="4827"/>
                    <a:pt x="9453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15"/>
            <p:cNvSpPr/>
            <p:nvPr/>
          </p:nvSpPr>
          <p:spPr>
            <a:xfrm>
              <a:off x="0" y="-42425"/>
              <a:ext cx="3322995" cy="1246883"/>
            </a:xfrm>
            <a:custGeom>
              <a:avLst/>
              <a:gdLst/>
              <a:ahLst/>
              <a:cxnLst/>
              <a:rect l="l" t="t" r="r" b="b"/>
              <a:pathLst>
                <a:path w="94551" h="33164" extrusionOk="0">
                  <a:moveTo>
                    <a:pt x="91444" y="0"/>
                  </a:moveTo>
                  <a:cubicBezTo>
                    <a:pt x="91444" y="0"/>
                    <a:pt x="86459" y="4064"/>
                    <a:pt x="80493" y="4064"/>
                  </a:cubicBezTo>
                  <a:cubicBezTo>
                    <a:pt x="80238" y="4064"/>
                    <a:pt x="79980" y="4056"/>
                    <a:pt x="79722" y="4041"/>
                  </a:cubicBezTo>
                  <a:cubicBezTo>
                    <a:pt x="74914" y="3753"/>
                    <a:pt x="71867" y="2658"/>
                    <a:pt x="67952" y="2658"/>
                  </a:cubicBezTo>
                  <a:cubicBezTo>
                    <a:pt x="66732" y="2658"/>
                    <a:pt x="65429" y="2764"/>
                    <a:pt x="63961" y="3034"/>
                  </a:cubicBezTo>
                  <a:cubicBezTo>
                    <a:pt x="57784" y="4168"/>
                    <a:pt x="57155" y="9841"/>
                    <a:pt x="54383" y="10847"/>
                  </a:cubicBezTo>
                  <a:cubicBezTo>
                    <a:pt x="51609" y="11857"/>
                    <a:pt x="54760" y="15506"/>
                    <a:pt x="48332" y="16582"/>
                  </a:cubicBezTo>
                  <a:cubicBezTo>
                    <a:pt x="44291" y="17258"/>
                    <a:pt x="42763" y="19013"/>
                    <a:pt x="39201" y="19013"/>
                  </a:cubicBezTo>
                  <a:cubicBezTo>
                    <a:pt x="37093" y="19013"/>
                    <a:pt x="34273" y="18398"/>
                    <a:pt x="29799" y="16582"/>
                  </a:cubicBezTo>
                  <a:cubicBezTo>
                    <a:pt x="25948" y="15019"/>
                    <a:pt x="23494" y="14530"/>
                    <a:pt x="21546" y="14530"/>
                  </a:cubicBezTo>
                  <a:cubicBezTo>
                    <a:pt x="18391" y="14530"/>
                    <a:pt x="16564" y="15813"/>
                    <a:pt x="12279" y="15891"/>
                  </a:cubicBezTo>
                  <a:cubicBezTo>
                    <a:pt x="7108" y="15988"/>
                    <a:pt x="9926" y="20303"/>
                    <a:pt x="4964" y="20808"/>
                  </a:cubicBezTo>
                  <a:cubicBezTo>
                    <a:pt x="0" y="21313"/>
                    <a:pt x="0" y="24113"/>
                    <a:pt x="0" y="24113"/>
                  </a:cubicBezTo>
                  <a:lnTo>
                    <a:pt x="0" y="33163"/>
                  </a:lnTo>
                  <a:cubicBezTo>
                    <a:pt x="0" y="33163"/>
                    <a:pt x="3450" y="24646"/>
                    <a:pt x="8366" y="24113"/>
                  </a:cubicBezTo>
                  <a:cubicBezTo>
                    <a:pt x="13031" y="23608"/>
                    <a:pt x="13724" y="18365"/>
                    <a:pt x="18518" y="18365"/>
                  </a:cubicBezTo>
                  <a:cubicBezTo>
                    <a:pt x="18777" y="18365"/>
                    <a:pt x="19049" y="18381"/>
                    <a:pt x="19333" y="18413"/>
                  </a:cubicBezTo>
                  <a:cubicBezTo>
                    <a:pt x="24883" y="19042"/>
                    <a:pt x="28160" y="21818"/>
                    <a:pt x="32066" y="22069"/>
                  </a:cubicBezTo>
                  <a:cubicBezTo>
                    <a:pt x="32745" y="22113"/>
                    <a:pt x="33450" y="22126"/>
                    <a:pt x="34171" y="22126"/>
                  </a:cubicBezTo>
                  <a:cubicBezTo>
                    <a:pt x="35281" y="22126"/>
                    <a:pt x="36429" y="22094"/>
                    <a:pt x="37576" y="22094"/>
                  </a:cubicBezTo>
                  <a:cubicBezTo>
                    <a:pt x="39978" y="22094"/>
                    <a:pt x="42377" y="22232"/>
                    <a:pt x="44421" y="23079"/>
                  </a:cubicBezTo>
                  <a:cubicBezTo>
                    <a:pt x="45569" y="23553"/>
                    <a:pt x="46852" y="23767"/>
                    <a:pt x="48117" y="23767"/>
                  </a:cubicBezTo>
                  <a:cubicBezTo>
                    <a:pt x="50882" y="23767"/>
                    <a:pt x="53556" y="22744"/>
                    <a:pt x="54506" y="21186"/>
                  </a:cubicBezTo>
                  <a:cubicBezTo>
                    <a:pt x="55894" y="18918"/>
                    <a:pt x="54760" y="14884"/>
                    <a:pt x="56777" y="12867"/>
                  </a:cubicBezTo>
                  <a:cubicBezTo>
                    <a:pt x="58559" y="11083"/>
                    <a:pt x="61324" y="7632"/>
                    <a:pt x="65593" y="7632"/>
                  </a:cubicBezTo>
                  <a:cubicBezTo>
                    <a:pt x="66158" y="7632"/>
                    <a:pt x="66748" y="7692"/>
                    <a:pt x="67366" y="7824"/>
                  </a:cubicBezTo>
                  <a:cubicBezTo>
                    <a:pt x="71935" y="8803"/>
                    <a:pt x="73644" y="10344"/>
                    <a:pt x="76314" y="10344"/>
                  </a:cubicBezTo>
                  <a:cubicBezTo>
                    <a:pt x="76738" y="10344"/>
                    <a:pt x="77186" y="10305"/>
                    <a:pt x="77673" y="10219"/>
                  </a:cubicBezTo>
                  <a:cubicBezTo>
                    <a:pt x="81233" y="9590"/>
                    <a:pt x="82494" y="7068"/>
                    <a:pt x="85772" y="6814"/>
                  </a:cubicBezTo>
                  <a:cubicBezTo>
                    <a:pt x="89050" y="6563"/>
                    <a:pt x="91861" y="5165"/>
                    <a:pt x="94550" y="2017"/>
                  </a:cubicBezTo>
                  <a:lnTo>
                    <a:pt x="9453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15"/>
            <p:cNvSpPr/>
            <p:nvPr/>
          </p:nvSpPr>
          <p:spPr>
            <a:xfrm>
              <a:off x="1184582" y="581013"/>
              <a:ext cx="53280" cy="43538"/>
            </a:xfrm>
            <a:custGeom>
              <a:avLst/>
              <a:gdLst/>
              <a:ahLst/>
              <a:cxnLst/>
              <a:rect l="l" t="t" r="r" b="b"/>
              <a:pathLst>
                <a:path w="1516" h="1158" extrusionOk="0">
                  <a:moveTo>
                    <a:pt x="756" y="0"/>
                  </a:moveTo>
                  <a:cubicBezTo>
                    <a:pt x="340" y="0"/>
                    <a:pt x="1" y="257"/>
                    <a:pt x="1" y="581"/>
                  </a:cubicBezTo>
                  <a:cubicBezTo>
                    <a:pt x="1" y="900"/>
                    <a:pt x="340" y="1158"/>
                    <a:pt x="756" y="1158"/>
                  </a:cubicBezTo>
                  <a:cubicBezTo>
                    <a:pt x="1176" y="1158"/>
                    <a:pt x="1516" y="900"/>
                    <a:pt x="1516" y="581"/>
                  </a:cubicBezTo>
                  <a:cubicBezTo>
                    <a:pt x="1516" y="257"/>
                    <a:pt x="1176" y="0"/>
                    <a:pt x="75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15"/>
            <p:cNvSpPr/>
            <p:nvPr/>
          </p:nvSpPr>
          <p:spPr>
            <a:xfrm>
              <a:off x="1279123" y="624513"/>
              <a:ext cx="39890" cy="25341"/>
            </a:xfrm>
            <a:custGeom>
              <a:avLst/>
              <a:gdLst/>
              <a:ahLst/>
              <a:cxnLst/>
              <a:rect l="l" t="t" r="r" b="b"/>
              <a:pathLst>
                <a:path w="1135" h="674" extrusionOk="0">
                  <a:moveTo>
                    <a:pt x="568" y="1"/>
                  </a:moveTo>
                  <a:cubicBezTo>
                    <a:pt x="255" y="1"/>
                    <a:pt x="1" y="152"/>
                    <a:pt x="1" y="337"/>
                  </a:cubicBezTo>
                  <a:cubicBezTo>
                    <a:pt x="1" y="523"/>
                    <a:pt x="255" y="674"/>
                    <a:pt x="568" y="674"/>
                  </a:cubicBezTo>
                  <a:cubicBezTo>
                    <a:pt x="880" y="674"/>
                    <a:pt x="1134" y="523"/>
                    <a:pt x="1134" y="337"/>
                  </a:cubicBezTo>
                  <a:cubicBezTo>
                    <a:pt x="1134" y="152"/>
                    <a:pt x="880" y="1"/>
                    <a:pt x="5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15"/>
            <p:cNvSpPr/>
            <p:nvPr/>
          </p:nvSpPr>
          <p:spPr>
            <a:xfrm>
              <a:off x="1279123" y="581013"/>
              <a:ext cx="39890" cy="21844"/>
            </a:xfrm>
            <a:custGeom>
              <a:avLst/>
              <a:gdLst/>
              <a:ahLst/>
              <a:cxnLst/>
              <a:rect l="l" t="t" r="r" b="b"/>
              <a:pathLst>
                <a:path w="1135" h="581" extrusionOk="0">
                  <a:moveTo>
                    <a:pt x="568" y="0"/>
                  </a:moveTo>
                  <a:cubicBezTo>
                    <a:pt x="255" y="0"/>
                    <a:pt x="1" y="130"/>
                    <a:pt x="1" y="289"/>
                  </a:cubicBezTo>
                  <a:cubicBezTo>
                    <a:pt x="1" y="450"/>
                    <a:pt x="255" y="581"/>
                    <a:pt x="568" y="581"/>
                  </a:cubicBezTo>
                  <a:cubicBezTo>
                    <a:pt x="880" y="581"/>
                    <a:pt x="1134" y="450"/>
                    <a:pt x="1134" y="289"/>
                  </a:cubicBezTo>
                  <a:cubicBezTo>
                    <a:pt x="1134" y="130"/>
                    <a:pt x="880" y="0"/>
                    <a:pt x="5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15"/>
            <p:cNvSpPr/>
            <p:nvPr/>
          </p:nvSpPr>
          <p:spPr>
            <a:xfrm>
              <a:off x="517027" y="477470"/>
              <a:ext cx="57673" cy="46207"/>
            </a:xfrm>
            <a:custGeom>
              <a:avLst/>
              <a:gdLst/>
              <a:ahLst/>
              <a:cxnLst/>
              <a:rect l="l" t="t" r="r" b="b"/>
              <a:pathLst>
                <a:path w="1641" h="1229" extrusionOk="0">
                  <a:moveTo>
                    <a:pt x="880" y="1"/>
                  </a:moveTo>
                  <a:cubicBezTo>
                    <a:pt x="831" y="1"/>
                    <a:pt x="781" y="5"/>
                    <a:pt x="730" y="12"/>
                  </a:cubicBezTo>
                  <a:cubicBezTo>
                    <a:pt x="307" y="74"/>
                    <a:pt x="1" y="397"/>
                    <a:pt x="53" y="730"/>
                  </a:cubicBezTo>
                  <a:cubicBezTo>
                    <a:pt x="95" y="1025"/>
                    <a:pt x="402" y="1229"/>
                    <a:pt x="766" y="1229"/>
                  </a:cubicBezTo>
                  <a:cubicBezTo>
                    <a:pt x="814" y="1229"/>
                    <a:pt x="862" y="1225"/>
                    <a:pt x="911" y="1218"/>
                  </a:cubicBezTo>
                  <a:cubicBezTo>
                    <a:pt x="1334" y="1153"/>
                    <a:pt x="1640" y="830"/>
                    <a:pt x="1588" y="500"/>
                  </a:cubicBezTo>
                  <a:cubicBezTo>
                    <a:pt x="1546" y="206"/>
                    <a:pt x="1243" y="1"/>
                    <a:pt x="88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15"/>
            <p:cNvSpPr/>
            <p:nvPr/>
          </p:nvSpPr>
          <p:spPr>
            <a:xfrm>
              <a:off x="605699" y="469763"/>
              <a:ext cx="25867" cy="27709"/>
            </a:xfrm>
            <a:custGeom>
              <a:avLst/>
              <a:gdLst/>
              <a:ahLst/>
              <a:cxnLst/>
              <a:rect l="l" t="t" r="r" b="b"/>
              <a:pathLst>
                <a:path w="736" h="737" extrusionOk="0">
                  <a:moveTo>
                    <a:pt x="367" y="1"/>
                  </a:moveTo>
                  <a:cubicBezTo>
                    <a:pt x="165" y="1"/>
                    <a:pt x="0" y="165"/>
                    <a:pt x="0" y="368"/>
                  </a:cubicBezTo>
                  <a:cubicBezTo>
                    <a:pt x="0" y="571"/>
                    <a:pt x="165" y="736"/>
                    <a:pt x="367" y="736"/>
                  </a:cubicBezTo>
                  <a:cubicBezTo>
                    <a:pt x="570" y="736"/>
                    <a:pt x="735" y="571"/>
                    <a:pt x="735" y="368"/>
                  </a:cubicBezTo>
                  <a:cubicBezTo>
                    <a:pt x="735" y="165"/>
                    <a:pt x="570" y="1"/>
                    <a:pt x="3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15"/>
            <p:cNvSpPr/>
            <p:nvPr/>
          </p:nvSpPr>
          <p:spPr>
            <a:xfrm>
              <a:off x="568726" y="441339"/>
              <a:ext cx="22985" cy="24476"/>
            </a:xfrm>
            <a:custGeom>
              <a:avLst/>
              <a:gdLst/>
              <a:ahLst/>
              <a:cxnLst/>
              <a:rect l="l" t="t" r="r" b="b"/>
              <a:pathLst>
                <a:path w="654" h="651" extrusionOk="0">
                  <a:moveTo>
                    <a:pt x="327" y="0"/>
                  </a:moveTo>
                  <a:cubicBezTo>
                    <a:pt x="149" y="0"/>
                    <a:pt x="1" y="145"/>
                    <a:pt x="1" y="324"/>
                  </a:cubicBezTo>
                  <a:cubicBezTo>
                    <a:pt x="1" y="506"/>
                    <a:pt x="149" y="650"/>
                    <a:pt x="327" y="650"/>
                  </a:cubicBezTo>
                  <a:cubicBezTo>
                    <a:pt x="506" y="650"/>
                    <a:pt x="653" y="506"/>
                    <a:pt x="653" y="324"/>
                  </a:cubicBezTo>
                  <a:cubicBezTo>
                    <a:pt x="653" y="145"/>
                    <a:pt x="506" y="0"/>
                    <a:pt x="32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15"/>
            <p:cNvSpPr/>
            <p:nvPr/>
          </p:nvSpPr>
          <p:spPr>
            <a:xfrm>
              <a:off x="224580" y="643500"/>
              <a:ext cx="28889" cy="30905"/>
            </a:xfrm>
            <a:custGeom>
              <a:avLst/>
              <a:gdLst/>
              <a:ahLst/>
              <a:cxnLst/>
              <a:rect l="l" t="t" r="r" b="b"/>
              <a:pathLst>
                <a:path w="822" h="822" extrusionOk="0">
                  <a:moveTo>
                    <a:pt x="413" y="1"/>
                  </a:moveTo>
                  <a:cubicBezTo>
                    <a:pt x="186" y="1"/>
                    <a:pt x="1" y="183"/>
                    <a:pt x="1" y="410"/>
                  </a:cubicBezTo>
                  <a:cubicBezTo>
                    <a:pt x="1" y="636"/>
                    <a:pt x="186" y="822"/>
                    <a:pt x="413" y="822"/>
                  </a:cubicBezTo>
                  <a:cubicBezTo>
                    <a:pt x="636" y="822"/>
                    <a:pt x="821" y="636"/>
                    <a:pt x="821" y="410"/>
                  </a:cubicBezTo>
                  <a:cubicBezTo>
                    <a:pt x="821" y="183"/>
                    <a:pt x="636" y="1"/>
                    <a:pt x="41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15"/>
            <p:cNvSpPr/>
            <p:nvPr/>
          </p:nvSpPr>
          <p:spPr>
            <a:xfrm>
              <a:off x="253435" y="597669"/>
              <a:ext cx="16588" cy="17859"/>
            </a:xfrm>
            <a:custGeom>
              <a:avLst/>
              <a:gdLst/>
              <a:ahLst/>
              <a:cxnLst/>
              <a:rect l="l" t="t" r="r" b="b"/>
              <a:pathLst>
                <a:path w="472" h="475" extrusionOk="0">
                  <a:moveTo>
                    <a:pt x="238" y="0"/>
                  </a:moveTo>
                  <a:cubicBezTo>
                    <a:pt x="108" y="0"/>
                    <a:pt x="0" y="106"/>
                    <a:pt x="0" y="237"/>
                  </a:cubicBezTo>
                  <a:cubicBezTo>
                    <a:pt x="0" y="368"/>
                    <a:pt x="108" y="474"/>
                    <a:pt x="238" y="474"/>
                  </a:cubicBezTo>
                  <a:cubicBezTo>
                    <a:pt x="368" y="474"/>
                    <a:pt x="471" y="368"/>
                    <a:pt x="471" y="237"/>
                  </a:cubicBezTo>
                  <a:cubicBezTo>
                    <a:pt x="471" y="106"/>
                    <a:pt x="368" y="0"/>
                    <a:pt x="23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15"/>
            <p:cNvSpPr/>
            <p:nvPr/>
          </p:nvSpPr>
          <p:spPr>
            <a:xfrm>
              <a:off x="94647" y="658877"/>
              <a:ext cx="91588" cy="60494"/>
            </a:xfrm>
            <a:custGeom>
              <a:avLst/>
              <a:gdLst/>
              <a:ahLst/>
              <a:cxnLst/>
              <a:rect l="l" t="t" r="r" b="b"/>
              <a:pathLst>
                <a:path w="2606" h="1609" extrusionOk="0">
                  <a:moveTo>
                    <a:pt x="1302" y="1"/>
                  </a:moveTo>
                  <a:cubicBezTo>
                    <a:pt x="585" y="1"/>
                    <a:pt x="0" y="362"/>
                    <a:pt x="0" y="805"/>
                  </a:cubicBezTo>
                  <a:cubicBezTo>
                    <a:pt x="0" y="1248"/>
                    <a:pt x="585" y="1609"/>
                    <a:pt x="1302" y="1609"/>
                  </a:cubicBezTo>
                  <a:cubicBezTo>
                    <a:pt x="2024" y="1609"/>
                    <a:pt x="2605" y="1248"/>
                    <a:pt x="2605" y="805"/>
                  </a:cubicBezTo>
                  <a:cubicBezTo>
                    <a:pt x="2605" y="362"/>
                    <a:pt x="2024" y="1"/>
                    <a:pt x="130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15"/>
            <p:cNvSpPr/>
            <p:nvPr/>
          </p:nvSpPr>
          <p:spPr>
            <a:xfrm>
              <a:off x="168558" y="629288"/>
              <a:ext cx="22141" cy="23686"/>
            </a:xfrm>
            <a:custGeom>
              <a:avLst/>
              <a:gdLst/>
              <a:ahLst/>
              <a:cxnLst/>
              <a:rect l="l" t="t" r="r" b="b"/>
              <a:pathLst>
                <a:path w="630" h="630" extrusionOk="0">
                  <a:moveTo>
                    <a:pt x="313" y="1"/>
                  </a:moveTo>
                  <a:cubicBezTo>
                    <a:pt x="141" y="1"/>
                    <a:pt x="0" y="142"/>
                    <a:pt x="0" y="317"/>
                  </a:cubicBezTo>
                  <a:cubicBezTo>
                    <a:pt x="0" y="489"/>
                    <a:pt x="141" y="629"/>
                    <a:pt x="313" y="629"/>
                  </a:cubicBezTo>
                  <a:cubicBezTo>
                    <a:pt x="488" y="629"/>
                    <a:pt x="629" y="489"/>
                    <a:pt x="629" y="317"/>
                  </a:cubicBezTo>
                  <a:cubicBezTo>
                    <a:pt x="629" y="142"/>
                    <a:pt x="488" y="1"/>
                    <a:pt x="31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15"/>
            <p:cNvSpPr/>
            <p:nvPr/>
          </p:nvSpPr>
          <p:spPr>
            <a:xfrm>
              <a:off x="2637851" y="27844"/>
              <a:ext cx="60660" cy="52336"/>
            </a:xfrm>
            <a:custGeom>
              <a:avLst/>
              <a:gdLst/>
              <a:ahLst/>
              <a:cxnLst/>
              <a:rect l="l" t="t" r="r" b="b"/>
              <a:pathLst>
                <a:path w="1726" h="1392" extrusionOk="0">
                  <a:moveTo>
                    <a:pt x="863" y="1"/>
                  </a:moveTo>
                  <a:cubicBezTo>
                    <a:pt x="389" y="1"/>
                    <a:pt x="0" y="313"/>
                    <a:pt x="0" y="695"/>
                  </a:cubicBezTo>
                  <a:cubicBezTo>
                    <a:pt x="0" y="1079"/>
                    <a:pt x="389" y="1392"/>
                    <a:pt x="863" y="1392"/>
                  </a:cubicBezTo>
                  <a:cubicBezTo>
                    <a:pt x="1337" y="1392"/>
                    <a:pt x="1725" y="1079"/>
                    <a:pt x="1725" y="695"/>
                  </a:cubicBezTo>
                  <a:cubicBezTo>
                    <a:pt x="1725" y="313"/>
                    <a:pt x="1337" y="1"/>
                    <a:pt x="86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15"/>
            <p:cNvSpPr/>
            <p:nvPr/>
          </p:nvSpPr>
          <p:spPr>
            <a:xfrm>
              <a:off x="2727929" y="73187"/>
              <a:ext cx="20806" cy="22145"/>
            </a:xfrm>
            <a:custGeom>
              <a:avLst/>
              <a:gdLst/>
              <a:ahLst/>
              <a:cxnLst/>
              <a:rect l="l" t="t" r="r" b="b"/>
              <a:pathLst>
                <a:path w="592" h="589" extrusionOk="0">
                  <a:moveTo>
                    <a:pt x="296" y="0"/>
                  </a:moveTo>
                  <a:cubicBezTo>
                    <a:pt x="135" y="0"/>
                    <a:pt x="1" y="131"/>
                    <a:pt x="1" y="293"/>
                  </a:cubicBezTo>
                  <a:cubicBezTo>
                    <a:pt x="1" y="458"/>
                    <a:pt x="135" y="588"/>
                    <a:pt x="296" y="588"/>
                  </a:cubicBezTo>
                  <a:cubicBezTo>
                    <a:pt x="458" y="588"/>
                    <a:pt x="591" y="458"/>
                    <a:pt x="591" y="293"/>
                  </a:cubicBezTo>
                  <a:cubicBezTo>
                    <a:pt x="591" y="131"/>
                    <a:pt x="458" y="0"/>
                    <a:pt x="29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15"/>
            <p:cNvSpPr/>
            <p:nvPr/>
          </p:nvSpPr>
          <p:spPr>
            <a:xfrm>
              <a:off x="2710286" y="27844"/>
              <a:ext cx="17678" cy="19024"/>
            </a:xfrm>
            <a:custGeom>
              <a:avLst/>
              <a:gdLst/>
              <a:ahLst/>
              <a:cxnLst/>
              <a:rect l="l" t="t" r="r" b="b"/>
              <a:pathLst>
                <a:path w="503" h="506" extrusionOk="0">
                  <a:moveTo>
                    <a:pt x="252" y="1"/>
                  </a:moveTo>
                  <a:cubicBezTo>
                    <a:pt x="111" y="1"/>
                    <a:pt x="1" y="114"/>
                    <a:pt x="1" y="251"/>
                  </a:cubicBezTo>
                  <a:cubicBezTo>
                    <a:pt x="1" y="392"/>
                    <a:pt x="111" y="505"/>
                    <a:pt x="252" y="505"/>
                  </a:cubicBezTo>
                  <a:cubicBezTo>
                    <a:pt x="389" y="505"/>
                    <a:pt x="503" y="392"/>
                    <a:pt x="503" y="251"/>
                  </a:cubicBezTo>
                  <a:cubicBezTo>
                    <a:pt x="503" y="114"/>
                    <a:pt x="389" y="1"/>
                    <a:pt x="2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15"/>
            <p:cNvSpPr/>
            <p:nvPr/>
          </p:nvSpPr>
          <p:spPr>
            <a:xfrm>
              <a:off x="2590651" y="19460"/>
              <a:ext cx="16694" cy="17859"/>
            </a:xfrm>
            <a:custGeom>
              <a:avLst/>
              <a:gdLst/>
              <a:ahLst/>
              <a:cxnLst/>
              <a:rect l="l" t="t" r="r" b="b"/>
              <a:pathLst>
                <a:path w="475" h="475" extrusionOk="0">
                  <a:moveTo>
                    <a:pt x="237" y="0"/>
                  </a:moveTo>
                  <a:cubicBezTo>
                    <a:pt x="106" y="0"/>
                    <a:pt x="0" y="107"/>
                    <a:pt x="0" y="238"/>
                  </a:cubicBezTo>
                  <a:cubicBezTo>
                    <a:pt x="0" y="368"/>
                    <a:pt x="106" y="474"/>
                    <a:pt x="237" y="474"/>
                  </a:cubicBezTo>
                  <a:cubicBezTo>
                    <a:pt x="368" y="474"/>
                    <a:pt x="474" y="368"/>
                    <a:pt x="474" y="238"/>
                  </a:cubicBezTo>
                  <a:cubicBezTo>
                    <a:pt x="474" y="107"/>
                    <a:pt x="368" y="0"/>
                    <a:pt x="23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15"/>
            <p:cNvSpPr/>
            <p:nvPr/>
          </p:nvSpPr>
          <p:spPr>
            <a:xfrm>
              <a:off x="2543310" y="27844"/>
              <a:ext cx="24566" cy="26130"/>
            </a:xfrm>
            <a:custGeom>
              <a:avLst/>
              <a:gdLst/>
              <a:ahLst/>
              <a:cxnLst/>
              <a:rect l="l" t="t" r="r" b="b"/>
              <a:pathLst>
                <a:path w="699" h="695" extrusionOk="0">
                  <a:moveTo>
                    <a:pt x="351" y="1"/>
                  </a:moveTo>
                  <a:cubicBezTo>
                    <a:pt x="159" y="1"/>
                    <a:pt x="0" y="155"/>
                    <a:pt x="0" y="348"/>
                  </a:cubicBezTo>
                  <a:cubicBezTo>
                    <a:pt x="0" y="540"/>
                    <a:pt x="159" y="695"/>
                    <a:pt x="351" y="695"/>
                  </a:cubicBezTo>
                  <a:cubicBezTo>
                    <a:pt x="543" y="695"/>
                    <a:pt x="698" y="540"/>
                    <a:pt x="698" y="348"/>
                  </a:cubicBezTo>
                  <a:cubicBezTo>
                    <a:pt x="698" y="155"/>
                    <a:pt x="543" y="1"/>
                    <a:pt x="3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15"/>
            <p:cNvSpPr/>
            <p:nvPr/>
          </p:nvSpPr>
          <p:spPr>
            <a:xfrm>
              <a:off x="3033696" y="10023"/>
              <a:ext cx="25621" cy="27296"/>
            </a:xfrm>
            <a:custGeom>
              <a:avLst/>
              <a:gdLst/>
              <a:ahLst/>
              <a:cxnLst/>
              <a:rect l="l" t="t" r="r" b="b"/>
              <a:pathLst>
                <a:path w="729" h="726" extrusionOk="0">
                  <a:moveTo>
                    <a:pt x="364" y="1"/>
                  </a:moveTo>
                  <a:cubicBezTo>
                    <a:pt x="162" y="1"/>
                    <a:pt x="0" y="162"/>
                    <a:pt x="0" y="361"/>
                  </a:cubicBezTo>
                  <a:cubicBezTo>
                    <a:pt x="0" y="564"/>
                    <a:pt x="162" y="725"/>
                    <a:pt x="364" y="725"/>
                  </a:cubicBezTo>
                  <a:cubicBezTo>
                    <a:pt x="564" y="725"/>
                    <a:pt x="729" y="564"/>
                    <a:pt x="729" y="361"/>
                  </a:cubicBezTo>
                  <a:cubicBezTo>
                    <a:pt x="729" y="162"/>
                    <a:pt x="564" y="1"/>
                    <a:pt x="36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15"/>
            <p:cNvSpPr/>
            <p:nvPr/>
          </p:nvSpPr>
          <p:spPr>
            <a:xfrm>
              <a:off x="3088382" y="3707"/>
              <a:ext cx="14796" cy="15791"/>
            </a:xfrm>
            <a:custGeom>
              <a:avLst/>
              <a:gdLst/>
              <a:ahLst/>
              <a:cxnLst/>
              <a:rect l="l" t="t" r="r" b="b"/>
              <a:pathLst>
                <a:path w="421" h="420" extrusionOk="0">
                  <a:moveTo>
                    <a:pt x="210" y="0"/>
                  </a:moveTo>
                  <a:cubicBezTo>
                    <a:pt x="94" y="0"/>
                    <a:pt x="1" y="93"/>
                    <a:pt x="1" y="210"/>
                  </a:cubicBezTo>
                  <a:cubicBezTo>
                    <a:pt x="1" y="327"/>
                    <a:pt x="94" y="419"/>
                    <a:pt x="210" y="419"/>
                  </a:cubicBezTo>
                  <a:cubicBezTo>
                    <a:pt x="327" y="419"/>
                    <a:pt x="420" y="327"/>
                    <a:pt x="420" y="210"/>
                  </a:cubicBezTo>
                  <a:cubicBezTo>
                    <a:pt x="420" y="93"/>
                    <a:pt x="327" y="0"/>
                    <a:pt x="21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15"/>
            <p:cNvSpPr/>
            <p:nvPr/>
          </p:nvSpPr>
          <p:spPr>
            <a:xfrm>
              <a:off x="1872873" y="307004"/>
              <a:ext cx="50257" cy="36094"/>
            </a:xfrm>
            <a:custGeom>
              <a:avLst/>
              <a:gdLst/>
              <a:ahLst/>
              <a:cxnLst/>
              <a:rect l="l" t="t" r="r" b="b"/>
              <a:pathLst>
                <a:path w="1430" h="960" extrusionOk="0">
                  <a:moveTo>
                    <a:pt x="715" y="0"/>
                  </a:moveTo>
                  <a:cubicBezTo>
                    <a:pt x="320" y="0"/>
                    <a:pt x="1" y="213"/>
                    <a:pt x="1" y="478"/>
                  </a:cubicBezTo>
                  <a:cubicBezTo>
                    <a:pt x="1" y="743"/>
                    <a:pt x="320" y="959"/>
                    <a:pt x="715" y="959"/>
                  </a:cubicBezTo>
                  <a:cubicBezTo>
                    <a:pt x="1110" y="959"/>
                    <a:pt x="1430" y="743"/>
                    <a:pt x="1430" y="478"/>
                  </a:cubicBezTo>
                  <a:cubicBezTo>
                    <a:pt x="1430" y="213"/>
                    <a:pt x="1110" y="0"/>
                    <a:pt x="71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15"/>
            <p:cNvSpPr/>
            <p:nvPr/>
          </p:nvSpPr>
          <p:spPr>
            <a:xfrm>
              <a:off x="1934834" y="275347"/>
              <a:ext cx="22247" cy="23799"/>
            </a:xfrm>
            <a:custGeom>
              <a:avLst/>
              <a:gdLst/>
              <a:ahLst/>
              <a:cxnLst/>
              <a:rect l="l" t="t" r="r" b="b"/>
              <a:pathLst>
                <a:path w="633" h="633" extrusionOk="0">
                  <a:moveTo>
                    <a:pt x="316" y="0"/>
                  </a:moveTo>
                  <a:cubicBezTo>
                    <a:pt x="144" y="0"/>
                    <a:pt x="0" y="141"/>
                    <a:pt x="0" y="317"/>
                  </a:cubicBezTo>
                  <a:cubicBezTo>
                    <a:pt x="0" y="492"/>
                    <a:pt x="144" y="633"/>
                    <a:pt x="316" y="633"/>
                  </a:cubicBezTo>
                  <a:cubicBezTo>
                    <a:pt x="492" y="633"/>
                    <a:pt x="633" y="492"/>
                    <a:pt x="633" y="317"/>
                  </a:cubicBezTo>
                  <a:cubicBezTo>
                    <a:pt x="633" y="141"/>
                    <a:pt x="492" y="0"/>
                    <a:pt x="31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15"/>
            <p:cNvSpPr/>
            <p:nvPr/>
          </p:nvSpPr>
          <p:spPr>
            <a:xfrm>
              <a:off x="1872873" y="254819"/>
              <a:ext cx="13320" cy="14249"/>
            </a:xfrm>
            <a:custGeom>
              <a:avLst/>
              <a:gdLst/>
              <a:ahLst/>
              <a:cxnLst/>
              <a:rect l="l" t="t" r="r" b="b"/>
              <a:pathLst>
                <a:path w="379" h="379" extrusionOk="0">
                  <a:moveTo>
                    <a:pt x="190" y="1"/>
                  </a:moveTo>
                  <a:cubicBezTo>
                    <a:pt x="83" y="1"/>
                    <a:pt x="1" y="86"/>
                    <a:pt x="1" y="189"/>
                  </a:cubicBezTo>
                  <a:cubicBezTo>
                    <a:pt x="1" y="296"/>
                    <a:pt x="83" y="378"/>
                    <a:pt x="190" y="378"/>
                  </a:cubicBezTo>
                  <a:cubicBezTo>
                    <a:pt x="293" y="378"/>
                    <a:pt x="379" y="296"/>
                    <a:pt x="379" y="189"/>
                  </a:cubicBezTo>
                  <a:cubicBezTo>
                    <a:pt x="379" y="86"/>
                    <a:pt x="293" y="1"/>
                    <a:pt x="19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15"/>
            <p:cNvSpPr/>
            <p:nvPr/>
          </p:nvSpPr>
          <p:spPr>
            <a:xfrm>
              <a:off x="1751761" y="420811"/>
              <a:ext cx="49554" cy="52862"/>
            </a:xfrm>
            <a:custGeom>
              <a:avLst/>
              <a:gdLst/>
              <a:ahLst/>
              <a:cxnLst/>
              <a:rect l="l" t="t" r="r" b="b"/>
              <a:pathLst>
                <a:path w="1410" h="1406" extrusionOk="0">
                  <a:moveTo>
                    <a:pt x="705" y="0"/>
                  </a:moveTo>
                  <a:cubicBezTo>
                    <a:pt x="317" y="0"/>
                    <a:pt x="0" y="313"/>
                    <a:pt x="0" y="701"/>
                  </a:cubicBezTo>
                  <a:cubicBezTo>
                    <a:pt x="0" y="1093"/>
                    <a:pt x="317" y="1406"/>
                    <a:pt x="705" y="1406"/>
                  </a:cubicBezTo>
                  <a:cubicBezTo>
                    <a:pt x="1093" y="1406"/>
                    <a:pt x="1409" y="1093"/>
                    <a:pt x="1409" y="701"/>
                  </a:cubicBezTo>
                  <a:cubicBezTo>
                    <a:pt x="1409" y="313"/>
                    <a:pt x="1093" y="0"/>
                    <a:pt x="70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15"/>
            <p:cNvSpPr/>
            <p:nvPr/>
          </p:nvSpPr>
          <p:spPr>
            <a:xfrm>
              <a:off x="1245559" y="572855"/>
              <a:ext cx="17783" cy="19024"/>
            </a:xfrm>
            <a:custGeom>
              <a:avLst/>
              <a:gdLst/>
              <a:ahLst/>
              <a:cxnLst/>
              <a:rect l="l" t="t" r="r" b="b"/>
              <a:pathLst>
                <a:path w="506" h="506" extrusionOk="0">
                  <a:moveTo>
                    <a:pt x="255" y="0"/>
                  </a:moveTo>
                  <a:cubicBezTo>
                    <a:pt x="114" y="0"/>
                    <a:pt x="1" y="114"/>
                    <a:pt x="1" y="254"/>
                  </a:cubicBezTo>
                  <a:cubicBezTo>
                    <a:pt x="1" y="392"/>
                    <a:pt x="114" y="506"/>
                    <a:pt x="255" y="506"/>
                  </a:cubicBezTo>
                  <a:cubicBezTo>
                    <a:pt x="392" y="506"/>
                    <a:pt x="505" y="392"/>
                    <a:pt x="505" y="254"/>
                  </a:cubicBezTo>
                  <a:cubicBezTo>
                    <a:pt x="505" y="114"/>
                    <a:pt x="392" y="0"/>
                    <a:pt x="25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15"/>
            <p:cNvSpPr/>
            <p:nvPr/>
          </p:nvSpPr>
          <p:spPr>
            <a:xfrm>
              <a:off x="1378515" y="637184"/>
              <a:ext cx="16799" cy="18122"/>
            </a:xfrm>
            <a:custGeom>
              <a:avLst/>
              <a:gdLst/>
              <a:ahLst/>
              <a:cxnLst/>
              <a:rect l="l" t="t" r="r" b="b"/>
              <a:pathLst>
                <a:path w="478" h="482" extrusionOk="0">
                  <a:moveTo>
                    <a:pt x="238" y="0"/>
                  </a:moveTo>
                  <a:cubicBezTo>
                    <a:pt x="107" y="0"/>
                    <a:pt x="0" y="107"/>
                    <a:pt x="0" y="241"/>
                  </a:cubicBezTo>
                  <a:cubicBezTo>
                    <a:pt x="0" y="371"/>
                    <a:pt x="107" y="481"/>
                    <a:pt x="238" y="481"/>
                  </a:cubicBezTo>
                  <a:cubicBezTo>
                    <a:pt x="371" y="481"/>
                    <a:pt x="478" y="371"/>
                    <a:pt x="478" y="241"/>
                  </a:cubicBezTo>
                  <a:cubicBezTo>
                    <a:pt x="478" y="107"/>
                    <a:pt x="371"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15"/>
            <p:cNvSpPr/>
            <p:nvPr/>
          </p:nvSpPr>
          <p:spPr>
            <a:xfrm>
              <a:off x="668469" y="474425"/>
              <a:ext cx="15499" cy="16693"/>
            </a:xfrm>
            <a:custGeom>
              <a:avLst/>
              <a:gdLst/>
              <a:ahLst/>
              <a:cxnLst/>
              <a:rect l="l" t="t" r="r" b="b"/>
              <a:pathLst>
                <a:path w="441" h="444" extrusionOk="0">
                  <a:moveTo>
                    <a:pt x="221" y="0"/>
                  </a:moveTo>
                  <a:cubicBezTo>
                    <a:pt x="97" y="0"/>
                    <a:pt x="0" y="100"/>
                    <a:pt x="0" y="224"/>
                  </a:cubicBezTo>
                  <a:cubicBezTo>
                    <a:pt x="0" y="344"/>
                    <a:pt x="97" y="444"/>
                    <a:pt x="221" y="444"/>
                  </a:cubicBezTo>
                  <a:cubicBezTo>
                    <a:pt x="341" y="444"/>
                    <a:pt x="441" y="344"/>
                    <a:pt x="441" y="224"/>
                  </a:cubicBezTo>
                  <a:cubicBezTo>
                    <a:pt x="441" y="100"/>
                    <a:pt x="341" y="0"/>
                    <a:pt x="22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15"/>
            <p:cNvSpPr/>
            <p:nvPr/>
          </p:nvSpPr>
          <p:spPr>
            <a:xfrm>
              <a:off x="618597" y="388026"/>
              <a:ext cx="37113" cy="39665"/>
            </a:xfrm>
            <a:custGeom>
              <a:avLst/>
              <a:gdLst/>
              <a:ahLst/>
              <a:cxnLst/>
              <a:rect l="l" t="t" r="r" b="b"/>
              <a:pathLst>
                <a:path w="1056" h="1055" extrusionOk="0">
                  <a:moveTo>
                    <a:pt x="530" y="0"/>
                  </a:moveTo>
                  <a:cubicBezTo>
                    <a:pt x="238" y="0"/>
                    <a:pt x="0" y="237"/>
                    <a:pt x="0" y="525"/>
                  </a:cubicBezTo>
                  <a:cubicBezTo>
                    <a:pt x="0" y="817"/>
                    <a:pt x="238" y="1055"/>
                    <a:pt x="530" y="1055"/>
                  </a:cubicBezTo>
                  <a:cubicBezTo>
                    <a:pt x="818" y="1055"/>
                    <a:pt x="1056" y="817"/>
                    <a:pt x="1056" y="525"/>
                  </a:cubicBezTo>
                  <a:cubicBezTo>
                    <a:pt x="1056" y="237"/>
                    <a:pt x="818" y="0"/>
                    <a:pt x="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15"/>
            <p:cNvSpPr/>
            <p:nvPr/>
          </p:nvSpPr>
          <p:spPr>
            <a:xfrm>
              <a:off x="590903" y="-42425"/>
              <a:ext cx="766161" cy="234232"/>
            </a:xfrm>
            <a:custGeom>
              <a:avLst/>
              <a:gdLst/>
              <a:ahLst/>
              <a:cxnLst/>
              <a:rect l="l" t="t" r="r" b="b"/>
              <a:pathLst>
                <a:path w="21800" h="6230" extrusionOk="0">
                  <a:moveTo>
                    <a:pt x="1026" y="0"/>
                  </a:moveTo>
                  <a:cubicBezTo>
                    <a:pt x="758" y="258"/>
                    <a:pt x="534" y="568"/>
                    <a:pt x="393" y="935"/>
                  </a:cubicBezTo>
                  <a:cubicBezTo>
                    <a:pt x="0" y="1951"/>
                    <a:pt x="405" y="2870"/>
                    <a:pt x="1365" y="2870"/>
                  </a:cubicBezTo>
                  <a:cubicBezTo>
                    <a:pt x="1486" y="2870"/>
                    <a:pt x="1616" y="2855"/>
                    <a:pt x="1754" y="2825"/>
                  </a:cubicBezTo>
                  <a:cubicBezTo>
                    <a:pt x="3094" y="2523"/>
                    <a:pt x="4393" y="2035"/>
                    <a:pt x="5736" y="1729"/>
                  </a:cubicBezTo>
                  <a:cubicBezTo>
                    <a:pt x="6192" y="1626"/>
                    <a:pt x="6641" y="1580"/>
                    <a:pt x="7086" y="1580"/>
                  </a:cubicBezTo>
                  <a:cubicBezTo>
                    <a:pt x="8204" y="1580"/>
                    <a:pt x="9290" y="1874"/>
                    <a:pt x="10368" y="2309"/>
                  </a:cubicBezTo>
                  <a:cubicBezTo>
                    <a:pt x="12037" y="2983"/>
                    <a:pt x="13546" y="3945"/>
                    <a:pt x="15168" y="4715"/>
                  </a:cubicBezTo>
                  <a:cubicBezTo>
                    <a:pt x="16633" y="5408"/>
                    <a:pt x="18405" y="6230"/>
                    <a:pt x="20070" y="6230"/>
                  </a:cubicBezTo>
                  <a:cubicBezTo>
                    <a:pt x="20087" y="6230"/>
                    <a:pt x="20105" y="6230"/>
                    <a:pt x="20122" y="6229"/>
                  </a:cubicBezTo>
                  <a:cubicBezTo>
                    <a:pt x="21208" y="6216"/>
                    <a:pt x="21799" y="5364"/>
                    <a:pt x="21647" y="4337"/>
                  </a:cubicBezTo>
                  <a:cubicBezTo>
                    <a:pt x="21548" y="3657"/>
                    <a:pt x="20960" y="3237"/>
                    <a:pt x="20410" y="2897"/>
                  </a:cubicBezTo>
                  <a:cubicBezTo>
                    <a:pt x="19686" y="2457"/>
                    <a:pt x="17909" y="1158"/>
                    <a:pt x="19597" y="698"/>
                  </a:cubicBezTo>
                  <a:cubicBezTo>
                    <a:pt x="20077" y="568"/>
                    <a:pt x="20851" y="382"/>
                    <a:pt x="21335" y="0"/>
                  </a:cubicBezTo>
                  <a:lnTo>
                    <a:pt x="19435" y="0"/>
                  </a:lnTo>
                  <a:cubicBezTo>
                    <a:pt x="18373" y="344"/>
                    <a:pt x="17037" y="663"/>
                    <a:pt x="17181" y="1681"/>
                  </a:cubicBezTo>
                  <a:cubicBezTo>
                    <a:pt x="17270" y="2296"/>
                    <a:pt x="18030" y="2495"/>
                    <a:pt x="18504" y="2729"/>
                  </a:cubicBezTo>
                  <a:cubicBezTo>
                    <a:pt x="19108" y="3027"/>
                    <a:pt x="19758" y="3389"/>
                    <a:pt x="20198" y="3917"/>
                  </a:cubicBezTo>
                  <a:cubicBezTo>
                    <a:pt x="20466" y="4240"/>
                    <a:pt x="20837" y="4852"/>
                    <a:pt x="20490" y="5237"/>
                  </a:cubicBezTo>
                  <a:cubicBezTo>
                    <a:pt x="20338" y="5406"/>
                    <a:pt x="20082" y="5465"/>
                    <a:pt x="19796" y="5465"/>
                  </a:cubicBezTo>
                  <a:cubicBezTo>
                    <a:pt x="19300" y="5465"/>
                    <a:pt x="18713" y="5287"/>
                    <a:pt x="18422" y="5203"/>
                  </a:cubicBezTo>
                  <a:cubicBezTo>
                    <a:pt x="16679" y="4701"/>
                    <a:pt x="15150" y="3835"/>
                    <a:pt x="13611" y="2918"/>
                  </a:cubicBezTo>
                  <a:cubicBezTo>
                    <a:pt x="11739" y="1797"/>
                    <a:pt x="9437" y="956"/>
                    <a:pt x="7269" y="742"/>
                  </a:cubicBezTo>
                  <a:cubicBezTo>
                    <a:pt x="6873" y="703"/>
                    <a:pt x="6479" y="679"/>
                    <a:pt x="6086" y="679"/>
                  </a:cubicBezTo>
                  <a:cubicBezTo>
                    <a:pt x="5526" y="679"/>
                    <a:pt x="4969" y="728"/>
                    <a:pt x="4413" y="849"/>
                  </a:cubicBezTo>
                  <a:cubicBezTo>
                    <a:pt x="3617" y="1018"/>
                    <a:pt x="2861" y="1523"/>
                    <a:pt x="2043" y="1584"/>
                  </a:cubicBezTo>
                  <a:cubicBezTo>
                    <a:pt x="2001" y="1588"/>
                    <a:pt x="1962" y="1589"/>
                    <a:pt x="1925" y="1589"/>
                  </a:cubicBezTo>
                  <a:cubicBezTo>
                    <a:pt x="1136" y="1589"/>
                    <a:pt x="1362" y="868"/>
                    <a:pt x="1809" y="403"/>
                  </a:cubicBezTo>
                  <a:cubicBezTo>
                    <a:pt x="1960" y="244"/>
                    <a:pt x="2136" y="117"/>
                    <a:pt x="231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15"/>
            <p:cNvSpPr/>
            <p:nvPr/>
          </p:nvSpPr>
          <p:spPr>
            <a:xfrm>
              <a:off x="1347727" y="-42425"/>
              <a:ext cx="448380" cy="318940"/>
            </a:xfrm>
            <a:custGeom>
              <a:avLst/>
              <a:gdLst/>
              <a:ahLst/>
              <a:cxnLst/>
              <a:rect l="l" t="t" r="r" b="b"/>
              <a:pathLst>
                <a:path w="12758" h="8483" extrusionOk="0">
                  <a:moveTo>
                    <a:pt x="2278" y="0"/>
                  </a:moveTo>
                  <a:cubicBezTo>
                    <a:pt x="1942" y="365"/>
                    <a:pt x="1282" y="581"/>
                    <a:pt x="979" y="897"/>
                  </a:cubicBezTo>
                  <a:cubicBezTo>
                    <a:pt x="0" y="1911"/>
                    <a:pt x="330" y="2969"/>
                    <a:pt x="1453" y="3570"/>
                  </a:cubicBezTo>
                  <a:cubicBezTo>
                    <a:pt x="2595" y="4182"/>
                    <a:pt x="3202" y="5419"/>
                    <a:pt x="1986" y="6378"/>
                  </a:cubicBezTo>
                  <a:cubicBezTo>
                    <a:pt x="1330" y="6896"/>
                    <a:pt x="1058" y="7394"/>
                    <a:pt x="1821" y="8068"/>
                  </a:cubicBezTo>
                  <a:cubicBezTo>
                    <a:pt x="2194" y="8399"/>
                    <a:pt x="2723" y="8483"/>
                    <a:pt x="3256" y="8483"/>
                  </a:cubicBezTo>
                  <a:cubicBezTo>
                    <a:pt x="3653" y="8483"/>
                    <a:pt x="4052" y="8436"/>
                    <a:pt x="4391" y="8411"/>
                  </a:cubicBezTo>
                  <a:cubicBezTo>
                    <a:pt x="6079" y="8288"/>
                    <a:pt x="8126" y="7367"/>
                    <a:pt x="8727" y="5646"/>
                  </a:cubicBezTo>
                  <a:cubicBezTo>
                    <a:pt x="9187" y="4320"/>
                    <a:pt x="7944" y="2609"/>
                    <a:pt x="9332" y="1608"/>
                  </a:cubicBezTo>
                  <a:cubicBezTo>
                    <a:pt x="9779" y="1282"/>
                    <a:pt x="10263" y="1151"/>
                    <a:pt x="10785" y="1007"/>
                  </a:cubicBezTo>
                  <a:cubicBezTo>
                    <a:pt x="11455" y="818"/>
                    <a:pt x="12098" y="433"/>
                    <a:pt x="12679" y="56"/>
                  </a:cubicBezTo>
                  <a:cubicBezTo>
                    <a:pt x="12699" y="42"/>
                    <a:pt x="12726" y="24"/>
                    <a:pt x="12758" y="0"/>
                  </a:cubicBezTo>
                  <a:lnTo>
                    <a:pt x="10023" y="0"/>
                  </a:lnTo>
                  <a:cubicBezTo>
                    <a:pt x="9985" y="11"/>
                    <a:pt x="9950" y="21"/>
                    <a:pt x="9916" y="32"/>
                  </a:cubicBezTo>
                  <a:cubicBezTo>
                    <a:pt x="8792" y="358"/>
                    <a:pt x="6903" y="268"/>
                    <a:pt x="6745" y="1856"/>
                  </a:cubicBezTo>
                  <a:cubicBezTo>
                    <a:pt x="6666" y="2632"/>
                    <a:pt x="7240" y="3278"/>
                    <a:pt x="6483" y="3876"/>
                  </a:cubicBezTo>
                  <a:cubicBezTo>
                    <a:pt x="6219" y="4085"/>
                    <a:pt x="5995" y="4170"/>
                    <a:pt x="5796" y="4170"/>
                  </a:cubicBezTo>
                  <a:cubicBezTo>
                    <a:pt x="5355" y="4170"/>
                    <a:pt x="5038" y="3750"/>
                    <a:pt x="4673" y="3333"/>
                  </a:cubicBezTo>
                  <a:cubicBezTo>
                    <a:pt x="4130" y="2718"/>
                    <a:pt x="3419" y="2725"/>
                    <a:pt x="2670" y="2615"/>
                  </a:cubicBezTo>
                  <a:cubicBezTo>
                    <a:pt x="2433" y="2577"/>
                    <a:pt x="1965" y="2567"/>
                    <a:pt x="1804" y="2354"/>
                  </a:cubicBezTo>
                  <a:cubicBezTo>
                    <a:pt x="1567" y="2041"/>
                    <a:pt x="1918" y="1516"/>
                    <a:pt x="2089" y="1265"/>
                  </a:cubicBezTo>
                  <a:cubicBezTo>
                    <a:pt x="2240" y="1045"/>
                    <a:pt x="2825" y="523"/>
                    <a:pt x="32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15"/>
            <p:cNvSpPr/>
            <p:nvPr/>
          </p:nvSpPr>
          <p:spPr>
            <a:xfrm>
              <a:off x="0" y="-42425"/>
              <a:ext cx="565378" cy="367252"/>
            </a:xfrm>
            <a:custGeom>
              <a:avLst/>
              <a:gdLst/>
              <a:ahLst/>
              <a:cxnLst/>
              <a:rect l="l" t="t" r="r" b="b"/>
              <a:pathLst>
                <a:path w="16087" h="9768" extrusionOk="0">
                  <a:moveTo>
                    <a:pt x="14846" y="0"/>
                  </a:moveTo>
                  <a:cubicBezTo>
                    <a:pt x="14818" y="70"/>
                    <a:pt x="14784" y="138"/>
                    <a:pt x="14736" y="197"/>
                  </a:cubicBezTo>
                  <a:cubicBezTo>
                    <a:pt x="14506" y="492"/>
                    <a:pt x="13922" y="677"/>
                    <a:pt x="13592" y="818"/>
                  </a:cubicBezTo>
                  <a:cubicBezTo>
                    <a:pt x="13025" y="1059"/>
                    <a:pt x="12403" y="1296"/>
                    <a:pt x="11813" y="1481"/>
                  </a:cubicBezTo>
                  <a:cubicBezTo>
                    <a:pt x="10823" y="1791"/>
                    <a:pt x="9538" y="1832"/>
                    <a:pt x="8922" y="2828"/>
                  </a:cubicBezTo>
                  <a:cubicBezTo>
                    <a:pt x="8280" y="3866"/>
                    <a:pt x="8954" y="4597"/>
                    <a:pt x="9961" y="4828"/>
                  </a:cubicBezTo>
                  <a:cubicBezTo>
                    <a:pt x="10654" y="4986"/>
                    <a:pt x="11359" y="5233"/>
                    <a:pt x="11775" y="5858"/>
                  </a:cubicBezTo>
                  <a:cubicBezTo>
                    <a:pt x="12344" y="6714"/>
                    <a:pt x="11754" y="7772"/>
                    <a:pt x="10929" y="8250"/>
                  </a:cubicBezTo>
                  <a:cubicBezTo>
                    <a:pt x="10430" y="8540"/>
                    <a:pt x="9885" y="8661"/>
                    <a:pt x="9336" y="8661"/>
                  </a:cubicBezTo>
                  <a:cubicBezTo>
                    <a:pt x="8512" y="8661"/>
                    <a:pt x="7677" y="8387"/>
                    <a:pt x="6968" y="7999"/>
                  </a:cubicBezTo>
                  <a:cubicBezTo>
                    <a:pt x="6236" y="7597"/>
                    <a:pt x="5360" y="7085"/>
                    <a:pt x="5088" y="6233"/>
                  </a:cubicBezTo>
                  <a:cubicBezTo>
                    <a:pt x="4799" y="5322"/>
                    <a:pt x="5638" y="4879"/>
                    <a:pt x="5711" y="4024"/>
                  </a:cubicBezTo>
                  <a:cubicBezTo>
                    <a:pt x="5851" y="2395"/>
                    <a:pt x="3521" y="1859"/>
                    <a:pt x="2346" y="1859"/>
                  </a:cubicBezTo>
                  <a:cubicBezTo>
                    <a:pt x="1776" y="1859"/>
                    <a:pt x="804" y="1966"/>
                    <a:pt x="1223" y="2745"/>
                  </a:cubicBezTo>
                  <a:cubicBezTo>
                    <a:pt x="1464" y="3189"/>
                    <a:pt x="1913" y="3220"/>
                    <a:pt x="2354" y="3337"/>
                  </a:cubicBezTo>
                  <a:cubicBezTo>
                    <a:pt x="2996" y="3508"/>
                    <a:pt x="4408" y="3773"/>
                    <a:pt x="4044" y="4770"/>
                  </a:cubicBezTo>
                  <a:cubicBezTo>
                    <a:pt x="3888" y="5198"/>
                    <a:pt x="3400" y="5286"/>
                    <a:pt x="2870" y="5286"/>
                  </a:cubicBezTo>
                  <a:cubicBezTo>
                    <a:pt x="2498" y="5286"/>
                    <a:pt x="2106" y="5242"/>
                    <a:pt x="1794" y="5242"/>
                  </a:cubicBezTo>
                  <a:cubicBezTo>
                    <a:pt x="1698" y="5242"/>
                    <a:pt x="1610" y="5246"/>
                    <a:pt x="1532" y="5257"/>
                  </a:cubicBezTo>
                  <a:cubicBezTo>
                    <a:pt x="1085" y="5316"/>
                    <a:pt x="446" y="5536"/>
                    <a:pt x="0" y="5886"/>
                  </a:cubicBezTo>
                  <a:lnTo>
                    <a:pt x="0" y="7446"/>
                  </a:lnTo>
                  <a:cubicBezTo>
                    <a:pt x="72" y="7371"/>
                    <a:pt x="148" y="7298"/>
                    <a:pt x="230" y="7236"/>
                  </a:cubicBezTo>
                  <a:cubicBezTo>
                    <a:pt x="821" y="6797"/>
                    <a:pt x="1539" y="6353"/>
                    <a:pt x="2243" y="6130"/>
                  </a:cubicBezTo>
                  <a:cubicBezTo>
                    <a:pt x="2429" y="6071"/>
                    <a:pt x="2605" y="6044"/>
                    <a:pt x="2774" y="6044"/>
                  </a:cubicBezTo>
                  <a:cubicBezTo>
                    <a:pt x="3786" y="6044"/>
                    <a:pt x="4500" y="7020"/>
                    <a:pt x="5092" y="7786"/>
                  </a:cubicBezTo>
                  <a:cubicBezTo>
                    <a:pt x="5793" y="8697"/>
                    <a:pt x="6919" y="9294"/>
                    <a:pt x="8029" y="9580"/>
                  </a:cubicBezTo>
                  <a:cubicBezTo>
                    <a:pt x="8497" y="9699"/>
                    <a:pt x="9057" y="9768"/>
                    <a:pt x="9634" y="9768"/>
                  </a:cubicBezTo>
                  <a:cubicBezTo>
                    <a:pt x="10678" y="9768"/>
                    <a:pt x="11780" y="9543"/>
                    <a:pt x="12500" y="8992"/>
                  </a:cubicBezTo>
                  <a:cubicBezTo>
                    <a:pt x="13403" y="8305"/>
                    <a:pt x="14166" y="6749"/>
                    <a:pt x="13389" y="5725"/>
                  </a:cubicBezTo>
                  <a:cubicBezTo>
                    <a:pt x="12805" y="4948"/>
                    <a:pt x="11888" y="4965"/>
                    <a:pt x="11112" y="4515"/>
                  </a:cubicBezTo>
                  <a:cubicBezTo>
                    <a:pt x="10795" y="4333"/>
                    <a:pt x="10180" y="4034"/>
                    <a:pt x="10139" y="3622"/>
                  </a:cubicBezTo>
                  <a:cubicBezTo>
                    <a:pt x="10091" y="3192"/>
                    <a:pt x="10586" y="2708"/>
                    <a:pt x="10919" y="2515"/>
                  </a:cubicBezTo>
                  <a:cubicBezTo>
                    <a:pt x="11362" y="2261"/>
                    <a:pt x="11891" y="2165"/>
                    <a:pt x="12390" y="2106"/>
                  </a:cubicBezTo>
                  <a:cubicBezTo>
                    <a:pt x="13142" y="2024"/>
                    <a:pt x="13746" y="1763"/>
                    <a:pt x="14410" y="1402"/>
                  </a:cubicBezTo>
                  <a:cubicBezTo>
                    <a:pt x="14674" y="1258"/>
                    <a:pt x="15537" y="636"/>
                    <a:pt x="1608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61" name="Google Shape;561;p15"/>
          <p:cNvSpPr txBox="1">
            <a:spLocks noGrp="1"/>
          </p:cNvSpPr>
          <p:nvPr>
            <p:ph type="title"/>
          </p:nvPr>
        </p:nvSpPr>
        <p:spPr>
          <a:xfrm>
            <a:off x="7752533" y="1863617"/>
            <a:ext cx="3470800" cy="7036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62" name="Google Shape;562;p15"/>
          <p:cNvSpPr txBox="1">
            <a:spLocks noGrp="1"/>
          </p:cNvSpPr>
          <p:nvPr>
            <p:ph type="title" idx="2" hasCustomPrompt="1"/>
          </p:nvPr>
        </p:nvSpPr>
        <p:spPr>
          <a:xfrm>
            <a:off x="6879633" y="1879151"/>
            <a:ext cx="717200" cy="703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3" name="Google Shape;563;p15"/>
          <p:cNvSpPr txBox="1">
            <a:spLocks noGrp="1"/>
          </p:cNvSpPr>
          <p:nvPr>
            <p:ph type="subTitle" idx="1"/>
          </p:nvPr>
        </p:nvSpPr>
        <p:spPr>
          <a:xfrm>
            <a:off x="7752535" y="2519697"/>
            <a:ext cx="3470800" cy="7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64" name="Google Shape;564;p15"/>
          <p:cNvSpPr txBox="1">
            <a:spLocks noGrp="1"/>
          </p:cNvSpPr>
          <p:nvPr>
            <p:ph type="title" idx="3"/>
          </p:nvPr>
        </p:nvSpPr>
        <p:spPr>
          <a:xfrm>
            <a:off x="7752543" y="4423217"/>
            <a:ext cx="3470800" cy="7036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65" name="Google Shape;565;p15"/>
          <p:cNvSpPr txBox="1">
            <a:spLocks noGrp="1"/>
          </p:cNvSpPr>
          <p:nvPr>
            <p:ph type="title" idx="4" hasCustomPrompt="1"/>
          </p:nvPr>
        </p:nvSpPr>
        <p:spPr>
          <a:xfrm>
            <a:off x="6879633" y="4423517"/>
            <a:ext cx="717200" cy="703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6" name="Google Shape;566;p15"/>
          <p:cNvSpPr txBox="1">
            <a:spLocks noGrp="1"/>
          </p:cNvSpPr>
          <p:nvPr>
            <p:ph type="subTitle" idx="5"/>
          </p:nvPr>
        </p:nvSpPr>
        <p:spPr>
          <a:xfrm>
            <a:off x="7752535" y="5064064"/>
            <a:ext cx="3470800" cy="7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67" name="Google Shape;567;p15"/>
          <p:cNvSpPr txBox="1">
            <a:spLocks noGrp="1"/>
          </p:cNvSpPr>
          <p:nvPr>
            <p:ph type="title" idx="6"/>
          </p:nvPr>
        </p:nvSpPr>
        <p:spPr>
          <a:xfrm>
            <a:off x="960000" y="593367"/>
            <a:ext cx="10272000" cy="650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8" name="Google Shape;568;p15"/>
          <p:cNvSpPr txBox="1">
            <a:spLocks noGrp="1"/>
          </p:cNvSpPr>
          <p:nvPr>
            <p:ph type="title" idx="7"/>
          </p:nvPr>
        </p:nvSpPr>
        <p:spPr>
          <a:xfrm>
            <a:off x="1832900" y="1863617"/>
            <a:ext cx="3470800" cy="7036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69" name="Google Shape;569;p15"/>
          <p:cNvSpPr txBox="1">
            <a:spLocks noGrp="1"/>
          </p:cNvSpPr>
          <p:nvPr>
            <p:ph type="title" idx="8" hasCustomPrompt="1"/>
          </p:nvPr>
        </p:nvSpPr>
        <p:spPr>
          <a:xfrm>
            <a:off x="960000" y="1879151"/>
            <a:ext cx="717200" cy="703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0" name="Google Shape;570;p15"/>
          <p:cNvSpPr txBox="1">
            <a:spLocks noGrp="1"/>
          </p:cNvSpPr>
          <p:nvPr>
            <p:ph type="subTitle" idx="9"/>
          </p:nvPr>
        </p:nvSpPr>
        <p:spPr>
          <a:xfrm>
            <a:off x="1832901" y="2519697"/>
            <a:ext cx="3470800" cy="7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71" name="Google Shape;571;p15"/>
          <p:cNvSpPr txBox="1">
            <a:spLocks noGrp="1"/>
          </p:cNvSpPr>
          <p:nvPr>
            <p:ph type="title" idx="13"/>
          </p:nvPr>
        </p:nvSpPr>
        <p:spPr>
          <a:xfrm>
            <a:off x="1832909" y="4423217"/>
            <a:ext cx="3470800" cy="7036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72" name="Google Shape;572;p15"/>
          <p:cNvSpPr txBox="1">
            <a:spLocks noGrp="1"/>
          </p:cNvSpPr>
          <p:nvPr>
            <p:ph type="title" idx="14" hasCustomPrompt="1"/>
          </p:nvPr>
        </p:nvSpPr>
        <p:spPr>
          <a:xfrm>
            <a:off x="960000" y="4423517"/>
            <a:ext cx="717200" cy="703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3" name="Google Shape;573;p15"/>
          <p:cNvSpPr txBox="1">
            <a:spLocks noGrp="1"/>
          </p:cNvSpPr>
          <p:nvPr>
            <p:ph type="subTitle" idx="15"/>
          </p:nvPr>
        </p:nvSpPr>
        <p:spPr>
          <a:xfrm>
            <a:off x="1832901" y="5064064"/>
            <a:ext cx="3470800" cy="7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55138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3"/>
        <p:cNvGrpSpPr/>
        <p:nvPr/>
      </p:nvGrpSpPr>
      <p:grpSpPr>
        <a:xfrm>
          <a:off x="0" y="0"/>
          <a:ext cx="0" cy="0"/>
          <a:chOff x="0" y="0"/>
          <a:chExt cx="0" cy="0"/>
        </a:xfrm>
      </p:grpSpPr>
      <p:grpSp>
        <p:nvGrpSpPr>
          <p:cNvPr id="124" name="Google Shape;124;p4"/>
          <p:cNvGrpSpPr/>
          <p:nvPr/>
        </p:nvGrpSpPr>
        <p:grpSpPr>
          <a:xfrm flipH="1">
            <a:off x="101299" y="483469"/>
            <a:ext cx="11837299" cy="3220309"/>
            <a:chOff x="190048" y="362600"/>
            <a:chExt cx="8877974" cy="2415232"/>
          </a:xfrm>
        </p:grpSpPr>
        <p:sp>
          <p:nvSpPr>
            <p:cNvPr id="125" name="Google Shape;125;p4"/>
            <p:cNvSpPr/>
            <p:nvPr/>
          </p:nvSpPr>
          <p:spPr>
            <a:xfrm>
              <a:off x="8743223" y="362600"/>
              <a:ext cx="37307" cy="38519"/>
            </a:xfrm>
            <a:custGeom>
              <a:avLst/>
              <a:gdLst/>
              <a:ahLst/>
              <a:cxnLst/>
              <a:rect l="l" t="t" r="r" b="b"/>
              <a:pathLst>
                <a:path w="884" h="883" extrusionOk="0">
                  <a:moveTo>
                    <a:pt x="443" y="0"/>
                  </a:moveTo>
                  <a:cubicBezTo>
                    <a:pt x="199" y="0"/>
                    <a:pt x="0" y="199"/>
                    <a:pt x="0" y="443"/>
                  </a:cubicBezTo>
                  <a:cubicBezTo>
                    <a:pt x="0" y="687"/>
                    <a:pt x="199" y="883"/>
                    <a:pt x="443" y="883"/>
                  </a:cubicBezTo>
                  <a:cubicBezTo>
                    <a:pt x="687" y="883"/>
                    <a:pt x="884" y="687"/>
                    <a:pt x="884" y="443"/>
                  </a:cubicBezTo>
                  <a:cubicBezTo>
                    <a:pt x="884" y="199"/>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4"/>
            <p:cNvSpPr/>
            <p:nvPr/>
          </p:nvSpPr>
          <p:spPr>
            <a:xfrm>
              <a:off x="8245126" y="569229"/>
              <a:ext cx="37307" cy="38562"/>
            </a:xfrm>
            <a:custGeom>
              <a:avLst/>
              <a:gdLst/>
              <a:ahLst/>
              <a:cxnLst/>
              <a:rect l="l" t="t" r="r" b="b"/>
              <a:pathLst>
                <a:path w="884" h="884" extrusionOk="0">
                  <a:moveTo>
                    <a:pt x="440" y="1"/>
                  </a:moveTo>
                  <a:cubicBezTo>
                    <a:pt x="196" y="1"/>
                    <a:pt x="1" y="200"/>
                    <a:pt x="1" y="444"/>
                  </a:cubicBezTo>
                  <a:cubicBezTo>
                    <a:pt x="1" y="688"/>
                    <a:pt x="196" y="884"/>
                    <a:pt x="440" y="884"/>
                  </a:cubicBezTo>
                  <a:cubicBezTo>
                    <a:pt x="684" y="884"/>
                    <a:pt x="883" y="688"/>
                    <a:pt x="883" y="444"/>
                  </a:cubicBezTo>
                  <a:cubicBezTo>
                    <a:pt x="883" y="200"/>
                    <a:pt x="684" y="1"/>
                    <a:pt x="44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4"/>
            <p:cNvSpPr/>
            <p:nvPr/>
          </p:nvSpPr>
          <p:spPr>
            <a:xfrm>
              <a:off x="8838941" y="381925"/>
              <a:ext cx="37434" cy="38562"/>
            </a:xfrm>
            <a:custGeom>
              <a:avLst/>
              <a:gdLst/>
              <a:ahLst/>
              <a:cxnLst/>
              <a:rect l="l" t="t" r="r" b="b"/>
              <a:pathLst>
                <a:path w="887" h="884" extrusionOk="0">
                  <a:moveTo>
                    <a:pt x="443" y="0"/>
                  </a:moveTo>
                  <a:cubicBezTo>
                    <a:pt x="199" y="0"/>
                    <a:pt x="0" y="196"/>
                    <a:pt x="0" y="440"/>
                  </a:cubicBezTo>
                  <a:cubicBezTo>
                    <a:pt x="0" y="684"/>
                    <a:pt x="199" y="883"/>
                    <a:pt x="443" y="883"/>
                  </a:cubicBezTo>
                  <a:cubicBezTo>
                    <a:pt x="687" y="883"/>
                    <a:pt x="887" y="684"/>
                    <a:pt x="887" y="440"/>
                  </a:cubicBezTo>
                  <a:cubicBezTo>
                    <a:pt x="887" y="196"/>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4"/>
            <p:cNvSpPr/>
            <p:nvPr/>
          </p:nvSpPr>
          <p:spPr>
            <a:xfrm>
              <a:off x="9030757" y="580913"/>
              <a:ext cx="37265" cy="38562"/>
            </a:xfrm>
            <a:custGeom>
              <a:avLst/>
              <a:gdLst/>
              <a:ahLst/>
              <a:cxnLst/>
              <a:rect l="l" t="t" r="r" b="b"/>
              <a:pathLst>
                <a:path w="883" h="884" extrusionOk="0">
                  <a:moveTo>
                    <a:pt x="440" y="1"/>
                  </a:moveTo>
                  <a:cubicBezTo>
                    <a:pt x="196" y="1"/>
                    <a:pt x="0" y="200"/>
                    <a:pt x="0" y="444"/>
                  </a:cubicBezTo>
                  <a:cubicBezTo>
                    <a:pt x="0" y="688"/>
                    <a:pt x="196" y="884"/>
                    <a:pt x="440" y="884"/>
                  </a:cubicBezTo>
                  <a:cubicBezTo>
                    <a:pt x="684" y="884"/>
                    <a:pt x="883" y="688"/>
                    <a:pt x="883" y="444"/>
                  </a:cubicBezTo>
                  <a:cubicBezTo>
                    <a:pt x="883" y="200"/>
                    <a:pt x="684" y="1"/>
                    <a:pt x="44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4"/>
            <p:cNvSpPr/>
            <p:nvPr/>
          </p:nvSpPr>
          <p:spPr>
            <a:xfrm>
              <a:off x="8801633" y="491900"/>
              <a:ext cx="37349" cy="38562"/>
            </a:xfrm>
            <a:custGeom>
              <a:avLst/>
              <a:gdLst/>
              <a:ahLst/>
              <a:cxnLst/>
              <a:rect l="l" t="t" r="r" b="b"/>
              <a:pathLst>
                <a:path w="885" h="884" extrusionOk="0">
                  <a:moveTo>
                    <a:pt x="441" y="1"/>
                  </a:moveTo>
                  <a:cubicBezTo>
                    <a:pt x="196" y="1"/>
                    <a:pt x="1" y="200"/>
                    <a:pt x="1" y="444"/>
                  </a:cubicBezTo>
                  <a:cubicBezTo>
                    <a:pt x="1" y="688"/>
                    <a:pt x="196" y="884"/>
                    <a:pt x="441" y="884"/>
                  </a:cubicBezTo>
                  <a:cubicBezTo>
                    <a:pt x="688" y="884"/>
                    <a:pt x="884" y="688"/>
                    <a:pt x="884" y="444"/>
                  </a:cubicBezTo>
                  <a:cubicBezTo>
                    <a:pt x="884" y="200"/>
                    <a:pt x="688" y="1"/>
                    <a:pt x="441"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4"/>
            <p:cNvSpPr/>
            <p:nvPr/>
          </p:nvSpPr>
          <p:spPr>
            <a:xfrm>
              <a:off x="8066773" y="500435"/>
              <a:ext cx="37476" cy="38737"/>
            </a:xfrm>
            <a:custGeom>
              <a:avLst/>
              <a:gdLst/>
              <a:ahLst/>
              <a:cxnLst/>
              <a:rect l="l" t="t" r="r" b="b"/>
              <a:pathLst>
                <a:path w="888" h="888" extrusionOk="0">
                  <a:moveTo>
                    <a:pt x="444" y="1"/>
                  </a:moveTo>
                  <a:cubicBezTo>
                    <a:pt x="200" y="1"/>
                    <a:pt x="1" y="201"/>
                    <a:pt x="1" y="444"/>
                  </a:cubicBezTo>
                  <a:cubicBezTo>
                    <a:pt x="1" y="688"/>
                    <a:pt x="200" y="887"/>
                    <a:pt x="444" y="887"/>
                  </a:cubicBezTo>
                  <a:cubicBezTo>
                    <a:pt x="688" y="887"/>
                    <a:pt x="887" y="688"/>
                    <a:pt x="887" y="444"/>
                  </a:cubicBezTo>
                  <a:cubicBezTo>
                    <a:pt x="887" y="201"/>
                    <a:pt x="688" y="1"/>
                    <a:pt x="444"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4"/>
            <p:cNvSpPr/>
            <p:nvPr/>
          </p:nvSpPr>
          <p:spPr>
            <a:xfrm>
              <a:off x="399105" y="2497617"/>
              <a:ext cx="42969" cy="43115"/>
            </a:xfrm>
            <a:custGeom>
              <a:avLst/>
              <a:gdLst/>
              <a:ahLst/>
              <a:cxnLst/>
              <a:rect l="l" t="t" r="r" b="b"/>
              <a:pathLst>
                <a:path w="884" h="887" extrusionOk="0">
                  <a:moveTo>
                    <a:pt x="440" y="0"/>
                  </a:moveTo>
                  <a:cubicBezTo>
                    <a:pt x="196" y="0"/>
                    <a:pt x="0" y="200"/>
                    <a:pt x="0" y="444"/>
                  </a:cubicBezTo>
                  <a:cubicBezTo>
                    <a:pt x="0" y="688"/>
                    <a:pt x="196" y="887"/>
                    <a:pt x="440" y="887"/>
                  </a:cubicBezTo>
                  <a:cubicBezTo>
                    <a:pt x="684" y="887"/>
                    <a:pt x="883" y="688"/>
                    <a:pt x="883" y="444"/>
                  </a:cubicBezTo>
                  <a:cubicBezTo>
                    <a:pt x="883" y="200"/>
                    <a:pt x="684" y="0"/>
                    <a:pt x="440"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4"/>
            <p:cNvSpPr/>
            <p:nvPr/>
          </p:nvSpPr>
          <p:spPr>
            <a:xfrm>
              <a:off x="190048" y="2608302"/>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4"/>
            <p:cNvSpPr/>
            <p:nvPr/>
          </p:nvSpPr>
          <p:spPr>
            <a:xfrm>
              <a:off x="314826" y="27348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4"/>
            <p:cNvSpPr/>
            <p:nvPr/>
          </p:nvSpPr>
          <p:spPr>
            <a:xfrm>
              <a:off x="271662" y="2453724"/>
              <a:ext cx="43163" cy="43115"/>
            </a:xfrm>
            <a:custGeom>
              <a:avLst/>
              <a:gdLst/>
              <a:ahLst/>
              <a:cxnLst/>
              <a:rect l="l" t="t" r="r" b="b"/>
              <a:pathLst>
                <a:path w="888" h="887" extrusionOk="0">
                  <a:moveTo>
                    <a:pt x="444" y="1"/>
                  </a:moveTo>
                  <a:cubicBezTo>
                    <a:pt x="200" y="1"/>
                    <a:pt x="1" y="199"/>
                    <a:pt x="1" y="443"/>
                  </a:cubicBezTo>
                  <a:cubicBezTo>
                    <a:pt x="1" y="687"/>
                    <a:pt x="200" y="887"/>
                    <a:pt x="444" y="887"/>
                  </a:cubicBezTo>
                  <a:cubicBezTo>
                    <a:pt x="688" y="887"/>
                    <a:pt x="887" y="687"/>
                    <a:pt x="887" y="443"/>
                  </a:cubicBezTo>
                  <a:cubicBezTo>
                    <a:pt x="887" y="199"/>
                    <a:pt x="688" y="1"/>
                    <a:pt x="444"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5" name="Google Shape;135;p4"/>
          <p:cNvGrpSpPr/>
          <p:nvPr/>
        </p:nvGrpSpPr>
        <p:grpSpPr>
          <a:xfrm flipH="1">
            <a:off x="7761347" y="-170672"/>
            <a:ext cx="4430660" cy="1723319"/>
            <a:chOff x="0" y="-42425"/>
            <a:chExt cx="3322995" cy="1292489"/>
          </a:xfrm>
        </p:grpSpPr>
        <p:sp>
          <p:nvSpPr>
            <p:cNvPr id="136" name="Google Shape;136;p4"/>
            <p:cNvSpPr/>
            <p:nvPr/>
          </p:nvSpPr>
          <p:spPr>
            <a:xfrm>
              <a:off x="0" y="-42425"/>
              <a:ext cx="3322257" cy="1292489"/>
            </a:xfrm>
            <a:custGeom>
              <a:avLst/>
              <a:gdLst/>
              <a:ahLst/>
              <a:cxnLst/>
              <a:rect l="l" t="t" r="r" b="b"/>
              <a:pathLst>
                <a:path w="94530" h="34377" extrusionOk="0">
                  <a:moveTo>
                    <a:pt x="0" y="0"/>
                  </a:moveTo>
                  <a:lnTo>
                    <a:pt x="0" y="34376"/>
                  </a:lnTo>
                  <a:cubicBezTo>
                    <a:pt x="433" y="33623"/>
                    <a:pt x="773" y="32768"/>
                    <a:pt x="1185" y="32091"/>
                  </a:cubicBezTo>
                  <a:cubicBezTo>
                    <a:pt x="2271" y="30308"/>
                    <a:pt x="3353" y="28322"/>
                    <a:pt x="5212" y="27236"/>
                  </a:cubicBezTo>
                  <a:cubicBezTo>
                    <a:pt x="7143" y="26110"/>
                    <a:pt x="9809" y="26116"/>
                    <a:pt x="11524" y="24721"/>
                  </a:cubicBezTo>
                  <a:cubicBezTo>
                    <a:pt x="13132" y="23416"/>
                    <a:pt x="13808" y="21103"/>
                    <a:pt x="15424" y="19798"/>
                  </a:cubicBezTo>
                  <a:cubicBezTo>
                    <a:pt x="16189" y="19181"/>
                    <a:pt x="17080" y="18935"/>
                    <a:pt x="18050" y="18935"/>
                  </a:cubicBezTo>
                  <a:cubicBezTo>
                    <a:pt x="21237" y="18935"/>
                    <a:pt x="25278" y="21588"/>
                    <a:pt x="28531" y="22423"/>
                  </a:cubicBezTo>
                  <a:cubicBezTo>
                    <a:pt x="32139" y="23347"/>
                    <a:pt x="35667" y="22612"/>
                    <a:pt x="39258" y="23323"/>
                  </a:cubicBezTo>
                  <a:cubicBezTo>
                    <a:pt x="41466" y="23761"/>
                    <a:pt x="44634" y="25194"/>
                    <a:pt x="47336" y="25194"/>
                  </a:cubicBezTo>
                  <a:cubicBezTo>
                    <a:pt x="48682" y="25194"/>
                    <a:pt x="49913" y="24839"/>
                    <a:pt x="50853" y="23828"/>
                  </a:cubicBezTo>
                  <a:cubicBezTo>
                    <a:pt x="51750" y="22866"/>
                    <a:pt x="51736" y="21419"/>
                    <a:pt x="52234" y="20276"/>
                  </a:cubicBezTo>
                  <a:cubicBezTo>
                    <a:pt x="53513" y="17341"/>
                    <a:pt x="56248" y="15039"/>
                    <a:pt x="58749" y="13177"/>
                  </a:cubicBezTo>
                  <a:cubicBezTo>
                    <a:pt x="61470" y="11149"/>
                    <a:pt x="63838" y="9633"/>
                    <a:pt x="66727" y="9633"/>
                  </a:cubicBezTo>
                  <a:cubicBezTo>
                    <a:pt x="67748" y="9633"/>
                    <a:pt x="68835" y="9822"/>
                    <a:pt x="70025" y="10246"/>
                  </a:cubicBezTo>
                  <a:cubicBezTo>
                    <a:pt x="71133" y="10639"/>
                    <a:pt x="73675" y="11507"/>
                    <a:pt x="76327" y="11507"/>
                  </a:cubicBezTo>
                  <a:cubicBezTo>
                    <a:pt x="78084" y="11507"/>
                    <a:pt x="79891" y="11126"/>
                    <a:pt x="81360" y="9971"/>
                  </a:cubicBezTo>
                  <a:cubicBezTo>
                    <a:pt x="82979" y="8697"/>
                    <a:pt x="83583" y="6477"/>
                    <a:pt x="85535" y="5615"/>
                  </a:cubicBezTo>
                  <a:cubicBezTo>
                    <a:pt x="87071" y="4938"/>
                    <a:pt x="88864" y="5227"/>
                    <a:pt x="90493" y="5051"/>
                  </a:cubicBezTo>
                  <a:cubicBezTo>
                    <a:pt x="91988" y="4893"/>
                    <a:pt x="93389" y="4323"/>
                    <a:pt x="94530" y="3412"/>
                  </a:cubicBezTo>
                  <a:lnTo>
                    <a:pt x="94530" y="0"/>
                  </a:ln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4"/>
            <p:cNvSpPr/>
            <p:nvPr/>
          </p:nvSpPr>
          <p:spPr>
            <a:xfrm>
              <a:off x="0" y="-42425"/>
              <a:ext cx="3322257" cy="1147250"/>
            </a:xfrm>
            <a:custGeom>
              <a:avLst/>
              <a:gdLst/>
              <a:ahLst/>
              <a:cxnLst/>
              <a:rect l="l" t="t" r="r" b="b"/>
              <a:pathLst>
                <a:path w="94530" h="30514" extrusionOk="0">
                  <a:moveTo>
                    <a:pt x="0" y="0"/>
                  </a:moveTo>
                  <a:lnTo>
                    <a:pt x="0" y="30514"/>
                  </a:lnTo>
                  <a:cubicBezTo>
                    <a:pt x="0" y="30514"/>
                    <a:pt x="6604" y="17784"/>
                    <a:pt x="18705" y="17152"/>
                  </a:cubicBezTo>
                  <a:cubicBezTo>
                    <a:pt x="19306" y="17121"/>
                    <a:pt x="19890" y="17106"/>
                    <a:pt x="20459" y="17106"/>
                  </a:cubicBezTo>
                  <a:cubicBezTo>
                    <a:pt x="29960" y="17106"/>
                    <a:pt x="35106" y="21218"/>
                    <a:pt x="42966" y="21218"/>
                  </a:cubicBezTo>
                  <a:cubicBezTo>
                    <a:pt x="44102" y="21218"/>
                    <a:pt x="45295" y="21132"/>
                    <a:pt x="46565" y="20935"/>
                  </a:cubicBezTo>
                  <a:cubicBezTo>
                    <a:pt x="56962" y="19326"/>
                    <a:pt x="54234" y="5566"/>
                    <a:pt x="63797" y="5566"/>
                  </a:cubicBezTo>
                  <a:cubicBezTo>
                    <a:pt x="63975" y="5566"/>
                    <a:pt x="64157" y="5571"/>
                    <a:pt x="64343" y="5580"/>
                  </a:cubicBezTo>
                  <a:cubicBezTo>
                    <a:pt x="66851" y="5711"/>
                    <a:pt x="69662" y="5840"/>
                    <a:pt x="72564" y="5840"/>
                  </a:cubicBezTo>
                  <a:cubicBezTo>
                    <a:pt x="80697" y="5840"/>
                    <a:pt x="89554" y="4827"/>
                    <a:pt x="945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4"/>
            <p:cNvSpPr/>
            <p:nvPr/>
          </p:nvSpPr>
          <p:spPr>
            <a:xfrm>
              <a:off x="0" y="-42425"/>
              <a:ext cx="3322257" cy="1147250"/>
            </a:xfrm>
            <a:custGeom>
              <a:avLst/>
              <a:gdLst/>
              <a:ahLst/>
              <a:cxnLst/>
              <a:rect l="l" t="t" r="r" b="b"/>
              <a:pathLst>
                <a:path w="94530" h="30514" extrusionOk="0">
                  <a:moveTo>
                    <a:pt x="82266" y="478"/>
                  </a:moveTo>
                  <a:cubicBezTo>
                    <a:pt x="82805" y="478"/>
                    <a:pt x="83171" y="756"/>
                    <a:pt x="83377" y="1237"/>
                  </a:cubicBezTo>
                  <a:cubicBezTo>
                    <a:pt x="83763" y="2137"/>
                    <a:pt x="82386" y="3260"/>
                    <a:pt x="80606" y="3260"/>
                  </a:cubicBezTo>
                  <a:cubicBezTo>
                    <a:pt x="80007" y="3260"/>
                    <a:pt x="79363" y="3133"/>
                    <a:pt x="78725" y="2828"/>
                  </a:cubicBezTo>
                  <a:cubicBezTo>
                    <a:pt x="77852" y="2409"/>
                    <a:pt x="77794" y="1265"/>
                    <a:pt x="78869" y="1104"/>
                  </a:cubicBezTo>
                  <a:cubicBezTo>
                    <a:pt x="79171" y="1058"/>
                    <a:pt x="79410" y="1050"/>
                    <a:pt x="79619" y="1050"/>
                  </a:cubicBezTo>
                  <a:cubicBezTo>
                    <a:pt x="79740" y="1050"/>
                    <a:pt x="79851" y="1053"/>
                    <a:pt x="79960" y="1053"/>
                  </a:cubicBezTo>
                  <a:cubicBezTo>
                    <a:pt x="80317" y="1053"/>
                    <a:pt x="80641" y="1022"/>
                    <a:pt x="81171" y="763"/>
                  </a:cubicBezTo>
                  <a:cubicBezTo>
                    <a:pt x="81594" y="568"/>
                    <a:pt x="81958" y="478"/>
                    <a:pt x="82266" y="478"/>
                  </a:cubicBezTo>
                  <a:close/>
                  <a:moveTo>
                    <a:pt x="28271" y="7419"/>
                  </a:moveTo>
                  <a:cubicBezTo>
                    <a:pt x="29152" y="7419"/>
                    <a:pt x="30200" y="7776"/>
                    <a:pt x="30871" y="8198"/>
                  </a:cubicBezTo>
                  <a:cubicBezTo>
                    <a:pt x="31582" y="8649"/>
                    <a:pt x="32197" y="9061"/>
                    <a:pt x="32997" y="9383"/>
                  </a:cubicBezTo>
                  <a:cubicBezTo>
                    <a:pt x="33640" y="9645"/>
                    <a:pt x="34358" y="9806"/>
                    <a:pt x="34970" y="10140"/>
                  </a:cubicBezTo>
                  <a:cubicBezTo>
                    <a:pt x="36361" y="10902"/>
                    <a:pt x="35794" y="12517"/>
                    <a:pt x="34444" y="12933"/>
                  </a:cubicBezTo>
                  <a:cubicBezTo>
                    <a:pt x="34108" y="13037"/>
                    <a:pt x="33748" y="13084"/>
                    <a:pt x="33373" y="13084"/>
                  </a:cubicBezTo>
                  <a:cubicBezTo>
                    <a:pt x="30684" y="13084"/>
                    <a:pt x="27262" y="10647"/>
                    <a:pt x="26710" y="9209"/>
                  </a:cubicBezTo>
                  <a:cubicBezTo>
                    <a:pt x="26491" y="7876"/>
                    <a:pt x="27274" y="7419"/>
                    <a:pt x="28271" y="7419"/>
                  </a:cubicBezTo>
                  <a:close/>
                  <a:moveTo>
                    <a:pt x="38767" y="11448"/>
                  </a:moveTo>
                  <a:cubicBezTo>
                    <a:pt x="39217" y="11448"/>
                    <a:pt x="39833" y="11640"/>
                    <a:pt x="40639" y="12184"/>
                  </a:cubicBezTo>
                  <a:cubicBezTo>
                    <a:pt x="41140" y="12524"/>
                    <a:pt x="41989" y="13276"/>
                    <a:pt x="41460" y="13874"/>
                  </a:cubicBezTo>
                  <a:cubicBezTo>
                    <a:pt x="41136" y="14242"/>
                    <a:pt x="40630" y="14376"/>
                    <a:pt x="40104" y="14376"/>
                  </a:cubicBezTo>
                  <a:cubicBezTo>
                    <a:pt x="39574" y="14376"/>
                    <a:pt x="39025" y="14241"/>
                    <a:pt x="38622" y="14074"/>
                  </a:cubicBezTo>
                  <a:cubicBezTo>
                    <a:pt x="37756" y="13713"/>
                    <a:pt x="38024" y="13088"/>
                    <a:pt x="37794" y="12363"/>
                  </a:cubicBezTo>
                  <a:cubicBezTo>
                    <a:pt x="37693" y="12045"/>
                    <a:pt x="37973" y="11448"/>
                    <a:pt x="38767" y="11448"/>
                  </a:cubicBezTo>
                  <a:close/>
                  <a:moveTo>
                    <a:pt x="55358" y="0"/>
                  </a:moveTo>
                  <a:cubicBezTo>
                    <a:pt x="52702" y="860"/>
                    <a:pt x="50311" y="2127"/>
                    <a:pt x="48923" y="4447"/>
                  </a:cubicBezTo>
                  <a:cubicBezTo>
                    <a:pt x="47961" y="6058"/>
                    <a:pt x="47964" y="7690"/>
                    <a:pt x="46236" y="8772"/>
                  </a:cubicBezTo>
                  <a:cubicBezTo>
                    <a:pt x="45027" y="9528"/>
                    <a:pt x="43540" y="9809"/>
                    <a:pt x="42006" y="9809"/>
                  </a:cubicBezTo>
                  <a:cubicBezTo>
                    <a:pt x="40075" y="9809"/>
                    <a:pt x="38070" y="9363"/>
                    <a:pt x="36457" y="8861"/>
                  </a:cubicBezTo>
                  <a:cubicBezTo>
                    <a:pt x="32479" y="7628"/>
                    <a:pt x="28988" y="4550"/>
                    <a:pt x="24854" y="3879"/>
                  </a:cubicBezTo>
                  <a:cubicBezTo>
                    <a:pt x="24391" y="3804"/>
                    <a:pt x="23933" y="3768"/>
                    <a:pt x="23479" y="3768"/>
                  </a:cubicBezTo>
                  <a:cubicBezTo>
                    <a:pt x="21754" y="3768"/>
                    <a:pt x="20103" y="4287"/>
                    <a:pt x="18578" y="5144"/>
                  </a:cubicBezTo>
                  <a:cubicBezTo>
                    <a:pt x="16492" y="6319"/>
                    <a:pt x="15812" y="7563"/>
                    <a:pt x="14520" y="9439"/>
                  </a:cubicBezTo>
                  <a:cubicBezTo>
                    <a:pt x="13190" y="11359"/>
                    <a:pt x="10991" y="12026"/>
                    <a:pt x="8751" y="12112"/>
                  </a:cubicBezTo>
                  <a:cubicBezTo>
                    <a:pt x="8652" y="12116"/>
                    <a:pt x="8554" y="12118"/>
                    <a:pt x="8457" y="12118"/>
                  </a:cubicBezTo>
                  <a:cubicBezTo>
                    <a:pt x="6622" y="12118"/>
                    <a:pt x="5067" y="11476"/>
                    <a:pt x="3299" y="11342"/>
                  </a:cubicBezTo>
                  <a:cubicBezTo>
                    <a:pt x="3155" y="11331"/>
                    <a:pt x="3013" y="11325"/>
                    <a:pt x="2872" y="11325"/>
                  </a:cubicBezTo>
                  <a:cubicBezTo>
                    <a:pt x="1797" y="11325"/>
                    <a:pt x="821" y="11643"/>
                    <a:pt x="0" y="12180"/>
                  </a:cubicBezTo>
                  <a:lnTo>
                    <a:pt x="0" y="30514"/>
                  </a:lnTo>
                  <a:cubicBezTo>
                    <a:pt x="0" y="30514"/>
                    <a:pt x="6604" y="17784"/>
                    <a:pt x="18705" y="17152"/>
                  </a:cubicBezTo>
                  <a:cubicBezTo>
                    <a:pt x="19306" y="17121"/>
                    <a:pt x="19890" y="17106"/>
                    <a:pt x="20459" y="17106"/>
                  </a:cubicBezTo>
                  <a:cubicBezTo>
                    <a:pt x="29960" y="17106"/>
                    <a:pt x="35106" y="21218"/>
                    <a:pt x="42966" y="21218"/>
                  </a:cubicBezTo>
                  <a:cubicBezTo>
                    <a:pt x="44102" y="21218"/>
                    <a:pt x="45295" y="21132"/>
                    <a:pt x="46565" y="20935"/>
                  </a:cubicBezTo>
                  <a:cubicBezTo>
                    <a:pt x="56962" y="19326"/>
                    <a:pt x="54234" y="5566"/>
                    <a:pt x="63797" y="5566"/>
                  </a:cubicBezTo>
                  <a:cubicBezTo>
                    <a:pt x="63975" y="5566"/>
                    <a:pt x="64157" y="5571"/>
                    <a:pt x="64343" y="5580"/>
                  </a:cubicBezTo>
                  <a:cubicBezTo>
                    <a:pt x="66851" y="5711"/>
                    <a:pt x="69662" y="5840"/>
                    <a:pt x="72564" y="5840"/>
                  </a:cubicBezTo>
                  <a:cubicBezTo>
                    <a:pt x="80697" y="5840"/>
                    <a:pt x="89554" y="4827"/>
                    <a:pt x="9453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4"/>
            <p:cNvSpPr/>
            <p:nvPr/>
          </p:nvSpPr>
          <p:spPr>
            <a:xfrm>
              <a:off x="0" y="-42425"/>
              <a:ext cx="3322995" cy="1246883"/>
            </a:xfrm>
            <a:custGeom>
              <a:avLst/>
              <a:gdLst/>
              <a:ahLst/>
              <a:cxnLst/>
              <a:rect l="l" t="t" r="r" b="b"/>
              <a:pathLst>
                <a:path w="94551" h="33164" extrusionOk="0">
                  <a:moveTo>
                    <a:pt x="91444" y="0"/>
                  </a:moveTo>
                  <a:cubicBezTo>
                    <a:pt x="91444" y="0"/>
                    <a:pt x="86459" y="4064"/>
                    <a:pt x="80493" y="4064"/>
                  </a:cubicBezTo>
                  <a:cubicBezTo>
                    <a:pt x="80238" y="4064"/>
                    <a:pt x="79980" y="4056"/>
                    <a:pt x="79722" y="4041"/>
                  </a:cubicBezTo>
                  <a:cubicBezTo>
                    <a:pt x="74914" y="3753"/>
                    <a:pt x="71867" y="2658"/>
                    <a:pt x="67952" y="2658"/>
                  </a:cubicBezTo>
                  <a:cubicBezTo>
                    <a:pt x="66732" y="2658"/>
                    <a:pt x="65429" y="2764"/>
                    <a:pt x="63961" y="3034"/>
                  </a:cubicBezTo>
                  <a:cubicBezTo>
                    <a:pt x="57784" y="4168"/>
                    <a:pt x="57155" y="9841"/>
                    <a:pt x="54383" y="10847"/>
                  </a:cubicBezTo>
                  <a:cubicBezTo>
                    <a:pt x="51609" y="11857"/>
                    <a:pt x="54760" y="15506"/>
                    <a:pt x="48332" y="16582"/>
                  </a:cubicBezTo>
                  <a:cubicBezTo>
                    <a:pt x="44291" y="17258"/>
                    <a:pt x="42763" y="19013"/>
                    <a:pt x="39201" y="19013"/>
                  </a:cubicBezTo>
                  <a:cubicBezTo>
                    <a:pt x="37093" y="19013"/>
                    <a:pt x="34273" y="18398"/>
                    <a:pt x="29799" y="16582"/>
                  </a:cubicBezTo>
                  <a:cubicBezTo>
                    <a:pt x="25948" y="15019"/>
                    <a:pt x="23494" y="14530"/>
                    <a:pt x="21546" y="14530"/>
                  </a:cubicBezTo>
                  <a:cubicBezTo>
                    <a:pt x="18391" y="14530"/>
                    <a:pt x="16564" y="15813"/>
                    <a:pt x="12279" y="15891"/>
                  </a:cubicBezTo>
                  <a:cubicBezTo>
                    <a:pt x="7108" y="15988"/>
                    <a:pt x="9926" y="20303"/>
                    <a:pt x="4964" y="20808"/>
                  </a:cubicBezTo>
                  <a:cubicBezTo>
                    <a:pt x="0" y="21313"/>
                    <a:pt x="0" y="24113"/>
                    <a:pt x="0" y="24113"/>
                  </a:cubicBezTo>
                  <a:lnTo>
                    <a:pt x="0" y="33163"/>
                  </a:lnTo>
                  <a:cubicBezTo>
                    <a:pt x="0" y="33163"/>
                    <a:pt x="3450" y="24646"/>
                    <a:pt x="8366" y="24113"/>
                  </a:cubicBezTo>
                  <a:cubicBezTo>
                    <a:pt x="13031" y="23608"/>
                    <a:pt x="13724" y="18365"/>
                    <a:pt x="18518" y="18365"/>
                  </a:cubicBezTo>
                  <a:cubicBezTo>
                    <a:pt x="18777" y="18365"/>
                    <a:pt x="19049" y="18381"/>
                    <a:pt x="19333" y="18413"/>
                  </a:cubicBezTo>
                  <a:cubicBezTo>
                    <a:pt x="24883" y="19042"/>
                    <a:pt x="28160" y="21818"/>
                    <a:pt x="32066" y="22069"/>
                  </a:cubicBezTo>
                  <a:cubicBezTo>
                    <a:pt x="32745" y="22113"/>
                    <a:pt x="33450" y="22126"/>
                    <a:pt x="34171" y="22126"/>
                  </a:cubicBezTo>
                  <a:cubicBezTo>
                    <a:pt x="35281" y="22126"/>
                    <a:pt x="36429" y="22094"/>
                    <a:pt x="37576" y="22094"/>
                  </a:cubicBezTo>
                  <a:cubicBezTo>
                    <a:pt x="39978" y="22094"/>
                    <a:pt x="42377" y="22232"/>
                    <a:pt x="44421" y="23079"/>
                  </a:cubicBezTo>
                  <a:cubicBezTo>
                    <a:pt x="45569" y="23553"/>
                    <a:pt x="46852" y="23767"/>
                    <a:pt x="48117" y="23767"/>
                  </a:cubicBezTo>
                  <a:cubicBezTo>
                    <a:pt x="50882" y="23767"/>
                    <a:pt x="53556" y="22744"/>
                    <a:pt x="54506" y="21186"/>
                  </a:cubicBezTo>
                  <a:cubicBezTo>
                    <a:pt x="55894" y="18918"/>
                    <a:pt x="54760" y="14884"/>
                    <a:pt x="56777" y="12867"/>
                  </a:cubicBezTo>
                  <a:cubicBezTo>
                    <a:pt x="58559" y="11083"/>
                    <a:pt x="61324" y="7632"/>
                    <a:pt x="65593" y="7632"/>
                  </a:cubicBezTo>
                  <a:cubicBezTo>
                    <a:pt x="66158" y="7632"/>
                    <a:pt x="66748" y="7692"/>
                    <a:pt x="67366" y="7824"/>
                  </a:cubicBezTo>
                  <a:cubicBezTo>
                    <a:pt x="71935" y="8803"/>
                    <a:pt x="73644" y="10344"/>
                    <a:pt x="76314" y="10344"/>
                  </a:cubicBezTo>
                  <a:cubicBezTo>
                    <a:pt x="76738" y="10344"/>
                    <a:pt x="77186" y="10305"/>
                    <a:pt x="77673" y="10219"/>
                  </a:cubicBezTo>
                  <a:cubicBezTo>
                    <a:pt x="81233" y="9590"/>
                    <a:pt x="82494" y="7068"/>
                    <a:pt x="85772" y="6814"/>
                  </a:cubicBezTo>
                  <a:cubicBezTo>
                    <a:pt x="89050" y="6563"/>
                    <a:pt x="91861" y="5165"/>
                    <a:pt x="94550" y="2017"/>
                  </a:cubicBezTo>
                  <a:lnTo>
                    <a:pt x="9453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4"/>
            <p:cNvSpPr/>
            <p:nvPr/>
          </p:nvSpPr>
          <p:spPr>
            <a:xfrm>
              <a:off x="1184582" y="581013"/>
              <a:ext cx="53280" cy="43538"/>
            </a:xfrm>
            <a:custGeom>
              <a:avLst/>
              <a:gdLst/>
              <a:ahLst/>
              <a:cxnLst/>
              <a:rect l="l" t="t" r="r" b="b"/>
              <a:pathLst>
                <a:path w="1516" h="1158" extrusionOk="0">
                  <a:moveTo>
                    <a:pt x="756" y="0"/>
                  </a:moveTo>
                  <a:cubicBezTo>
                    <a:pt x="340" y="0"/>
                    <a:pt x="1" y="257"/>
                    <a:pt x="1" y="581"/>
                  </a:cubicBezTo>
                  <a:cubicBezTo>
                    <a:pt x="1" y="900"/>
                    <a:pt x="340" y="1158"/>
                    <a:pt x="756" y="1158"/>
                  </a:cubicBezTo>
                  <a:cubicBezTo>
                    <a:pt x="1176" y="1158"/>
                    <a:pt x="1516" y="900"/>
                    <a:pt x="1516" y="581"/>
                  </a:cubicBezTo>
                  <a:cubicBezTo>
                    <a:pt x="1516" y="257"/>
                    <a:pt x="1176" y="0"/>
                    <a:pt x="75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4"/>
            <p:cNvSpPr/>
            <p:nvPr/>
          </p:nvSpPr>
          <p:spPr>
            <a:xfrm>
              <a:off x="1279123" y="624513"/>
              <a:ext cx="39890" cy="25341"/>
            </a:xfrm>
            <a:custGeom>
              <a:avLst/>
              <a:gdLst/>
              <a:ahLst/>
              <a:cxnLst/>
              <a:rect l="l" t="t" r="r" b="b"/>
              <a:pathLst>
                <a:path w="1135" h="674" extrusionOk="0">
                  <a:moveTo>
                    <a:pt x="568" y="1"/>
                  </a:moveTo>
                  <a:cubicBezTo>
                    <a:pt x="255" y="1"/>
                    <a:pt x="1" y="152"/>
                    <a:pt x="1" y="337"/>
                  </a:cubicBezTo>
                  <a:cubicBezTo>
                    <a:pt x="1" y="523"/>
                    <a:pt x="255" y="674"/>
                    <a:pt x="568" y="674"/>
                  </a:cubicBezTo>
                  <a:cubicBezTo>
                    <a:pt x="880" y="674"/>
                    <a:pt x="1134" y="523"/>
                    <a:pt x="1134" y="337"/>
                  </a:cubicBezTo>
                  <a:cubicBezTo>
                    <a:pt x="1134" y="152"/>
                    <a:pt x="880" y="1"/>
                    <a:pt x="5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4"/>
            <p:cNvSpPr/>
            <p:nvPr/>
          </p:nvSpPr>
          <p:spPr>
            <a:xfrm>
              <a:off x="1279123" y="581013"/>
              <a:ext cx="39890" cy="21844"/>
            </a:xfrm>
            <a:custGeom>
              <a:avLst/>
              <a:gdLst/>
              <a:ahLst/>
              <a:cxnLst/>
              <a:rect l="l" t="t" r="r" b="b"/>
              <a:pathLst>
                <a:path w="1135" h="581" extrusionOk="0">
                  <a:moveTo>
                    <a:pt x="568" y="0"/>
                  </a:moveTo>
                  <a:cubicBezTo>
                    <a:pt x="255" y="0"/>
                    <a:pt x="1" y="130"/>
                    <a:pt x="1" y="289"/>
                  </a:cubicBezTo>
                  <a:cubicBezTo>
                    <a:pt x="1" y="450"/>
                    <a:pt x="255" y="581"/>
                    <a:pt x="568" y="581"/>
                  </a:cubicBezTo>
                  <a:cubicBezTo>
                    <a:pt x="880" y="581"/>
                    <a:pt x="1134" y="450"/>
                    <a:pt x="1134" y="289"/>
                  </a:cubicBezTo>
                  <a:cubicBezTo>
                    <a:pt x="1134" y="130"/>
                    <a:pt x="880" y="0"/>
                    <a:pt x="5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4"/>
            <p:cNvSpPr/>
            <p:nvPr/>
          </p:nvSpPr>
          <p:spPr>
            <a:xfrm>
              <a:off x="517027" y="477470"/>
              <a:ext cx="57673" cy="46207"/>
            </a:xfrm>
            <a:custGeom>
              <a:avLst/>
              <a:gdLst/>
              <a:ahLst/>
              <a:cxnLst/>
              <a:rect l="l" t="t" r="r" b="b"/>
              <a:pathLst>
                <a:path w="1641" h="1229" extrusionOk="0">
                  <a:moveTo>
                    <a:pt x="880" y="1"/>
                  </a:moveTo>
                  <a:cubicBezTo>
                    <a:pt x="831" y="1"/>
                    <a:pt x="781" y="5"/>
                    <a:pt x="730" y="12"/>
                  </a:cubicBezTo>
                  <a:cubicBezTo>
                    <a:pt x="307" y="74"/>
                    <a:pt x="1" y="397"/>
                    <a:pt x="53" y="730"/>
                  </a:cubicBezTo>
                  <a:cubicBezTo>
                    <a:pt x="95" y="1025"/>
                    <a:pt x="402" y="1229"/>
                    <a:pt x="766" y="1229"/>
                  </a:cubicBezTo>
                  <a:cubicBezTo>
                    <a:pt x="814" y="1229"/>
                    <a:pt x="862" y="1225"/>
                    <a:pt x="911" y="1218"/>
                  </a:cubicBezTo>
                  <a:cubicBezTo>
                    <a:pt x="1334" y="1153"/>
                    <a:pt x="1640" y="830"/>
                    <a:pt x="1588" y="500"/>
                  </a:cubicBezTo>
                  <a:cubicBezTo>
                    <a:pt x="1546" y="206"/>
                    <a:pt x="1243" y="1"/>
                    <a:pt x="88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4"/>
            <p:cNvSpPr/>
            <p:nvPr/>
          </p:nvSpPr>
          <p:spPr>
            <a:xfrm>
              <a:off x="605699" y="469763"/>
              <a:ext cx="25867" cy="27709"/>
            </a:xfrm>
            <a:custGeom>
              <a:avLst/>
              <a:gdLst/>
              <a:ahLst/>
              <a:cxnLst/>
              <a:rect l="l" t="t" r="r" b="b"/>
              <a:pathLst>
                <a:path w="736" h="737" extrusionOk="0">
                  <a:moveTo>
                    <a:pt x="367" y="1"/>
                  </a:moveTo>
                  <a:cubicBezTo>
                    <a:pt x="165" y="1"/>
                    <a:pt x="0" y="165"/>
                    <a:pt x="0" y="368"/>
                  </a:cubicBezTo>
                  <a:cubicBezTo>
                    <a:pt x="0" y="571"/>
                    <a:pt x="165" y="736"/>
                    <a:pt x="367" y="736"/>
                  </a:cubicBezTo>
                  <a:cubicBezTo>
                    <a:pt x="570" y="736"/>
                    <a:pt x="735" y="571"/>
                    <a:pt x="735" y="368"/>
                  </a:cubicBezTo>
                  <a:cubicBezTo>
                    <a:pt x="735" y="165"/>
                    <a:pt x="570" y="1"/>
                    <a:pt x="3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4"/>
            <p:cNvSpPr/>
            <p:nvPr/>
          </p:nvSpPr>
          <p:spPr>
            <a:xfrm>
              <a:off x="568726" y="441339"/>
              <a:ext cx="22985" cy="24476"/>
            </a:xfrm>
            <a:custGeom>
              <a:avLst/>
              <a:gdLst/>
              <a:ahLst/>
              <a:cxnLst/>
              <a:rect l="l" t="t" r="r" b="b"/>
              <a:pathLst>
                <a:path w="654" h="651" extrusionOk="0">
                  <a:moveTo>
                    <a:pt x="327" y="0"/>
                  </a:moveTo>
                  <a:cubicBezTo>
                    <a:pt x="149" y="0"/>
                    <a:pt x="1" y="145"/>
                    <a:pt x="1" y="324"/>
                  </a:cubicBezTo>
                  <a:cubicBezTo>
                    <a:pt x="1" y="506"/>
                    <a:pt x="149" y="650"/>
                    <a:pt x="327" y="650"/>
                  </a:cubicBezTo>
                  <a:cubicBezTo>
                    <a:pt x="506" y="650"/>
                    <a:pt x="653" y="506"/>
                    <a:pt x="653" y="324"/>
                  </a:cubicBezTo>
                  <a:cubicBezTo>
                    <a:pt x="653" y="145"/>
                    <a:pt x="506" y="0"/>
                    <a:pt x="32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4"/>
            <p:cNvSpPr/>
            <p:nvPr/>
          </p:nvSpPr>
          <p:spPr>
            <a:xfrm>
              <a:off x="224580" y="643500"/>
              <a:ext cx="28889" cy="30905"/>
            </a:xfrm>
            <a:custGeom>
              <a:avLst/>
              <a:gdLst/>
              <a:ahLst/>
              <a:cxnLst/>
              <a:rect l="l" t="t" r="r" b="b"/>
              <a:pathLst>
                <a:path w="822" h="822" extrusionOk="0">
                  <a:moveTo>
                    <a:pt x="413" y="1"/>
                  </a:moveTo>
                  <a:cubicBezTo>
                    <a:pt x="186" y="1"/>
                    <a:pt x="1" y="183"/>
                    <a:pt x="1" y="410"/>
                  </a:cubicBezTo>
                  <a:cubicBezTo>
                    <a:pt x="1" y="636"/>
                    <a:pt x="186" y="822"/>
                    <a:pt x="413" y="822"/>
                  </a:cubicBezTo>
                  <a:cubicBezTo>
                    <a:pt x="636" y="822"/>
                    <a:pt x="821" y="636"/>
                    <a:pt x="821" y="410"/>
                  </a:cubicBezTo>
                  <a:cubicBezTo>
                    <a:pt x="821" y="183"/>
                    <a:pt x="636" y="1"/>
                    <a:pt x="41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4"/>
            <p:cNvSpPr/>
            <p:nvPr/>
          </p:nvSpPr>
          <p:spPr>
            <a:xfrm>
              <a:off x="253435" y="597669"/>
              <a:ext cx="16588" cy="17859"/>
            </a:xfrm>
            <a:custGeom>
              <a:avLst/>
              <a:gdLst/>
              <a:ahLst/>
              <a:cxnLst/>
              <a:rect l="l" t="t" r="r" b="b"/>
              <a:pathLst>
                <a:path w="472" h="475" extrusionOk="0">
                  <a:moveTo>
                    <a:pt x="238" y="0"/>
                  </a:moveTo>
                  <a:cubicBezTo>
                    <a:pt x="108" y="0"/>
                    <a:pt x="0" y="106"/>
                    <a:pt x="0" y="237"/>
                  </a:cubicBezTo>
                  <a:cubicBezTo>
                    <a:pt x="0" y="368"/>
                    <a:pt x="108" y="474"/>
                    <a:pt x="238" y="474"/>
                  </a:cubicBezTo>
                  <a:cubicBezTo>
                    <a:pt x="368" y="474"/>
                    <a:pt x="471" y="368"/>
                    <a:pt x="471" y="237"/>
                  </a:cubicBezTo>
                  <a:cubicBezTo>
                    <a:pt x="471" y="106"/>
                    <a:pt x="368" y="0"/>
                    <a:pt x="23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4"/>
            <p:cNvSpPr/>
            <p:nvPr/>
          </p:nvSpPr>
          <p:spPr>
            <a:xfrm>
              <a:off x="94647" y="658877"/>
              <a:ext cx="91588" cy="60494"/>
            </a:xfrm>
            <a:custGeom>
              <a:avLst/>
              <a:gdLst/>
              <a:ahLst/>
              <a:cxnLst/>
              <a:rect l="l" t="t" r="r" b="b"/>
              <a:pathLst>
                <a:path w="2606" h="1609" extrusionOk="0">
                  <a:moveTo>
                    <a:pt x="1302" y="1"/>
                  </a:moveTo>
                  <a:cubicBezTo>
                    <a:pt x="585" y="1"/>
                    <a:pt x="0" y="362"/>
                    <a:pt x="0" y="805"/>
                  </a:cubicBezTo>
                  <a:cubicBezTo>
                    <a:pt x="0" y="1248"/>
                    <a:pt x="585" y="1609"/>
                    <a:pt x="1302" y="1609"/>
                  </a:cubicBezTo>
                  <a:cubicBezTo>
                    <a:pt x="2024" y="1609"/>
                    <a:pt x="2605" y="1248"/>
                    <a:pt x="2605" y="805"/>
                  </a:cubicBezTo>
                  <a:cubicBezTo>
                    <a:pt x="2605" y="362"/>
                    <a:pt x="2024" y="1"/>
                    <a:pt x="130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4"/>
            <p:cNvSpPr/>
            <p:nvPr/>
          </p:nvSpPr>
          <p:spPr>
            <a:xfrm>
              <a:off x="168558" y="629288"/>
              <a:ext cx="22141" cy="23686"/>
            </a:xfrm>
            <a:custGeom>
              <a:avLst/>
              <a:gdLst/>
              <a:ahLst/>
              <a:cxnLst/>
              <a:rect l="l" t="t" r="r" b="b"/>
              <a:pathLst>
                <a:path w="630" h="630" extrusionOk="0">
                  <a:moveTo>
                    <a:pt x="313" y="1"/>
                  </a:moveTo>
                  <a:cubicBezTo>
                    <a:pt x="141" y="1"/>
                    <a:pt x="0" y="142"/>
                    <a:pt x="0" y="317"/>
                  </a:cubicBezTo>
                  <a:cubicBezTo>
                    <a:pt x="0" y="489"/>
                    <a:pt x="141" y="629"/>
                    <a:pt x="313" y="629"/>
                  </a:cubicBezTo>
                  <a:cubicBezTo>
                    <a:pt x="488" y="629"/>
                    <a:pt x="629" y="489"/>
                    <a:pt x="629" y="317"/>
                  </a:cubicBezTo>
                  <a:cubicBezTo>
                    <a:pt x="629" y="142"/>
                    <a:pt x="488" y="1"/>
                    <a:pt x="31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4"/>
            <p:cNvSpPr/>
            <p:nvPr/>
          </p:nvSpPr>
          <p:spPr>
            <a:xfrm>
              <a:off x="2637851" y="27844"/>
              <a:ext cx="60660" cy="52336"/>
            </a:xfrm>
            <a:custGeom>
              <a:avLst/>
              <a:gdLst/>
              <a:ahLst/>
              <a:cxnLst/>
              <a:rect l="l" t="t" r="r" b="b"/>
              <a:pathLst>
                <a:path w="1726" h="1392" extrusionOk="0">
                  <a:moveTo>
                    <a:pt x="863" y="1"/>
                  </a:moveTo>
                  <a:cubicBezTo>
                    <a:pt x="389" y="1"/>
                    <a:pt x="0" y="313"/>
                    <a:pt x="0" y="695"/>
                  </a:cubicBezTo>
                  <a:cubicBezTo>
                    <a:pt x="0" y="1079"/>
                    <a:pt x="389" y="1392"/>
                    <a:pt x="863" y="1392"/>
                  </a:cubicBezTo>
                  <a:cubicBezTo>
                    <a:pt x="1337" y="1392"/>
                    <a:pt x="1725" y="1079"/>
                    <a:pt x="1725" y="695"/>
                  </a:cubicBezTo>
                  <a:cubicBezTo>
                    <a:pt x="1725" y="313"/>
                    <a:pt x="1337" y="1"/>
                    <a:pt x="86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4"/>
            <p:cNvSpPr/>
            <p:nvPr/>
          </p:nvSpPr>
          <p:spPr>
            <a:xfrm>
              <a:off x="2727929" y="73187"/>
              <a:ext cx="20806" cy="22145"/>
            </a:xfrm>
            <a:custGeom>
              <a:avLst/>
              <a:gdLst/>
              <a:ahLst/>
              <a:cxnLst/>
              <a:rect l="l" t="t" r="r" b="b"/>
              <a:pathLst>
                <a:path w="592" h="589" extrusionOk="0">
                  <a:moveTo>
                    <a:pt x="296" y="0"/>
                  </a:moveTo>
                  <a:cubicBezTo>
                    <a:pt x="135" y="0"/>
                    <a:pt x="1" y="131"/>
                    <a:pt x="1" y="293"/>
                  </a:cubicBezTo>
                  <a:cubicBezTo>
                    <a:pt x="1" y="458"/>
                    <a:pt x="135" y="588"/>
                    <a:pt x="296" y="588"/>
                  </a:cubicBezTo>
                  <a:cubicBezTo>
                    <a:pt x="458" y="588"/>
                    <a:pt x="591" y="458"/>
                    <a:pt x="591" y="293"/>
                  </a:cubicBezTo>
                  <a:cubicBezTo>
                    <a:pt x="591" y="131"/>
                    <a:pt x="458" y="0"/>
                    <a:pt x="29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4"/>
            <p:cNvSpPr/>
            <p:nvPr/>
          </p:nvSpPr>
          <p:spPr>
            <a:xfrm>
              <a:off x="2710286" y="27844"/>
              <a:ext cx="17678" cy="19024"/>
            </a:xfrm>
            <a:custGeom>
              <a:avLst/>
              <a:gdLst/>
              <a:ahLst/>
              <a:cxnLst/>
              <a:rect l="l" t="t" r="r" b="b"/>
              <a:pathLst>
                <a:path w="503" h="506" extrusionOk="0">
                  <a:moveTo>
                    <a:pt x="252" y="1"/>
                  </a:moveTo>
                  <a:cubicBezTo>
                    <a:pt x="111" y="1"/>
                    <a:pt x="1" y="114"/>
                    <a:pt x="1" y="251"/>
                  </a:cubicBezTo>
                  <a:cubicBezTo>
                    <a:pt x="1" y="392"/>
                    <a:pt x="111" y="505"/>
                    <a:pt x="252" y="505"/>
                  </a:cubicBezTo>
                  <a:cubicBezTo>
                    <a:pt x="389" y="505"/>
                    <a:pt x="503" y="392"/>
                    <a:pt x="503" y="251"/>
                  </a:cubicBezTo>
                  <a:cubicBezTo>
                    <a:pt x="503" y="114"/>
                    <a:pt x="389" y="1"/>
                    <a:pt x="2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4"/>
            <p:cNvSpPr/>
            <p:nvPr/>
          </p:nvSpPr>
          <p:spPr>
            <a:xfrm>
              <a:off x="2590651" y="19460"/>
              <a:ext cx="16694" cy="17859"/>
            </a:xfrm>
            <a:custGeom>
              <a:avLst/>
              <a:gdLst/>
              <a:ahLst/>
              <a:cxnLst/>
              <a:rect l="l" t="t" r="r" b="b"/>
              <a:pathLst>
                <a:path w="475" h="475" extrusionOk="0">
                  <a:moveTo>
                    <a:pt x="237" y="0"/>
                  </a:moveTo>
                  <a:cubicBezTo>
                    <a:pt x="106" y="0"/>
                    <a:pt x="0" y="107"/>
                    <a:pt x="0" y="238"/>
                  </a:cubicBezTo>
                  <a:cubicBezTo>
                    <a:pt x="0" y="368"/>
                    <a:pt x="106" y="474"/>
                    <a:pt x="237" y="474"/>
                  </a:cubicBezTo>
                  <a:cubicBezTo>
                    <a:pt x="368" y="474"/>
                    <a:pt x="474" y="368"/>
                    <a:pt x="474" y="238"/>
                  </a:cubicBezTo>
                  <a:cubicBezTo>
                    <a:pt x="474" y="107"/>
                    <a:pt x="368" y="0"/>
                    <a:pt x="23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4"/>
            <p:cNvSpPr/>
            <p:nvPr/>
          </p:nvSpPr>
          <p:spPr>
            <a:xfrm>
              <a:off x="2543310" y="27844"/>
              <a:ext cx="24566" cy="26130"/>
            </a:xfrm>
            <a:custGeom>
              <a:avLst/>
              <a:gdLst/>
              <a:ahLst/>
              <a:cxnLst/>
              <a:rect l="l" t="t" r="r" b="b"/>
              <a:pathLst>
                <a:path w="699" h="695" extrusionOk="0">
                  <a:moveTo>
                    <a:pt x="351" y="1"/>
                  </a:moveTo>
                  <a:cubicBezTo>
                    <a:pt x="159" y="1"/>
                    <a:pt x="0" y="155"/>
                    <a:pt x="0" y="348"/>
                  </a:cubicBezTo>
                  <a:cubicBezTo>
                    <a:pt x="0" y="540"/>
                    <a:pt x="159" y="695"/>
                    <a:pt x="351" y="695"/>
                  </a:cubicBezTo>
                  <a:cubicBezTo>
                    <a:pt x="543" y="695"/>
                    <a:pt x="698" y="540"/>
                    <a:pt x="698" y="348"/>
                  </a:cubicBezTo>
                  <a:cubicBezTo>
                    <a:pt x="698" y="155"/>
                    <a:pt x="543" y="1"/>
                    <a:pt x="3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4"/>
            <p:cNvSpPr/>
            <p:nvPr/>
          </p:nvSpPr>
          <p:spPr>
            <a:xfrm>
              <a:off x="3033696" y="10023"/>
              <a:ext cx="25621" cy="27296"/>
            </a:xfrm>
            <a:custGeom>
              <a:avLst/>
              <a:gdLst/>
              <a:ahLst/>
              <a:cxnLst/>
              <a:rect l="l" t="t" r="r" b="b"/>
              <a:pathLst>
                <a:path w="729" h="726" extrusionOk="0">
                  <a:moveTo>
                    <a:pt x="364" y="1"/>
                  </a:moveTo>
                  <a:cubicBezTo>
                    <a:pt x="162" y="1"/>
                    <a:pt x="0" y="162"/>
                    <a:pt x="0" y="361"/>
                  </a:cubicBezTo>
                  <a:cubicBezTo>
                    <a:pt x="0" y="564"/>
                    <a:pt x="162" y="725"/>
                    <a:pt x="364" y="725"/>
                  </a:cubicBezTo>
                  <a:cubicBezTo>
                    <a:pt x="564" y="725"/>
                    <a:pt x="729" y="564"/>
                    <a:pt x="729" y="361"/>
                  </a:cubicBezTo>
                  <a:cubicBezTo>
                    <a:pt x="729" y="162"/>
                    <a:pt x="564" y="1"/>
                    <a:pt x="36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4"/>
            <p:cNvSpPr/>
            <p:nvPr/>
          </p:nvSpPr>
          <p:spPr>
            <a:xfrm>
              <a:off x="3088382" y="3707"/>
              <a:ext cx="14796" cy="15791"/>
            </a:xfrm>
            <a:custGeom>
              <a:avLst/>
              <a:gdLst/>
              <a:ahLst/>
              <a:cxnLst/>
              <a:rect l="l" t="t" r="r" b="b"/>
              <a:pathLst>
                <a:path w="421" h="420" extrusionOk="0">
                  <a:moveTo>
                    <a:pt x="210" y="0"/>
                  </a:moveTo>
                  <a:cubicBezTo>
                    <a:pt x="94" y="0"/>
                    <a:pt x="1" y="93"/>
                    <a:pt x="1" y="210"/>
                  </a:cubicBezTo>
                  <a:cubicBezTo>
                    <a:pt x="1" y="327"/>
                    <a:pt x="94" y="419"/>
                    <a:pt x="210" y="419"/>
                  </a:cubicBezTo>
                  <a:cubicBezTo>
                    <a:pt x="327" y="419"/>
                    <a:pt x="420" y="327"/>
                    <a:pt x="420" y="210"/>
                  </a:cubicBezTo>
                  <a:cubicBezTo>
                    <a:pt x="420" y="93"/>
                    <a:pt x="327" y="0"/>
                    <a:pt x="21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4"/>
            <p:cNvSpPr/>
            <p:nvPr/>
          </p:nvSpPr>
          <p:spPr>
            <a:xfrm>
              <a:off x="1872873" y="307004"/>
              <a:ext cx="50257" cy="36094"/>
            </a:xfrm>
            <a:custGeom>
              <a:avLst/>
              <a:gdLst/>
              <a:ahLst/>
              <a:cxnLst/>
              <a:rect l="l" t="t" r="r" b="b"/>
              <a:pathLst>
                <a:path w="1430" h="960" extrusionOk="0">
                  <a:moveTo>
                    <a:pt x="715" y="0"/>
                  </a:moveTo>
                  <a:cubicBezTo>
                    <a:pt x="320" y="0"/>
                    <a:pt x="1" y="213"/>
                    <a:pt x="1" y="478"/>
                  </a:cubicBezTo>
                  <a:cubicBezTo>
                    <a:pt x="1" y="743"/>
                    <a:pt x="320" y="959"/>
                    <a:pt x="715" y="959"/>
                  </a:cubicBezTo>
                  <a:cubicBezTo>
                    <a:pt x="1110" y="959"/>
                    <a:pt x="1430" y="743"/>
                    <a:pt x="1430" y="478"/>
                  </a:cubicBezTo>
                  <a:cubicBezTo>
                    <a:pt x="1430" y="213"/>
                    <a:pt x="1110" y="0"/>
                    <a:pt x="71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4"/>
            <p:cNvSpPr/>
            <p:nvPr/>
          </p:nvSpPr>
          <p:spPr>
            <a:xfrm>
              <a:off x="1934834" y="275347"/>
              <a:ext cx="22247" cy="23799"/>
            </a:xfrm>
            <a:custGeom>
              <a:avLst/>
              <a:gdLst/>
              <a:ahLst/>
              <a:cxnLst/>
              <a:rect l="l" t="t" r="r" b="b"/>
              <a:pathLst>
                <a:path w="633" h="633" extrusionOk="0">
                  <a:moveTo>
                    <a:pt x="316" y="0"/>
                  </a:moveTo>
                  <a:cubicBezTo>
                    <a:pt x="144" y="0"/>
                    <a:pt x="0" y="141"/>
                    <a:pt x="0" y="317"/>
                  </a:cubicBezTo>
                  <a:cubicBezTo>
                    <a:pt x="0" y="492"/>
                    <a:pt x="144" y="633"/>
                    <a:pt x="316" y="633"/>
                  </a:cubicBezTo>
                  <a:cubicBezTo>
                    <a:pt x="492" y="633"/>
                    <a:pt x="633" y="492"/>
                    <a:pt x="633" y="317"/>
                  </a:cubicBezTo>
                  <a:cubicBezTo>
                    <a:pt x="633" y="141"/>
                    <a:pt x="492" y="0"/>
                    <a:pt x="31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4"/>
            <p:cNvSpPr/>
            <p:nvPr/>
          </p:nvSpPr>
          <p:spPr>
            <a:xfrm>
              <a:off x="1872873" y="254819"/>
              <a:ext cx="13320" cy="14249"/>
            </a:xfrm>
            <a:custGeom>
              <a:avLst/>
              <a:gdLst/>
              <a:ahLst/>
              <a:cxnLst/>
              <a:rect l="l" t="t" r="r" b="b"/>
              <a:pathLst>
                <a:path w="379" h="379" extrusionOk="0">
                  <a:moveTo>
                    <a:pt x="190" y="1"/>
                  </a:moveTo>
                  <a:cubicBezTo>
                    <a:pt x="83" y="1"/>
                    <a:pt x="1" y="86"/>
                    <a:pt x="1" y="189"/>
                  </a:cubicBezTo>
                  <a:cubicBezTo>
                    <a:pt x="1" y="296"/>
                    <a:pt x="83" y="378"/>
                    <a:pt x="190" y="378"/>
                  </a:cubicBezTo>
                  <a:cubicBezTo>
                    <a:pt x="293" y="378"/>
                    <a:pt x="379" y="296"/>
                    <a:pt x="379" y="189"/>
                  </a:cubicBezTo>
                  <a:cubicBezTo>
                    <a:pt x="379" y="86"/>
                    <a:pt x="293" y="1"/>
                    <a:pt x="19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4"/>
            <p:cNvSpPr/>
            <p:nvPr/>
          </p:nvSpPr>
          <p:spPr>
            <a:xfrm>
              <a:off x="1751761" y="420811"/>
              <a:ext cx="49554" cy="52862"/>
            </a:xfrm>
            <a:custGeom>
              <a:avLst/>
              <a:gdLst/>
              <a:ahLst/>
              <a:cxnLst/>
              <a:rect l="l" t="t" r="r" b="b"/>
              <a:pathLst>
                <a:path w="1410" h="1406" extrusionOk="0">
                  <a:moveTo>
                    <a:pt x="705" y="0"/>
                  </a:moveTo>
                  <a:cubicBezTo>
                    <a:pt x="317" y="0"/>
                    <a:pt x="0" y="313"/>
                    <a:pt x="0" y="701"/>
                  </a:cubicBezTo>
                  <a:cubicBezTo>
                    <a:pt x="0" y="1093"/>
                    <a:pt x="317" y="1406"/>
                    <a:pt x="705" y="1406"/>
                  </a:cubicBezTo>
                  <a:cubicBezTo>
                    <a:pt x="1093" y="1406"/>
                    <a:pt x="1409" y="1093"/>
                    <a:pt x="1409" y="701"/>
                  </a:cubicBezTo>
                  <a:cubicBezTo>
                    <a:pt x="1409" y="313"/>
                    <a:pt x="1093" y="0"/>
                    <a:pt x="70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4"/>
            <p:cNvSpPr/>
            <p:nvPr/>
          </p:nvSpPr>
          <p:spPr>
            <a:xfrm>
              <a:off x="1245559" y="572855"/>
              <a:ext cx="17783" cy="19024"/>
            </a:xfrm>
            <a:custGeom>
              <a:avLst/>
              <a:gdLst/>
              <a:ahLst/>
              <a:cxnLst/>
              <a:rect l="l" t="t" r="r" b="b"/>
              <a:pathLst>
                <a:path w="506" h="506" extrusionOk="0">
                  <a:moveTo>
                    <a:pt x="255" y="0"/>
                  </a:moveTo>
                  <a:cubicBezTo>
                    <a:pt x="114" y="0"/>
                    <a:pt x="1" y="114"/>
                    <a:pt x="1" y="254"/>
                  </a:cubicBezTo>
                  <a:cubicBezTo>
                    <a:pt x="1" y="392"/>
                    <a:pt x="114" y="506"/>
                    <a:pt x="255" y="506"/>
                  </a:cubicBezTo>
                  <a:cubicBezTo>
                    <a:pt x="392" y="506"/>
                    <a:pt x="505" y="392"/>
                    <a:pt x="505" y="254"/>
                  </a:cubicBezTo>
                  <a:cubicBezTo>
                    <a:pt x="505" y="114"/>
                    <a:pt x="392" y="0"/>
                    <a:pt x="25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4"/>
            <p:cNvSpPr/>
            <p:nvPr/>
          </p:nvSpPr>
          <p:spPr>
            <a:xfrm>
              <a:off x="1378515" y="637184"/>
              <a:ext cx="16799" cy="18122"/>
            </a:xfrm>
            <a:custGeom>
              <a:avLst/>
              <a:gdLst/>
              <a:ahLst/>
              <a:cxnLst/>
              <a:rect l="l" t="t" r="r" b="b"/>
              <a:pathLst>
                <a:path w="478" h="482" extrusionOk="0">
                  <a:moveTo>
                    <a:pt x="238" y="0"/>
                  </a:moveTo>
                  <a:cubicBezTo>
                    <a:pt x="107" y="0"/>
                    <a:pt x="0" y="107"/>
                    <a:pt x="0" y="241"/>
                  </a:cubicBezTo>
                  <a:cubicBezTo>
                    <a:pt x="0" y="371"/>
                    <a:pt x="107" y="481"/>
                    <a:pt x="238" y="481"/>
                  </a:cubicBezTo>
                  <a:cubicBezTo>
                    <a:pt x="371" y="481"/>
                    <a:pt x="478" y="371"/>
                    <a:pt x="478" y="241"/>
                  </a:cubicBezTo>
                  <a:cubicBezTo>
                    <a:pt x="478" y="107"/>
                    <a:pt x="371"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4"/>
            <p:cNvSpPr/>
            <p:nvPr/>
          </p:nvSpPr>
          <p:spPr>
            <a:xfrm>
              <a:off x="668469" y="474425"/>
              <a:ext cx="15499" cy="16693"/>
            </a:xfrm>
            <a:custGeom>
              <a:avLst/>
              <a:gdLst/>
              <a:ahLst/>
              <a:cxnLst/>
              <a:rect l="l" t="t" r="r" b="b"/>
              <a:pathLst>
                <a:path w="441" h="444" extrusionOk="0">
                  <a:moveTo>
                    <a:pt x="221" y="0"/>
                  </a:moveTo>
                  <a:cubicBezTo>
                    <a:pt x="97" y="0"/>
                    <a:pt x="0" y="100"/>
                    <a:pt x="0" y="224"/>
                  </a:cubicBezTo>
                  <a:cubicBezTo>
                    <a:pt x="0" y="344"/>
                    <a:pt x="97" y="444"/>
                    <a:pt x="221" y="444"/>
                  </a:cubicBezTo>
                  <a:cubicBezTo>
                    <a:pt x="341" y="444"/>
                    <a:pt x="441" y="344"/>
                    <a:pt x="441" y="224"/>
                  </a:cubicBezTo>
                  <a:cubicBezTo>
                    <a:pt x="441" y="100"/>
                    <a:pt x="341" y="0"/>
                    <a:pt x="22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4"/>
            <p:cNvSpPr/>
            <p:nvPr/>
          </p:nvSpPr>
          <p:spPr>
            <a:xfrm>
              <a:off x="618597" y="388026"/>
              <a:ext cx="37113" cy="39665"/>
            </a:xfrm>
            <a:custGeom>
              <a:avLst/>
              <a:gdLst/>
              <a:ahLst/>
              <a:cxnLst/>
              <a:rect l="l" t="t" r="r" b="b"/>
              <a:pathLst>
                <a:path w="1056" h="1055" extrusionOk="0">
                  <a:moveTo>
                    <a:pt x="530" y="0"/>
                  </a:moveTo>
                  <a:cubicBezTo>
                    <a:pt x="238" y="0"/>
                    <a:pt x="0" y="237"/>
                    <a:pt x="0" y="525"/>
                  </a:cubicBezTo>
                  <a:cubicBezTo>
                    <a:pt x="0" y="817"/>
                    <a:pt x="238" y="1055"/>
                    <a:pt x="530" y="1055"/>
                  </a:cubicBezTo>
                  <a:cubicBezTo>
                    <a:pt x="818" y="1055"/>
                    <a:pt x="1056" y="817"/>
                    <a:pt x="1056" y="525"/>
                  </a:cubicBezTo>
                  <a:cubicBezTo>
                    <a:pt x="1056" y="237"/>
                    <a:pt x="818" y="0"/>
                    <a:pt x="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4"/>
            <p:cNvSpPr/>
            <p:nvPr/>
          </p:nvSpPr>
          <p:spPr>
            <a:xfrm>
              <a:off x="590903" y="-42425"/>
              <a:ext cx="766161" cy="234232"/>
            </a:xfrm>
            <a:custGeom>
              <a:avLst/>
              <a:gdLst/>
              <a:ahLst/>
              <a:cxnLst/>
              <a:rect l="l" t="t" r="r" b="b"/>
              <a:pathLst>
                <a:path w="21800" h="6230" extrusionOk="0">
                  <a:moveTo>
                    <a:pt x="1026" y="0"/>
                  </a:moveTo>
                  <a:cubicBezTo>
                    <a:pt x="758" y="258"/>
                    <a:pt x="534" y="568"/>
                    <a:pt x="393" y="935"/>
                  </a:cubicBezTo>
                  <a:cubicBezTo>
                    <a:pt x="0" y="1951"/>
                    <a:pt x="405" y="2870"/>
                    <a:pt x="1365" y="2870"/>
                  </a:cubicBezTo>
                  <a:cubicBezTo>
                    <a:pt x="1486" y="2870"/>
                    <a:pt x="1616" y="2855"/>
                    <a:pt x="1754" y="2825"/>
                  </a:cubicBezTo>
                  <a:cubicBezTo>
                    <a:pt x="3094" y="2523"/>
                    <a:pt x="4393" y="2035"/>
                    <a:pt x="5736" y="1729"/>
                  </a:cubicBezTo>
                  <a:cubicBezTo>
                    <a:pt x="6192" y="1626"/>
                    <a:pt x="6641" y="1580"/>
                    <a:pt x="7086" y="1580"/>
                  </a:cubicBezTo>
                  <a:cubicBezTo>
                    <a:pt x="8204" y="1580"/>
                    <a:pt x="9290" y="1874"/>
                    <a:pt x="10368" y="2309"/>
                  </a:cubicBezTo>
                  <a:cubicBezTo>
                    <a:pt x="12037" y="2983"/>
                    <a:pt x="13546" y="3945"/>
                    <a:pt x="15168" y="4715"/>
                  </a:cubicBezTo>
                  <a:cubicBezTo>
                    <a:pt x="16633" y="5408"/>
                    <a:pt x="18405" y="6230"/>
                    <a:pt x="20070" y="6230"/>
                  </a:cubicBezTo>
                  <a:cubicBezTo>
                    <a:pt x="20087" y="6230"/>
                    <a:pt x="20105" y="6230"/>
                    <a:pt x="20122" y="6229"/>
                  </a:cubicBezTo>
                  <a:cubicBezTo>
                    <a:pt x="21208" y="6216"/>
                    <a:pt x="21799" y="5364"/>
                    <a:pt x="21647" y="4337"/>
                  </a:cubicBezTo>
                  <a:cubicBezTo>
                    <a:pt x="21548" y="3657"/>
                    <a:pt x="20960" y="3237"/>
                    <a:pt x="20410" y="2897"/>
                  </a:cubicBezTo>
                  <a:cubicBezTo>
                    <a:pt x="19686" y="2457"/>
                    <a:pt x="17909" y="1158"/>
                    <a:pt x="19597" y="698"/>
                  </a:cubicBezTo>
                  <a:cubicBezTo>
                    <a:pt x="20077" y="568"/>
                    <a:pt x="20851" y="382"/>
                    <a:pt x="21335" y="0"/>
                  </a:cubicBezTo>
                  <a:lnTo>
                    <a:pt x="19435" y="0"/>
                  </a:lnTo>
                  <a:cubicBezTo>
                    <a:pt x="18373" y="344"/>
                    <a:pt x="17037" y="663"/>
                    <a:pt x="17181" y="1681"/>
                  </a:cubicBezTo>
                  <a:cubicBezTo>
                    <a:pt x="17270" y="2296"/>
                    <a:pt x="18030" y="2495"/>
                    <a:pt x="18504" y="2729"/>
                  </a:cubicBezTo>
                  <a:cubicBezTo>
                    <a:pt x="19108" y="3027"/>
                    <a:pt x="19758" y="3389"/>
                    <a:pt x="20198" y="3917"/>
                  </a:cubicBezTo>
                  <a:cubicBezTo>
                    <a:pt x="20466" y="4240"/>
                    <a:pt x="20837" y="4852"/>
                    <a:pt x="20490" y="5237"/>
                  </a:cubicBezTo>
                  <a:cubicBezTo>
                    <a:pt x="20338" y="5406"/>
                    <a:pt x="20082" y="5465"/>
                    <a:pt x="19796" y="5465"/>
                  </a:cubicBezTo>
                  <a:cubicBezTo>
                    <a:pt x="19300" y="5465"/>
                    <a:pt x="18713" y="5287"/>
                    <a:pt x="18422" y="5203"/>
                  </a:cubicBezTo>
                  <a:cubicBezTo>
                    <a:pt x="16679" y="4701"/>
                    <a:pt x="15150" y="3835"/>
                    <a:pt x="13611" y="2918"/>
                  </a:cubicBezTo>
                  <a:cubicBezTo>
                    <a:pt x="11739" y="1797"/>
                    <a:pt x="9437" y="956"/>
                    <a:pt x="7269" y="742"/>
                  </a:cubicBezTo>
                  <a:cubicBezTo>
                    <a:pt x="6873" y="703"/>
                    <a:pt x="6479" y="679"/>
                    <a:pt x="6086" y="679"/>
                  </a:cubicBezTo>
                  <a:cubicBezTo>
                    <a:pt x="5526" y="679"/>
                    <a:pt x="4969" y="728"/>
                    <a:pt x="4413" y="849"/>
                  </a:cubicBezTo>
                  <a:cubicBezTo>
                    <a:pt x="3617" y="1018"/>
                    <a:pt x="2861" y="1523"/>
                    <a:pt x="2043" y="1584"/>
                  </a:cubicBezTo>
                  <a:cubicBezTo>
                    <a:pt x="2001" y="1588"/>
                    <a:pt x="1962" y="1589"/>
                    <a:pt x="1925" y="1589"/>
                  </a:cubicBezTo>
                  <a:cubicBezTo>
                    <a:pt x="1136" y="1589"/>
                    <a:pt x="1362" y="868"/>
                    <a:pt x="1809" y="403"/>
                  </a:cubicBezTo>
                  <a:cubicBezTo>
                    <a:pt x="1960" y="244"/>
                    <a:pt x="2136" y="117"/>
                    <a:pt x="231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4"/>
            <p:cNvSpPr/>
            <p:nvPr/>
          </p:nvSpPr>
          <p:spPr>
            <a:xfrm>
              <a:off x="1347727" y="-42425"/>
              <a:ext cx="448380" cy="318940"/>
            </a:xfrm>
            <a:custGeom>
              <a:avLst/>
              <a:gdLst/>
              <a:ahLst/>
              <a:cxnLst/>
              <a:rect l="l" t="t" r="r" b="b"/>
              <a:pathLst>
                <a:path w="12758" h="8483" extrusionOk="0">
                  <a:moveTo>
                    <a:pt x="2278" y="0"/>
                  </a:moveTo>
                  <a:cubicBezTo>
                    <a:pt x="1942" y="365"/>
                    <a:pt x="1282" y="581"/>
                    <a:pt x="979" y="897"/>
                  </a:cubicBezTo>
                  <a:cubicBezTo>
                    <a:pt x="0" y="1911"/>
                    <a:pt x="330" y="2969"/>
                    <a:pt x="1453" y="3570"/>
                  </a:cubicBezTo>
                  <a:cubicBezTo>
                    <a:pt x="2595" y="4182"/>
                    <a:pt x="3202" y="5419"/>
                    <a:pt x="1986" y="6378"/>
                  </a:cubicBezTo>
                  <a:cubicBezTo>
                    <a:pt x="1330" y="6896"/>
                    <a:pt x="1058" y="7394"/>
                    <a:pt x="1821" y="8068"/>
                  </a:cubicBezTo>
                  <a:cubicBezTo>
                    <a:pt x="2194" y="8399"/>
                    <a:pt x="2723" y="8483"/>
                    <a:pt x="3256" y="8483"/>
                  </a:cubicBezTo>
                  <a:cubicBezTo>
                    <a:pt x="3653" y="8483"/>
                    <a:pt x="4052" y="8436"/>
                    <a:pt x="4391" y="8411"/>
                  </a:cubicBezTo>
                  <a:cubicBezTo>
                    <a:pt x="6079" y="8288"/>
                    <a:pt x="8126" y="7367"/>
                    <a:pt x="8727" y="5646"/>
                  </a:cubicBezTo>
                  <a:cubicBezTo>
                    <a:pt x="9187" y="4320"/>
                    <a:pt x="7944" y="2609"/>
                    <a:pt x="9332" y="1608"/>
                  </a:cubicBezTo>
                  <a:cubicBezTo>
                    <a:pt x="9779" y="1282"/>
                    <a:pt x="10263" y="1151"/>
                    <a:pt x="10785" y="1007"/>
                  </a:cubicBezTo>
                  <a:cubicBezTo>
                    <a:pt x="11455" y="818"/>
                    <a:pt x="12098" y="433"/>
                    <a:pt x="12679" y="56"/>
                  </a:cubicBezTo>
                  <a:cubicBezTo>
                    <a:pt x="12699" y="42"/>
                    <a:pt x="12726" y="24"/>
                    <a:pt x="12758" y="0"/>
                  </a:cubicBezTo>
                  <a:lnTo>
                    <a:pt x="10023" y="0"/>
                  </a:lnTo>
                  <a:cubicBezTo>
                    <a:pt x="9985" y="11"/>
                    <a:pt x="9950" y="21"/>
                    <a:pt x="9916" y="32"/>
                  </a:cubicBezTo>
                  <a:cubicBezTo>
                    <a:pt x="8792" y="358"/>
                    <a:pt x="6903" y="268"/>
                    <a:pt x="6745" y="1856"/>
                  </a:cubicBezTo>
                  <a:cubicBezTo>
                    <a:pt x="6666" y="2632"/>
                    <a:pt x="7240" y="3278"/>
                    <a:pt x="6483" y="3876"/>
                  </a:cubicBezTo>
                  <a:cubicBezTo>
                    <a:pt x="6219" y="4085"/>
                    <a:pt x="5995" y="4170"/>
                    <a:pt x="5796" y="4170"/>
                  </a:cubicBezTo>
                  <a:cubicBezTo>
                    <a:pt x="5355" y="4170"/>
                    <a:pt x="5038" y="3750"/>
                    <a:pt x="4673" y="3333"/>
                  </a:cubicBezTo>
                  <a:cubicBezTo>
                    <a:pt x="4130" y="2718"/>
                    <a:pt x="3419" y="2725"/>
                    <a:pt x="2670" y="2615"/>
                  </a:cubicBezTo>
                  <a:cubicBezTo>
                    <a:pt x="2433" y="2577"/>
                    <a:pt x="1965" y="2567"/>
                    <a:pt x="1804" y="2354"/>
                  </a:cubicBezTo>
                  <a:cubicBezTo>
                    <a:pt x="1567" y="2041"/>
                    <a:pt x="1918" y="1516"/>
                    <a:pt x="2089" y="1265"/>
                  </a:cubicBezTo>
                  <a:cubicBezTo>
                    <a:pt x="2240" y="1045"/>
                    <a:pt x="2825" y="523"/>
                    <a:pt x="32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4"/>
            <p:cNvSpPr/>
            <p:nvPr/>
          </p:nvSpPr>
          <p:spPr>
            <a:xfrm>
              <a:off x="0" y="-42425"/>
              <a:ext cx="565378" cy="367252"/>
            </a:xfrm>
            <a:custGeom>
              <a:avLst/>
              <a:gdLst/>
              <a:ahLst/>
              <a:cxnLst/>
              <a:rect l="l" t="t" r="r" b="b"/>
              <a:pathLst>
                <a:path w="16087" h="9768" extrusionOk="0">
                  <a:moveTo>
                    <a:pt x="14846" y="0"/>
                  </a:moveTo>
                  <a:cubicBezTo>
                    <a:pt x="14818" y="70"/>
                    <a:pt x="14784" y="138"/>
                    <a:pt x="14736" y="197"/>
                  </a:cubicBezTo>
                  <a:cubicBezTo>
                    <a:pt x="14506" y="492"/>
                    <a:pt x="13922" y="677"/>
                    <a:pt x="13592" y="818"/>
                  </a:cubicBezTo>
                  <a:cubicBezTo>
                    <a:pt x="13025" y="1059"/>
                    <a:pt x="12403" y="1296"/>
                    <a:pt x="11813" y="1481"/>
                  </a:cubicBezTo>
                  <a:cubicBezTo>
                    <a:pt x="10823" y="1791"/>
                    <a:pt x="9538" y="1832"/>
                    <a:pt x="8922" y="2828"/>
                  </a:cubicBezTo>
                  <a:cubicBezTo>
                    <a:pt x="8280" y="3866"/>
                    <a:pt x="8954" y="4597"/>
                    <a:pt x="9961" y="4828"/>
                  </a:cubicBezTo>
                  <a:cubicBezTo>
                    <a:pt x="10654" y="4986"/>
                    <a:pt x="11359" y="5233"/>
                    <a:pt x="11775" y="5858"/>
                  </a:cubicBezTo>
                  <a:cubicBezTo>
                    <a:pt x="12344" y="6714"/>
                    <a:pt x="11754" y="7772"/>
                    <a:pt x="10929" y="8250"/>
                  </a:cubicBezTo>
                  <a:cubicBezTo>
                    <a:pt x="10430" y="8540"/>
                    <a:pt x="9885" y="8661"/>
                    <a:pt x="9336" y="8661"/>
                  </a:cubicBezTo>
                  <a:cubicBezTo>
                    <a:pt x="8512" y="8661"/>
                    <a:pt x="7677" y="8387"/>
                    <a:pt x="6968" y="7999"/>
                  </a:cubicBezTo>
                  <a:cubicBezTo>
                    <a:pt x="6236" y="7597"/>
                    <a:pt x="5360" y="7085"/>
                    <a:pt x="5088" y="6233"/>
                  </a:cubicBezTo>
                  <a:cubicBezTo>
                    <a:pt x="4799" y="5322"/>
                    <a:pt x="5638" y="4879"/>
                    <a:pt x="5711" y="4024"/>
                  </a:cubicBezTo>
                  <a:cubicBezTo>
                    <a:pt x="5851" y="2395"/>
                    <a:pt x="3521" y="1859"/>
                    <a:pt x="2346" y="1859"/>
                  </a:cubicBezTo>
                  <a:cubicBezTo>
                    <a:pt x="1776" y="1859"/>
                    <a:pt x="804" y="1966"/>
                    <a:pt x="1223" y="2745"/>
                  </a:cubicBezTo>
                  <a:cubicBezTo>
                    <a:pt x="1464" y="3189"/>
                    <a:pt x="1913" y="3220"/>
                    <a:pt x="2354" y="3337"/>
                  </a:cubicBezTo>
                  <a:cubicBezTo>
                    <a:pt x="2996" y="3508"/>
                    <a:pt x="4408" y="3773"/>
                    <a:pt x="4044" y="4770"/>
                  </a:cubicBezTo>
                  <a:cubicBezTo>
                    <a:pt x="3888" y="5198"/>
                    <a:pt x="3400" y="5286"/>
                    <a:pt x="2870" y="5286"/>
                  </a:cubicBezTo>
                  <a:cubicBezTo>
                    <a:pt x="2498" y="5286"/>
                    <a:pt x="2106" y="5242"/>
                    <a:pt x="1794" y="5242"/>
                  </a:cubicBezTo>
                  <a:cubicBezTo>
                    <a:pt x="1698" y="5242"/>
                    <a:pt x="1610" y="5246"/>
                    <a:pt x="1532" y="5257"/>
                  </a:cubicBezTo>
                  <a:cubicBezTo>
                    <a:pt x="1085" y="5316"/>
                    <a:pt x="446" y="5536"/>
                    <a:pt x="0" y="5886"/>
                  </a:cubicBezTo>
                  <a:lnTo>
                    <a:pt x="0" y="7446"/>
                  </a:lnTo>
                  <a:cubicBezTo>
                    <a:pt x="72" y="7371"/>
                    <a:pt x="148" y="7298"/>
                    <a:pt x="230" y="7236"/>
                  </a:cubicBezTo>
                  <a:cubicBezTo>
                    <a:pt x="821" y="6797"/>
                    <a:pt x="1539" y="6353"/>
                    <a:pt x="2243" y="6130"/>
                  </a:cubicBezTo>
                  <a:cubicBezTo>
                    <a:pt x="2429" y="6071"/>
                    <a:pt x="2605" y="6044"/>
                    <a:pt x="2774" y="6044"/>
                  </a:cubicBezTo>
                  <a:cubicBezTo>
                    <a:pt x="3786" y="6044"/>
                    <a:pt x="4500" y="7020"/>
                    <a:pt x="5092" y="7786"/>
                  </a:cubicBezTo>
                  <a:cubicBezTo>
                    <a:pt x="5793" y="8697"/>
                    <a:pt x="6919" y="9294"/>
                    <a:pt x="8029" y="9580"/>
                  </a:cubicBezTo>
                  <a:cubicBezTo>
                    <a:pt x="8497" y="9699"/>
                    <a:pt x="9057" y="9768"/>
                    <a:pt x="9634" y="9768"/>
                  </a:cubicBezTo>
                  <a:cubicBezTo>
                    <a:pt x="10678" y="9768"/>
                    <a:pt x="11780" y="9543"/>
                    <a:pt x="12500" y="8992"/>
                  </a:cubicBezTo>
                  <a:cubicBezTo>
                    <a:pt x="13403" y="8305"/>
                    <a:pt x="14166" y="6749"/>
                    <a:pt x="13389" y="5725"/>
                  </a:cubicBezTo>
                  <a:cubicBezTo>
                    <a:pt x="12805" y="4948"/>
                    <a:pt x="11888" y="4965"/>
                    <a:pt x="11112" y="4515"/>
                  </a:cubicBezTo>
                  <a:cubicBezTo>
                    <a:pt x="10795" y="4333"/>
                    <a:pt x="10180" y="4034"/>
                    <a:pt x="10139" y="3622"/>
                  </a:cubicBezTo>
                  <a:cubicBezTo>
                    <a:pt x="10091" y="3192"/>
                    <a:pt x="10586" y="2708"/>
                    <a:pt x="10919" y="2515"/>
                  </a:cubicBezTo>
                  <a:cubicBezTo>
                    <a:pt x="11362" y="2261"/>
                    <a:pt x="11891" y="2165"/>
                    <a:pt x="12390" y="2106"/>
                  </a:cubicBezTo>
                  <a:cubicBezTo>
                    <a:pt x="13142" y="2024"/>
                    <a:pt x="13746" y="1763"/>
                    <a:pt x="14410" y="1402"/>
                  </a:cubicBezTo>
                  <a:cubicBezTo>
                    <a:pt x="14674" y="1258"/>
                    <a:pt x="15537" y="636"/>
                    <a:pt x="1608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8" name="Google Shape;168;p4"/>
          <p:cNvSpPr txBox="1">
            <a:spLocks noGrp="1"/>
          </p:cNvSpPr>
          <p:nvPr>
            <p:ph type="title"/>
          </p:nvPr>
        </p:nvSpPr>
        <p:spPr>
          <a:xfrm>
            <a:off x="960000" y="593367"/>
            <a:ext cx="10272000" cy="650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Roboto"/>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extLst>
      <p:ext uri="{BB962C8B-B14F-4D97-AF65-F5344CB8AC3E}">
        <p14:creationId xmlns:p14="http://schemas.microsoft.com/office/powerpoint/2010/main" val="373024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68"/>
        <p:cNvGrpSpPr/>
        <p:nvPr/>
      </p:nvGrpSpPr>
      <p:grpSpPr>
        <a:xfrm>
          <a:off x="0" y="0"/>
          <a:ext cx="0" cy="0"/>
          <a:chOff x="0" y="0"/>
          <a:chExt cx="0" cy="0"/>
        </a:xfrm>
      </p:grpSpPr>
      <p:grpSp>
        <p:nvGrpSpPr>
          <p:cNvPr id="469" name="Google Shape;469;p14"/>
          <p:cNvGrpSpPr/>
          <p:nvPr/>
        </p:nvGrpSpPr>
        <p:grpSpPr>
          <a:xfrm rot="10800000">
            <a:off x="959990" y="1382332"/>
            <a:ext cx="10430229" cy="4819159"/>
            <a:chOff x="-3739871" y="-1253231"/>
            <a:chExt cx="7822672" cy="3614369"/>
          </a:xfrm>
        </p:grpSpPr>
        <p:sp>
          <p:nvSpPr>
            <p:cNvPr id="470" name="Google Shape;470;p14"/>
            <p:cNvSpPr/>
            <p:nvPr/>
          </p:nvSpPr>
          <p:spPr>
            <a:xfrm rot="1610678">
              <a:off x="3451097" y="1946259"/>
              <a:ext cx="49476" cy="49641"/>
            </a:xfrm>
            <a:custGeom>
              <a:avLst/>
              <a:gdLst/>
              <a:ahLst/>
              <a:cxnLst/>
              <a:rect l="l" t="t" r="r" b="b"/>
              <a:pathLst>
                <a:path w="885" h="888" extrusionOk="0">
                  <a:moveTo>
                    <a:pt x="440" y="1"/>
                  </a:moveTo>
                  <a:cubicBezTo>
                    <a:pt x="196" y="1"/>
                    <a:pt x="1" y="200"/>
                    <a:pt x="1" y="444"/>
                  </a:cubicBezTo>
                  <a:cubicBezTo>
                    <a:pt x="1" y="688"/>
                    <a:pt x="196" y="887"/>
                    <a:pt x="440" y="887"/>
                  </a:cubicBezTo>
                  <a:cubicBezTo>
                    <a:pt x="684" y="887"/>
                    <a:pt x="884" y="688"/>
                    <a:pt x="884" y="444"/>
                  </a:cubicBezTo>
                  <a:cubicBezTo>
                    <a:pt x="884" y="200"/>
                    <a:pt x="684" y="1"/>
                    <a:pt x="44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14"/>
            <p:cNvSpPr/>
            <p:nvPr/>
          </p:nvSpPr>
          <p:spPr>
            <a:xfrm rot="1610678">
              <a:off x="745375" y="2302963"/>
              <a:ext cx="49643" cy="49641"/>
            </a:xfrm>
            <a:custGeom>
              <a:avLst/>
              <a:gdLst/>
              <a:ahLst/>
              <a:cxnLst/>
              <a:rect l="l" t="t" r="r" b="b"/>
              <a:pathLst>
                <a:path w="888" h="888" extrusionOk="0">
                  <a:moveTo>
                    <a:pt x="443" y="1"/>
                  </a:moveTo>
                  <a:cubicBezTo>
                    <a:pt x="199" y="1"/>
                    <a:pt x="1" y="199"/>
                    <a:pt x="1" y="443"/>
                  </a:cubicBezTo>
                  <a:cubicBezTo>
                    <a:pt x="1" y="688"/>
                    <a:pt x="199" y="887"/>
                    <a:pt x="443" y="887"/>
                  </a:cubicBezTo>
                  <a:cubicBezTo>
                    <a:pt x="687" y="887"/>
                    <a:pt x="887" y="688"/>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14"/>
            <p:cNvSpPr/>
            <p:nvPr/>
          </p:nvSpPr>
          <p:spPr>
            <a:xfrm rot="1610678">
              <a:off x="4024727" y="1812549"/>
              <a:ext cx="49587" cy="49418"/>
            </a:xfrm>
            <a:custGeom>
              <a:avLst/>
              <a:gdLst/>
              <a:ahLst/>
              <a:cxnLst/>
              <a:rect l="l" t="t" r="r" b="b"/>
              <a:pathLst>
                <a:path w="887" h="884" extrusionOk="0">
                  <a:moveTo>
                    <a:pt x="444" y="0"/>
                  </a:moveTo>
                  <a:cubicBezTo>
                    <a:pt x="200" y="0"/>
                    <a:pt x="1" y="197"/>
                    <a:pt x="1" y="440"/>
                  </a:cubicBezTo>
                  <a:cubicBezTo>
                    <a:pt x="1" y="684"/>
                    <a:pt x="200" y="883"/>
                    <a:pt x="444" y="883"/>
                  </a:cubicBezTo>
                  <a:cubicBezTo>
                    <a:pt x="688" y="883"/>
                    <a:pt x="887" y="684"/>
                    <a:pt x="887" y="440"/>
                  </a:cubicBezTo>
                  <a:cubicBezTo>
                    <a:pt x="887" y="197"/>
                    <a:pt x="688" y="0"/>
                    <a:pt x="444"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14"/>
            <p:cNvSpPr/>
            <p:nvPr/>
          </p:nvSpPr>
          <p:spPr>
            <a:xfrm rot="1610678">
              <a:off x="3445120" y="2129277"/>
              <a:ext cx="49587" cy="49418"/>
            </a:xfrm>
            <a:custGeom>
              <a:avLst/>
              <a:gdLst/>
              <a:ahLst/>
              <a:cxnLst/>
              <a:rect l="l" t="t" r="r" b="b"/>
              <a:pathLst>
                <a:path w="887" h="884" extrusionOk="0">
                  <a:moveTo>
                    <a:pt x="443" y="0"/>
                  </a:moveTo>
                  <a:cubicBezTo>
                    <a:pt x="199" y="0"/>
                    <a:pt x="0" y="196"/>
                    <a:pt x="0" y="440"/>
                  </a:cubicBezTo>
                  <a:cubicBezTo>
                    <a:pt x="0" y="685"/>
                    <a:pt x="199" y="883"/>
                    <a:pt x="443" y="883"/>
                  </a:cubicBezTo>
                  <a:cubicBezTo>
                    <a:pt x="687" y="883"/>
                    <a:pt x="887" y="685"/>
                    <a:pt x="887" y="440"/>
                  </a:cubicBezTo>
                  <a:cubicBezTo>
                    <a:pt x="887" y="196"/>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14"/>
            <p:cNvSpPr/>
            <p:nvPr/>
          </p:nvSpPr>
          <p:spPr>
            <a:xfrm rot="1610678">
              <a:off x="-3560609" y="-1059451"/>
              <a:ext cx="49587" cy="49418"/>
            </a:xfrm>
            <a:custGeom>
              <a:avLst/>
              <a:gdLst/>
              <a:ahLst/>
              <a:cxnLst/>
              <a:rect l="l" t="t" r="r" b="b"/>
              <a:pathLst>
                <a:path w="887" h="884" extrusionOk="0">
                  <a:moveTo>
                    <a:pt x="444" y="0"/>
                  </a:moveTo>
                  <a:cubicBezTo>
                    <a:pt x="200" y="0"/>
                    <a:pt x="0" y="196"/>
                    <a:pt x="0" y="440"/>
                  </a:cubicBezTo>
                  <a:cubicBezTo>
                    <a:pt x="0" y="685"/>
                    <a:pt x="200" y="883"/>
                    <a:pt x="444" y="883"/>
                  </a:cubicBezTo>
                  <a:cubicBezTo>
                    <a:pt x="688" y="883"/>
                    <a:pt x="887" y="685"/>
                    <a:pt x="887" y="440"/>
                  </a:cubicBezTo>
                  <a:cubicBezTo>
                    <a:pt x="887" y="196"/>
                    <a:pt x="688" y="0"/>
                    <a:pt x="444"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14"/>
            <p:cNvSpPr/>
            <p:nvPr/>
          </p:nvSpPr>
          <p:spPr>
            <a:xfrm rot="1610678">
              <a:off x="-3731373" y="-1244748"/>
              <a:ext cx="49364" cy="49418"/>
            </a:xfrm>
            <a:custGeom>
              <a:avLst/>
              <a:gdLst/>
              <a:ahLst/>
              <a:cxnLst/>
              <a:rect l="l" t="t" r="r" b="b"/>
              <a:pathLst>
                <a:path w="883" h="884" extrusionOk="0">
                  <a:moveTo>
                    <a:pt x="443" y="1"/>
                  </a:moveTo>
                  <a:cubicBezTo>
                    <a:pt x="199" y="1"/>
                    <a:pt x="0" y="196"/>
                    <a:pt x="0" y="443"/>
                  </a:cubicBezTo>
                  <a:cubicBezTo>
                    <a:pt x="0" y="687"/>
                    <a:pt x="199" y="884"/>
                    <a:pt x="443" y="884"/>
                  </a:cubicBezTo>
                  <a:cubicBezTo>
                    <a:pt x="687" y="884"/>
                    <a:pt x="883" y="687"/>
                    <a:pt x="883" y="443"/>
                  </a:cubicBezTo>
                  <a:cubicBezTo>
                    <a:pt x="883" y="196"/>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76" name="Google Shape;476;p14"/>
          <p:cNvGrpSpPr/>
          <p:nvPr/>
        </p:nvGrpSpPr>
        <p:grpSpPr>
          <a:xfrm>
            <a:off x="21" y="-170672"/>
            <a:ext cx="4430660" cy="1723319"/>
            <a:chOff x="0" y="-42425"/>
            <a:chExt cx="3322995" cy="1292489"/>
          </a:xfrm>
        </p:grpSpPr>
        <p:sp>
          <p:nvSpPr>
            <p:cNvPr id="477" name="Google Shape;477;p14"/>
            <p:cNvSpPr/>
            <p:nvPr/>
          </p:nvSpPr>
          <p:spPr>
            <a:xfrm>
              <a:off x="0" y="-42425"/>
              <a:ext cx="3322257" cy="1292489"/>
            </a:xfrm>
            <a:custGeom>
              <a:avLst/>
              <a:gdLst/>
              <a:ahLst/>
              <a:cxnLst/>
              <a:rect l="l" t="t" r="r" b="b"/>
              <a:pathLst>
                <a:path w="94530" h="34377" extrusionOk="0">
                  <a:moveTo>
                    <a:pt x="0" y="0"/>
                  </a:moveTo>
                  <a:lnTo>
                    <a:pt x="0" y="34376"/>
                  </a:lnTo>
                  <a:cubicBezTo>
                    <a:pt x="433" y="33623"/>
                    <a:pt x="773" y="32768"/>
                    <a:pt x="1185" y="32091"/>
                  </a:cubicBezTo>
                  <a:cubicBezTo>
                    <a:pt x="2271" y="30308"/>
                    <a:pt x="3353" y="28322"/>
                    <a:pt x="5212" y="27236"/>
                  </a:cubicBezTo>
                  <a:cubicBezTo>
                    <a:pt x="7143" y="26110"/>
                    <a:pt x="9809" y="26116"/>
                    <a:pt x="11524" y="24721"/>
                  </a:cubicBezTo>
                  <a:cubicBezTo>
                    <a:pt x="13132" y="23416"/>
                    <a:pt x="13808" y="21103"/>
                    <a:pt x="15424" y="19798"/>
                  </a:cubicBezTo>
                  <a:cubicBezTo>
                    <a:pt x="16189" y="19181"/>
                    <a:pt x="17080" y="18935"/>
                    <a:pt x="18050" y="18935"/>
                  </a:cubicBezTo>
                  <a:cubicBezTo>
                    <a:pt x="21237" y="18935"/>
                    <a:pt x="25278" y="21588"/>
                    <a:pt x="28531" y="22423"/>
                  </a:cubicBezTo>
                  <a:cubicBezTo>
                    <a:pt x="32139" y="23347"/>
                    <a:pt x="35667" y="22612"/>
                    <a:pt x="39258" y="23323"/>
                  </a:cubicBezTo>
                  <a:cubicBezTo>
                    <a:pt x="41466" y="23761"/>
                    <a:pt x="44634" y="25194"/>
                    <a:pt x="47336" y="25194"/>
                  </a:cubicBezTo>
                  <a:cubicBezTo>
                    <a:pt x="48682" y="25194"/>
                    <a:pt x="49913" y="24839"/>
                    <a:pt x="50853" y="23828"/>
                  </a:cubicBezTo>
                  <a:cubicBezTo>
                    <a:pt x="51750" y="22866"/>
                    <a:pt x="51736" y="21419"/>
                    <a:pt x="52234" y="20276"/>
                  </a:cubicBezTo>
                  <a:cubicBezTo>
                    <a:pt x="53513" y="17341"/>
                    <a:pt x="56248" y="15039"/>
                    <a:pt x="58749" y="13177"/>
                  </a:cubicBezTo>
                  <a:cubicBezTo>
                    <a:pt x="61470" y="11149"/>
                    <a:pt x="63838" y="9633"/>
                    <a:pt x="66727" y="9633"/>
                  </a:cubicBezTo>
                  <a:cubicBezTo>
                    <a:pt x="67748" y="9633"/>
                    <a:pt x="68835" y="9822"/>
                    <a:pt x="70025" y="10246"/>
                  </a:cubicBezTo>
                  <a:cubicBezTo>
                    <a:pt x="71133" y="10639"/>
                    <a:pt x="73675" y="11507"/>
                    <a:pt x="76327" y="11507"/>
                  </a:cubicBezTo>
                  <a:cubicBezTo>
                    <a:pt x="78084" y="11507"/>
                    <a:pt x="79891" y="11126"/>
                    <a:pt x="81360" y="9971"/>
                  </a:cubicBezTo>
                  <a:cubicBezTo>
                    <a:pt x="82979" y="8697"/>
                    <a:pt x="83583" y="6477"/>
                    <a:pt x="85535" y="5615"/>
                  </a:cubicBezTo>
                  <a:cubicBezTo>
                    <a:pt x="87071" y="4938"/>
                    <a:pt x="88864" y="5227"/>
                    <a:pt x="90493" y="5051"/>
                  </a:cubicBezTo>
                  <a:cubicBezTo>
                    <a:pt x="91988" y="4893"/>
                    <a:pt x="93389" y="4323"/>
                    <a:pt x="94530" y="3412"/>
                  </a:cubicBezTo>
                  <a:lnTo>
                    <a:pt x="94530" y="0"/>
                  </a:ln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14"/>
            <p:cNvSpPr/>
            <p:nvPr/>
          </p:nvSpPr>
          <p:spPr>
            <a:xfrm>
              <a:off x="0" y="-42425"/>
              <a:ext cx="3322257" cy="1147250"/>
            </a:xfrm>
            <a:custGeom>
              <a:avLst/>
              <a:gdLst/>
              <a:ahLst/>
              <a:cxnLst/>
              <a:rect l="l" t="t" r="r" b="b"/>
              <a:pathLst>
                <a:path w="94530" h="30514" extrusionOk="0">
                  <a:moveTo>
                    <a:pt x="0" y="0"/>
                  </a:moveTo>
                  <a:lnTo>
                    <a:pt x="0" y="30514"/>
                  </a:lnTo>
                  <a:cubicBezTo>
                    <a:pt x="0" y="30514"/>
                    <a:pt x="6604" y="17784"/>
                    <a:pt x="18705" y="17152"/>
                  </a:cubicBezTo>
                  <a:cubicBezTo>
                    <a:pt x="19306" y="17121"/>
                    <a:pt x="19890" y="17106"/>
                    <a:pt x="20459" y="17106"/>
                  </a:cubicBezTo>
                  <a:cubicBezTo>
                    <a:pt x="29960" y="17106"/>
                    <a:pt x="35106" y="21218"/>
                    <a:pt x="42966" y="21218"/>
                  </a:cubicBezTo>
                  <a:cubicBezTo>
                    <a:pt x="44102" y="21218"/>
                    <a:pt x="45295" y="21132"/>
                    <a:pt x="46565" y="20935"/>
                  </a:cubicBezTo>
                  <a:cubicBezTo>
                    <a:pt x="56962" y="19326"/>
                    <a:pt x="54234" y="5566"/>
                    <a:pt x="63797" y="5566"/>
                  </a:cubicBezTo>
                  <a:cubicBezTo>
                    <a:pt x="63975" y="5566"/>
                    <a:pt x="64157" y="5571"/>
                    <a:pt x="64343" y="5580"/>
                  </a:cubicBezTo>
                  <a:cubicBezTo>
                    <a:pt x="66851" y="5711"/>
                    <a:pt x="69662" y="5840"/>
                    <a:pt x="72564" y="5840"/>
                  </a:cubicBezTo>
                  <a:cubicBezTo>
                    <a:pt x="80697" y="5840"/>
                    <a:pt x="89554" y="4827"/>
                    <a:pt x="945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14"/>
            <p:cNvSpPr/>
            <p:nvPr/>
          </p:nvSpPr>
          <p:spPr>
            <a:xfrm>
              <a:off x="0" y="-42425"/>
              <a:ext cx="3322257" cy="1147250"/>
            </a:xfrm>
            <a:custGeom>
              <a:avLst/>
              <a:gdLst/>
              <a:ahLst/>
              <a:cxnLst/>
              <a:rect l="l" t="t" r="r" b="b"/>
              <a:pathLst>
                <a:path w="94530" h="30514" extrusionOk="0">
                  <a:moveTo>
                    <a:pt x="82266" y="478"/>
                  </a:moveTo>
                  <a:cubicBezTo>
                    <a:pt x="82805" y="478"/>
                    <a:pt x="83171" y="756"/>
                    <a:pt x="83377" y="1237"/>
                  </a:cubicBezTo>
                  <a:cubicBezTo>
                    <a:pt x="83763" y="2137"/>
                    <a:pt x="82386" y="3260"/>
                    <a:pt x="80606" y="3260"/>
                  </a:cubicBezTo>
                  <a:cubicBezTo>
                    <a:pt x="80007" y="3260"/>
                    <a:pt x="79363" y="3133"/>
                    <a:pt x="78725" y="2828"/>
                  </a:cubicBezTo>
                  <a:cubicBezTo>
                    <a:pt x="77852" y="2409"/>
                    <a:pt x="77794" y="1265"/>
                    <a:pt x="78869" y="1104"/>
                  </a:cubicBezTo>
                  <a:cubicBezTo>
                    <a:pt x="79171" y="1058"/>
                    <a:pt x="79410" y="1050"/>
                    <a:pt x="79619" y="1050"/>
                  </a:cubicBezTo>
                  <a:cubicBezTo>
                    <a:pt x="79740" y="1050"/>
                    <a:pt x="79851" y="1053"/>
                    <a:pt x="79960" y="1053"/>
                  </a:cubicBezTo>
                  <a:cubicBezTo>
                    <a:pt x="80317" y="1053"/>
                    <a:pt x="80641" y="1022"/>
                    <a:pt x="81171" y="763"/>
                  </a:cubicBezTo>
                  <a:cubicBezTo>
                    <a:pt x="81594" y="568"/>
                    <a:pt x="81958" y="478"/>
                    <a:pt x="82266" y="478"/>
                  </a:cubicBezTo>
                  <a:close/>
                  <a:moveTo>
                    <a:pt x="28271" y="7419"/>
                  </a:moveTo>
                  <a:cubicBezTo>
                    <a:pt x="29152" y="7419"/>
                    <a:pt x="30200" y="7776"/>
                    <a:pt x="30871" y="8198"/>
                  </a:cubicBezTo>
                  <a:cubicBezTo>
                    <a:pt x="31582" y="8649"/>
                    <a:pt x="32197" y="9061"/>
                    <a:pt x="32997" y="9383"/>
                  </a:cubicBezTo>
                  <a:cubicBezTo>
                    <a:pt x="33640" y="9645"/>
                    <a:pt x="34358" y="9806"/>
                    <a:pt x="34970" y="10140"/>
                  </a:cubicBezTo>
                  <a:cubicBezTo>
                    <a:pt x="36361" y="10902"/>
                    <a:pt x="35794" y="12517"/>
                    <a:pt x="34444" y="12933"/>
                  </a:cubicBezTo>
                  <a:cubicBezTo>
                    <a:pt x="34108" y="13037"/>
                    <a:pt x="33748" y="13084"/>
                    <a:pt x="33373" y="13084"/>
                  </a:cubicBezTo>
                  <a:cubicBezTo>
                    <a:pt x="30684" y="13084"/>
                    <a:pt x="27262" y="10647"/>
                    <a:pt x="26710" y="9209"/>
                  </a:cubicBezTo>
                  <a:cubicBezTo>
                    <a:pt x="26491" y="7876"/>
                    <a:pt x="27274" y="7419"/>
                    <a:pt x="28271" y="7419"/>
                  </a:cubicBezTo>
                  <a:close/>
                  <a:moveTo>
                    <a:pt x="38767" y="11448"/>
                  </a:moveTo>
                  <a:cubicBezTo>
                    <a:pt x="39217" y="11448"/>
                    <a:pt x="39833" y="11640"/>
                    <a:pt x="40639" y="12184"/>
                  </a:cubicBezTo>
                  <a:cubicBezTo>
                    <a:pt x="41140" y="12524"/>
                    <a:pt x="41989" y="13276"/>
                    <a:pt x="41460" y="13874"/>
                  </a:cubicBezTo>
                  <a:cubicBezTo>
                    <a:pt x="41136" y="14242"/>
                    <a:pt x="40630" y="14376"/>
                    <a:pt x="40104" y="14376"/>
                  </a:cubicBezTo>
                  <a:cubicBezTo>
                    <a:pt x="39574" y="14376"/>
                    <a:pt x="39025" y="14241"/>
                    <a:pt x="38622" y="14074"/>
                  </a:cubicBezTo>
                  <a:cubicBezTo>
                    <a:pt x="37756" y="13713"/>
                    <a:pt x="38024" y="13088"/>
                    <a:pt x="37794" y="12363"/>
                  </a:cubicBezTo>
                  <a:cubicBezTo>
                    <a:pt x="37693" y="12045"/>
                    <a:pt x="37973" y="11448"/>
                    <a:pt x="38767" y="11448"/>
                  </a:cubicBezTo>
                  <a:close/>
                  <a:moveTo>
                    <a:pt x="55358" y="0"/>
                  </a:moveTo>
                  <a:cubicBezTo>
                    <a:pt x="52702" y="860"/>
                    <a:pt x="50311" y="2127"/>
                    <a:pt x="48923" y="4447"/>
                  </a:cubicBezTo>
                  <a:cubicBezTo>
                    <a:pt x="47961" y="6058"/>
                    <a:pt x="47964" y="7690"/>
                    <a:pt x="46236" y="8772"/>
                  </a:cubicBezTo>
                  <a:cubicBezTo>
                    <a:pt x="45027" y="9528"/>
                    <a:pt x="43540" y="9809"/>
                    <a:pt x="42006" y="9809"/>
                  </a:cubicBezTo>
                  <a:cubicBezTo>
                    <a:pt x="40075" y="9809"/>
                    <a:pt x="38070" y="9363"/>
                    <a:pt x="36457" y="8861"/>
                  </a:cubicBezTo>
                  <a:cubicBezTo>
                    <a:pt x="32479" y="7628"/>
                    <a:pt x="28988" y="4550"/>
                    <a:pt x="24854" y="3879"/>
                  </a:cubicBezTo>
                  <a:cubicBezTo>
                    <a:pt x="24391" y="3804"/>
                    <a:pt x="23933" y="3768"/>
                    <a:pt x="23479" y="3768"/>
                  </a:cubicBezTo>
                  <a:cubicBezTo>
                    <a:pt x="21754" y="3768"/>
                    <a:pt x="20103" y="4287"/>
                    <a:pt x="18578" y="5144"/>
                  </a:cubicBezTo>
                  <a:cubicBezTo>
                    <a:pt x="16492" y="6319"/>
                    <a:pt x="15812" y="7563"/>
                    <a:pt x="14520" y="9439"/>
                  </a:cubicBezTo>
                  <a:cubicBezTo>
                    <a:pt x="13190" y="11359"/>
                    <a:pt x="10991" y="12026"/>
                    <a:pt x="8751" y="12112"/>
                  </a:cubicBezTo>
                  <a:cubicBezTo>
                    <a:pt x="8652" y="12116"/>
                    <a:pt x="8554" y="12118"/>
                    <a:pt x="8457" y="12118"/>
                  </a:cubicBezTo>
                  <a:cubicBezTo>
                    <a:pt x="6622" y="12118"/>
                    <a:pt x="5067" y="11476"/>
                    <a:pt x="3299" y="11342"/>
                  </a:cubicBezTo>
                  <a:cubicBezTo>
                    <a:pt x="3155" y="11331"/>
                    <a:pt x="3013" y="11325"/>
                    <a:pt x="2872" y="11325"/>
                  </a:cubicBezTo>
                  <a:cubicBezTo>
                    <a:pt x="1797" y="11325"/>
                    <a:pt x="821" y="11643"/>
                    <a:pt x="0" y="12180"/>
                  </a:cubicBezTo>
                  <a:lnTo>
                    <a:pt x="0" y="30514"/>
                  </a:lnTo>
                  <a:cubicBezTo>
                    <a:pt x="0" y="30514"/>
                    <a:pt x="6604" y="17784"/>
                    <a:pt x="18705" y="17152"/>
                  </a:cubicBezTo>
                  <a:cubicBezTo>
                    <a:pt x="19306" y="17121"/>
                    <a:pt x="19890" y="17106"/>
                    <a:pt x="20459" y="17106"/>
                  </a:cubicBezTo>
                  <a:cubicBezTo>
                    <a:pt x="29960" y="17106"/>
                    <a:pt x="35106" y="21218"/>
                    <a:pt x="42966" y="21218"/>
                  </a:cubicBezTo>
                  <a:cubicBezTo>
                    <a:pt x="44102" y="21218"/>
                    <a:pt x="45295" y="21132"/>
                    <a:pt x="46565" y="20935"/>
                  </a:cubicBezTo>
                  <a:cubicBezTo>
                    <a:pt x="56962" y="19326"/>
                    <a:pt x="54234" y="5566"/>
                    <a:pt x="63797" y="5566"/>
                  </a:cubicBezTo>
                  <a:cubicBezTo>
                    <a:pt x="63975" y="5566"/>
                    <a:pt x="64157" y="5571"/>
                    <a:pt x="64343" y="5580"/>
                  </a:cubicBezTo>
                  <a:cubicBezTo>
                    <a:pt x="66851" y="5711"/>
                    <a:pt x="69662" y="5840"/>
                    <a:pt x="72564" y="5840"/>
                  </a:cubicBezTo>
                  <a:cubicBezTo>
                    <a:pt x="80697" y="5840"/>
                    <a:pt x="89554" y="4827"/>
                    <a:pt x="9453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14"/>
            <p:cNvSpPr/>
            <p:nvPr/>
          </p:nvSpPr>
          <p:spPr>
            <a:xfrm>
              <a:off x="0" y="-42425"/>
              <a:ext cx="3322995" cy="1246883"/>
            </a:xfrm>
            <a:custGeom>
              <a:avLst/>
              <a:gdLst/>
              <a:ahLst/>
              <a:cxnLst/>
              <a:rect l="l" t="t" r="r" b="b"/>
              <a:pathLst>
                <a:path w="94551" h="33164" extrusionOk="0">
                  <a:moveTo>
                    <a:pt x="91444" y="0"/>
                  </a:moveTo>
                  <a:cubicBezTo>
                    <a:pt x="91444" y="0"/>
                    <a:pt x="86459" y="4064"/>
                    <a:pt x="80493" y="4064"/>
                  </a:cubicBezTo>
                  <a:cubicBezTo>
                    <a:pt x="80238" y="4064"/>
                    <a:pt x="79980" y="4056"/>
                    <a:pt x="79722" y="4041"/>
                  </a:cubicBezTo>
                  <a:cubicBezTo>
                    <a:pt x="74914" y="3753"/>
                    <a:pt x="71867" y="2658"/>
                    <a:pt x="67952" y="2658"/>
                  </a:cubicBezTo>
                  <a:cubicBezTo>
                    <a:pt x="66732" y="2658"/>
                    <a:pt x="65429" y="2764"/>
                    <a:pt x="63961" y="3034"/>
                  </a:cubicBezTo>
                  <a:cubicBezTo>
                    <a:pt x="57784" y="4168"/>
                    <a:pt x="57155" y="9841"/>
                    <a:pt x="54383" y="10847"/>
                  </a:cubicBezTo>
                  <a:cubicBezTo>
                    <a:pt x="51609" y="11857"/>
                    <a:pt x="54760" y="15506"/>
                    <a:pt x="48332" y="16582"/>
                  </a:cubicBezTo>
                  <a:cubicBezTo>
                    <a:pt x="44291" y="17258"/>
                    <a:pt x="42763" y="19013"/>
                    <a:pt x="39201" y="19013"/>
                  </a:cubicBezTo>
                  <a:cubicBezTo>
                    <a:pt x="37093" y="19013"/>
                    <a:pt x="34273" y="18398"/>
                    <a:pt x="29799" y="16582"/>
                  </a:cubicBezTo>
                  <a:cubicBezTo>
                    <a:pt x="25948" y="15019"/>
                    <a:pt x="23494" y="14530"/>
                    <a:pt x="21546" y="14530"/>
                  </a:cubicBezTo>
                  <a:cubicBezTo>
                    <a:pt x="18391" y="14530"/>
                    <a:pt x="16564" y="15813"/>
                    <a:pt x="12279" y="15891"/>
                  </a:cubicBezTo>
                  <a:cubicBezTo>
                    <a:pt x="7108" y="15988"/>
                    <a:pt x="9926" y="20303"/>
                    <a:pt x="4964" y="20808"/>
                  </a:cubicBezTo>
                  <a:cubicBezTo>
                    <a:pt x="0" y="21313"/>
                    <a:pt x="0" y="24113"/>
                    <a:pt x="0" y="24113"/>
                  </a:cubicBezTo>
                  <a:lnTo>
                    <a:pt x="0" y="33163"/>
                  </a:lnTo>
                  <a:cubicBezTo>
                    <a:pt x="0" y="33163"/>
                    <a:pt x="3450" y="24646"/>
                    <a:pt x="8366" y="24113"/>
                  </a:cubicBezTo>
                  <a:cubicBezTo>
                    <a:pt x="13031" y="23608"/>
                    <a:pt x="13724" y="18365"/>
                    <a:pt x="18518" y="18365"/>
                  </a:cubicBezTo>
                  <a:cubicBezTo>
                    <a:pt x="18777" y="18365"/>
                    <a:pt x="19049" y="18381"/>
                    <a:pt x="19333" y="18413"/>
                  </a:cubicBezTo>
                  <a:cubicBezTo>
                    <a:pt x="24883" y="19042"/>
                    <a:pt x="28160" y="21818"/>
                    <a:pt x="32066" y="22069"/>
                  </a:cubicBezTo>
                  <a:cubicBezTo>
                    <a:pt x="32745" y="22113"/>
                    <a:pt x="33450" y="22126"/>
                    <a:pt x="34171" y="22126"/>
                  </a:cubicBezTo>
                  <a:cubicBezTo>
                    <a:pt x="35281" y="22126"/>
                    <a:pt x="36429" y="22094"/>
                    <a:pt x="37576" y="22094"/>
                  </a:cubicBezTo>
                  <a:cubicBezTo>
                    <a:pt x="39978" y="22094"/>
                    <a:pt x="42377" y="22232"/>
                    <a:pt x="44421" y="23079"/>
                  </a:cubicBezTo>
                  <a:cubicBezTo>
                    <a:pt x="45569" y="23553"/>
                    <a:pt x="46852" y="23767"/>
                    <a:pt x="48117" y="23767"/>
                  </a:cubicBezTo>
                  <a:cubicBezTo>
                    <a:pt x="50882" y="23767"/>
                    <a:pt x="53556" y="22744"/>
                    <a:pt x="54506" y="21186"/>
                  </a:cubicBezTo>
                  <a:cubicBezTo>
                    <a:pt x="55894" y="18918"/>
                    <a:pt x="54760" y="14884"/>
                    <a:pt x="56777" y="12867"/>
                  </a:cubicBezTo>
                  <a:cubicBezTo>
                    <a:pt x="58559" y="11083"/>
                    <a:pt x="61324" y="7632"/>
                    <a:pt x="65593" y="7632"/>
                  </a:cubicBezTo>
                  <a:cubicBezTo>
                    <a:pt x="66158" y="7632"/>
                    <a:pt x="66748" y="7692"/>
                    <a:pt x="67366" y="7824"/>
                  </a:cubicBezTo>
                  <a:cubicBezTo>
                    <a:pt x="71935" y="8803"/>
                    <a:pt x="73644" y="10344"/>
                    <a:pt x="76314" y="10344"/>
                  </a:cubicBezTo>
                  <a:cubicBezTo>
                    <a:pt x="76738" y="10344"/>
                    <a:pt x="77186" y="10305"/>
                    <a:pt x="77673" y="10219"/>
                  </a:cubicBezTo>
                  <a:cubicBezTo>
                    <a:pt x="81233" y="9590"/>
                    <a:pt x="82494" y="7068"/>
                    <a:pt x="85772" y="6814"/>
                  </a:cubicBezTo>
                  <a:cubicBezTo>
                    <a:pt x="89050" y="6563"/>
                    <a:pt x="91861" y="5165"/>
                    <a:pt x="94550" y="2017"/>
                  </a:cubicBezTo>
                  <a:lnTo>
                    <a:pt x="9453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14"/>
            <p:cNvSpPr/>
            <p:nvPr/>
          </p:nvSpPr>
          <p:spPr>
            <a:xfrm>
              <a:off x="1184582" y="581013"/>
              <a:ext cx="53280" cy="43538"/>
            </a:xfrm>
            <a:custGeom>
              <a:avLst/>
              <a:gdLst/>
              <a:ahLst/>
              <a:cxnLst/>
              <a:rect l="l" t="t" r="r" b="b"/>
              <a:pathLst>
                <a:path w="1516" h="1158" extrusionOk="0">
                  <a:moveTo>
                    <a:pt x="756" y="0"/>
                  </a:moveTo>
                  <a:cubicBezTo>
                    <a:pt x="340" y="0"/>
                    <a:pt x="1" y="257"/>
                    <a:pt x="1" y="581"/>
                  </a:cubicBezTo>
                  <a:cubicBezTo>
                    <a:pt x="1" y="900"/>
                    <a:pt x="340" y="1158"/>
                    <a:pt x="756" y="1158"/>
                  </a:cubicBezTo>
                  <a:cubicBezTo>
                    <a:pt x="1176" y="1158"/>
                    <a:pt x="1516" y="900"/>
                    <a:pt x="1516" y="581"/>
                  </a:cubicBezTo>
                  <a:cubicBezTo>
                    <a:pt x="1516" y="257"/>
                    <a:pt x="1176" y="0"/>
                    <a:pt x="75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14"/>
            <p:cNvSpPr/>
            <p:nvPr/>
          </p:nvSpPr>
          <p:spPr>
            <a:xfrm>
              <a:off x="1279123" y="624513"/>
              <a:ext cx="39890" cy="25341"/>
            </a:xfrm>
            <a:custGeom>
              <a:avLst/>
              <a:gdLst/>
              <a:ahLst/>
              <a:cxnLst/>
              <a:rect l="l" t="t" r="r" b="b"/>
              <a:pathLst>
                <a:path w="1135" h="674" extrusionOk="0">
                  <a:moveTo>
                    <a:pt x="568" y="1"/>
                  </a:moveTo>
                  <a:cubicBezTo>
                    <a:pt x="255" y="1"/>
                    <a:pt x="1" y="152"/>
                    <a:pt x="1" y="337"/>
                  </a:cubicBezTo>
                  <a:cubicBezTo>
                    <a:pt x="1" y="523"/>
                    <a:pt x="255" y="674"/>
                    <a:pt x="568" y="674"/>
                  </a:cubicBezTo>
                  <a:cubicBezTo>
                    <a:pt x="880" y="674"/>
                    <a:pt x="1134" y="523"/>
                    <a:pt x="1134" y="337"/>
                  </a:cubicBezTo>
                  <a:cubicBezTo>
                    <a:pt x="1134" y="152"/>
                    <a:pt x="880" y="1"/>
                    <a:pt x="5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14"/>
            <p:cNvSpPr/>
            <p:nvPr/>
          </p:nvSpPr>
          <p:spPr>
            <a:xfrm>
              <a:off x="1279123" y="581013"/>
              <a:ext cx="39890" cy="21844"/>
            </a:xfrm>
            <a:custGeom>
              <a:avLst/>
              <a:gdLst/>
              <a:ahLst/>
              <a:cxnLst/>
              <a:rect l="l" t="t" r="r" b="b"/>
              <a:pathLst>
                <a:path w="1135" h="581" extrusionOk="0">
                  <a:moveTo>
                    <a:pt x="568" y="0"/>
                  </a:moveTo>
                  <a:cubicBezTo>
                    <a:pt x="255" y="0"/>
                    <a:pt x="1" y="130"/>
                    <a:pt x="1" y="289"/>
                  </a:cubicBezTo>
                  <a:cubicBezTo>
                    <a:pt x="1" y="450"/>
                    <a:pt x="255" y="581"/>
                    <a:pt x="568" y="581"/>
                  </a:cubicBezTo>
                  <a:cubicBezTo>
                    <a:pt x="880" y="581"/>
                    <a:pt x="1134" y="450"/>
                    <a:pt x="1134" y="289"/>
                  </a:cubicBezTo>
                  <a:cubicBezTo>
                    <a:pt x="1134" y="130"/>
                    <a:pt x="880" y="0"/>
                    <a:pt x="5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14"/>
            <p:cNvSpPr/>
            <p:nvPr/>
          </p:nvSpPr>
          <p:spPr>
            <a:xfrm>
              <a:off x="517027" y="477470"/>
              <a:ext cx="57673" cy="46207"/>
            </a:xfrm>
            <a:custGeom>
              <a:avLst/>
              <a:gdLst/>
              <a:ahLst/>
              <a:cxnLst/>
              <a:rect l="l" t="t" r="r" b="b"/>
              <a:pathLst>
                <a:path w="1641" h="1229" extrusionOk="0">
                  <a:moveTo>
                    <a:pt x="880" y="1"/>
                  </a:moveTo>
                  <a:cubicBezTo>
                    <a:pt x="831" y="1"/>
                    <a:pt x="781" y="5"/>
                    <a:pt x="730" y="12"/>
                  </a:cubicBezTo>
                  <a:cubicBezTo>
                    <a:pt x="307" y="74"/>
                    <a:pt x="1" y="397"/>
                    <a:pt x="53" y="730"/>
                  </a:cubicBezTo>
                  <a:cubicBezTo>
                    <a:pt x="95" y="1025"/>
                    <a:pt x="402" y="1229"/>
                    <a:pt x="766" y="1229"/>
                  </a:cubicBezTo>
                  <a:cubicBezTo>
                    <a:pt x="814" y="1229"/>
                    <a:pt x="862" y="1225"/>
                    <a:pt x="911" y="1218"/>
                  </a:cubicBezTo>
                  <a:cubicBezTo>
                    <a:pt x="1334" y="1153"/>
                    <a:pt x="1640" y="830"/>
                    <a:pt x="1588" y="500"/>
                  </a:cubicBezTo>
                  <a:cubicBezTo>
                    <a:pt x="1546" y="206"/>
                    <a:pt x="1243" y="1"/>
                    <a:pt x="88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14"/>
            <p:cNvSpPr/>
            <p:nvPr/>
          </p:nvSpPr>
          <p:spPr>
            <a:xfrm>
              <a:off x="605699" y="469763"/>
              <a:ext cx="25867" cy="27709"/>
            </a:xfrm>
            <a:custGeom>
              <a:avLst/>
              <a:gdLst/>
              <a:ahLst/>
              <a:cxnLst/>
              <a:rect l="l" t="t" r="r" b="b"/>
              <a:pathLst>
                <a:path w="736" h="737" extrusionOk="0">
                  <a:moveTo>
                    <a:pt x="367" y="1"/>
                  </a:moveTo>
                  <a:cubicBezTo>
                    <a:pt x="165" y="1"/>
                    <a:pt x="0" y="165"/>
                    <a:pt x="0" y="368"/>
                  </a:cubicBezTo>
                  <a:cubicBezTo>
                    <a:pt x="0" y="571"/>
                    <a:pt x="165" y="736"/>
                    <a:pt x="367" y="736"/>
                  </a:cubicBezTo>
                  <a:cubicBezTo>
                    <a:pt x="570" y="736"/>
                    <a:pt x="735" y="571"/>
                    <a:pt x="735" y="368"/>
                  </a:cubicBezTo>
                  <a:cubicBezTo>
                    <a:pt x="735" y="165"/>
                    <a:pt x="570" y="1"/>
                    <a:pt x="3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14"/>
            <p:cNvSpPr/>
            <p:nvPr/>
          </p:nvSpPr>
          <p:spPr>
            <a:xfrm>
              <a:off x="568726" y="441339"/>
              <a:ext cx="22985" cy="24476"/>
            </a:xfrm>
            <a:custGeom>
              <a:avLst/>
              <a:gdLst/>
              <a:ahLst/>
              <a:cxnLst/>
              <a:rect l="l" t="t" r="r" b="b"/>
              <a:pathLst>
                <a:path w="654" h="651" extrusionOk="0">
                  <a:moveTo>
                    <a:pt x="327" y="0"/>
                  </a:moveTo>
                  <a:cubicBezTo>
                    <a:pt x="149" y="0"/>
                    <a:pt x="1" y="145"/>
                    <a:pt x="1" y="324"/>
                  </a:cubicBezTo>
                  <a:cubicBezTo>
                    <a:pt x="1" y="506"/>
                    <a:pt x="149" y="650"/>
                    <a:pt x="327" y="650"/>
                  </a:cubicBezTo>
                  <a:cubicBezTo>
                    <a:pt x="506" y="650"/>
                    <a:pt x="653" y="506"/>
                    <a:pt x="653" y="324"/>
                  </a:cubicBezTo>
                  <a:cubicBezTo>
                    <a:pt x="653" y="145"/>
                    <a:pt x="506" y="0"/>
                    <a:pt x="32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14"/>
            <p:cNvSpPr/>
            <p:nvPr/>
          </p:nvSpPr>
          <p:spPr>
            <a:xfrm>
              <a:off x="224580" y="643500"/>
              <a:ext cx="28889" cy="30905"/>
            </a:xfrm>
            <a:custGeom>
              <a:avLst/>
              <a:gdLst/>
              <a:ahLst/>
              <a:cxnLst/>
              <a:rect l="l" t="t" r="r" b="b"/>
              <a:pathLst>
                <a:path w="822" h="822" extrusionOk="0">
                  <a:moveTo>
                    <a:pt x="413" y="1"/>
                  </a:moveTo>
                  <a:cubicBezTo>
                    <a:pt x="186" y="1"/>
                    <a:pt x="1" y="183"/>
                    <a:pt x="1" y="410"/>
                  </a:cubicBezTo>
                  <a:cubicBezTo>
                    <a:pt x="1" y="636"/>
                    <a:pt x="186" y="822"/>
                    <a:pt x="413" y="822"/>
                  </a:cubicBezTo>
                  <a:cubicBezTo>
                    <a:pt x="636" y="822"/>
                    <a:pt x="821" y="636"/>
                    <a:pt x="821" y="410"/>
                  </a:cubicBezTo>
                  <a:cubicBezTo>
                    <a:pt x="821" y="183"/>
                    <a:pt x="636" y="1"/>
                    <a:pt x="41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14"/>
            <p:cNvSpPr/>
            <p:nvPr/>
          </p:nvSpPr>
          <p:spPr>
            <a:xfrm>
              <a:off x="253435" y="597669"/>
              <a:ext cx="16588" cy="17859"/>
            </a:xfrm>
            <a:custGeom>
              <a:avLst/>
              <a:gdLst/>
              <a:ahLst/>
              <a:cxnLst/>
              <a:rect l="l" t="t" r="r" b="b"/>
              <a:pathLst>
                <a:path w="472" h="475" extrusionOk="0">
                  <a:moveTo>
                    <a:pt x="238" y="0"/>
                  </a:moveTo>
                  <a:cubicBezTo>
                    <a:pt x="108" y="0"/>
                    <a:pt x="0" y="106"/>
                    <a:pt x="0" y="237"/>
                  </a:cubicBezTo>
                  <a:cubicBezTo>
                    <a:pt x="0" y="368"/>
                    <a:pt x="108" y="474"/>
                    <a:pt x="238" y="474"/>
                  </a:cubicBezTo>
                  <a:cubicBezTo>
                    <a:pt x="368" y="474"/>
                    <a:pt x="471" y="368"/>
                    <a:pt x="471" y="237"/>
                  </a:cubicBezTo>
                  <a:cubicBezTo>
                    <a:pt x="471" y="106"/>
                    <a:pt x="368" y="0"/>
                    <a:pt x="23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14"/>
            <p:cNvSpPr/>
            <p:nvPr/>
          </p:nvSpPr>
          <p:spPr>
            <a:xfrm>
              <a:off x="94647" y="658877"/>
              <a:ext cx="91588" cy="60494"/>
            </a:xfrm>
            <a:custGeom>
              <a:avLst/>
              <a:gdLst/>
              <a:ahLst/>
              <a:cxnLst/>
              <a:rect l="l" t="t" r="r" b="b"/>
              <a:pathLst>
                <a:path w="2606" h="1609" extrusionOk="0">
                  <a:moveTo>
                    <a:pt x="1302" y="1"/>
                  </a:moveTo>
                  <a:cubicBezTo>
                    <a:pt x="585" y="1"/>
                    <a:pt x="0" y="362"/>
                    <a:pt x="0" y="805"/>
                  </a:cubicBezTo>
                  <a:cubicBezTo>
                    <a:pt x="0" y="1248"/>
                    <a:pt x="585" y="1609"/>
                    <a:pt x="1302" y="1609"/>
                  </a:cubicBezTo>
                  <a:cubicBezTo>
                    <a:pt x="2024" y="1609"/>
                    <a:pt x="2605" y="1248"/>
                    <a:pt x="2605" y="805"/>
                  </a:cubicBezTo>
                  <a:cubicBezTo>
                    <a:pt x="2605" y="362"/>
                    <a:pt x="2024" y="1"/>
                    <a:pt x="130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14"/>
            <p:cNvSpPr/>
            <p:nvPr/>
          </p:nvSpPr>
          <p:spPr>
            <a:xfrm>
              <a:off x="168558" y="629288"/>
              <a:ext cx="22141" cy="23686"/>
            </a:xfrm>
            <a:custGeom>
              <a:avLst/>
              <a:gdLst/>
              <a:ahLst/>
              <a:cxnLst/>
              <a:rect l="l" t="t" r="r" b="b"/>
              <a:pathLst>
                <a:path w="630" h="630" extrusionOk="0">
                  <a:moveTo>
                    <a:pt x="313" y="1"/>
                  </a:moveTo>
                  <a:cubicBezTo>
                    <a:pt x="141" y="1"/>
                    <a:pt x="0" y="142"/>
                    <a:pt x="0" y="317"/>
                  </a:cubicBezTo>
                  <a:cubicBezTo>
                    <a:pt x="0" y="489"/>
                    <a:pt x="141" y="629"/>
                    <a:pt x="313" y="629"/>
                  </a:cubicBezTo>
                  <a:cubicBezTo>
                    <a:pt x="488" y="629"/>
                    <a:pt x="629" y="489"/>
                    <a:pt x="629" y="317"/>
                  </a:cubicBezTo>
                  <a:cubicBezTo>
                    <a:pt x="629" y="142"/>
                    <a:pt x="488" y="1"/>
                    <a:pt x="31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14"/>
            <p:cNvSpPr/>
            <p:nvPr/>
          </p:nvSpPr>
          <p:spPr>
            <a:xfrm>
              <a:off x="2637851" y="27844"/>
              <a:ext cx="60660" cy="52336"/>
            </a:xfrm>
            <a:custGeom>
              <a:avLst/>
              <a:gdLst/>
              <a:ahLst/>
              <a:cxnLst/>
              <a:rect l="l" t="t" r="r" b="b"/>
              <a:pathLst>
                <a:path w="1726" h="1392" extrusionOk="0">
                  <a:moveTo>
                    <a:pt x="863" y="1"/>
                  </a:moveTo>
                  <a:cubicBezTo>
                    <a:pt x="389" y="1"/>
                    <a:pt x="0" y="313"/>
                    <a:pt x="0" y="695"/>
                  </a:cubicBezTo>
                  <a:cubicBezTo>
                    <a:pt x="0" y="1079"/>
                    <a:pt x="389" y="1392"/>
                    <a:pt x="863" y="1392"/>
                  </a:cubicBezTo>
                  <a:cubicBezTo>
                    <a:pt x="1337" y="1392"/>
                    <a:pt x="1725" y="1079"/>
                    <a:pt x="1725" y="695"/>
                  </a:cubicBezTo>
                  <a:cubicBezTo>
                    <a:pt x="1725" y="313"/>
                    <a:pt x="1337" y="1"/>
                    <a:pt x="86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14"/>
            <p:cNvSpPr/>
            <p:nvPr/>
          </p:nvSpPr>
          <p:spPr>
            <a:xfrm>
              <a:off x="2727929" y="73187"/>
              <a:ext cx="20806" cy="22145"/>
            </a:xfrm>
            <a:custGeom>
              <a:avLst/>
              <a:gdLst/>
              <a:ahLst/>
              <a:cxnLst/>
              <a:rect l="l" t="t" r="r" b="b"/>
              <a:pathLst>
                <a:path w="592" h="589" extrusionOk="0">
                  <a:moveTo>
                    <a:pt x="296" y="0"/>
                  </a:moveTo>
                  <a:cubicBezTo>
                    <a:pt x="135" y="0"/>
                    <a:pt x="1" y="131"/>
                    <a:pt x="1" y="293"/>
                  </a:cubicBezTo>
                  <a:cubicBezTo>
                    <a:pt x="1" y="458"/>
                    <a:pt x="135" y="588"/>
                    <a:pt x="296" y="588"/>
                  </a:cubicBezTo>
                  <a:cubicBezTo>
                    <a:pt x="458" y="588"/>
                    <a:pt x="591" y="458"/>
                    <a:pt x="591" y="293"/>
                  </a:cubicBezTo>
                  <a:cubicBezTo>
                    <a:pt x="591" y="131"/>
                    <a:pt x="458" y="0"/>
                    <a:pt x="29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14"/>
            <p:cNvSpPr/>
            <p:nvPr/>
          </p:nvSpPr>
          <p:spPr>
            <a:xfrm>
              <a:off x="2710286" y="27844"/>
              <a:ext cx="17678" cy="19024"/>
            </a:xfrm>
            <a:custGeom>
              <a:avLst/>
              <a:gdLst/>
              <a:ahLst/>
              <a:cxnLst/>
              <a:rect l="l" t="t" r="r" b="b"/>
              <a:pathLst>
                <a:path w="503" h="506" extrusionOk="0">
                  <a:moveTo>
                    <a:pt x="252" y="1"/>
                  </a:moveTo>
                  <a:cubicBezTo>
                    <a:pt x="111" y="1"/>
                    <a:pt x="1" y="114"/>
                    <a:pt x="1" y="251"/>
                  </a:cubicBezTo>
                  <a:cubicBezTo>
                    <a:pt x="1" y="392"/>
                    <a:pt x="111" y="505"/>
                    <a:pt x="252" y="505"/>
                  </a:cubicBezTo>
                  <a:cubicBezTo>
                    <a:pt x="389" y="505"/>
                    <a:pt x="503" y="392"/>
                    <a:pt x="503" y="251"/>
                  </a:cubicBezTo>
                  <a:cubicBezTo>
                    <a:pt x="503" y="114"/>
                    <a:pt x="389" y="1"/>
                    <a:pt x="2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14"/>
            <p:cNvSpPr/>
            <p:nvPr/>
          </p:nvSpPr>
          <p:spPr>
            <a:xfrm>
              <a:off x="2590651" y="19460"/>
              <a:ext cx="16694" cy="17859"/>
            </a:xfrm>
            <a:custGeom>
              <a:avLst/>
              <a:gdLst/>
              <a:ahLst/>
              <a:cxnLst/>
              <a:rect l="l" t="t" r="r" b="b"/>
              <a:pathLst>
                <a:path w="475" h="475" extrusionOk="0">
                  <a:moveTo>
                    <a:pt x="237" y="0"/>
                  </a:moveTo>
                  <a:cubicBezTo>
                    <a:pt x="106" y="0"/>
                    <a:pt x="0" y="107"/>
                    <a:pt x="0" y="238"/>
                  </a:cubicBezTo>
                  <a:cubicBezTo>
                    <a:pt x="0" y="368"/>
                    <a:pt x="106" y="474"/>
                    <a:pt x="237" y="474"/>
                  </a:cubicBezTo>
                  <a:cubicBezTo>
                    <a:pt x="368" y="474"/>
                    <a:pt x="474" y="368"/>
                    <a:pt x="474" y="238"/>
                  </a:cubicBezTo>
                  <a:cubicBezTo>
                    <a:pt x="474" y="107"/>
                    <a:pt x="368" y="0"/>
                    <a:pt x="23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14"/>
            <p:cNvSpPr/>
            <p:nvPr/>
          </p:nvSpPr>
          <p:spPr>
            <a:xfrm>
              <a:off x="2543310" y="27844"/>
              <a:ext cx="24566" cy="26130"/>
            </a:xfrm>
            <a:custGeom>
              <a:avLst/>
              <a:gdLst/>
              <a:ahLst/>
              <a:cxnLst/>
              <a:rect l="l" t="t" r="r" b="b"/>
              <a:pathLst>
                <a:path w="699" h="695" extrusionOk="0">
                  <a:moveTo>
                    <a:pt x="351" y="1"/>
                  </a:moveTo>
                  <a:cubicBezTo>
                    <a:pt x="159" y="1"/>
                    <a:pt x="0" y="155"/>
                    <a:pt x="0" y="348"/>
                  </a:cubicBezTo>
                  <a:cubicBezTo>
                    <a:pt x="0" y="540"/>
                    <a:pt x="159" y="695"/>
                    <a:pt x="351" y="695"/>
                  </a:cubicBezTo>
                  <a:cubicBezTo>
                    <a:pt x="543" y="695"/>
                    <a:pt x="698" y="540"/>
                    <a:pt x="698" y="348"/>
                  </a:cubicBezTo>
                  <a:cubicBezTo>
                    <a:pt x="698" y="155"/>
                    <a:pt x="543" y="1"/>
                    <a:pt x="3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14"/>
            <p:cNvSpPr/>
            <p:nvPr/>
          </p:nvSpPr>
          <p:spPr>
            <a:xfrm>
              <a:off x="3033696" y="10023"/>
              <a:ext cx="25621" cy="27296"/>
            </a:xfrm>
            <a:custGeom>
              <a:avLst/>
              <a:gdLst/>
              <a:ahLst/>
              <a:cxnLst/>
              <a:rect l="l" t="t" r="r" b="b"/>
              <a:pathLst>
                <a:path w="729" h="726" extrusionOk="0">
                  <a:moveTo>
                    <a:pt x="364" y="1"/>
                  </a:moveTo>
                  <a:cubicBezTo>
                    <a:pt x="162" y="1"/>
                    <a:pt x="0" y="162"/>
                    <a:pt x="0" y="361"/>
                  </a:cubicBezTo>
                  <a:cubicBezTo>
                    <a:pt x="0" y="564"/>
                    <a:pt x="162" y="725"/>
                    <a:pt x="364" y="725"/>
                  </a:cubicBezTo>
                  <a:cubicBezTo>
                    <a:pt x="564" y="725"/>
                    <a:pt x="729" y="564"/>
                    <a:pt x="729" y="361"/>
                  </a:cubicBezTo>
                  <a:cubicBezTo>
                    <a:pt x="729" y="162"/>
                    <a:pt x="564" y="1"/>
                    <a:pt x="36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14"/>
            <p:cNvSpPr/>
            <p:nvPr/>
          </p:nvSpPr>
          <p:spPr>
            <a:xfrm>
              <a:off x="3088382" y="3707"/>
              <a:ext cx="14796" cy="15791"/>
            </a:xfrm>
            <a:custGeom>
              <a:avLst/>
              <a:gdLst/>
              <a:ahLst/>
              <a:cxnLst/>
              <a:rect l="l" t="t" r="r" b="b"/>
              <a:pathLst>
                <a:path w="421" h="420" extrusionOk="0">
                  <a:moveTo>
                    <a:pt x="210" y="0"/>
                  </a:moveTo>
                  <a:cubicBezTo>
                    <a:pt x="94" y="0"/>
                    <a:pt x="1" y="93"/>
                    <a:pt x="1" y="210"/>
                  </a:cubicBezTo>
                  <a:cubicBezTo>
                    <a:pt x="1" y="327"/>
                    <a:pt x="94" y="419"/>
                    <a:pt x="210" y="419"/>
                  </a:cubicBezTo>
                  <a:cubicBezTo>
                    <a:pt x="327" y="419"/>
                    <a:pt x="420" y="327"/>
                    <a:pt x="420" y="210"/>
                  </a:cubicBezTo>
                  <a:cubicBezTo>
                    <a:pt x="420" y="93"/>
                    <a:pt x="327" y="0"/>
                    <a:pt x="21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14"/>
            <p:cNvSpPr/>
            <p:nvPr/>
          </p:nvSpPr>
          <p:spPr>
            <a:xfrm>
              <a:off x="1872873" y="307004"/>
              <a:ext cx="50257" cy="36094"/>
            </a:xfrm>
            <a:custGeom>
              <a:avLst/>
              <a:gdLst/>
              <a:ahLst/>
              <a:cxnLst/>
              <a:rect l="l" t="t" r="r" b="b"/>
              <a:pathLst>
                <a:path w="1430" h="960" extrusionOk="0">
                  <a:moveTo>
                    <a:pt x="715" y="0"/>
                  </a:moveTo>
                  <a:cubicBezTo>
                    <a:pt x="320" y="0"/>
                    <a:pt x="1" y="213"/>
                    <a:pt x="1" y="478"/>
                  </a:cubicBezTo>
                  <a:cubicBezTo>
                    <a:pt x="1" y="743"/>
                    <a:pt x="320" y="959"/>
                    <a:pt x="715" y="959"/>
                  </a:cubicBezTo>
                  <a:cubicBezTo>
                    <a:pt x="1110" y="959"/>
                    <a:pt x="1430" y="743"/>
                    <a:pt x="1430" y="478"/>
                  </a:cubicBezTo>
                  <a:cubicBezTo>
                    <a:pt x="1430" y="213"/>
                    <a:pt x="1110" y="0"/>
                    <a:pt x="71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14"/>
            <p:cNvSpPr/>
            <p:nvPr/>
          </p:nvSpPr>
          <p:spPr>
            <a:xfrm>
              <a:off x="1934834" y="275347"/>
              <a:ext cx="22247" cy="23799"/>
            </a:xfrm>
            <a:custGeom>
              <a:avLst/>
              <a:gdLst/>
              <a:ahLst/>
              <a:cxnLst/>
              <a:rect l="l" t="t" r="r" b="b"/>
              <a:pathLst>
                <a:path w="633" h="633" extrusionOk="0">
                  <a:moveTo>
                    <a:pt x="316" y="0"/>
                  </a:moveTo>
                  <a:cubicBezTo>
                    <a:pt x="144" y="0"/>
                    <a:pt x="0" y="141"/>
                    <a:pt x="0" y="317"/>
                  </a:cubicBezTo>
                  <a:cubicBezTo>
                    <a:pt x="0" y="492"/>
                    <a:pt x="144" y="633"/>
                    <a:pt x="316" y="633"/>
                  </a:cubicBezTo>
                  <a:cubicBezTo>
                    <a:pt x="492" y="633"/>
                    <a:pt x="633" y="492"/>
                    <a:pt x="633" y="317"/>
                  </a:cubicBezTo>
                  <a:cubicBezTo>
                    <a:pt x="633" y="141"/>
                    <a:pt x="492" y="0"/>
                    <a:pt x="31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14"/>
            <p:cNvSpPr/>
            <p:nvPr/>
          </p:nvSpPr>
          <p:spPr>
            <a:xfrm>
              <a:off x="1872873" y="254819"/>
              <a:ext cx="13320" cy="14249"/>
            </a:xfrm>
            <a:custGeom>
              <a:avLst/>
              <a:gdLst/>
              <a:ahLst/>
              <a:cxnLst/>
              <a:rect l="l" t="t" r="r" b="b"/>
              <a:pathLst>
                <a:path w="379" h="379" extrusionOk="0">
                  <a:moveTo>
                    <a:pt x="190" y="1"/>
                  </a:moveTo>
                  <a:cubicBezTo>
                    <a:pt x="83" y="1"/>
                    <a:pt x="1" y="86"/>
                    <a:pt x="1" y="189"/>
                  </a:cubicBezTo>
                  <a:cubicBezTo>
                    <a:pt x="1" y="296"/>
                    <a:pt x="83" y="378"/>
                    <a:pt x="190" y="378"/>
                  </a:cubicBezTo>
                  <a:cubicBezTo>
                    <a:pt x="293" y="378"/>
                    <a:pt x="379" y="296"/>
                    <a:pt x="379" y="189"/>
                  </a:cubicBezTo>
                  <a:cubicBezTo>
                    <a:pt x="379" y="86"/>
                    <a:pt x="293" y="1"/>
                    <a:pt x="19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14"/>
            <p:cNvSpPr/>
            <p:nvPr/>
          </p:nvSpPr>
          <p:spPr>
            <a:xfrm>
              <a:off x="1751761" y="420811"/>
              <a:ext cx="49554" cy="52862"/>
            </a:xfrm>
            <a:custGeom>
              <a:avLst/>
              <a:gdLst/>
              <a:ahLst/>
              <a:cxnLst/>
              <a:rect l="l" t="t" r="r" b="b"/>
              <a:pathLst>
                <a:path w="1410" h="1406" extrusionOk="0">
                  <a:moveTo>
                    <a:pt x="705" y="0"/>
                  </a:moveTo>
                  <a:cubicBezTo>
                    <a:pt x="317" y="0"/>
                    <a:pt x="0" y="313"/>
                    <a:pt x="0" y="701"/>
                  </a:cubicBezTo>
                  <a:cubicBezTo>
                    <a:pt x="0" y="1093"/>
                    <a:pt x="317" y="1406"/>
                    <a:pt x="705" y="1406"/>
                  </a:cubicBezTo>
                  <a:cubicBezTo>
                    <a:pt x="1093" y="1406"/>
                    <a:pt x="1409" y="1093"/>
                    <a:pt x="1409" y="701"/>
                  </a:cubicBezTo>
                  <a:cubicBezTo>
                    <a:pt x="1409" y="313"/>
                    <a:pt x="1093" y="0"/>
                    <a:pt x="70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14"/>
            <p:cNvSpPr/>
            <p:nvPr/>
          </p:nvSpPr>
          <p:spPr>
            <a:xfrm>
              <a:off x="1245559" y="572855"/>
              <a:ext cx="17783" cy="19024"/>
            </a:xfrm>
            <a:custGeom>
              <a:avLst/>
              <a:gdLst/>
              <a:ahLst/>
              <a:cxnLst/>
              <a:rect l="l" t="t" r="r" b="b"/>
              <a:pathLst>
                <a:path w="506" h="506" extrusionOk="0">
                  <a:moveTo>
                    <a:pt x="255" y="0"/>
                  </a:moveTo>
                  <a:cubicBezTo>
                    <a:pt x="114" y="0"/>
                    <a:pt x="1" y="114"/>
                    <a:pt x="1" y="254"/>
                  </a:cubicBezTo>
                  <a:cubicBezTo>
                    <a:pt x="1" y="392"/>
                    <a:pt x="114" y="506"/>
                    <a:pt x="255" y="506"/>
                  </a:cubicBezTo>
                  <a:cubicBezTo>
                    <a:pt x="392" y="506"/>
                    <a:pt x="505" y="392"/>
                    <a:pt x="505" y="254"/>
                  </a:cubicBezTo>
                  <a:cubicBezTo>
                    <a:pt x="505" y="114"/>
                    <a:pt x="392" y="0"/>
                    <a:pt x="25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14"/>
            <p:cNvSpPr/>
            <p:nvPr/>
          </p:nvSpPr>
          <p:spPr>
            <a:xfrm>
              <a:off x="1378515" y="637184"/>
              <a:ext cx="16799" cy="18122"/>
            </a:xfrm>
            <a:custGeom>
              <a:avLst/>
              <a:gdLst/>
              <a:ahLst/>
              <a:cxnLst/>
              <a:rect l="l" t="t" r="r" b="b"/>
              <a:pathLst>
                <a:path w="478" h="482" extrusionOk="0">
                  <a:moveTo>
                    <a:pt x="238" y="0"/>
                  </a:moveTo>
                  <a:cubicBezTo>
                    <a:pt x="107" y="0"/>
                    <a:pt x="0" y="107"/>
                    <a:pt x="0" y="241"/>
                  </a:cubicBezTo>
                  <a:cubicBezTo>
                    <a:pt x="0" y="371"/>
                    <a:pt x="107" y="481"/>
                    <a:pt x="238" y="481"/>
                  </a:cubicBezTo>
                  <a:cubicBezTo>
                    <a:pt x="371" y="481"/>
                    <a:pt x="478" y="371"/>
                    <a:pt x="478" y="241"/>
                  </a:cubicBezTo>
                  <a:cubicBezTo>
                    <a:pt x="478" y="107"/>
                    <a:pt x="371"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14"/>
            <p:cNvSpPr/>
            <p:nvPr/>
          </p:nvSpPr>
          <p:spPr>
            <a:xfrm>
              <a:off x="668469" y="474425"/>
              <a:ext cx="15499" cy="16693"/>
            </a:xfrm>
            <a:custGeom>
              <a:avLst/>
              <a:gdLst/>
              <a:ahLst/>
              <a:cxnLst/>
              <a:rect l="l" t="t" r="r" b="b"/>
              <a:pathLst>
                <a:path w="441" h="444" extrusionOk="0">
                  <a:moveTo>
                    <a:pt x="221" y="0"/>
                  </a:moveTo>
                  <a:cubicBezTo>
                    <a:pt x="97" y="0"/>
                    <a:pt x="0" y="100"/>
                    <a:pt x="0" y="224"/>
                  </a:cubicBezTo>
                  <a:cubicBezTo>
                    <a:pt x="0" y="344"/>
                    <a:pt x="97" y="444"/>
                    <a:pt x="221" y="444"/>
                  </a:cubicBezTo>
                  <a:cubicBezTo>
                    <a:pt x="341" y="444"/>
                    <a:pt x="441" y="344"/>
                    <a:pt x="441" y="224"/>
                  </a:cubicBezTo>
                  <a:cubicBezTo>
                    <a:pt x="441" y="100"/>
                    <a:pt x="341" y="0"/>
                    <a:pt x="22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14"/>
            <p:cNvSpPr/>
            <p:nvPr/>
          </p:nvSpPr>
          <p:spPr>
            <a:xfrm>
              <a:off x="618597" y="388026"/>
              <a:ext cx="37113" cy="39665"/>
            </a:xfrm>
            <a:custGeom>
              <a:avLst/>
              <a:gdLst/>
              <a:ahLst/>
              <a:cxnLst/>
              <a:rect l="l" t="t" r="r" b="b"/>
              <a:pathLst>
                <a:path w="1056" h="1055" extrusionOk="0">
                  <a:moveTo>
                    <a:pt x="530" y="0"/>
                  </a:moveTo>
                  <a:cubicBezTo>
                    <a:pt x="238" y="0"/>
                    <a:pt x="0" y="237"/>
                    <a:pt x="0" y="525"/>
                  </a:cubicBezTo>
                  <a:cubicBezTo>
                    <a:pt x="0" y="817"/>
                    <a:pt x="238" y="1055"/>
                    <a:pt x="530" y="1055"/>
                  </a:cubicBezTo>
                  <a:cubicBezTo>
                    <a:pt x="818" y="1055"/>
                    <a:pt x="1056" y="817"/>
                    <a:pt x="1056" y="525"/>
                  </a:cubicBezTo>
                  <a:cubicBezTo>
                    <a:pt x="1056" y="237"/>
                    <a:pt x="818" y="0"/>
                    <a:pt x="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14"/>
            <p:cNvSpPr/>
            <p:nvPr/>
          </p:nvSpPr>
          <p:spPr>
            <a:xfrm>
              <a:off x="590903" y="-42425"/>
              <a:ext cx="766161" cy="234232"/>
            </a:xfrm>
            <a:custGeom>
              <a:avLst/>
              <a:gdLst/>
              <a:ahLst/>
              <a:cxnLst/>
              <a:rect l="l" t="t" r="r" b="b"/>
              <a:pathLst>
                <a:path w="21800" h="6230" extrusionOk="0">
                  <a:moveTo>
                    <a:pt x="1026" y="0"/>
                  </a:moveTo>
                  <a:cubicBezTo>
                    <a:pt x="758" y="258"/>
                    <a:pt x="534" y="568"/>
                    <a:pt x="393" y="935"/>
                  </a:cubicBezTo>
                  <a:cubicBezTo>
                    <a:pt x="0" y="1951"/>
                    <a:pt x="405" y="2870"/>
                    <a:pt x="1365" y="2870"/>
                  </a:cubicBezTo>
                  <a:cubicBezTo>
                    <a:pt x="1486" y="2870"/>
                    <a:pt x="1616" y="2855"/>
                    <a:pt x="1754" y="2825"/>
                  </a:cubicBezTo>
                  <a:cubicBezTo>
                    <a:pt x="3094" y="2523"/>
                    <a:pt x="4393" y="2035"/>
                    <a:pt x="5736" y="1729"/>
                  </a:cubicBezTo>
                  <a:cubicBezTo>
                    <a:pt x="6192" y="1626"/>
                    <a:pt x="6641" y="1580"/>
                    <a:pt x="7086" y="1580"/>
                  </a:cubicBezTo>
                  <a:cubicBezTo>
                    <a:pt x="8204" y="1580"/>
                    <a:pt x="9290" y="1874"/>
                    <a:pt x="10368" y="2309"/>
                  </a:cubicBezTo>
                  <a:cubicBezTo>
                    <a:pt x="12037" y="2983"/>
                    <a:pt x="13546" y="3945"/>
                    <a:pt x="15168" y="4715"/>
                  </a:cubicBezTo>
                  <a:cubicBezTo>
                    <a:pt x="16633" y="5408"/>
                    <a:pt x="18405" y="6230"/>
                    <a:pt x="20070" y="6230"/>
                  </a:cubicBezTo>
                  <a:cubicBezTo>
                    <a:pt x="20087" y="6230"/>
                    <a:pt x="20105" y="6230"/>
                    <a:pt x="20122" y="6229"/>
                  </a:cubicBezTo>
                  <a:cubicBezTo>
                    <a:pt x="21208" y="6216"/>
                    <a:pt x="21799" y="5364"/>
                    <a:pt x="21647" y="4337"/>
                  </a:cubicBezTo>
                  <a:cubicBezTo>
                    <a:pt x="21548" y="3657"/>
                    <a:pt x="20960" y="3237"/>
                    <a:pt x="20410" y="2897"/>
                  </a:cubicBezTo>
                  <a:cubicBezTo>
                    <a:pt x="19686" y="2457"/>
                    <a:pt x="17909" y="1158"/>
                    <a:pt x="19597" y="698"/>
                  </a:cubicBezTo>
                  <a:cubicBezTo>
                    <a:pt x="20077" y="568"/>
                    <a:pt x="20851" y="382"/>
                    <a:pt x="21335" y="0"/>
                  </a:cubicBezTo>
                  <a:lnTo>
                    <a:pt x="19435" y="0"/>
                  </a:lnTo>
                  <a:cubicBezTo>
                    <a:pt x="18373" y="344"/>
                    <a:pt x="17037" y="663"/>
                    <a:pt x="17181" y="1681"/>
                  </a:cubicBezTo>
                  <a:cubicBezTo>
                    <a:pt x="17270" y="2296"/>
                    <a:pt x="18030" y="2495"/>
                    <a:pt x="18504" y="2729"/>
                  </a:cubicBezTo>
                  <a:cubicBezTo>
                    <a:pt x="19108" y="3027"/>
                    <a:pt x="19758" y="3389"/>
                    <a:pt x="20198" y="3917"/>
                  </a:cubicBezTo>
                  <a:cubicBezTo>
                    <a:pt x="20466" y="4240"/>
                    <a:pt x="20837" y="4852"/>
                    <a:pt x="20490" y="5237"/>
                  </a:cubicBezTo>
                  <a:cubicBezTo>
                    <a:pt x="20338" y="5406"/>
                    <a:pt x="20082" y="5465"/>
                    <a:pt x="19796" y="5465"/>
                  </a:cubicBezTo>
                  <a:cubicBezTo>
                    <a:pt x="19300" y="5465"/>
                    <a:pt x="18713" y="5287"/>
                    <a:pt x="18422" y="5203"/>
                  </a:cubicBezTo>
                  <a:cubicBezTo>
                    <a:pt x="16679" y="4701"/>
                    <a:pt x="15150" y="3835"/>
                    <a:pt x="13611" y="2918"/>
                  </a:cubicBezTo>
                  <a:cubicBezTo>
                    <a:pt x="11739" y="1797"/>
                    <a:pt x="9437" y="956"/>
                    <a:pt x="7269" y="742"/>
                  </a:cubicBezTo>
                  <a:cubicBezTo>
                    <a:pt x="6873" y="703"/>
                    <a:pt x="6479" y="679"/>
                    <a:pt x="6086" y="679"/>
                  </a:cubicBezTo>
                  <a:cubicBezTo>
                    <a:pt x="5526" y="679"/>
                    <a:pt x="4969" y="728"/>
                    <a:pt x="4413" y="849"/>
                  </a:cubicBezTo>
                  <a:cubicBezTo>
                    <a:pt x="3617" y="1018"/>
                    <a:pt x="2861" y="1523"/>
                    <a:pt x="2043" y="1584"/>
                  </a:cubicBezTo>
                  <a:cubicBezTo>
                    <a:pt x="2001" y="1588"/>
                    <a:pt x="1962" y="1589"/>
                    <a:pt x="1925" y="1589"/>
                  </a:cubicBezTo>
                  <a:cubicBezTo>
                    <a:pt x="1136" y="1589"/>
                    <a:pt x="1362" y="868"/>
                    <a:pt x="1809" y="403"/>
                  </a:cubicBezTo>
                  <a:cubicBezTo>
                    <a:pt x="1960" y="244"/>
                    <a:pt x="2136" y="117"/>
                    <a:pt x="231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14"/>
            <p:cNvSpPr/>
            <p:nvPr/>
          </p:nvSpPr>
          <p:spPr>
            <a:xfrm>
              <a:off x="1347727" y="-42425"/>
              <a:ext cx="448380" cy="318940"/>
            </a:xfrm>
            <a:custGeom>
              <a:avLst/>
              <a:gdLst/>
              <a:ahLst/>
              <a:cxnLst/>
              <a:rect l="l" t="t" r="r" b="b"/>
              <a:pathLst>
                <a:path w="12758" h="8483" extrusionOk="0">
                  <a:moveTo>
                    <a:pt x="2278" y="0"/>
                  </a:moveTo>
                  <a:cubicBezTo>
                    <a:pt x="1942" y="365"/>
                    <a:pt x="1282" y="581"/>
                    <a:pt x="979" y="897"/>
                  </a:cubicBezTo>
                  <a:cubicBezTo>
                    <a:pt x="0" y="1911"/>
                    <a:pt x="330" y="2969"/>
                    <a:pt x="1453" y="3570"/>
                  </a:cubicBezTo>
                  <a:cubicBezTo>
                    <a:pt x="2595" y="4182"/>
                    <a:pt x="3202" y="5419"/>
                    <a:pt x="1986" y="6378"/>
                  </a:cubicBezTo>
                  <a:cubicBezTo>
                    <a:pt x="1330" y="6896"/>
                    <a:pt x="1058" y="7394"/>
                    <a:pt x="1821" y="8068"/>
                  </a:cubicBezTo>
                  <a:cubicBezTo>
                    <a:pt x="2194" y="8399"/>
                    <a:pt x="2723" y="8483"/>
                    <a:pt x="3256" y="8483"/>
                  </a:cubicBezTo>
                  <a:cubicBezTo>
                    <a:pt x="3653" y="8483"/>
                    <a:pt x="4052" y="8436"/>
                    <a:pt x="4391" y="8411"/>
                  </a:cubicBezTo>
                  <a:cubicBezTo>
                    <a:pt x="6079" y="8288"/>
                    <a:pt x="8126" y="7367"/>
                    <a:pt x="8727" y="5646"/>
                  </a:cubicBezTo>
                  <a:cubicBezTo>
                    <a:pt x="9187" y="4320"/>
                    <a:pt x="7944" y="2609"/>
                    <a:pt x="9332" y="1608"/>
                  </a:cubicBezTo>
                  <a:cubicBezTo>
                    <a:pt x="9779" y="1282"/>
                    <a:pt x="10263" y="1151"/>
                    <a:pt x="10785" y="1007"/>
                  </a:cubicBezTo>
                  <a:cubicBezTo>
                    <a:pt x="11455" y="818"/>
                    <a:pt x="12098" y="433"/>
                    <a:pt x="12679" y="56"/>
                  </a:cubicBezTo>
                  <a:cubicBezTo>
                    <a:pt x="12699" y="42"/>
                    <a:pt x="12726" y="24"/>
                    <a:pt x="12758" y="0"/>
                  </a:cubicBezTo>
                  <a:lnTo>
                    <a:pt x="10023" y="0"/>
                  </a:lnTo>
                  <a:cubicBezTo>
                    <a:pt x="9985" y="11"/>
                    <a:pt x="9950" y="21"/>
                    <a:pt x="9916" y="32"/>
                  </a:cubicBezTo>
                  <a:cubicBezTo>
                    <a:pt x="8792" y="358"/>
                    <a:pt x="6903" y="268"/>
                    <a:pt x="6745" y="1856"/>
                  </a:cubicBezTo>
                  <a:cubicBezTo>
                    <a:pt x="6666" y="2632"/>
                    <a:pt x="7240" y="3278"/>
                    <a:pt x="6483" y="3876"/>
                  </a:cubicBezTo>
                  <a:cubicBezTo>
                    <a:pt x="6219" y="4085"/>
                    <a:pt x="5995" y="4170"/>
                    <a:pt x="5796" y="4170"/>
                  </a:cubicBezTo>
                  <a:cubicBezTo>
                    <a:pt x="5355" y="4170"/>
                    <a:pt x="5038" y="3750"/>
                    <a:pt x="4673" y="3333"/>
                  </a:cubicBezTo>
                  <a:cubicBezTo>
                    <a:pt x="4130" y="2718"/>
                    <a:pt x="3419" y="2725"/>
                    <a:pt x="2670" y="2615"/>
                  </a:cubicBezTo>
                  <a:cubicBezTo>
                    <a:pt x="2433" y="2577"/>
                    <a:pt x="1965" y="2567"/>
                    <a:pt x="1804" y="2354"/>
                  </a:cubicBezTo>
                  <a:cubicBezTo>
                    <a:pt x="1567" y="2041"/>
                    <a:pt x="1918" y="1516"/>
                    <a:pt x="2089" y="1265"/>
                  </a:cubicBezTo>
                  <a:cubicBezTo>
                    <a:pt x="2240" y="1045"/>
                    <a:pt x="2825" y="523"/>
                    <a:pt x="32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14"/>
            <p:cNvSpPr/>
            <p:nvPr/>
          </p:nvSpPr>
          <p:spPr>
            <a:xfrm>
              <a:off x="0" y="-42425"/>
              <a:ext cx="565378" cy="367252"/>
            </a:xfrm>
            <a:custGeom>
              <a:avLst/>
              <a:gdLst/>
              <a:ahLst/>
              <a:cxnLst/>
              <a:rect l="l" t="t" r="r" b="b"/>
              <a:pathLst>
                <a:path w="16087" h="9768" extrusionOk="0">
                  <a:moveTo>
                    <a:pt x="14846" y="0"/>
                  </a:moveTo>
                  <a:cubicBezTo>
                    <a:pt x="14818" y="70"/>
                    <a:pt x="14784" y="138"/>
                    <a:pt x="14736" y="197"/>
                  </a:cubicBezTo>
                  <a:cubicBezTo>
                    <a:pt x="14506" y="492"/>
                    <a:pt x="13922" y="677"/>
                    <a:pt x="13592" y="818"/>
                  </a:cubicBezTo>
                  <a:cubicBezTo>
                    <a:pt x="13025" y="1059"/>
                    <a:pt x="12403" y="1296"/>
                    <a:pt x="11813" y="1481"/>
                  </a:cubicBezTo>
                  <a:cubicBezTo>
                    <a:pt x="10823" y="1791"/>
                    <a:pt x="9538" y="1832"/>
                    <a:pt x="8922" y="2828"/>
                  </a:cubicBezTo>
                  <a:cubicBezTo>
                    <a:pt x="8280" y="3866"/>
                    <a:pt x="8954" y="4597"/>
                    <a:pt x="9961" y="4828"/>
                  </a:cubicBezTo>
                  <a:cubicBezTo>
                    <a:pt x="10654" y="4986"/>
                    <a:pt x="11359" y="5233"/>
                    <a:pt x="11775" y="5858"/>
                  </a:cubicBezTo>
                  <a:cubicBezTo>
                    <a:pt x="12344" y="6714"/>
                    <a:pt x="11754" y="7772"/>
                    <a:pt x="10929" y="8250"/>
                  </a:cubicBezTo>
                  <a:cubicBezTo>
                    <a:pt x="10430" y="8540"/>
                    <a:pt x="9885" y="8661"/>
                    <a:pt x="9336" y="8661"/>
                  </a:cubicBezTo>
                  <a:cubicBezTo>
                    <a:pt x="8512" y="8661"/>
                    <a:pt x="7677" y="8387"/>
                    <a:pt x="6968" y="7999"/>
                  </a:cubicBezTo>
                  <a:cubicBezTo>
                    <a:pt x="6236" y="7597"/>
                    <a:pt x="5360" y="7085"/>
                    <a:pt x="5088" y="6233"/>
                  </a:cubicBezTo>
                  <a:cubicBezTo>
                    <a:pt x="4799" y="5322"/>
                    <a:pt x="5638" y="4879"/>
                    <a:pt x="5711" y="4024"/>
                  </a:cubicBezTo>
                  <a:cubicBezTo>
                    <a:pt x="5851" y="2395"/>
                    <a:pt x="3521" y="1859"/>
                    <a:pt x="2346" y="1859"/>
                  </a:cubicBezTo>
                  <a:cubicBezTo>
                    <a:pt x="1776" y="1859"/>
                    <a:pt x="804" y="1966"/>
                    <a:pt x="1223" y="2745"/>
                  </a:cubicBezTo>
                  <a:cubicBezTo>
                    <a:pt x="1464" y="3189"/>
                    <a:pt x="1913" y="3220"/>
                    <a:pt x="2354" y="3337"/>
                  </a:cubicBezTo>
                  <a:cubicBezTo>
                    <a:pt x="2996" y="3508"/>
                    <a:pt x="4408" y="3773"/>
                    <a:pt x="4044" y="4770"/>
                  </a:cubicBezTo>
                  <a:cubicBezTo>
                    <a:pt x="3888" y="5198"/>
                    <a:pt x="3400" y="5286"/>
                    <a:pt x="2870" y="5286"/>
                  </a:cubicBezTo>
                  <a:cubicBezTo>
                    <a:pt x="2498" y="5286"/>
                    <a:pt x="2106" y="5242"/>
                    <a:pt x="1794" y="5242"/>
                  </a:cubicBezTo>
                  <a:cubicBezTo>
                    <a:pt x="1698" y="5242"/>
                    <a:pt x="1610" y="5246"/>
                    <a:pt x="1532" y="5257"/>
                  </a:cubicBezTo>
                  <a:cubicBezTo>
                    <a:pt x="1085" y="5316"/>
                    <a:pt x="446" y="5536"/>
                    <a:pt x="0" y="5886"/>
                  </a:cubicBezTo>
                  <a:lnTo>
                    <a:pt x="0" y="7446"/>
                  </a:lnTo>
                  <a:cubicBezTo>
                    <a:pt x="72" y="7371"/>
                    <a:pt x="148" y="7298"/>
                    <a:pt x="230" y="7236"/>
                  </a:cubicBezTo>
                  <a:cubicBezTo>
                    <a:pt x="821" y="6797"/>
                    <a:pt x="1539" y="6353"/>
                    <a:pt x="2243" y="6130"/>
                  </a:cubicBezTo>
                  <a:cubicBezTo>
                    <a:pt x="2429" y="6071"/>
                    <a:pt x="2605" y="6044"/>
                    <a:pt x="2774" y="6044"/>
                  </a:cubicBezTo>
                  <a:cubicBezTo>
                    <a:pt x="3786" y="6044"/>
                    <a:pt x="4500" y="7020"/>
                    <a:pt x="5092" y="7786"/>
                  </a:cubicBezTo>
                  <a:cubicBezTo>
                    <a:pt x="5793" y="8697"/>
                    <a:pt x="6919" y="9294"/>
                    <a:pt x="8029" y="9580"/>
                  </a:cubicBezTo>
                  <a:cubicBezTo>
                    <a:pt x="8497" y="9699"/>
                    <a:pt x="9057" y="9768"/>
                    <a:pt x="9634" y="9768"/>
                  </a:cubicBezTo>
                  <a:cubicBezTo>
                    <a:pt x="10678" y="9768"/>
                    <a:pt x="11780" y="9543"/>
                    <a:pt x="12500" y="8992"/>
                  </a:cubicBezTo>
                  <a:cubicBezTo>
                    <a:pt x="13403" y="8305"/>
                    <a:pt x="14166" y="6749"/>
                    <a:pt x="13389" y="5725"/>
                  </a:cubicBezTo>
                  <a:cubicBezTo>
                    <a:pt x="12805" y="4948"/>
                    <a:pt x="11888" y="4965"/>
                    <a:pt x="11112" y="4515"/>
                  </a:cubicBezTo>
                  <a:cubicBezTo>
                    <a:pt x="10795" y="4333"/>
                    <a:pt x="10180" y="4034"/>
                    <a:pt x="10139" y="3622"/>
                  </a:cubicBezTo>
                  <a:cubicBezTo>
                    <a:pt x="10091" y="3192"/>
                    <a:pt x="10586" y="2708"/>
                    <a:pt x="10919" y="2515"/>
                  </a:cubicBezTo>
                  <a:cubicBezTo>
                    <a:pt x="11362" y="2261"/>
                    <a:pt x="11891" y="2165"/>
                    <a:pt x="12390" y="2106"/>
                  </a:cubicBezTo>
                  <a:cubicBezTo>
                    <a:pt x="13142" y="2024"/>
                    <a:pt x="13746" y="1763"/>
                    <a:pt x="14410" y="1402"/>
                  </a:cubicBezTo>
                  <a:cubicBezTo>
                    <a:pt x="14674" y="1258"/>
                    <a:pt x="15537" y="636"/>
                    <a:pt x="1608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09" name="Google Shape;509;p14"/>
          <p:cNvSpPr txBox="1">
            <a:spLocks noGrp="1"/>
          </p:cNvSpPr>
          <p:nvPr>
            <p:ph type="title"/>
          </p:nvPr>
        </p:nvSpPr>
        <p:spPr>
          <a:xfrm>
            <a:off x="960000" y="3231084"/>
            <a:ext cx="3115200" cy="7036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0" name="Google Shape;510;p14"/>
          <p:cNvSpPr txBox="1">
            <a:spLocks noGrp="1"/>
          </p:cNvSpPr>
          <p:nvPr>
            <p:ph type="subTitle" idx="1"/>
          </p:nvPr>
        </p:nvSpPr>
        <p:spPr>
          <a:xfrm>
            <a:off x="960000" y="4013147"/>
            <a:ext cx="3115200" cy="11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1" name="Google Shape;511;p14"/>
          <p:cNvSpPr txBox="1">
            <a:spLocks noGrp="1"/>
          </p:cNvSpPr>
          <p:nvPr>
            <p:ph type="title" idx="2"/>
          </p:nvPr>
        </p:nvSpPr>
        <p:spPr>
          <a:xfrm>
            <a:off x="4538400" y="3231084"/>
            <a:ext cx="3115200" cy="7036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2" name="Google Shape;512;p14"/>
          <p:cNvSpPr txBox="1">
            <a:spLocks noGrp="1"/>
          </p:cNvSpPr>
          <p:nvPr>
            <p:ph type="subTitle" idx="3"/>
          </p:nvPr>
        </p:nvSpPr>
        <p:spPr>
          <a:xfrm>
            <a:off x="4538400" y="4013147"/>
            <a:ext cx="3115200" cy="11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3" name="Google Shape;513;p14"/>
          <p:cNvSpPr txBox="1">
            <a:spLocks noGrp="1"/>
          </p:cNvSpPr>
          <p:nvPr>
            <p:ph type="title" idx="4"/>
          </p:nvPr>
        </p:nvSpPr>
        <p:spPr>
          <a:xfrm>
            <a:off x="8116800" y="3231084"/>
            <a:ext cx="3115200" cy="7036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4" name="Google Shape;514;p14"/>
          <p:cNvSpPr txBox="1">
            <a:spLocks noGrp="1"/>
          </p:cNvSpPr>
          <p:nvPr>
            <p:ph type="subTitle" idx="5"/>
          </p:nvPr>
        </p:nvSpPr>
        <p:spPr>
          <a:xfrm>
            <a:off x="8116800" y="4013147"/>
            <a:ext cx="3115200" cy="11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5" name="Google Shape;515;p14"/>
          <p:cNvSpPr txBox="1">
            <a:spLocks noGrp="1"/>
          </p:cNvSpPr>
          <p:nvPr>
            <p:ph type="title" idx="6"/>
          </p:nvPr>
        </p:nvSpPr>
        <p:spPr>
          <a:xfrm>
            <a:off x="960000" y="593367"/>
            <a:ext cx="10272000" cy="650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25434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0"/>
        <p:cNvGrpSpPr/>
        <p:nvPr/>
      </p:nvGrpSpPr>
      <p:grpSpPr>
        <a:xfrm>
          <a:off x="0" y="0"/>
          <a:ext cx="0" cy="0"/>
          <a:chOff x="0" y="0"/>
          <a:chExt cx="0" cy="0"/>
        </a:xfrm>
      </p:grpSpPr>
      <p:grpSp>
        <p:nvGrpSpPr>
          <p:cNvPr id="171" name="Google Shape;171;p5"/>
          <p:cNvGrpSpPr/>
          <p:nvPr/>
        </p:nvGrpSpPr>
        <p:grpSpPr>
          <a:xfrm>
            <a:off x="7730741" y="-170673"/>
            <a:ext cx="4461279" cy="6308657"/>
            <a:chOff x="5798042" y="-128005"/>
            <a:chExt cx="3345959" cy="4731493"/>
          </a:xfrm>
        </p:grpSpPr>
        <p:grpSp>
          <p:nvGrpSpPr>
            <p:cNvPr id="172" name="Google Shape;172;p5"/>
            <p:cNvGrpSpPr/>
            <p:nvPr/>
          </p:nvGrpSpPr>
          <p:grpSpPr>
            <a:xfrm flipH="1">
              <a:off x="5821001" y="-128005"/>
              <a:ext cx="3322995" cy="1292489"/>
              <a:chOff x="0" y="-42425"/>
              <a:chExt cx="3322995" cy="1292489"/>
            </a:xfrm>
          </p:grpSpPr>
          <p:sp>
            <p:nvSpPr>
              <p:cNvPr id="173" name="Google Shape;173;p5"/>
              <p:cNvSpPr/>
              <p:nvPr/>
            </p:nvSpPr>
            <p:spPr>
              <a:xfrm>
                <a:off x="0" y="-42425"/>
                <a:ext cx="3322257" cy="1292489"/>
              </a:xfrm>
              <a:custGeom>
                <a:avLst/>
                <a:gdLst/>
                <a:ahLst/>
                <a:cxnLst/>
                <a:rect l="l" t="t" r="r" b="b"/>
                <a:pathLst>
                  <a:path w="94530" h="34377" extrusionOk="0">
                    <a:moveTo>
                      <a:pt x="0" y="0"/>
                    </a:moveTo>
                    <a:lnTo>
                      <a:pt x="0" y="34376"/>
                    </a:lnTo>
                    <a:cubicBezTo>
                      <a:pt x="433" y="33623"/>
                      <a:pt x="773" y="32768"/>
                      <a:pt x="1185" y="32091"/>
                    </a:cubicBezTo>
                    <a:cubicBezTo>
                      <a:pt x="2271" y="30308"/>
                      <a:pt x="3353" y="28322"/>
                      <a:pt x="5212" y="27236"/>
                    </a:cubicBezTo>
                    <a:cubicBezTo>
                      <a:pt x="7143" y="26110"/>
                      <a:pt x="9809" y="26116"/>
                      <a:pt x="11524" y="24721"/>
                    </a:cubicBezTo>
                    <a:cubicBezTo>
                      <a:pt x="13132" y="23416"/>
                      <a:pt x="13808" y="21103"/>
                      <a:pt x="15424" y="19798"/>
                    </a:cubicBezTo>
                    <a:cubicBezTo>
                      <a:pt x="16189" y="19181"/>
                      <a:pt x="17080" y="18935"/>
                      <a:pt x="18050" y="18935"/>
                    </a:cubicBezTo>
                    <a:cubicBezTo>
                      <a:pt x="21237" y="18935"/>
                      <a:pt x="25278" y="21588"/>
                      <a:pt x="28531" y="22423"/>
                    </a:cubicBezTo>
                    <a:cubicBezTo>
                      <a:pt x="32139" y="23347"/>
                      <a:pt x="35667" y="22612"/>
                      <a:pt x="39258" y="23323"/>
                    </a:cubicBezTo>
                    <a:cubicBezTo>
                      <a:pt x="41466" y="23761"/>
                      <a:pt x="44634" y="25194"/>
                      <a:pt x="47336" y="25194"/>
                    </a:cubicBezTo>
                    <a:cubicBezTo>
                      <a:pt x="48682" y="25194"/>
                      <a:pt x="49913" y="24839"/>
                      <a:pt x="50853" y="23828"/>
                    </a:cubicBezTo>
                    <a:cubicBezTo>
                      <a:pt x="51750" y="22866"/>
                      <a:pt x="51736" y="21419"/>
                      <a:pt x="52234" y="20276"/>
                    </a:cubicBezTo>
                    <a:cubicBezTo>
                      <a:pt x="53513" y="17341"/>
                      <a:pt x="56248" y="15039"/>
                      <a:pt x="58749" y="13177"/>
                    </a:cubicBezTo>
                    <a:cubicBezTo>
                      <a:pt x="61470" y="11149"/>
                      <a:pt x="63838" y="9633"/>
                      <a:pt x="66727" y="9633"/>
                    </a:cubicBezTo>
                    <a:cubicBezTo>
                      <a:pt x="67748" y="9633"/>
                      <a:pt x="68835" y="9822"/>
                      <a:pt x="70025" y="10246"/>
                    </a:cubicBezTo>
                    <a:cubicBezTo>
                      <a:pt x="71133" y="10639"/>
                      <a:pt x="73675" y="11507"/>
                      <a:pt x="76327" y="11507"/>
                    </a:cubicBezTo>
                    <a:cubicBezTo>
                      <a:pt x="78084" y="11507"/>
                      <a:pt x="79891" y="11126"/>
                      <a:pt x="81360" y="9971"/>
                    </a:cubicBezTo>
                    <a:cubicBezTo>
                      <a:pt x="82979" y="8697"/>
                      <a:pt x="83583" y="6477"/>
                      <a:pt x="85535" y="5615"/>
                    </a:cubicBezTo>
                    <a:cubicBezTo>
                      <a:pt x="87071" y="4938"/>
                      <a:pt x="88864" y="5227"/>
                      <a:pt x="90493" y="5051"/>
                    </a:cubicBezTo>
                    <a:cubicBezTo>
                      <a:pt x="91988" y="4893"/>
                      <a:pt x="93389" y="4323"/>
                      <a:pt x="94530" y="3412"/>
                    </a:cubicBezTo>
                    <a:lnTo>
                      <a:pt x="94530" y="0"/>
                    </a:ln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5"/>
              <p:cNvSpPr/>
              <p:nvPr/>
            </p:nvSpPr>
            <p:spPr>
              <a:xfrm>
                <a:off x="0" y="-42425"/>
                <a:ext cx="3322257" cy="1147250"/>
              </a:xfrm>
              <a:custGeom>
                <a:avLst/>
                <a:gdLst/>
                <a:ahLst/>
                <a:cxnLst/>
                <a:rect l="l" t="t" r="r" b="b"/>
                <a:pathLst>
                  <a:path w="94530" h="30514" extrusionOk="0">
                    <a:moveTo>
                      <a:pt x="0" y="0"/>
                    </a:moveTo>
                    <a:lnTo>
                      <a:pt x="0" y="30514"/>
                    </a:lnTo>
                    <a:cubicBezTo>
                      <a:pt x="0" y="30514"/>
                      <a:pt x="6604" y="17784"/>
                      <a:pt x="18705" y="17152"/>
                    </a:cubicBezTo>
                    <a:cubicBezTo>
                      <a:pt x="19306" y="17121"/>
                      <a:pt x="19890" y="17106"/>
                      <a:pt x="20459" y="17106"/>
                    </a:cubicBezTo>
                    <a:cubicBezTo>
                      <a:pt x="29960" y="17106"/>
                      <a:pt x="35106" y="21218"/>
                      <a:pt x="42966" y="21218"/>
                    </a:cubicBezTo>
                    <a:cubicBezTo>
                      <a:pt x="44102" y="21218"/>
                      <a:pt x="45295" y="21132"/>
                      <a:pt x="46565" y="20935"/>
                    </a:cubicBezTo>
                    <a:cubicBezTo>
                      <a:pt x="56962" y="19326"/>
                      <a:pt x="54234" y="5566"/>
                      <a:pt x="63797" y="5566"/>
                    </a:cubicBezTo>
                    <a:cubicBezTo>
                      <a:pt x="63975" y="5566"/>
                      <a:pt x="64157" y="5571"/>
                      <a:pt x="64343" y="5580"/>
                    </a:cubicBezTo>
                    <a:cubicBezTo>
                      <a:pt x="66851" y="5711"/>
                      <a:pt x="69662" y="5840"/>
                      <a:pt x="72564" y="5840"/>
                    </a:cubicBezTo>
                    <a:cubicBezTo>
                      <a:pt x="80697" y="5840"/>
                      <a:pt x="89554" y="4827"/>
                      <a:pt x="945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5"/>
              <p:cNvSpPr/>
              <p:nvPr/>
            </p:nvSpPr>
            <p:spPr>
              <a:xfrm>
                <a:off x="0" y="-42425"/>
                <a:ext cx="3322257" cy="1147250"/>
              </a:xfrm>
              <a:custGeom>
                <a:avLst/>
                <a:gdLst/>
                <a:ahLst/>
                <a:cxnLst/>
                <a:rect l="l" t="t" r="r" b="b"/>
                <a:pathLst>
                  <a:path w="94530" h="30514" extrusionOk="0">
                    <a:moveTo>
                      <a:pt x="82266" y="478"/>
                    </a:moveTo>
                    <a:cubicBezTo>
                      <a:pt x="82805" y="478"/>
                      <a:pt x="83171" y="756"/>
                      <a:pt x="83377" y="1237"/>
                    </a:cubicBezTo>
                    <a:cubicBezTo>
                      <a:pt x="83763" y="2137"/>
                      <a:pt x="82386" y="3260"/>
                      <a:pt x="80606" y="3260"/>
                    </a:cubicBezTo>
                    <a:cubicBezTo>
                      <a:pt x="80007" y="3260"/>
                      <a:pt x="79363" y="3133"/>
                      <a:pt x="78725" y="2828"/>
                    </a:cubicBezTo>
                    <a:cubicBezTo>
                      <a:pt x="77852" y="2409"/>
                      <a:pt x="77794" y="1265"/>
                      <a:pt x="78869" y="1104"/>
                    </a:cubicBezTo>
                    <a:cubicBezTo>
                      <a:pt x="79171" y="1058"/>
                      <a:pt x="79410" y="1050"/>
                      <a:pt x="79619" y="1050"/>
                    </a:cubicBezTo>
                    <a:cubicBezTo>
                      <a:pt x="79740" y="1050"/>
                      <a:pt x="79851" y="1053"/>
                      <a:pt x="79960" y="1053"/>
                    </a:cubicBezTo>
                    <a:cubicBezTo>
                      <a:pt x="80317" y="1053"/>
                      <a:pt x="80641" y="1022"/>
                      <a:pt x="81171" y="763"/>
                    </a:cubicBezTo>
                    <a:cubicBezTo>
                      <a:pt x="81594" y="568"/>
                      <a:pt x="81958" y="478"/>
                      <a:pt x="82266" y="478"/>
                    </a:cubicBezTo>
                    <a:close/>
                    <a:moveTo>
                      <a:pt x="28271" y="7419"/>
                    </a:moveTo>
                    <a:cubicBezTo>
                      <a:pt x="29152" y="7419"/>
                      <a:pt x="30200" y="7776"/>
                      <a:pt x="30871" y="8198"/>
                    </a:cubicBezTo>
                    <a:cubicBezTo>
                      <a:pt x="31582" y="8649"/>
                      <a:pt x="32197" y="9061"/>
                      <a:pt x="32997" y="9383"/>
                    </a:cubicBezTo>
                    <a:cubicBezTo>
                      <a:pt x="33640" y="9645"/>
                      <a:pt x="34358" y="9806"/>
                      <a:pt x="34970" y="10140"/>
                    </a:cubicBezTo>
                    <a:cubicBezTo>
                      <a:pt x="36361" y="10902"/>
                      <a:pt x="35794" y="12517"/>
                      <a:pt x="34444" y="12933"/>
                    </a:cubicBezTo>
                    <a:cubicBezTo>
                      <a:pt x="34108" y="13037"/>
                      <a:pt x="33748" y="13084"/>
                      <a:pt x="33373" y="13084"/>
                    </a:cubicBezTo>
                    <a:cubicBezTo>
                      <a:pt x="30684" y="13084"/>
                      <a:pt x="27262" y="10647"/>
                      <a:pt x="26710" y="9209"/>
                    </a:cubicBezTo>
                    <a:cubicBezTo>
                      <a:pt x="26491" y="7876"/>
                      <a:pt x="27274" y="7419"/>
                      <a:pt x="28271" y="7419"/>
                    </a:cubicBezTo>
                    <a:close/>
                    <a:moveTo>
                      <a:pt x="38767" y="11448"/>
                    </a:moveTo>
                    <a:cubicBezTo>
                      <a:pt x="39217" y="11448"/>
                      <a:pt x="39833" y="11640"/>
                      <a:pt x="40639" y="12184"/>
                    </a:cubicBezTo>
                    <a:cubicBezTo>
                      <a:pt x="41140" y="12524"/>
                      <a:pt x="41989" y="13276"/>
                      <a:pt x="41460" y="13874"/>
                    </a:cubicBezTo>
                    <a:cubicBezTo>
                      <a:pt x="41136" y="14242"/>
                      <a:pt x="40630" y="14376"/>
                      <a:pt x="40104" y="14376"/>
                    </a:cubicBezTo>
                    <a:cubicBezTo>
                      <a:pt x="39574" y="14376"/>
                      <a:pt x="39025" y="14241"/>
                      <a:pt x="38622" y="14074"/>
                    </a:cubicBezTo>
                    <a:cubicBezTo>
                      <a:pt x="37756" y="13713"/>
                      <a:pt x="38024" y="13088"/>
                      <a:pt x="37794" y="12363"/>
                    </a:cubicBezTo>
                    <a:cubicBezTo>
                      <a:pt x="37693" y="12045"/>
                      <a:pt x="37973" y="11448"/>
                      <a:pt x="38767" y="11448"/>
                    </a:cubicBezTo>
                    <a:close/>
                    <a:moveTo>
                      <a:pt x="55358" y="0"/>
                    </a:moveTo>
                    <a:cubicBezTo>
                      <a:pt x="52702" y="860"/>
                      <a:pt x="50311" y="2127"/>
                      <a:pt x="48923" y="4447"/>
                    </a:cubicBezTo>
                    <a:cubicBezTo>
                      <a:pt x="47961" y="6058"/>
                      <a:pt x="47964" y="7690"/>
                      <a:pt x="46236" y="8772"/>
                    </a:cubicBezTo>
                    <a:cubicBezTo>
                      <a:pt x="45027" y="9528"/>
                      <a:pt x="43540" y="9809"/>
                      <a:pt x="42006" y="9809"/>
                    </a:cubicBezTo>
                    <a:cubicBezTo>
                      <a:pt x="40075" y="9809"/>
                      <a:pt x="38070" y="9363"/>
                      <a:pt x="36457" y="8861"/>
                    </a:cubicBezTo>
                    <a:cubicBezTo>
                      <a:pt x="32479" y="7628"/>
                      <a:pt x="28988" y="4550"/>
                      <a:pt x="24854" y="3879"/>
                    </a:cubicBezTo>
                    <a:cubicBezTo>
                      <a:pt x="24391" y="3804"/>
                      <a:pt x="23933" y="3768"/>
                      <a:pt x="23479" y="3768"/>
                    </a:cubicBezTo>
                    <a:cubicBezTo>
                      <a:pt x="21754" y="3768"/>
                      <a:pt x="20103" y="4287"/>
                      <a:pt x="18578" y="5144"/>
                    </a:cubicBezTo>
                    <a:cubicBezTo>
                      <a:pt x="16492" y="6319"/>
                      <a:pt x="15812" y="7563"/>
                      <a:pt x="14520" y="9439"/>
                    </a:cubicBezTo>
                    <a:cubicBezTo>
                      <a:pt x="13190" y="11359"/>
                      <a:pt x="10991" y="12026"/>
                      <a:pt x="8751" y="12112"/>
                    </a:cubicBezTo>
                    <a:cubicBezTo>
                      <a:pt x="8652" y="12116"/>
                      <a:pt x="8554" y="12118"/>
                      <a:pt x="8457" y="12118"/>
                    </a:cubicBezTo>
                    <a:cubicBezTo>
                      <a:pt x="6622" y="12118"/>
                      <a:pt x="5067" y="11476"/>
                      <a:pt x="3299" y="11342"/>
                    </a:cubicBezTo>
                    <a:cubicBezTo>
                      <a:pt x="3155" y="11331"/>
                      <a:pt x="3013" y="11325"/>
                      <a:pt x="2872" y="11325"/>
                    </a:cubicBezTo>
                    <a:cubicBezTo>
                      <a:pt x="1797" y="11325"/>
                      <a:pt x="821" y="11643"/>
                      <a:pt x="0" y="12180"/>
                    </a:cubicBezTo>
                    <a:lnTo>
                      <a:pt x="0" y="30514"/>
                    </a:lnTo>
                    <a:cubicBezTo>
                      <a:pt x="0" y="30514"/>
                      <a:pt x="6604" y="17784"/>
                      <a:pt x="18705" y="17152"/>
                    </a:cubicBezTo>
                    <a:cubicBezTo>
                      <a:pt x="19306" y="17121"/>
                      <a:pt x="19890" y="17106"/>
                      <a:pt x="20459" y="17106"/>
                    </a:cubicBezTo>
                    <a:cubicBezTo>
                      <a:pt x="29960" y="17106"/>
                      <a:pt x="35106" y="21218"/>
                      <a:pt x="42966" y="21218"/>
                    </a:cubicBezTo>
                    <a:cubicBezTo>
                      <a:pt x="44102" y="21218"/>
                      <a:pt x="45295" y="21132"/>
                      <a:pt x="46565" y="20935"/>
                    </a:cubicBezTo>
                    <a:cubicBezTo>
                      <a:pt x="56962" y="19326"/>
                      <a:pt x="54234" y="5566"/>
                      <a:pt x="63797" y="5566"/>
                    </a:cubicBezTo>
                    <a:cubicBezTo>
                      <a:pt x="63975" y="5566"/>
                      <a:pt x="64157" y="5571"/>
                      <a:pt x="64343" y="5580"/>
                    </a:cubicBezTo>
                    <a:cubicBezTo>
                      <a:pt x="66851" y="5711"/>
                      <a:pt x="69662" y="5840"/>
                      <a:pt x="72564" y="5840"/>
                    </a:cubicBezTo>
                    <a:cubicBezTo>
                      <a:pt x="80697" y="5840"/>
                      <a:pt x="89554" y="4827"/>
                      <a:pt x="9453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5"/>
              <p:cNvSpPr/>
              <p:nvPr/>
            </p:nvSpPr>
            <p:spPr>
              <a:xfrm>
                <a:off x="0" y="-42425"/>
                <a:ext cx="3322995" cy="1246883"/>
              </a:xfrm>
              <a:custGeom>
                <a:avLst/>
                <a:gdLst/>
                <a:ahLst/>
                <a:cxnLst/>
                <a:rect l="l" t="t" r="r" b="b"/>
                <a:pathLst>
                  <a:path w="94551" h="33164" extrusionOk="0">
                    <a:moveTo>
                      <a:pt x="91444" y="0"/>
                    </a:moveTo>
                    <a:cubicBezTo>
                      <a:pt x="91444" y="0"/>
                      <a:pt x="86459" y="4064"/>
                      <a:pt x="80493" y="4064"/>
                    </a:cubicBezTo>
                    <a:cubicBezTo>
                      <a:pt x="80238" y="4064"/>
                      <a:pt x="79980" y="4056"/>
                      <a:pt x="79722" y="4041"/>
                    </a:cubicBezTo>
                    <a:cubicBezTo>
                      <a:pt x="74914" y="3753"/>
                      <a:pt x="71867" y="2658"/>
                      <a:pt x="67952" y="2658"/>
                    </a:cubicBezTo>
                    <a:cubicBezTo>
                      <a:pt x="66732" y="2658"/>
                      <a:pt x="65429" y="2764"/>
                      <a:pt x="63961" y="3034"/>
                    </a:cubicBezTo>
                    <a:cubicBezTo>
                      <a:pt x="57784" y="4168"/>
                      <a:pt x="57155" y="9841"/>
                      <a:pt x="54383" y="10847"/>
                    </a:cubicBezTo>
                    <a:cubicBezTo>
                      <a:pt x="51609" y="11857"/>
                      <a:pt x="54760" y="15506"/>
                      <a:pt x="48332" y="16582"/>
                    </a:cubicBezTo>
                    <a:cubicBezTo>
                      <a:pt x="44291" y="17258"/>
                      <a:pt x="42763" y="19013"/>
                      <a:pt x="39201" y="19013"/>
                    </a:cubicBezTo>
                    <a:cubicBezTo>
                      <a:pt x="37093" y="19013"/>
                      <a:pt x="34273" y="18398"/>
                      <a:pt x="29799" y="16582"/>
                    </a:cubicBezTo>
                    <a:cubicBezTo>
                      <a:pt x="25948" y="15019"/>
                      <a:pt x="23494" y="14530"/>
                      <a:pt x="21546" y="14530"/>
                    </a:cubicBezTo>
                    <a:cubicBezTo>
                      <a:pt x="18391" y="14530"/>
                      <a:pt x="16564" y="15813"/>
                      <a:pt x="12279" y="15891"/>
                    </a:cubicBezTo>
                    <a:cubicBezTo>
                      <a:pt x="7108" y="15988"/>
                      <a:pt x="9926" y="20303"/>
                      <a:pt x="4964" y="20808"/>
                    </a:cubicBezTo>
                    <a:cubicBezTo>
                      <a:pt x="0" y="21313"/>
                      <a:pt x="0" y="24113"/>
                      <a:pt x="0" y="24113"/>
                    </a:cubicBezTo>
                    <a:lnTo>
                      <a:pt x="0" y="33163"/>
                    </a:lnTo>
                    <a:cubicBezTo>
                      <a:pt x="0" y="33163"/>
                      <a:pt x="3450" y="24646"/>
                      <a:pt x="8366" y="24113"/>
                    </a:cubicBezTo>
                    <a:cubicBezTo>
                      <a:pt x="13031" y="23608"/>
                      <a:pt x="13724" y="18365"/>
                      <a:pt x="18518" y="18365"/>
                    </a:cubicBezTo>
                    <a:cubicBezTo>
                      <a:pt x="18777" y="18365"/>
                      <a:pt x="19049" y="18381"/>
                      <a:pt x="19333" y="18413"/>
                    </a:cubicBezTo>
                    <a:cubicBezTo>
                      <a:pt x="24883" y="19042"/>
                      <a:pt x="28160" y="21818"/>
                      <a:pt x="32066" y="22069"/>
                    </a:cubicBezTo>
                    <a:cubicBezTo>
                      <a:pt x="32745" y="22113"/>
                      <a:pt x="33450" y="22126"/>
                      <a:pt x="34171" y="22126"/>
                    </a:cubicBezTo>
                    <a:cubicBezTo>
                      <a:pt x="35281" y="22126"/>
                      <a:pt x="36429" y="22094"/>
                      <a:pt x="37576" y="22094"/>
                    </a:cubicBezTo>
                    <a:cubicBezTo>
                      <a:pt x="39978" y="22094"/>
                      <a:pt x="42377" y="22232"/>
                      <a:pt x="44421" y="23079"/>
                    </a:cubicBezTo>
                    <a:cubicBezTo>
                      <a:pt x="45569" y="23553"/>
                      <a:pt x="46852" y="23767"/>
                      <a:pt x="48117" y="23767"/>
                    </a:cubicBezTo>
                    <a:cubicBezTo>
                      <a:pt x="50882" y="23767"/>
                      <a:pt x="53556" y="22744"/>
                      <a:pt x="54506" y="21186"/>
                    </a:cubicBezTo>
                    <a:cubicBezTo>
                      <a:pt x="55894" y="18918"/>
                      <a:pt x="54760" y="14884"/>
                      <a:pt x="56777" y="12867"/>
                    </a:cubicBezTo>
                    <a:cubicBezTo>
                      <a:pt x="58559" y="11083"/>
                      <a:pt x="61324" y="7632"/>
                      <a:pt x="65593" y="7632"/>
                    </a:cubicBezTo>
                    <a:cubicBezTo>
                      <a:pt x="66158" y="7632"/>
                      <a:pt x="66748" y="7692"/>
                      <a:pt x="67366" y="7824"/>
                    </a:cubicBezTo>
                    <a:cubicBezTo>
                      <a:pt x="71935" y="8803"/>
                      <a:pt x="73644" y="10344"/>
                      <a:pt x="76314" y="10344"/>
                    </a:cubicBezTo>
                    <a:cubicBezTo>
                      <a:pt x="76738" y="10344"/>
                      <a:pt x="77186" y="10305"/>
                      <a:pt x="77673" y="10219"/>
                    </a:cubicBezTo>
                    <a:cubicBezTo>
                      <a:pt x="81233" y="9590"/>
                      <a:pt x="82494" y="7068"/>
                      <a:pt x="85772" y="6814"/>
                    </a:cubicBezTo>
                    <a:cubicBezTo>
                      <a:pt x="89050" y="6563"/>
                      <a:pt x="91861" y="5165"/>
                      <a:pt x="94550" y="2017"/>
                    </a:cubicBezTo>
                    <a:lnTo>
                      <a:pt x="9453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5"/>
              <p:cNvSpPr/>
              <p:nvPr/>
            </p:nvSpPr>
            <p:spPr>
              <a:xfrm>
                <a:off x="1184582" y="581013"/>
                <a:ext cx="53280" cy="43538"/>
              </a:xfrm>
              <a:custGeom>
                <a:avLst/>
                <a:gdLst/>
                <a:ahLst/>
                <a:cxnLst/>
                <a:rect l="l" t="t" r="r" b="b"/>
                <a:pathLst>
                  <a:path w="1516" h="1158" extrusionOk="0">
                    <a:moveTo>
                      <a:pt x="756" y="0"/>
                    </a:moveTo>
                    <a:cubicBezTo>
                      <a:pt x="340" y="0"/>
                      <a:pt x="1" y="257"/>
                      <a:pt x="1" y="581"/>
                    </a:cubicBezTo>
                    <a:cubicBezTo>
                      <a:pt x="1" y="900"/>
                      <a:pt x="340" y="1158"/>
                      <a:pt x="756" y="1158"/>
                    </a:cubicBezTo>
                    <a:cubicBezTo>
                      <a:pt x="1176" y="1158"/>
                      <a:pt x="1516" y="900"/>
                      <a:pt x="1516" y="581"/>
                    </a:cubicBezTo>
                    <a:cubicBezTo>
                      <a:pt x="1516" y="257"/>
                      <a:pt x="1176" y="0"/>
                      <a:pt x="75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5"/>
              <p:cNvSpPr/>
              <p:nvPr/>
            </p:nvSpPr>
            <p:spPr>
              <a:xfrm>
                <a:off x="1279123" y="624513"/>
                <a:ext cx="39890" cy="25341"/>
              </a:xfrm>
              <a:custGeom>
                <a:avLst/>
                <a:gdLst/>
                <a:ahLst/>
                <a:cxnLst/>
                <a:rect l="l" t="t" r="r" b="b"/>
                <a:pathLst>
                  <a:path w="1135" h="674" extrusionOk="0">
                    <a:moveTo>
                      <a:pt x="568" y="1"/>
                    </a:moveTo>
                    <a:cubicBezTo>
                      <a:pt x="255" y="1"/>
                      <a:pt x="1" y="152"/>
                      <a:pt x="1" y="337"/>
                    </a:cubicBezTo>
                    <a:cubicBezTo>
                      <a:pt x="1" y="523"/>
                      <a:pt x="255" y="674"/>
                      <a:pt x="568" y="674"/>
                    </a:cubicBezTo>
                    <a:cubicBezTo>
                      <a:pt x="880" y="674"/>
                      <a:pt x="1134" y="523"/>
                      <a:pt x="1134" y="337"/>
                    </a:cubicBezTo>
                    <a:cubicBezTo>
                      <a:pt x="1134" y="152"/>
                      <a:pt x="880" y="1"/>
                      <a:pt x="5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5"/>
              <p:cNvSpPr/>
              <p:nvPr/>
            </p:nvSpPr>
            <p:spPr>
              <a:xfrm>
                <a:off x="1279123" y="581013"/>
                <a:ext cx="39890" cy="21844"/>
              </a:xfrm>
              <a:custGeom>
                <a:avLst/>
                <a:gdLst/>
                <a:ahLst/>
                <a:cxnLst/>
                <a:rect l="l" t="t" r="r" b="b"/>
                <a:pathLst>
                  <a:path w="1135" h="581" extrusionOk="0">
                    <a:moveTo>
                      <a:pt x="568" y="0"/>
                    </a:moveTo>
                    <a:cubicBezTo>
                      <a:pt x="255" y="0"/>
                      <a:pt x="1" y="130"/>
                      <a:pt x="1" y="289"/>
                    </a:cubicBezTo>
                    <a:cubicBezTo>
                      <a:pt x="1" y="450"/>
                      <a:pt x="255" y="581"/>
                      <a:pt x="568" y="581"/>
                    </a:cubicBezTo>
                    <a:cubicBezTo>
                      <a:pt x="880" y="581"/>
                      <a:pt x="1134" y="450"/>
                      <a:pt x="1134" y="289"/>
                    </a:cubicBezTo>
                    <a:cubicBezTo>
                      <a:pt x="1134" y="130"/>
                      <a:pt x="880" y="0"/>
                      <a:pt x="5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5"/>
              <p:cNvSpPr/>
              <p:nvPr/>
            </p:nvSpPr>
            <p:spPr>
              <a:xfrm>
                <a:off x="517027" y="477470"/>
                <a:ext cx="57673" cy="46207"/>
              </a:xfrm>
              <a:custGeom>
                <a:avLst/>
                <a:gdLst/>
                <a:ahLst/>
                <a:cxnLst/>
                <a:rect l="l" t="t" r="r" b="b"/>
                <a:pathLst>
                  <a:path w="1641" h="1229" extrusionOk="0">
                    <a:moveTo>
                      <a:pt x="880" y="1"/>
                    </a:moveTo>
                    <a:cubicBezTo>
                      <a:pt x="831" y="1"/>
                      <a:pt x="781" y="5"/>
                      <a:pt x="730" y="12"/>
                    </a:cubicBezTo>
                    <a:cubicBezTo>
                      <a:pt x="307" y="74"/>
                      <a:pt x="1" y="397"/>
                      <a:pt x="53" y="730"/>
                    </a:cubicBezTo>
                    <a:cubicBezTo>
                      <a:pt x="95" y="1025"/>
                      <a:pt x="402" y="1229"/>
                      <a:pt x="766" y="1229"/>
                    </a:cubicBezTo>
                    <a:cubicBezTo>
                      <a:pt x="814" y="1229"/>
                      <a:pt x="862" y="1225"/>
                      <a:pt x="911" y="1218"/>
                    </a:cubicBezTo>
                    <a:cubicBezTo>
                      <a:pt x="1334" y="1153"/>
                      <a:pt x="1640" y="830"/>
                      <a:pt x="1588" y="500"/>
                    </a:cubicBezTo>
                    <a:cubicBezTo>
                      <a:pt x="1546" y="206"/>
                      <a:pt x="1243" y="1"/>
                      <a:pt x="88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5"/>
              <p:cNvSpPr/>
              <p:nvPr/>
            </p:nvSpPr>
            <p:spPr>
              <a:xfrm>
                <a:off x="605699" y="469763"/>
                <a:ext cx="25867" cy="27709"/>
              </a:xfrm>
              <a:custGeom>
                <a:avLst/>
                <a:gdLst/>
                <a:ahLst/>
                <a:cxnLst/>
                <a:rect l="l" t="t" r="r" b="b"/>
                <a:pathLst>
                  <a:path w="736" h="737" extrusionOk="0">
                    <a:moveTo>
                      <a:pt x="367" y="1"/>
                    </a:moveTo>
                    <a:cubicBezTo>
                      <a:pt x="165" y="1"/>
                      <a:pt x="0" y="165"/>
                      <a:pt x="0" y="368"/>
                    </a:cubicBezTo>
                    <a:cubicBezTo>
                      <a:pt x="0" y="571"/>
                      <a:pt x="165" y="736"/>
                      <a:pt x="367" y="736"/>
                    </a:cubicBezTo>
                    <a:cubicBezTo>
                      <a:pt x="570" y="736"/>
                      <a:pt x="735" y="571"/>
                      <a:pt x="735" y="368"/>
                    </a:cubicBezTo>
                    <a:cubicBezTo>
                      <a:pt x="735" y="165"/>
                      <a:pt x="570" y="1"/>
                      <a:pt x="3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5"/>
              <p:cNvSpPr/>
              <p:nvPr/>
            </p:nvSpPr>
            <p:spPr>
              <a:xfrm>
                <a:off x="568726" y="441339"/>
                <a:ext cx="22985" cy="24476"/>
              </a:xfrm>
              <a:custGeom>
                <a:avLst/>
                <a:gdLst/>
                <a:ahLst/>
                <a:cxnLst/>
                <a:rect l="l" t="t" r="r" b="b"/>
                <a:pathLst>
                  <a:path w="654" h="651" extrusionOk="0">
                    <a:moveTo>
                      <a:pt x="327" y="0"/>
                    </a:moveTo>
                    <a:cubicBezTo>
                      <a:pt x="149" y="0"/>
                      <a:pt x="1" y="145"/>
                      <a:pt x="1" y="324"/>
                    </a:cubicBezTo>
                    <a:cubicBezTo>
                      <a:pt x="1" y="506"/>
                      <a:pt x="149" y="650"/>
                      <a:pt x="327" y="650"/>
                    </a:cubicBezTo>
                    <a:cubicBezTo>
                      <a:pt x="506" y="650"/>
                      <a:pt x="653" y="506"/>
                      <a:pt x="653" y="324"/>
                    </a:cubicBezTo>
                    <a:cubicBezTo>
                      <a:pt x="653" y="145"/>
                      <a:pt x="506" y="0"/>
                      <a:pt x="32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5"/>
              <p:cNvSpPr/>
              <p:nvPr/>
            </p:nvSpPr>
            <p:spPr>
              <a:xfrm>
                <a:off x="224580" y="643500"/>
                <a:ext cx="28889" cy="30905"/>
              </a:xfrm>
              <a:custGeom>
                <a:avLst/>
                <a:gdLst/>
                <a:ahLst/>
                <a:cxnLst/>
                <a:rect l="l" t="t" r="r" b="b"/>
                <a:pathLst>
                  <a:path w="822" h="822" extrusionOk="0">
                    <a:moveTo>
                      <a:pt x="413" y="1"/>
                    </a:moveTo>
                    <a:cubicBezTo>
                      <a:pt x="186" y="1"/>
                      <a:pt x="1" y="183"/>
                      <a:pt x="1" y="410"/>
                    </a:cubicBezTo>
                    <a:cubicBezTo>
                      <a:pt x="1" y="636"/>
                      <a:pt x="186" y="822"/>
                      <a:pt x="413" y="822"/>
                    </a:cubicBezTo>
                    <a:cubicBezTo>
                      <a:pt x="636" y="822"/>
                      <a:pt x="821" y="636"/>
                      <a:pt x="821" y="410"/>
                    </a:cubicBezTo>
                    <a:cubicBezTo>
                      <a:pt x="821" y="183"/>
                      <a:pt x="636" y="1"/>
                      <a:pt x="41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5"/>
              <p:cNvSpPr/>
              <p:nvPr/>
            </p:nvSpPr>
            <p:spPr>
              <a:xfrm>
                <a:off x="253435" y="597669"/>
                <a:ext cx="16588" cy="17859"/>
              </a:xfrm>
              <a:custGeom>
                <a:avLst/>
                <a:gdLst/>
                <a:ahLst/>
                <a:cxnLst/>
                <a:rect l="l" t="t" r="r" b="b"/>
                <a:pathLst>
                  <a:path w="472" h="475" extrusionOk="0">
                    <a:moveTo>
                      <a:pt x="238" y="0"/>
                    </a:moveTo>
                    <a:cubicBezTo>
                      <a:pt x="108" y="0"/>
                      <a:pt x="0" y="106"/>
                      <a:pt x="0" y="237"/>
                    </a:cubicBezTo>
                    <a:cubicBezTo>
                      <a:pt x="0" y="368"/>
                      <a:pt x="108" y="474"/>
                      <a:pt x="238" y="474"/>
                    </a:cubicBezTo>
                    <a:cubicBezTo>
                      <a:pt x="368" y="474"/>
                      <a:pt x="471" y="368"/>
                      <a:pt x="471" y="237"/>
                    </a:cubicBezTo>
                    <a:cubicBezTo>
                      <a:pt x="471" y="106"/>
                      <a:pt x="368" y="0"/>
                      <a:pt x="23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5"/>
              <p:cNvSpPr/>
              <p:nvPr/>
            </p:nvSpPr>
            <p:spPr>
              <a:xfrm>
                <a:off x="94647" y="658877"/>
                <a:ext cx="91588" cy="60494"/>
              </a:xfrm>
              <a:custGeom>
                <a:avLst/>
                <a:gdLst/>
                <a:ahLst/>
                <a:cxnLst/>
                <a:rect l="l" t="t" r="r" b="b"/>
                <a:pathLst>
                  <a:path w="2606" h="1609" extrusionOk="0">
                    <a:moveTo>
                      <a:pt x="1302" y="1"/>
                    </a:moveTo>
                    <a:cubicBezTo>
                      <a:pt x="585" y="1"/>
                      <a:pt x="0" y="362"/>
                      <a:pt x="0" y="805"/>
                    </a:cubicBezTo>
                    <a:cubicBezTo>
                      <a:pt x="0" y="1248"/>
                      <a:pt x="585" y="1609"/>
                      <a:pt x="1302" y="1609"/>
                    </a:cubicBezTo>
                    <a:cubicBezTo>
                      <a:pt x="2024" y="1609"/>
                      <a:pt x="2605" y="1248"/>
                      <a:pt x="2605" y="805"/>
                    </a:cubicBezTo>
                    <a:cubicBezTo>
                      <a:pt x="2605" y="362"/>
                      <a:pt x="2024" y="1"/>
                      <a:pt x="130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5"/>
              <p:cNvSpPr/>
              <p:nvPr/>
            </p:nvSpPr>
            <p:spPr>
              <a:xfrm>
                <a:off x="168558" y="629288"/>
                <a:ext cx="22141" cy="23686"/>
              </a:xfrm>
              <a:custGeom>
                <a:avLst/>
                <a:gdLst/>
                <a:ahLst/>
                <a:cxnLst/>
                <a:rect l="l" t="t" r="r" b="b"/>
                <a:pathLst>
                  <a:path w="630" h="630" extrusionOk="0">
                    <a:moveTo>
                      <a:pt x="313" y="1"/>
                    </a:moveTo>
                    <a:cubicBezTo>
                      <a:pt x="141" y="1"/>
                      <a:pt x="0" y="142"/>
                      <a:pt x="0" y="317"/>
                    </a:cubicBezTo>
                    <a:cubicBezTo>
                      <a:pt x="0" y="489"/>
                      <a:pt x="141" y="629"/>
                      <a:pt x="313" y="629"/>
                    </a:cubicBezTo>
                    <a:cubicBezTo>
                      <a:pt x="488" y="629"/>
                      <a:pt x="629" y="489"/>
                      <a:pt x="629" y="317"/>
                    </a:cubicBezTo>
                    <a:cubicBezTo>
                      <a:pt x="629" y="142"/>
                      <a:pt x="488" y="1"/>
                      <a:pt x="31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5"/>
              <p:cNvSpPr/>
              <p:nvPr/>
            </p:nvSpPr>
            <p:spPr>
              <a:xfrm>
                <a:off x="2637851" y="27844"/>
                <a:ext cx="60660" cy="52336"/>
              </a:xfrm>
              <a:custGeom>
                <a:avLst/>
                <a:gdLst/>
                <a:ahLst/>
                <a:cxnLst/>
                <a:rect l="l" t="t" r="r" b="b"/>
                <a:pathLst>
                  <a:path w="1726" h="1392" extrusionOk="0">
                    <a:moveTo>
                      <a:pt x="863" y="1"/>
                    </a:moveTo>
                    <a:cubicBezTo>
                      <a:pt x="389" y="1"/>
                      <a:pt x="0" y="313"/>
                      <a:pt x="0" y="695"/>
                    </a:cubicBezTo>
                    <a:cubicBezTo>
                      <a:pt x="0" y="1079"/>
                      <a:pt x="389" y="1392"/>
                      <a:pt x="863" y="1392"/>
                    </a:cubicBezTo>
                    <a:cubicBezTo>
                      <a:pt x="1337" y="1392"/>
                      <a:pt x="1725" y="1079"/>
                      <a:pt x="1725" y="695"/>
                    </a:cubicBezTo>
                    <a:cubicBezTo>
                      <a:pt x="1725" y="313"/>
                      <a:pt x="1337" y="1"/>
                      <a:pt x="86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5"/>
              <p:cNvSpPr/>
              <p:nvPr/>
            </p:nvSpPr>
            <p:spPr>
              <a:xfrm>
                <a:off x="2727929" y="73187"/>
                <a:ext cx="20806" cy="22145"/>
              </a:xfrm>
              <a:custGeom>
                <a:avLst/>
                <a:gdLst/>
                <a:ahLst/>
                <a:cxnLst/>
                <a:rect l="l" t="t" r="r" b="b"/>
                <a:pathLst>
                  <a:path w="592" h="589" extrusionOk="0">
                    <a:moveTo>
                      <a:pt x="296" y="0"/>
                    </a:moveTo>
                    <a:cubicBezTo>
                      <a:pt x="135" y="0"/>
                      <a:pt x="1" y="131"/>
                      <a:pt x="1" y="293"/>
                    </a:cubicBezTo>
                    <a:cubicBezTo>
                      <a:pt x="1" y="458"/>
                      <a:pt x="135" y="588"/>
                      <a:pt x="296" y="588"/>
                    </a:cubicBezTo>
                    <a:cubicBezTo>
                      <a:pt x="458" y="588"/>
                      <a:pt x="591" y="458"/>
                      <a:pt x="591" y="293"/>
                    </a:cubicBezTo>
                    <a:cubicBezTo>
                      <a:pt x="591" y="131"/>
                      <a:pt x="458" y="0"/>
                      <a:pt x="29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5"/>
              <p:cNvSpPr/>
              <p:nvPr/>
            </p:nvSpPr>
            <p:spPr>
              <a:xfrm>
                <a:off x="2710286" y="27844"/>
                <a:ext cx="17678" cy="19024"/>
              </a:xfrm>
              <a:custGeom>
                <a:avLst/>
                <a:gdLst/>
                <a:ahLst/>
                <a:cxnLst/>
                <a:rect l="l" t="t" r="r" b="b"/>
                <a:pathLst>
                  <a:path w="503" h="506" extrusionOk="0">
                    <a:moveTo>
                      <a:pt x="252" y="1"/>
                    </a:moveTo>
                    <a:cubicBezTo>
                      <a:pt x="111" y="1"/>
                      <a:pt x="1" y="114"/>
                      <a:pt x="1" y="251"/>
                    </a:cubicBezTo>
                    <a:cubicBezTo>
                      <a:pt x="1" y="392"/>
                      <a:pt x="111" y="505"/>
                      <a:pt x="252" y="505"/>
                    </a:cubicBezTo>
                    <a:cubicBezTo>
                      <a:pt x="389" y="505"/>
                      <a:pt x="503" y="392"/>
                      <a:pt x="503" y="251"/>
                    </a:cubicBezTo>
                    <a:cubicBezTo>
                      <a:pt x="503" y="114"/>
                      <a:pt x="389" y="1"/>
                      <a:pt x="2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5"/>
              <p:cNvSpPr/>
              <p:nvPr/>
            </p:nvSpPr>
            <p:spPr>
              <a:xfrm>
                <a:off x="2590651" y="19460"/>
                <a:ext cx="16694" cy="17859"/>
              </a:xfrm>
              <a:custGeom>
                <a:avLst/>
                <a:gdLst/>
                <a:ahLst/>
                <a:cxnLst/>
                <a:rect l="l" t="t" r="r" b="b"/>
                <a:pathLst>
                  <a:path w="475" h="475" extrusionOk="0">
                    <a:moveTo>
                      <a:pt x="237" y="0"/>
                    </a:moveTo>
                    <a:cubicBezTo>
                      <a:pt x="106" y="0"/>
                      <a:pt x="0" y="107"/>
                      <a:pt x="0" y="238"/>
                    </a:cubicBezTo>
                    <a:cubicBezTo>
                      <a:pt x="0" y="368"/>
                      <a:pt x="106" y="474"/>
                      <a:pt x="237" y="474"/>
                    </a:cubicBezTo>
                    <a:cubicBezTo>
                      <a:pt x="368" y="474"/>
                      <a:pt x="474" y="368"/>
                      <a:pt x="474" y="238"/>
                    </a:cubicBezTo>
                    <a:cubicBezTo>
                      <a:pt x="474" y="107"/>
                      <a:pt x="368" y="0"/>
                      <a:pt x="23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5"/>
              <p:cNvSpPr/>
              <p:nvPr/>
            </p:nvSpPr>
            <p:spPr>
              <a:xfrm>
                <a:off x="2543310" y="27844"/>
                <a:ext cx="24566" cy="26130"/>
              </a:xfrm>
              <a:custGeom>
                <a:avLst/>
                <a:gdLst/>
                <a:ahLst/>
                <a:cxnLst/>
                <a:rect l="l" t="t" r="r" b="b"/>
                <a:pathLst>
                  <a:path w="699" h="695" extrusionOk="0">
                    <a:moveTo>
                      <a:pt x="351" y="1"/>
                    </a:moveTo>
                    <a:cubicBezTo>
                      <a:pt x="159" y="1"/>
                      <a:pt x="0" y="155"/>
                      <a:pt x="0" y="348"/>
                    </a:cubicBezTo>
                    <a:cubicBezTo>
                      <a:pt x="0" y="540"/>
                      <a:pt x="159" y="695"/>
                      <a:pt x="351" y="695"/>
                    </a:cubicBezTo>
                    <a:cubicBezTo>
                      <a:pt x="543" y="695"/>
                      <a:pt x="698" y="540"/>
                      <a:pt x="698" y="348"/>
                    </a:cubicBezTo>
                    <a:cubicBezTo>
                      <a:pt x="698" y="155"/>
                      <a:pt x="543" y="1"/>
                      <a:pt x="3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5"/>
              <p:cNvSpPr/>
              <p:nvPr/>
            </p:nvSpPr>
            <p:spPr>
              <a:xfrm>
                <a:off x="3033696" y="10023"/>
                <a:ext cx="25621" cy="27296"/>
              </a:xfrm>
              <a:custGeom>
                <a:avLst/>
                <a:gdLst/>
                <a:ahLst/>
                <a:cxnLst/>
                <a:rect l="l" t="t" r="r" b="b"/>
                <a:pathLst>
                  <a:path w="729" h="726" extrusionOk="0">
                    <a:moveTo>
                      <a:pt x="364" y="1"/>
                    </a:moveTo>
                    <a:cubicBezTo>
                      <a:pt x="162" y="1"/>
                      <a:pt x="0" y="162"/>
                      <a:pt x="0" y="361"/>
                    </a:cubicBezTo>
                    <a:cubicBezTo>
                      <a:pt x="0" y="564"/>
                      <a:pt x="162" y="725"/>
                      <a:pt x="364" y="725"/>
                    </a:cubicBezTo>
                    <a:cubicBezTo>
                      <a:pt x="564" y="725"/>
                      <a:pt x="729" y="564"/>
                      <a:pt x="729" y="361"/>
                    </a:cubicBezTo>
                    <a:cubicBezTo>
                      <a:pt x="729" y="162"/>
                      <a:pt x="564" y="1"/>
                      <a:pt x="36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5"/>
              <p:cNvSpPr/>
              <p:nvPr/>
            </p:nvSpPr>
            <p:spPr>
              <a:xfrm>
                <a:off x="3088382" y="3707"/>
                <a:ext cx="14796" cy="15791"/>
              </a:xfrm>
              <a:custGeom>
                <a:avLst/>
                <a:gdLst/>
                <a:ahLst/>
                <a:cxnLst/>
                <a:rect l="l" t="t" r="r" b="b"/>
                <a:pathLst>
                  <a:path w="421" h="420" extrusionOk="0">
                    <a:moveTo>
                      <a:pt x="210" y="0"/>
                    </a:moveTo>
                    <a:cubicBezTo>
                      <a:pt x="94" y="0"/>
                      <a:pt x="1" y="93"/>
                      <a:pt x="1" y="210"/>
                    </a:cubicBezTo>
                    <a:cubicBezTo>
                      <a:pt x="1" y="327"/>
                      <a:pt x="94" y="419"/>
                      <a:pt x="210" y="419"/>
                    </a:cubicBezTo>
                    <a:cubicBezTo>
                      <a:pt x="327" y="419"/>
                      <a:pt x="420" y="327"/>
                      <a:pt x="420" y="210"/>
                    </a:cubicBezTo>
                    <a:cubicBezTo>
                      <a:pt x="420" y="93"/>
                      <a:pt x="327" y="0"/>
                      <a:pt x="21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5"/>
              <p:cNvSpPr/>
              <p:nvPr/>
            </p:nvSpPr>
            <p:spPr>
              <a:xfrm>
                <a:off x="1872873" y="307004"/>
                <a:ext cx="50257" cy="36094"/>
              </a:xfrm>
              <a:custGeom>
                <a:avLst/>
                <a:gdLst/>
                <a:ahLst/>
                <a:cxnLst/>
                <a:rect l="l" t="t" r="r" b="b"/>
                <a:pathLst>
                  <a:path w="1430" h="960" extrusionOk="0">
                    <a:moveTo>
                      <a:pt x="715" y="0"/>
                    </a:moveTo>
                    <a:cubicBezTo>
                      <a:pt x="320" y="0"/>
                      <a:pt x="1" y="213"/>
                      <a:pt x="1" y="478"/>
                    </a:cubicBezTo>
                    <a:cubicBezTo>
                      <a:pt x="1" y="743"/>
                      <a:pt x="320" y="959"/>
                      <a:pt x="715" y="959"/>
                    </a:cubicBezTo>
                    <a:cubicBezTo>
                      <a:pt x="1110" y="959"/>
                      <a:pt x="1430" y="743"/>
                      <a:pt x="1430" y="478"/>
                    </a:cubicBezTo>
                    <a:cubicBezTo>
                      <a:pt x="1430" y="213"/>
                      <a:pt x="1110" y="0"/>
                      <a:pt x="71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5"/>
              <p:cNvSpPr/>
              <p:nvPr/>
            </p:nvSpPr>
            <p:spPr>
              <a:xfrm>
                <a:off x="1934834" y="275347"/>
                <a:ext cx="22247" cy="23799"/>
              </a:xfrm>
              <a:custGeom>
                <a:avLst/>
                <a:gdLst/>
                <a:ahLst/>
                <a:cxnLst/>
                <a:rect l="l" t="t" r="r" b="b"/>
                <a:pathLst>
                  <a:path w="633" h="633" extrusionOk="0">
                    <a:moveTo>
                      <a:pt x="316" y="0"/>
                    </a:moveTo>
                    <a:cubicBezTo>
                      <a:pt x="144" y="0"/>
                      <a:pt x="0" y="141"/>
                      <a:pt x="0" y="317"/>
                    </a:cubicBezTo>
                    <a:cubicBezTo>
                      <a:pt x="0" y="492"/>
                      <a:pt x="144" y="633"/>
                      <a:pt x="316" y="633"/>
                    </a:cubicBezTo>
                    <a:cubicBezTo>
                      <a:pt x="492" y="633"/>
                      <a:pt x="633" y="492"/>
                      <a:pt x="633" y="317"/>
                    </a:cubicBezTo>
                    <a:cubicBezTo>
                      <a:pt x="633" y="141"/>
                      <a:pt x="492" y="0"/>
                      <a:pt x="31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5"/>
              <p:cNvSpPr/>
              <p:nvPr/>
            </p:nvSpPr>
            <p:spPr>
              <a:xfrm>
                <a:off x="1872873" y="254819"/>
                <a:ext cx="13320" cy="14249"/>
              </a:xfrm>
              <a:custGeom>
                <a:avLst/>
                <a:gdLst/>
                <a:ahLst/>
                <a:cxnLst/>
                <a:rect l="l" t="t" r="r" b="b"/>
                <a:pathLst>
                  <a:path w="379" h="379" extrusionOk="0">
                    <a:moveTo>
                      <a:pt x="190" y="1"/>
                    </a:moveTo>
                    <a:cubicBezTo>
                      <a:pt x="83" y="1"/>
                      <a:pt x="1" y="86"/>
                      <a:pt x="1" y="189"/>
                    </a:cubicBezTo>
                    <a:cubicBezTo>
                      <a:pt x="1" y="296"/>
                      <a:pt x="83" y="378"/>
                      <a:pt x="190" y="378"/>
                    </a:cubicBezTo>
                    <a:cubicBezTo>
                      <a:pt x="293" y="378"/>
                      <a:pt x="379" y="296"/>
                      <a:pt x="379" y="189"/>
                    </a:cubicBezTo>
                    <a:cubicBezTo>
                      <a:pt x="379" y="86"/>
                      <a:pt x="293" y="1"/>
                      <a:pt x="19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5"/>
              <p:cNvSpPr/>
              <p:nvPr/>
            </p:nvSpPr>
            <p:spPr>
              <a:xfrm>
                <a:off x="1751761" y="420811"/>
                <a:ext cx="49554" cy="52862"/>
              </a:xfrm>
              <a:custGeom>
                <a:avLst/>
                <a:gdLst/>
                <a:ahLst/>
                <a:cxnLst/>
                <a:rect l="l" t="t" r="r" b="b"/>
                <a:pathLst>
                  <a:path w="1410" h="1406" extrusionOk="0">
                    <a:moveTo>
                      <a:pt x="705" y="0"/>
                    </a:moveTo>
                    <a:cubicBezTo>
                      <a:pt x="317" y="0"/>
                      <a:pt x="0" y="313"/>
                      <a:pt x="0" y="701"/>
                    </a:cubicBezTo>
                    <a:cubicBezTo>
                      <a:pt x="0" y="1093"/>
                      <a:pt x="317" y="1406"/>
                      <a:pt x="705" y="1406"/>
                    </a:cubicBezTo>
                    <a:cubicBezTo>
                      <a:pt x="1093" y="1406"/>
                      <a:pt x="1409" y="1093"/>
                      <a:pt x="1409" y="701"/>
                    </a:cubicBezTo>
                    <a:cubicBezTo>
                      <a:pt x="1409" y="313"/>
                      <a:pt x="1093" y="0"/>
                      <a:pt x="70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5"/>
              <p:cNvSpPr/>
              <p:nvPr/>
            </p:nvSpPr>
            <p:spPr>
              <a:xfrm>
                <a:off x="1245559" y="572855"/>
                <a:ext cx="17783" cy="19024"/>
              </a:xfrm>
              <a:custGeom>
                <a:avLst/>
                <a:gdLst/>
                <a:ahLst/>
                <a:cxnLst/>
                <a:rect l="l" t="t" r="r" b="b"/>
                <a:pathLst>
                  <a:path w="506" h="506" extrusionOk="0">
                    <a:moveTo>
                      <a:pt x="255" y="0"/>
                    </a:moveTo>
                    <a:cubicBezTo>
                      <a:pt x="114" y="0"/>
                      <a:pt x="1" y="114"/>
                      <a:pt x="1" y="254"/>
                    </a:cubicBezTo>
                    <a:cubicBezTo>
                      <a:pt x="1" y="392"/>
                      <a:pt x="114" y="506"/>
                      <a:pt x="255" y="506"/>
                    </a:cubicBezTo>
                    <a:cubicBezTo>
                      <a:pt x="392" y="506"/>
                      <a:pt x="505" y="392"/>
                      <a:pt x="505" y="254"/>
                    </a:cubicBezTo>
                    <a:cubicBezTo>
                      <a:pt x="505" y="114"/>
                      <a:pt x="392" y="0"/>
                      <a:pt x="25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5"/>
              <p:cNvSpPr/>
              <p:nvPr/>
            </p:nvSpPr>
            <p:spPr>
              <a:xfrm>
                <a:off x="1378515" y="637184"/>
                <a:ext cx="16799" cy="18122"/>
              </a:xfrm>
              <a:custGeom>
                <a:avLst/>
                <a:gdLst/>
                <a:ahLst/>
                <a:cxnLst/>
                <a:rect l="l" t="t" r="r" b="b"/>
                <a:pathLst>
                  <a:path w="478" h="482" extrusionOk="0">
                    <a:moveTo>
                      <a:pt x="238" y="0"/>
                    </a:moveTo>
                    <a:cubicBezTo>
                      <a:pt x="107" y="0"/>
                      <a:pt x="0" y="107"/>
                      <a:pt x="0" y="241"/>
                    </a:cubicBezTo>
                    <a:cubicBezTo>
                      <a:pt x="0" y="371"/>
                      <a:pt x="107" y="481"/>
                      <a:pt x="238" y="481"/>
                    </a:cubicBezTo>
                    <a:cubicBezTo>
                      <a:pt x="371" y="481"/>
                      <a:pt x="478" y="371"/>
                      <a:pt x="478" y="241"/>
                    </a:cubicBezTo>
                    <a:cubicBezTo>
                      <a:pt x="478" y="107"/>
                      <a:pt x="371"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5"/>
              <p:cNvSpPr/>
              <p:nvPr/>
            </p:nvSpPr>
            <p:spPr>
              <a:xfrm>
                <a:off x="668469" y="474425"/>
                <a:ext cx="15499" cy="16693"/>
              </a:xfrm>
              <a:custGeom>
                <a:avLst/>
                <a:gdLst/>
                <a:ahLst/>
                <a:cxnLst/>
                <a:rect l="l" t="t" r="r" b="b"/>
                <a:pathLst>
                  <a:path w="441" h="444" extrusionOk="0">
                    <a:moveTo>
                      <a:pt x="221" y="0"/>
                    </a:moveTo>
                    <a:cubicBezTo>
                      <a:pt x="97" y="0"/>
                      <a:pt x="0" y="100"/>
                      <a:pt x="0" y="224"/>
                    </a:cubicBezTo>
                    <a:cubicBezTo>
                      <a:pt x="0" y="344"/>
                      <a:pt x="97" y="444"/>
                      <a:pt x="221" y="444"/>
                    </a:cubicBezTo>
                    <a:cubicBezTo>
                      <a:pt x="341" y="444"/>
                      <a:pt x="441" y="344"/>
                      <a:pt x="441" y="224"/>
                    </a:cubicBezTo>
                    <a:cubicBezTo>
                      <a:pt x="441" y="100"/>
                      <a:pt x="341" y="0"/>
                      <a:pt x="22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5"/>
              <p:cNvSpPr/>
              <p:nvPr/>
            </p:nvSpPr>
            <p:spPr>
              <a:xfrm>
                <a:off x="618597" y="388026"/>
                <a:ext cx="37113" cy="39665"/>
              </a:xfrm>
              <a:custGeom>
                <a:avLst/>
                <a:gdLst/>
                <a:ahLst/>
                <a:cxnLst/>
                <a:rect l="l" t="t" r="r" b="b"/>
                <a:pathLst>
                  <a:path w="1056" h="1055" extrusionOk="0">
                    <a:moveTo>
                      <a:pt x="530" y="0"/>
                    </a:moveTo>
                    <a:cubicBezTo>
                      <a:pt x="238" y="0"/>
                      <a:pt x="0" y="237"/>
                      <a:pt x="0" y="525"/>
                    </a:cubicBezTo>
                    <a:cubicBezTo>
                      <a:pt x="0" y="817"/>
                      <a:pt x="238" y="1055"/>
                      <a:pt x="530" y="1055"/>
                    </a:cubicBezTo>
                    <a:cubicBezTo>
                      <a:pt x="818" y="1055"/>
                      <a:pt x="1056" y="817"/>
                      <a:pt x="1056" y="525"/>
                    </a:cubicBezTo>
                    <a:cubicBezTo>
                      <a:pt x="1056" y="237"/>
                      <a:pt x="818" y="0"/>
                      <a:pt x="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5"/>
              <p:cNvSpPr/>
              <p:nvPr/>
            </p:nvSpPr>
            <p:spPr>
              <a:xfrm>
                <a:off x="590903" y="-42425"/>
                <a:ext cx="766161" cy="234232"/>
              </a:xfrm>
              <a:custGeom>
                <a:avLst/>
                <a:gdLst/>
                <a:ahLst/>
                <a:cxnLst/>
                <a:rect l="l" t="t" r="r" b="b"/>
                <a:pathLst>
                  <a:path w="21800" h="6230" extrusionOk="0">
                    <a:moveTo>
                      <a:pt x="1026" y="0"/>
                    </a:moveTo>
                    <a:cubicBezTo>
                      <a:pt x="758" y="258"/>
                      <a:pt x="534" y="568"/>
                      <a:pt x="393" y="935"/>
                    </a:cubicBezTo>
                    <a:cubicBezTo>
                      <a:pt x="0" y="1951"/>
                      <a:pt x="405" y="2870"/>
                      <a:pt x="1365" y="2870"/>
                    </a:cubicBezTo>
                    <a:cubicBezTo>
                      <a:pt x="1486" y="2870"/>
                      <a:pt x="1616" y="2855"/>
                      <a:pt x="1754" y="2825"/>
                    </a:cubicBezTo>
                    <a:cubicBezTo>
                      <a:pt x="3094" y="2523"/>
                      <a:pt x="4393" y="2035"/>
                      <a:pt x="5736" y="1729"/>
                    </a:cubicBezTo>
                    <a:cubicBezTo>
                      <a:pt x="6192" y="1626"/>
                      <a:pt x="6641" y="1580"/>
                      <a:pt x="7086" y="1580"/>
                    </a:cubicBezTo>
                    <a:cubicBezTo>
                      <a:pt x="8204" y="1580"/>
                      <a:pt x="9290" y="1874"/>
                      <a:pt x="10368" y="2309"/>
                    </a:cubicBezTo>
                    <a:cubicBezTo>
                      <a:pt x="12037" y="2983"/>
                      <a:pt x="13546" y="3945"/>
                      <a:pt x="15168" y="4715"/>
                    </a:cubicBezTo>
                    <a:cubicBezTo>
                      <a:pt x="16633" y="5408"/>
                      <a:pt x="18405" y="6230"/>
                      <a:pt x="20070" y="6230"/>
                    </a:cubicBezTo>
                    <a:cubicBezTo>
                      <a:pt x="20087" y="6230"/>
                      <a:pt x="20105" y="6230"/>
                      <a:pt x="20122" y="6229"/>
                    </a:cubicBezTo>
                    <a:cubicBezTo>
                      <a:pt x="21208" y="6216"/>
                      <a:pt x="21799" y="5364"/>
                      <a:pt x="21647" y="4337"/>
                    </a:cubicBezTo>
                    <a:cubicBezTo>
                      <a:pt x="21548" y="3657"/>
                      <a:pt x="20960" y="3237"/>
                      <a:pt x="20410" y="2897"/>
                    </a:cubicBezTo>
                    <a:cubicBezTo>
                      <a:pt x="19686" y="2457"/>
                      <a:pt x="17909" y="1158"/>
                      <a:pt x="19597" y="698"/>
                    </a:cubicBezTo>
                    <a:cubicBezTo>
                      <a:pt x="20077" y="568"/>
                      <a:pt x="20851" y="382"/>
                      <a:pt x="21335" y="0"/>
                    </a:cubicBezTo>
                    <a:lnTo>
                      <a:pt x="19435" y="0"/>
                    </a:lnTo>
                    <a:cubicBezTo>
                      <a:pt x="18373" y="344"/>
                      <a:pt x="17037" y="663"/>
                      <a:pt x="17181" y="1681"/>
                    </a:cubicBezTo>
                    <a:cubicBezTo>
                      <a:pt x="17270" y="2296"/>
                      <a:pt x="18030" y="2495"/>
                      <a:pt x="18504" y="2729"/>
                    </a:cubicBezTo>
                    <a:cubicBezTo>
                      <a:pt x="19108" y="3027"/>
                      <a:pt x="19758" y="3389"/>
                      <a:pt x="20198" y="3917"/>
                    </a:cubicBezTo>
                    <a:cubicBezTo>
                      <a:pt x="20466" y="4240"/>
                      <a:pt x="20837" y="4852"/>
                      <a:pt x="20490" y="5237"/>
                    </a:cubicBezTo>
                    <a:cubicBezTo>
                      <a:pt x="20338" y="5406"/>
                      <a:pt x="20082" y="5465"/>
                      <a:pt x="19796" y="5465"/>
                    </a:cubicBezTo>
                    <a:cubicBezTo>
                      <a:pt x="19300" y="5465"/>
                      <a:pt x="18713" y="5287"/>
                      <a:pt x="18422" y="5203"/>
                    </a:cubicBezTo>
                    <a:cubicBezTo>
                      <a:pt x="16679" y="4701"/>
                      <a:pt x="15150" y="3835"/>
                      <a:pt x="13611" y="2918"/>
                    </a:cubicBezTo>
                    <a:cubicBezTo>
                      <a:pt x="11739" y="1797"/>
                      <a:pt x="9437" y="956"/>
                      <a:pt x="7269" y="742"/>
                    </a:cubicBezTo>
                    <a:cubicBezTo>
                      <a:pt x="6873" y="703"/>
                      <a:pt x="6479" y="679"/>
                      <a:pt x="6086" y="679"/>
                    </a:cubicBezTo>
                    <a:cubicBezTo>
                      <a:pt x="5526" y="679"/>
                      <a:pt x="4969" y="728"/>
                      <a:pt x="4413" y="849"/>
                    </a:cubicBezTo>
                    <a:cubicBezTo>
                      <a:pt x="3617" y="1018"/>
                      <a:pt x="2861" y="1523"/>
                      <a:pt x="2043" y="1584"/>
                    </a:cubicBezTo>
                    <a:cubicBezTo>
                      <a:pt x="2001" y="1588"/>
                      <a:pt x="1962" y="1589"/>
                      <a:pt x="1925" y="1589"/>
                    </a:cubicBezTo>
                    <a:cubicBezTo>
                      <a:pt x="1136" y="1589"/>
                      <a:pt x="1362" y="868"/>
                      <a:pt x="1809" y="403"/>
                    </a:cubicBezTo>
                    <a:cubicBezTo>
                      <a:pt x="1960" y="244"/>
                      <a:pt x="2136" y="117"/>
                      <a:pt x="231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5"/>
              <p:cNvSpPr/>
              <p:nvPr/>
            </p:nvSpPr>
            <p:spPr>
              <a:xfrm>
                <a:off x="1347727" y="-42425"/>
                <a:ext cx="448380" cy="318940"/>
              </a:xfrm>
              <a:custGeom>
                <a:avLst/>
                <a:gdLst/>
                <a:ahLst/>
                <a:cxnLst/>
                <a:rect l="l" t="t" r="r" b="b"/>
                <a:pathLst>
                  <a:path w="12758" h="8483" extrusionOk="0">
                    <a:moveTo>
                      <a:pt x="2278" y="0"/>
                    </a:moveTo>
                    <a:cubicBezTo>
                      <a:pt x="1942" y="365"/>
                      <a:pt x="1282" y="581"/>
                      <a:pt x="979" y="897"/>
                    </a:cubicBezTo>
                    <a:cubicBezTo>
                      <a:pt x="0" y="1911"/>
                      <a:pt x="330" y="2969"/>
                      <a:pt x="1453" y="3570"/>
                    </a:cubicBezTo>
                    <a:cubicBezTo>
                      <a:pt x="2595" y="4182"/>
                      <a:pt x="3202" y="5419"/>
                      <a:pt x="1986" y="6378"/>
                    </a:cubicBezTo>
                    <a:cubicBezTo>
                      <a:pt x="1330" y="6896"/>
                      <a:pt x="1058" y="7394"/>
                      <a:pt x="1821" y="8068"/>
                    </a:cubicBezTo>
                    <a:cubicBezTo>
                      <a:pt x="2194" y="8399"/>
                      <a:pt x="2723" y="8483"/>
                      <a:pt x="3256" y="8483"/>
                    </a:cubicBezTo>
                    <a:cubicBezTo>
                      <a:pt x="3653" y="8483"/>
                      <a:pt x="4052" y="8436"/>
                      <a:pt x="4391" y="8411"/>
                    </a:cubicBezTo>
                    <a:cubicBezTo>
                      <a:pt x="6079" y="8288"/>
                      <a:pt x="8126" y="7367"/>
                      <a:pt x="8727" y="5646"/>
                    </a:cubicBezTo>
                    <a:cubicBezTo>
                      <a:pt x="9187" y="4320"/>
                      <a:pt x="7944" y="2609"/>
                      <a:pt x="9332" y="1608"/>
                    </a:cubicBezTo>
                    <a:cubicBezTo>
                      <a:pt x="9779" y="1282"/>
                      <a:pt x="10263" y="1151"/>
                      <a:pt x="10785" y="1007"/>
                    </a:cubicBezTo>
                    <a:cubicBezTo>
                      <a:pt x="11455" y="818"/>
                      <a:pt x="12098" y="433"/>
                      <a:pt x="12679" y="56"/>
                    </a:cubicBezTo>
                    <a:cubicBezTo>
                      <a:pt x="12699" y="42"/>
                      <a:pt x="12726" y="24"/>
                      <a:pt x="12758" y="0"/>
                    </a:cubicBezTo>
                    <a:lnTo>
                      <a:pt x="10023" y="0"/>
                    </a:lnTo>
                    <a:cubicBezTo>
                      <a:pt x="9985" y="11"/>
                      <a:pt x="9950" y="21"/>
                      <a:pt x="9916" y="32"/>
                    </a:cubicBezTo>
                    <a:cubicBezTo>
                      <a:pt x="8792" y="358"/>
                      <a:pt x="6903" y="268"/>
                      <a:pt x="6745" y="1856"/>
                    </a:cubicBezTo>
                    <a:cubicBezTo>
                      <a:pt x="6666" y="2632"/>
                      <a:pt x="7240" y="3278"/>
                      <a:pt x="6483" y="3876"/>
                    </a:cubicBezTo>
                    <a:cubicBezTo>
                      <a:pt x="6219" y="4085"/>
                      <a:pt x="5995" y="4170"/>
                      <a:pt x="5796" y="4170"/>
                    </a:cubicBezTo>
                    <a:cubicBezTo>
                      <a:pt x="5355" y="4170"/>
                      <a:pt x="5038" y="3750"/>
                      <a:pt x="4673" y="3333"/>
                    </a:cubicBezTo>
                    <a:cubicBezTo>
                      <a:pt x="4130" y="2718"/>
                      <a:pt x="3419" y="2725"/>
                      <a:pt x="2670" y="2615"/>
                    </a:cubicBezTo>
                    <a:cubicBezTo>
                      <a:pt x="2433" y="2577"/>
                      <a:pt x="1965" y="2567"/>
                      <a:pt x="1804" y="2354"/>
                    </a:cubicBezTo>
                    <a:cubicBezTo>
                      <a:pt x="1567" y="2041"/>
                      <a:pt x="1918" y="1516"/>
                      <a:pt x="2089" y="1265"/>
                    </a:cubicBezTo>
                    <a:cubicBezTo>
                      <a:pt x="2240" y="1045"/>
                      <a:pt x="2825" y="523"/>
                      <a:pt x="32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5"/>
              <p:cNvSpPr/>
              <p:nvPr/>
            </p:nvSpPr>
            <p:spPr>
              <a:xfrm>
                <a:off x="0" y="-42425"/>
                <a:ext cx="565378" cy="367252"/>
              </a:xfrm>
              <a:custGeom>
                <a:avLst/>
                <a:gdLst/>
                <a:ahLst/>
                <a:cxnLst/>
                <a:rect l="l" t="t" r="r" b="b"/>
                <a:pathLst>
                  <a:path w="16087" h="9768" extrusionOk="0">
                    <a:moveTo>
                      <a:pt x="14846" y="0"/>
                    </a:moveTo>
                    <a:cubicBezTo>
                      <a:pt x="14818" y="70"/>
                      <a:pt x="14784" y="138"/>
                      <a:pt x="14736" y="197"/>
                    </a:cubicBezTo>
                    <a:cubicBezTo>
                      <a:pt x="14506" y="492"/>
                      <a:pt x="13922" y="677"/>
                      <a:pt x="13592" y="818"/>
                    </a:cubicBezTo>
                    <a:cubicBezTo>
                      <a:pt x="13025" y="1059"/>
                      <a:pt x="12403" y="1296"/>
                      <a:pt x="11813" y="1481"/>
                    </a:cubicBezTo>
                    <a:cubicBezTo>
                      <a:pt x="10823" y="1791"/>
                      <a:pt x="9538" y="1832"/>
                      <a:pt x="8922" y="2828"/>
                    </a:cubicBezTo>
                    <a:cubicBezTo>
                      <a:pt x="8280" y="3866"/>
                      <a:pt x="8954" y="4597"/>
                      <a:pt x="9961" y="4828"/>
                    </a:cubicBezTo>
                    <a:cubicBezTo>
                      <a:pt x="10654" y="4986"/>
                      <a:pt x="11359" y="5233"/>
                      <a:pt x="11775" y="5858"/>
                    </a:cubicBezTo>
                    <a:cubicBezTo>
                      <a:pt x="12344" y="6714"/>
                      <a:pt x="11754" y="7772"/>
                      <a:pt x="10929" y="8250"/>
                    </a:cubicBezTo>
                    <a:cubicBezTo>
                      <a:pt x="10430" y="8540"/>
                      <a:pt x="9885" y="8661"/>
                      <a:pt x="9336" y="8661"/>
                    </a:cubicBezTo>
                    <a:cubicBezTo>
                      <a:pt x="8512" y="8661"/>
                      <a:pt x="7677" y="8387"/>
                      <a:pt x="6968" y="7999"/>
                    </a:cubicBezTo>
                    <a:cubicBezTo>
                      <a:pt x="6236" y="7597"/>
                      <a:pt x="5360" y="7085"/>
                      <a:pt x="5088" y="6233"/>
                    </a:cubicBezTo>
                    <a:cubicBezTo>
                      <a:pt x="4799" y="5322"/>
                      <a:pt x="5638" y="4879"/>
                      <a:pt x="5711" y="4024"/>
                    </a:cubicBezTo>
                    <a:cubicBezTo>
                      <a:pt x="5851" y="2395"/>
                      <a:pt x="3521" y="1859"/>
                      <a:pt x="2346" y="1859"/>
                    </a:cubicBezTo>
                    <a:cubicBezTo>
                      <a:pt x="1776" y="1859"/>
                      <a:pt x="804" y="1966"/>
                      <a:pt x="1223" y="2745"/>
                    </a:cubicBezTo>
                    <a:cubicBezTo>
                      <a:pt x="1464" y="3189"/>
                      <a:pt x="1913" y="3220"/>
                      <a:pt x="2354" y="3337"/>
                    </a:cubicBezTo>
                    <a:cubicBezTo>
                      <a:pt x="2996" y="3508"/>
                      <a:pt x="4408" y="3773"/>
                      <a:pt x="4044" y="4770"/>
                    </a:cubicBezTo>
                    <a:cubicBezTo>
                      <a:pt x="3888" y="5198"/>
                      <a:pt x="3400" y="5286"/>
                      <a:pt x="2870" y="5286"/>
                    </a:cubicBezTo>
                    <a:cubicBezTo>
                      <a:pt x="2498" y="5286"/>
                      <a:pt x="2106" y="5242"/>
                      <a:pt x="1794" y="5242"/>
                    </a:cubicBezTo>
                    <a:cubicBezTo>
                      <a:pt x="1698" y="5242"/>
                      <a:pt x="1610" y="5246"/>
                      <a:pt x="1532" y="5257"/>
                    </a:cubicBezTo>
                    <a:cubicBezTo>
                      <a:pt x="1085" y="5316"/>
                      <a:pt x="446" y="5536"/>
                      <a:pt x="0" y="5886"/>
                    </a:cubicBezTo>
                    <a:lnTo>
                      <a:pt x="0" y="7446"/>
                    </a:lnTo>
                    <a:cubicBezTo>
                      <a:pt x="72" y="7371"/>
                      <a:pt x="148" y="7298"/>
                      <a:pt x="230" y="7236"/>
                    </a:cubicBezTo>
                    <a:cubicBezTo>
                      <a:pt x="821" y="6797"/>
                      <a:pt x="1539" y="6353"/>
                      <a:pt x="2243" y="6130"/>
                    </a:cubicBezTo>
                    <a:cubicBezTo>
                      <a:pt x="2429" y="6071"/>
                      <a:pt x="2605" y="6044"/>
                      <a:pt x="2774" y="6044"/>
                    </a:cubicBezTo>
                    <a:cubicBezTo>
                      <a:pt x="3786" y="6044"/>
                      <a:pt x="4500" y="7020"/>
                      <a:pt x="5092" y="7786"/>
                    </a:cubicBezTo>
                    <a:cubicBezTo>
                      <a:pt x="5793" y="8697"/>
                      <a:pt x="6919" y="9294"/>
                      <a:pt x="8029" y="9580"/>
                    </a:cubicBezTo>
                    <a:cubicBezTo>
                      <a:pt x="8497" y="9699"/>
                      <a:pt x="9057" y="9768"/>
                      <a:pt x="9634" y="9768"/>
                    </a:cubicBezTo>
                    <a:cubicBezTo>
                      <a:pt x="10678" y="9768"/>
                      <a:pt x="11780" y="9543"/>
                      <a:pt x="12500" y="8992"/>
                    </a:cubicBezTo>
                    <a:cubicBezTo>
                      <a:pt x="13403" y="8305"/>
                      <a:pt x="14166" y="6749"/>
                      <a:pt x="13389" y="5725"/>
                    </a:cubicBezTo>
                    <a:cubicBezTo>
                      <a:pt x="12805" y="4948"/>
                      <a:pt x="11888" y="4965"/>
                      <a:pt x="11112" y="4515"/>
                    </a:cubicBezTo>
                    <a:cubicBezTo>
                      <a:pt x="10795" y="4333"/>
                      <a:pt x="10180" y="4034"/>
                      <a:pt x="10139" y="3622"/>
                    </a:cubicBezTo>
                    <a:cubicBezTo>
                      <a:pt x="10091" y="3192"/>
                      <a:pt x="10586" y="2708"/>
                      <a:pt x="10919" y="2515"/>
                    </a:cubicBezTo>
                    <a:cubicBezTo>
                      <a:pt x="11362" y="2261"/>
                      <a:pt x="11891" y="2165"/>
                      <a:pt x="12390" y="2106"/>
                    </a:cubicBezTo>
                    <a:cubicBezTo>
                      <a:pt x="13142" y="2024"/>
                      <a:pt x="13746" y="1763"/>
                      <a:pt x="14410" y="1402"/>
                    </a:cubicBezTo>
                    <a:cubicBezTo>
                      <a:pt x="14674" y="1258"/>
                      <a:pt x="15537" y="636"/>
                      <a:pt x="1608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5" name="Google Shape;205;p5"/>
            <p:cNvGrpSpPr/>
            <p:nvPr/>
          </p:nvGrpSpPr>
          <p:grpSpPr>
            <a:xfrm rot="10800000" flipH="1">
              <a:off x="5798042" y="3722794"/>
              <a:ext cx="3345959" cy="880694"/>
              <a:chOff x="736842" y="1480444"/>
              <a:chExt cx="3345959" cy="880694"/>
            </a:xfrm>
          </p:grpSpPr>
          <p:sp>
            <p:nvSpPr>
              <p:cNvPr id="206" name="Google Shape;206;p5"/>
              <p:cNvSpPr/>
              <p:nvPr/>
            </p:nvSpPr>
            <p:spPr>
              <a:xfrm rot="1610678">
                <a:off x="3451097" y="1946259"/>
                <a:ext cx="49476" cy="49641"/>
              </a:xfrm>
              <a:custGeom>
                <a:avLst/>
                <a:gdLst/>
                <a:ahLst/>
                <a:cxnLst/>
                <a:rect l="l" t="t" r="r" b="b"/>
                <a:pathLst>
                  <a:path w="885" h="888" extrusionOk="0">
                    <a:moveTo>
                      <a:pt x="440" y="1"/>
                    </a:moveTo>
                    <a:cubicBezTo>
                      <a:pt x="196" y="1"/>
                      <a:pt x="1" y="200"/>
                      <a:pt x="1" y="444"/>
                    </a:cubicBezTo>
                    <a:cubicBezTo>
                      <a:pt x="1" y="688"/>
                      <a:pt x="196" y="887"/>
                      <a:pt x="440" y="887"/>
                    </a:cubicBezTo>
                    <a:cubicBezTo>
                      <a:pt x="684" y="887"/>
                      <a:pt x="884" y="688"/>
                      <a:pt x="884" y="444"/>
                    </a:cubicBezTo>
                    <a:cubicBezTo>
                      <a:pt x="884" y="200"/>
                      <a:pt x="684" y="1"/>
                      <a:pt x="44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5"/>
              <p:cNvSpPr/>
              <p:nvPr/>
            </p:nvSpPr>
            <p:spPr>
              <a:xfrm rot="1610678">
                <a:off x="2546053" y="1674224"/>
                <a:ext cx="49587" cy="49418"/>
              </a:xfrm>
              <a:custGeom>
                <a:avLst/>
                <a:gdLst/>
                <a:ahLst/>
                <a:cxnLst/>
                <a:rect l="l" t="t" r="r" b="b"/>
                <a:pathLst>
                  <a:path w="887" h="884" extrusionOk="0">
                    <a:moveTo>
                      <a:pt x="444" y="0"/>
                    </a:moveTo>
                    <a:cubicBezTo>
                      <a:pt x="200" y="0"/>
                      <a:pt x="0" y="196"/>
                      <a:pt x="0" y="440"/>
                    </a:cubicBezTo>
                    <a:cubicBezTo>
                      <a:pt x="0" y="685"/>
                      <a:pt x="200" y="883"/>
                      <a:pt x="444" y="883"/>
                    </a:cubicBezTo>
                    <a:cubicBezTo>
                      <a:pt x="688" y="883"/>
                      <a:pt x="887" y="685"/>
                      <a:pt x="887" y="440"/>
                    </a:cubicBezTo>
                    <a:cubicBezTo>
                      <a:pt x="887" y="196"/>
                      <a:pt x="688" y="0"/>
                      <a:pt x="444"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5"/>
              <p:cNvSpPr/>
              <p:nvPr/>
            </p:nvSpPr>
            <p:spPr>
              <a:xfrm rot="1610678">
                <a:off x="745375" y="2302963"/>
                <a:ext cx="49643" cy="49641"/>
              </a:xfrm>
              <a:custGeom>
                <a:avLst/>
                <a:gdLst/>
                <a:ahLst/>
                <a:cxnLst/>
                <a:rect l="l" t="t" r="r" b="b"/>
                <a:pathLst>
                  <a:path w="888" h="888" extrusionOk="0">
                    <a:moveTo>
                      <a:pt x="443" y="1"/>
                    </a:moveTo>
                    <a:cubicBezTo>
                      <a:pt x="199" y="1"/>
                      <a:pt x="1" y="199"/>
                      <a:pt x="1" y="443"/>
                    </a:cubicBezTo>
                    <a:cubicBezTo>
                      <a:pt x="1" y="688"/>
                      <a:pt x="199" y="887"/>
                      <a:pt x="443" y="887"/>
                    </a:cubicBezTo>
                    <a:cubicBezTo>
                      <a:pt x="687" y="887"/>
                      <a:pt x="887" y="688"/>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5"/>
              <p:cNvSpPr/>
              <p:nvPr/>
            </p:nvSpPr>
            <p:spPr>
              <a:xfrm rot="1610678">
                <a:off x="4024727" y="1812549"/>
                <a:ext cx="49587" cy="49418"/>
              </a:xfrm>
              <a:custGeom>
                <a:avLst/>
                <a:gdLst/>
                <a:ahLst/>
                <a:cxnLst/>
                <a:rect l="l" t="t" r="r" b="b"/>
                <a:pathLst>
                  <a:path w="887" h="884" extrusionOk="0">
                    <a:moveTo>
                      <a:pt x="444" y="0"/>
                    </a:moveTo>
                    <a:cubicBezTo>
                      <a:pt x="200" y="0"/>
                      <a:pt x="1" y="197"/>
                      <a:pt x="1" y="440"/>
                    </a:cubicBezTo>
                    <a:cubicBezTo>
                      <a:pt x="1" y="684"/>
                      <a:pt x="200" y="883"/>
                      <a:pt x="444" y="883"/>
                    </a:cubicBezTo>
                    <a:cubicBezTo>
                      <a:pt x="688" y="883"/>
                      <a:pt x="887" y="684"/>
                      <a:pt x="887" y="440"/>
                    </a:cubicBezTo>
                    <a:cubicBezTo>
                      <a:pt x="887" y="197"/>
                      <a:pt x="688" y="0"/>
                      <a:pt x="444"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5"/>
              <p:cNvSpPr/>
              <p:nvPr/>
            </p:nvSpPr>
            <p:spPr>
              <a:xfrm rot="1610678">
                <a:off x="3445120" y="2129277"/>
                <a:ext cx="49587" cy="49418"/>
              </a:xfrm>
              <a:custGeom>
                <a:avLst/>
                <a:gdLst/>
                <a:ahLst/>
                <a:cxnLst/>
                <a:rect l="l" t="t" r="r" b="b"/>
                <a:pathLst>
                  <a:path w="887" h="884" extrusionOk="0">
                    <a:moveTo>
                      <a:pt x="443" y="0"/>
                    </a:moveTo>
                    <a:cubicBezTo>
                      <a:pt x="199" y="0"/>
                      <a:pt x="0" y="196"/>
                      <a:pt x="0" y="440"/>
                    </a:cubicBezTo>
                    <a:cubicBezTo>
                      <a:pt x="0" y="685"/>
                      <a:pt x="199" y="883"/>
                      <a:pt x="443" y="883"/>
                    </a:cubicBezTo>
                    <a:cubicBezTo>
                      <a:pt x="687" y="883"/>
                      <a:pt x="887" y="685"/>
                      <a:pt x="887" y="440"/>
                    </a:cubicBezTo>
                    <a:cubicBezTo>
                      <a:pt x="887" y="196"/>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5"/>
              <p:cNvSpPr/>
              <p:nvPr/>
            </p:nvSpPr>
            <p:spPr>
              <a:xfrm rot="1610678">
                <a:off x="2375289" y="1488927"/>
                <a:ext cx="49364" cy="49418"/>
              </a:xfrm>
              <a:custGeom>
                <a:avLst/>
                <a:gdLst/>
                <a:ahLst/>
                <a:cxnLst/>
                <a:rect l="l" t="t" r="r" b="b"/>
                <a:pathLst>
                  <a:path w="883" h="884" extrusionOk="0">
                    <a:moveTo>
                      <a:pt x="443" y="1"/>
                    </a:moveTo>
                    <a:cubicBezTo>
                      <a:pt x="199" y="1"/>
                      <a:pt x="0" y="196"/>
                      <a:pt x="0" y="443"/>
                    </a:cubicBezTo>
                    <a:cubicBezTo>
                      <a:pt x="0" y="687"/>
                      <a:pt x="199" y="884"/>
                      <a:pt x="443" y="884"/>
                    </a:cubicBezTo>
                    <a:cubicBezTo>
                      <a:pt x="687" y="884"/>
                      <a:pt x="883" y="687"/>
                      <a:pt x="883" y="443"/>
                    </a:cubicBezTo>
                    <a:cubicBezTo>
                      <a:pt x="883" y="196"/>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212" name="Google Shape;212;p5"/>
          <p:cNvSpPr txBox="1">
            <a:spLocks noGrp="1"/>
          </p:cNvSpPr>
          <p:nvPr>
            <p:ph type="subTitle" idx="1"/>
          </p:nvPr>
        </p:nvSpPr>
        <p:spPr>
          <a:xfrm>
            <a:off x="1201200" y="3221433"/>
            <a:ext cx="3876800" cy="650000"/>
          </a:xfrm>
          <a:prstGeom prst="rect">
            <a:avLst/>
          </a:prstGeom>
          <a:solidFill>
            <a:schemeClr val="dk2"/>
          </a:solid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Font typeface="Bebas Neue"/>
              <a:buNone/>
              <a:defRPr sz="3000">
                <a:solidFill>
                  <a:schemeClr val="dk1"/>
                </a:solidFill>
                <a:latin typeface="Bahianita"/>
                <a:ea typeface="Bahianita"/>
                <a:cs typeface="Bahianita"/>
                <a:sym typeface="Bahianita"/>
              </a:defRPr>
            </a:lvl1pPr>
            <a:lvl2pPr lvl="1" algn="ctr">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a:lnSpc>
                <a:spcPct val="100000"/>
              </a:lnSpc>
              <a:spcBef>
                <a:spcPts val="1600"/>
              </a:spcBef>
              <a:spcAft>
                <a:spcPts val="160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213" name="Google Shape;213;p5"/>
          <p:cNvSpPr txBox="1">
            <a:spLocks noGrp="1"/>
          </p:cNvSpPr>
          <p:nvPr>
            <p:ph type="subTitle" idx="2"/>
          </p:nvPr>
        </p:nvSpPr>
        <p:spPr>
          <a:xfrm>
            <a:off x="7114000" y="3221433"/>
            <a:ext cx="3876800" cy="6500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3000">
                <a:solidFill>
                  <a:schemeClr val="dk1"/>
                </a:solidFill>
                <a:latin typeface="Bahianita"/>
                <a:ea typeface="Bahianita"/>
                <a:cs typeface="Bahianita"/>
                <a:sym typeface="Bahianita"/>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160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1600"/>
              </a:spcBef>
              <a:spcAft>
                <a:spcPts val="160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214" name="Google Shape;214;p5"/>
          <p:cNvSpPr txBox="1">
            <a:spLocks noGrp="1"/>
          </p:cNvSpPr>
          <p:nvPr>
            <p:ph type="subTitle" idx="3"/>
          </p:nvPr>
        </p:nvSpPr>
        <p:spPr>
          <a:xfrm>
            <a:off x="1201200" y="3889533"/>
            <a:ext cx="3876800" cy="182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5" name="Google Shape;215;p5"/>
          <p:cNvSpPr txBox="1">
            <a:spLocks noGrp="1"/>
          </p:cNvSpPr>
          <p:nvPr>
            <p:ph type="subTitle" idx="4"/>
          </p:nvPr>
        </p:nvSpPr>
        <p:spPr>
          <a:xfrm>
            <a:off x="7114000" y="3889533"/>
            <a:ext cx="3876800" cy="182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6" name="Google Shape;216;p5"/>
          <p:cNvSpPr txBox="1">
            <a:spLocks noGrp="1"/>
          </p:cNvSpPr>
          <p:nvPr>
            <p:ph type="title"/>
          </p:nvPr>
        </p:nvSpPr>
        <p:spPr>
          <a:xfrm>
            <a:off x="960000" y="593367"/>
            <a:ext cx="10272000" cy="650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15193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9"/>
        <p:cNvGrpSpPr/>
        <p:nvPr/>
      </p:nvGrpSpPr>
      <p:grpSpPr>
        <a:xfrm>
          <a:off x="0" y="0"/>
          <a:ext cx="0" cy="0"/>
          <a:chOff x="0" y="0"/>
          <a:chExt cx="0" cy="0"/>
        </a:xfrm>
      </p:grpSpPr>
      <p:grpSp>
        <p:nvGrpSpPr>
          <p:cNvPr id="260" name="Google Shape;260;p7"/>
          <p:cNvGrpSpPr/>
          <p:nvPr/>
        </p:nvGrpSpPr>
        <p:grpSpPr>
          <a:xfrm>
            <a:off x="982466" y="4920326"/>
            <a:ext cx="4461279" cy="1174259"/>
            <a:chOff x="736842" y="1480444"/>
            <a:chExt cx="3345959" cy="880694"/>
          </a:xfrm>
        </p:grpSpPr>
        <p:sp>
          <p:nvSpPr>
            <p:cNvPr id="261" name="Google Shape;261;p7"/>
            <p:cNvSpPr/>
            <p:nvPr/>
          </p:nvSpPr>
          <p:spPr>
            <a:xfrm rot="1610678">
              <a:off x="3451097" y="1946259"/>
              <a:ext cx="49476" cy="49641"/>
            </a:xfrm>
            <a:custGeom>
              <a:avLst/>
              <a:gdLst/>
              <a:ahLst/>
              <a:cxnLst/>
              <a:rect l="l" t="t" r="r" b="b"/>
              <a:pathLst>
                <a:path w="885" h="888" extrusionOk="0">
                  <a:moveTo>
                    <a:pt x="440" y="1"/>
                  </a:moveTo>
                  <a:cubicBezTo>
                    <a:pt x="196" y="1"/>
                    <a:pt x="1" y="200"/>
                    <a:pt x="1" y="444"/>
                  </a:cubicBezTo>
                  <a:cubicBezTo>
                    <a:pt x="1" y="688"/>
                    <a:pt x="196" y="887"/>
                    <a:pt x="440" y="887"/>
                  </a:cubicBezTo>
                  <a:cubicBezTo>
                    <a:pt x="684" y="887"/>
                    <a:pt x="884" y="688"/>
                    <a:pt x="884" y="444"/>
                  </a:cubicBezTo>
                  <a:cubicBezTo>
                    <a:pt x="884" y="200"/>
                    <a:pt x="684" y="1"/>
                    <a:pt x="44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7"/>
            <p:cNvSpPr/>
            <p:nvPr/>
          </p:nvSpPr>
          <p:spPr>
            <a:xfrm rot="1610678">
              <a:off x="2546053" y="1674224"/>
              <a:ext cx="49587" cy="49418"/>
            </a:xfrm>
            <a:custGeom>
              <a:avLst/>
              <a:gdLst/>
              <a:ahLst/>
              <a:cxnLst/>
              <a:rect l="l" t="t" r="r" b="b"/>
              <a:pathLst>
                <a:path w="887" h="884" extrusionOk="0">
                  <a:moveTo>
                    <a:pt x="444" y="0"/>
                  </a:moveTo>
                  <a:cubicBezTo>
                    <a:pt x="200" y="0"/>
                    <a:pt x="0" y="196"/>
                    <a:pt x="0" y="440"/>
                  </a:cubicBezTo>
                  <a:cubicBezTo>
                    <a:pt x="0" y="685"/>
                    <a:pt x="200" y="883"/>
                    <a:pt x="444" y="883"/>
                  </a:cubicBezTo>
                  <a:cubicBezTo>
                    <a:pt x="688" y="883"/>
                    <a:pt x="887" y="685"/>
                    <a:pt x="887" y="440"/>
                  </a:cubicBezTo>
                  <a:cubicBezTo>
                    <a:pt x="887" y="196"/>
                    <a:pt x="688" y="0"/>
                    <a:pt x="444"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7"/>
            <p:cNvSpPr/>
            <p:nvPr/>
          </p:nvSpPr>
          <p:spPr>
            <a:xfrm rot="1610678">
              <a:off x="745375" y="2302963"/>
              <a:ext cx="49643" cy="49641"/>
            </a:xfrm>
            <a:custGeom>
              <a:avLst/>
              <a:gdLst/>
              <a:ahLst/>
              <a:cxnLst/>
              <a:rect l="l" t="t" r="r" b="b"/>
              <a:pathLst>
                <a:path w="888" h="888" extrusionOk="0">
                  <a:moveTo>
                    <a:pt x="443" y="1"/>
                  </a:moveTo>
                  <a:cubicBezTo>
                    <a:pt x="199" y="1"/>
                    <a:pt x="1" y="199"/>
                    <a:pt x="1" y="443"/>
                  </a:cubicBezTo>
                  <a:cubicBezTo>
                    <a:pt x="1" y="688"/>
                    <a:pt x="199" y="887"/>
                    <a:pt x="443" y="887"/>
                  </a:cubicBezTo>
                  <a:cubicBezTo>
                    <a:pt x="687" y="887"/>
                    <a:pt x="887" y="688"/>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7"/>
            <p:cNvSpPr/>
            <p:nvPr/>
          </p:nvSpPr>
          <p:spPr>
            <a:xfrm rot="1610678">
              <a:off x="4024727" y="1812549"/>
              <a:ext cx="49587" cy="49418"/>
            </a:xfrm>
            <a:custGeom>
              <a:avLst/>
              <a:gdLst/>
              <a:ahLst/>
              <a:cxnLst/>
              <a:rect l="l" t="t" r="r" b="b"/>
              <a:pathLst>
                <a:path w="887" h="884" extrusionOk="0">
                  <a:moveTo>
                    <a:pt x="444" y="0"/>
                  </a:moveTo>
                  <a:cubicBezTo>
                    <a:pt x="200" y="0"/>
                    <a:pt x="1" y="197"/>
                    <a:pt x="1" y="440"/>
                  </a:cubicBezTo>
                  <a:cubicBezTo>
                    <a:pt x="1" y="684"/>
                    <a:pt x="200" y="883"/>
                    <a:pt x="444" y="883"/>
                  </a:cubicBezTo>
                  <a:cubicBezTo>
                    <a:pt x="688" y="883"/>
                    <a:pt x="887" y="684"/>
                    <a:pt x="887" y="440"/>
                  </a:cubicBezTo>
                  <a:cubicBezTo>
                    <a:pt x="887" y="197"/>
                    <a:pt x="688" y="0"/>
                    <a:pt x="444"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7"/>
            <p:cNvSpPr/>
            <p:nvPr/>
          </p:nvSpPr>
          <p:spPr>
            <a:xfrm rot="1610678">
              <a:off x="3445120" y="2129277"/>
              <a:ext cx="49587" cy="49418"/>
            </a:xfrm>
            <a:custGeom>
              <a:avLst/>
              <a:gdLst/>
              <a:ahLst/>
              <a:cxnLst/>
              <a:rect l="l" t="t" r="r" b="b"/>
              <a:pathLst>
                <a:path w="887" h="884" extrusionOk="0">
                  <a:moveTo>
                    <a:pt x="443" y="0"/>
                  </a:moveTo>
                  <a:cubicBezTo>
                    <a:pt x="199" y="0"/>
                    <a:pt x="0" y="196"/>
                    <a:pt x="0" y="440"/>
                  </a:cubicBezTo>
                  <a:cubicBezTo>
                    <a:pt x="0" y="685"/>
                    <a:pt x="199" y="883"/>
                    <a:pt x="443" y="883"/>
                  </a:cubicBezTo>
                  <a:cubicBezTo>
                    <a:pt x="687" y="883"/>
                    <a:pt x="887" y="685"/>
                    <a:pt x="887" y="440"/>
                  </a:cubicBezTo>
                  <a:cubicBezTo>
                    <a:pt x="887" y="196"/>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7"/>
            <p:cNvSpPr/>
            <p:nvPr/>
          </p:nvSpPr>
          <p:spPr>
            <a:xfrm rot="1610678">
              <a:off x="2375289" y="1488927"/>
              <a:ext cx="49364" cy="49418"/>
            </a:xfrm>
            <a:custGeom>
              <a:avLst/>
              <a:gdLst/>
              <a:ahLst/>
              <a:cxnLst/>
              <a:rect l="l" t="t" r="r" b="b"/>
              <a:pathLst>
                <a:path w="883" h="884" extrusionOk="0">
                  <a:moveTo>
                    <a:pt x="443" y="1"/>
                  </a:moveTo>
                  <a:cubicBezTo>
                    <a:pt x="199" y="1"/>
                    <a:pt x="0" y="196"/>
                    <a:pt x="0" y="443"/>
                  </a:cubicBezTo>
                  <a:cubicBezTo>
                    <a:pt x="0" y="687"/>
                    <a:pt x="199" y="884"/>
                    <a:pt x="443" y="884"/>
                  </a:cubicBezTo>
                  <a:cubicBezTo>
                    <a:pt x="687" y="884"/>
                    <a:pt x="883" y="687"/>
                    <a:pt x="883" y="443"/>
                  </a:cubicBezTo>
                  <a:cubicBezTo>
                    <a:pt x="883" y="196"/>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67" name="Google Shape;267;p7"/>
          <p:cNvSpPr/>
          <p:nvPr/>
        </p:nvSpPr>
        <p:spPr>
          <a:xfrm>
            <a:off x="0" y="-448065"/>
            <a:ext cx="12189328" cy="3748697"/>
          </a:xfrm>
          <a:custGeom>
            <a:avLst/>
            <a:gdLst/>
            <a:ahLst/>
            <a:cxnLst/>
            <a:rect l="l" t="t" r="r" b="b"/>
            <a:pathLst>
              <a:path w="94530" h="34377" extrusionOk="0">
                <a:moveTo>
                  <a:pt x="0" y="0"/>
                </a:moveTo>
                <a:lnTo>
                  <a:pt x="0" y="34376"/>
                </a:lnTo>
                <a:cubicBezTo>
                  <a:pt x="433" y="33623"/>
                  <a:pt x="773" y="32768"/>
                  <a:pt x="1185" y="32091"/>
                </a:cubicBezTo>
                <a:cubicBezTo>
                  <a:pt x="2271" y="30308"/>
                  <a:pt x="3353" y="28322"/>
                  <a:pt x="5212" y="27236"/>
                </a:cubicBezTo>
                <a:cubicBezTo>
                  <a:pt x="7143" y="26110"/>
                  <a:pt x="9809" y="26116"/>
                  <a:pt x="11524" y="24721"/>
                </a:cubicBezTo>
                <a:cubicBezTo>
                  <a:pt x="13132" y="23416"/>
                  <a:pt x="13808" y="21103"/>
                  <a:pt x="15424" y="19798"/>
                </a:cubicBezTo>
                <a:cubicBezTo>
                  <a:pt x="16189" y="19181"/>
                  <a:pt x="17080" y="18935"/>
                  <a:pt x="18050" y="18935"/>
                </a:cubicBezTo>
                <a:cubicBezTo>
                  <a:pt x="21237" y="18935"/>
                  <a:pt x="25278" y="21588"/>
                  <a:pt x="28531" y="22423"/>
                </a:cubicBezTo>
                <a:cubicBezTo>
                  <a:pt x="32139" y="23347"/>
                  <a:pt x="35667" y="22612"/>
                  <a:pt x="39258" y="23323"/>
                </a:cubicBezTo>
                <a:cubicBezTo>
                  <a:pt x="41466" y="23761"/>
                  <a:pt x="44634" y="25194"/>
                  <a:pt x="47336" y="25194"/>
                </a:cubicBezTo>
                <a:cubicBezTo>
                  <a:pt x="48682" y="25194"/>
                  <a:pt x="49913" y="24839"/>
                  <a:pt x="50853" y="23828"/>
                </a:cubicBezTo>
                <a:cubicBezTo>
                  <a:pt x="51750" y="22866"/>
                  <a:pt x="51736" y="21419"/>
                  <a:pt x="52234" y="20276"/>
                </a:cubicBezTo>
                <a:cubicBezTo>
                  <a:pt x="53513" y="17341"/>
                  <a:pt x="56248" y="15039"/>
                  <a:pt x="58749" y="13177"/>
                </a:cubicBezTo>
                <a:cubicBezTo>
                  <a:pt x="61470" y="11149"/>
                  <a:pt x="63838" y="9633"/>
                  <a:pt x="66727" y="9633"/>
                </a:cubicBezTo>
                <a:cubicBezTo>
                  <a:pt x="67748" y="9633"/>
                  <a:pt x="68835" y="9822"/>
                  <a:pt x="70025" y="10246"/>
                </a:cubicBezTo>
                <a:cubicBezTo>
                  <a:pt x="71133" y="10639"/>
                  <a:pt x="73675" y="11507"/>
                  <a:pt x="76327" y="11507"/>
                </a:cubicBezTo>
                <a:cubicBezTo>
                  <a:pt x="78084" y="11507"/>
                  <a:pt x="79891" y="11126"/>
                  <a:pt x="81360" y="9971"/>
                </a:cubicBezTo>
                <a:cubicBezTo>
                  <a:pt x="82979" y="8697"/>
                  <a:pt x="83583" y="6477"/>
                  <a:pt x="85535" y="5615"/>
                </a:cubicBezTo>
                <a:cubicBezTo>
                  <a:pt x="87071" y="4938"/>
                  <a:pt x="88864" y="5227"/>
                  <a:pt x="90493" y="5051"/>
                </a:cubicBezTo>
                <a:cubicBezTo>
                  <a:pt x="91988" y="4893"/>
                  <a:pt x="93389" y="4323"/>
                  <a:pt x="94530" y="3412"/>
                </a:cubicBezTo>
                <a:lnTo>
                  <a:pt x="94530" y="0"/>
                </a:ln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7"/>
          <p:cNvSpPr/>
          <p:nvPr/>
        </p:nvSpPr>
        <p:spPr>
          <a:xfrm>
            <a:off x="0" y="-448065"/>
            <a:ext cx="12189328" cy="3327449"/>
          </a:xfrm>
          <a:custGeom>
            <a:avLst/>
            <a:gdLst/>
            <a:ahLst/>
            <a:cxnLst/>
            <a:rect l="l" t="t" r="r" b="b"/>
            <a:pathLst>
              <a:path w="94530" h="30514" extrusionOk="0">
                <a:moveTo>
                  <a:pt x="0" y="0"/>
                </a:moveTo>
                <a:lnTo>
                  <a:pt x="0" y="30514"/>
                </a:lnTo>
                <a:cubicBezTo>
                  <a:pt x="0" y="30514"/>
                  <a:pt x="6604" y="17784"/>
                  <a:pt x="18705" y="17152"/>
                </a:cubicBezTo>
                <a:cubicBezTo>
                  <a:pt x="19306" y="17121"/>
                  <a:pt x="19890" y="17106"/>
                  <a:pt x="20459" y="17106"/>
                </a:cubicBezTo>
                <a:cubicBezTo>
                  <a:pt x="29960" y="17106"/>
                  <a:pt x="35106" y="21218"/>
                  <a:pt x="42966" y="21218"/>
                </a:cubicBezTo>
                <a:cubicBezTo>
                  <a:pt x="44102" y="21218"/>
                  <a:pt x="45295" y="21132"/>
                  <a:pt x="46565" y="20935"/>
                </a:cubicBezTo>
                <a:cubicBezTo>
                  <a:pt x="56962" y="19326"/>
                  <a:pt x="54234" y="5566"/>
                  <a:pt x="63797" y="5566"/>
                </a:cubicBezTo>
                <a:cubicBezTo>
                  <a:pt x="63975" y="5566"/>
                  <a:pt x="64157" y="5571"/>
                  <a:pt x="64343" y="5580"/>
                </a:cubicBezTo>
                <a:cubicBezTo>
                  <a:pt x="66851" y="5711"/>
                  <a:pt x="69662" y="5840"/>
                  <a:pt x="72564" y="5840"/>
                </a:cubicBezTo>
                <a:cubicBezTo>
                  <a:pt x="80697" y="5840"/>
                  <a:pt x="89554" y="4827"/>
                  <a:pt x="945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7"/>
          <p:cNvSpPr/>
          <p:nvPr/>
        </p:nvSpPr>
        <p:spPr>
          <a:xfrm>
            <a:off x="0" y="-448065"/>
            <a:ext cx="12189328" cy="3327449"/>
          </a:xfrm>
          <a:custGeom>
            <a:avLst/>
            <a:gdLst/>
            <a:ahLst/>
            <a:cxnLst/>
            <a:rect l="l" t="t" r="r" b="b"/>
            <a:pathLst>
              <a:path w="94530" h="30514" extrusionOk="0">
                <a:moveTo>
                  <a:pt x="82266" y="478"/>
                </a:moveTo>
                <a:cubicBezTo>
                  <a:pt x="82805" y="478"/>
                  <a:pt x="83171" y="756"/>
                  <a:pt x="83377" y="1237"/>
                </a:cubicBezTo>
                <a:cubicBezTo>
                  <a:pt x="83763" y="2137"/>
                  <a:pt x="82386" y="3260"/>
                  <a:pt x="80606" y="3260"/>
                </a:cubicBezTo>
                <a:cubicBezTo>
                  <a:pt x="80007" y="3260"/>
                  <a:pt x="79363" y="3133"/>
                  <a:pt x="78725" y="2828"/>
                </a:cubicBezTo>
                <a:cubicBezTo>
                  <a:pt x="77852" y="2409"/>
                  <a:pt x="77794" y="1265"/>
                  <a:pt x="78869" y="1104"/>
                </a:cubicBezTo>
                <a:cubicBezTo>
                  <a:pt x="79171" y="1058"/>
                  <a:pt x="79410" y="1050"/>
                  <a:pt x="79619" y="1050"/>
                </a:cubicBezTo>
                <a:cubicBezTo>
                  <a:pt x="79740" y="1050"/>
                  <a:pt x="79851" y="1053"/>
                  <a:pt x="79960" y="1053"/>
                </a:cubicBezTo>
                <a:cubicBezTo>
                  <a:pt x="80317" y="1053"/>
                  <a:pt x="80641" y="1022"/>
                  <a:pt x="81171" y="763"/>
                </a:cubicBezTo>
                <a:cubicBezTo>
                  <a:pt x="81594" y="568"/>
                  <a:pt x="81958" y="478"/>
                  <a:pt x="82266" y="478"/>
                </a:cubicBezTo>
                <a:close/>
                <a:moveTo>
                  <a:pt x="28271" y="7419"/>
                </a:moveTo>
                <a:cubicBezTo>
                  <a:pt x="29152" y="7419"/>
                  <a:pt x="30200" y="7776"/>
                  <a:pt x="30871" y="8198"/>
                </a:cubicBezTo>
                <a:cubicBezTo>
                  <a:pt x="31582" y="8649"/>
                  <a:pt x="32197" y="9061"/>
                  <a:pt x="32997" y="9383"/>
                </a:cubicBezTo>
                <a:cubicBezTo>
                  <a:pt x="33640" y="9645"/>
                  <a:pt x="34358" y="9806"/>
                  <a:pt x="34970" y="10140"/>
                </a:cubicBezTo>
                <a:cubicBezTo>
                  <a:pt x="36361" y="10902"/>
                  <a:pt x="35794" y="12517"/>
                  <a:pt x="34444" y="12933"/>
                </a:cubicBezTo>
                <a:cubicBezTo>
                  <a:pt x="34108" y="13037"/>
                  <a:pt x="33748" y="13084"/>
                  <a:pt x="33373" y="13084"/>
                </a:cubicBezTo>
                <a:cubicBezTo>
                  <a:pt x="30684" y="13084"/>
                  <a:pt x="27262" y="10647"/>
                  <a:pt x="26710" y="9209"/>
                </a:cubicBezTo>
                <a:cubicBezTo>
                  <a:pt x="26491" y="7876"/>
                  <a:pt x="27274" y="7419"/>
                  <a:pt x="28271" y="7419"/>
                </a:cubicBezTo>
                <a:close/>
                <a:moveTo>
                  <a:pt x="38767" y="11448"/>
                </a:moveTo>
                <a:cubicBezTo>
                  <a:pt x="39217" y="11448"/>
                  <a:pt x="39833" y="11640"/>
                  <a:pt x="40639" y="12184"/>
                </a:cubicBezTo>
                <a:cubicBezTo>
                  <a:pt x="41140" y="12524"/>
                  <a:pt x="41989" y="13276"/>
                  <a:pt x="41460" y="13874"/>
                </a:cubicBezTo>
                <a:cubicBezTo>
                  <a:pt x="41136" y="14242"/>
                  <a:pt x="40630" y="14376"/>
                  <a:pt x="40104" y="14376"/>
                </a:cubicBezTo>
                <a:cubicBezTo>
                  <a:pt x="39574" y="14376"/>
                  <a:pt x="39025" y="14241"/>
                  <a:pt x="38622" y="14074"/>
                </a:cubicBezTo>
                <a:cubicBezTo>
                  <a:pt x="37756" y="13713"/>
                  <a:pt x="38024" y="13088"/>
                  <a:pt x="37794" y="12363"/>
                </a:cubicBezTo>
                <a:cubicBezTo>
                  <a:pt x="37693" y="12045"/>
                  <a:pt x="37973" y="11448"/>
                  <a:pt x="38767" y="11448"/>
                </a:cubicBezTo>
                <a:close/>
                <a:moveTo>
                  <a:pt x="55358" y="0"/>
                </a:moveTo>
                <a:cubicBezTo>
                  <a:pt x="52702" y="860"/>
                  <a:pt x="50311" y="2127"/>
                  <a:pt x="48923" y="4447"/>
                </a:cubicBezTo>
                <a:cubicBezTo>
                  <a:pt x="47961" y="6058"/>
                  <a:pt x="47964" y="7690"/>
                  <a:pt x="46236" y="8772"/>
                </a:cubicBezTo>
                <a:cubicBezTo>
                  <a:pt x="45027" y="9528"/>
                  <a:pt x="43540" y="9809"/>
                  <a:pt x="42006" y="9809"/>
                </a:cubicBezTo>
                <a:cubicBezTo>
                  <a:pt x="40075" y="9809"/>
                  <a:pt x="38070" y="9363"/>
                  <a:pt x="36457" y="8861"/>
                </a:cubicBezTo>
                <a:cubicBezTo>
                  <a:pt x="32479" y="7628"/>
                  <a:pt x="28988" y="4550"/>
                  <a:pt x="24854" y="3879"/>
                </a:cubicBezTo>
                <a:cubicBezTo>
                  <a:pt x="24391" y="3804"/>
                  <a:pt x="23933" y="3768"/>
                  <a:pt x="23479" y="3768"/>
                </a:cubicBezTo>
                <a:cubicBezTo>
                  <a:pt x="21754" y="3768"/>
                  <a:pt x="20103" y="4287"/>
                  <a:pt x="18578" y="5144"/>
                </a:cubicBezTo>
                <a:cubicBezTo>
                  <a:pt x="16492" y="6319"/>
                  <a:pt x="15812" y="7563"/>
                  <a:pt x="14520" y="9439"/>
                </a:cubicBezTo>
                <a:cubicBezTo>
                  <a:pt x="13190" y="11359"/>
                  <a:pt x="10991" y="12026"/>
                  <a:pt x="8751" y="12112"/>
                </a:cubicBezTo>
                <a:cubicBezTo>
                  <a:pt x="8652" y="12116"/>
                  <a:pt x="8554" y="12118"/>
                  <a:pt x="8457" y="12118"/>
                </a:cubicBezTo>
                <a:cubicBezTo>
                  <a:pt x="6622" y="12118"/>
                  <a:pt x="5067" y="11476"/>
                  <a:pt x="3299" y="11342"/>
                </a:cubicBezTo>
                <a:cubicBezTo>
                  <a:pt x="3155" y="11331"/>
                  <a:pt x="3013" y="11325"/>
                  <a:pt x="2872" y="11325"/>
                </a:cubicBezTo>
                <a:cubicBezTo>
                  <a:pt x="1797" y="11325"/>
                  <a:pt x="821" y="11643"/>
                  <a:pt x="0" y="12180"/>
                </a:cubicBezTo>
                <a:lnTo>
                  <a:pt x="0" y="30514"/>
                </a:lnTo>
                <a:cubicBezTo>
                  <a:pt x="0" y="30514"/>
                  <a:pt x="6604" y="17784"/>
                  <a:pt x="18705" y="17152"/>
                </a:cubicBezTo>
                <a:cubicBezTo>
                  <a:pt x="19306" y="17121"/>
                  <a:pt x="19890" y="17106"/>
                  <a:pt x="20459" y="17106"/>
                </a:cubicBezTo>
                <a:cubicBezTo>
                  <a:pt x="29960" y="17106"/>
                  <a:pt x="35106" y="21218"/>
                  <a:pt x="42966" y="21218"/>
                </a:cubicBezTo>
                <a:cubicBezTo>
                  <a:pt x="44102" y="21218"/>
                  <a:pt x="45295" y="21132"/>
                  <a:pt x="46565" y="20935"/>
                </a:cubicBezTo>
                <a:cubicBezTo>
                  <a:pt x="56962" y="19326"/>
                  <a:pt x="54234" y="5566"/>
                  <a:pt x="63797" y="5566"/>
                </a:cubicBezTo>
                <a:cubicBezTo>
                  <a:pt x="63975" y="5566"/>
                  <a:pt x="64157" y="5571"/>
                  <a:pt x="64343" y="5580"/>
                </a:cubicBezTo>
                <a:cubicBezTo>
                  <a:pt x="66851" y="5711"/>
                  <a:pt x="69662" y="5840"/>
                  <a:pt x="72564" y="5840"/>
                </a:cubicBezTo>
                <a:cubicBezTo>
                  <a:pt x="80697" y="5840"/>
                  <a:pt x="89554" y="4827"/>
                  <a:pt x="9453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7"/>
          <p:cNvSpPr/>
          <p:nvPr/>
        </p:nvSpPr>
        <p:spPr>
          <a:xfrm>
            <a:off x="21" y="-448067"/>
            <a:ext cx="12192036" cy="3616424"/>
          </a:xfrm>
          <a:custGeom>
            <a:avLst/>
            <a:gdLst/>
            <a:ahLst/>
            <a:cxnLst/>
            <a:rect l="l" t="t" r="r" b="b"/>
            <a:pathLst>
              <a:path w="94551" h="33164" extrusionOk="0">
                <a:moveTo>
                  <a:pt x="91444" y="0"/>
                </a:moveTo>
                <a:cubicBezTo>
                  <a:pt x="91444" y="0"/>
                  <a:pt x="86459" y="4064"/>
                  <a:pt x="80493" y="4064"/>
                </a:cubicBezTo>
                <a:cubicBezTo>
                  <a:pt x="80238" y="4064"/>
                  <a:pt x="79980" y="4056"/>
                  <a:pt x="79722" y="4041"/>
                </a:cubicBezTo>
                <a:cubicBezTo>
                  <a:pt x="74914" y="3753"/>
                  <a:pt x="71867" y="2658"/>
                  <a:pt x="67952" y="2658"/>
                </a:cubicBezTo>
                <a:cubicBezTo>
                  <a:pt x="66732" y="2658"/>
                  <a:pt x="65429" y="2764"/>
                  <a:pt x="63961" y="3034"/>
                </a:cubicBezTo>
                <a:cubicBezTo>
                  <a:pt x="57784" y="4168"/>
                  <a:pt x="57155" y="9841"/>
                  <a:pt x="54383" y="10847"/>
                </a:cubicBezTo>
                <a:cubicBezTo>
                  <a:pt x="51609" y="11857"/>
                  <a:pt x="54760" y="15506"/>
                  <a:pt x="48332" y="16582"/>
                </a:cubicBezTo>
                <a:cubicBezTo>
                  <a:pt x="44291" y="17258"/>
                  <a:pt x="42763" y="19013"/>
                  <a:pt x="39201" y="19013"/>
                </a:cubicBezTo>
                <a:cubicBezTo>
                  <a:pt x="37093" y="19013"/>
                  <a:pt x="34273" y="18398"/>
                  <a:pt x="29799" y="16582"/>
                </a:cubicBezTo>
                <a:cubicBezTo>
                  <a:pt x="25948" y="15019"/>
                  <a:pt x="23494" y="14530"/>
                  <a:pt x="21546" y="14530"/>
                </a:cubicBezTo>
                <a:cubicBezTo>
                  <a:pt x="18391" y="14530"/>
                  <a:pt x="16564" y="15813"/>
                  <a:pt x="12279" y="15891"/>
                </a:cubicBezTo>
                <a:cubicBezTo>
                  <a:pt x="7108" y="15988"/>
                  <a:pt x="9926" y="20303"/>
                  <a:pt x="4964" y="20808"/>
                </a:cubicBezTo>
                <a:cubicBezTo>
                  <a:pt x="0" y="21313"/>
                  <a:pt x="0" y="24113"/>
                  <a:pt x="0" y="24113"/>
                </a:cubicBezTo>
                <a:lnTo>
                  <a:pt x="0" y="33163"/>
                </a:lnTo>
                <a:cubicBezTo>
                  <a:pt x="0" y="33163"/>
                  <a:pt x="3450" y="24646"/>
                  <a:pt x="8366" y="24113"/>
                </a:cubicBezTo>
                <a:cubicBezTo>
                  <a:pt x="13031" y="23608"/>
                  <a:pt x="13724" y="18365"/>
                  <a:pt x="18518" y="18365"/>
                </a:cubicBezTo>
                <a:cubicBezTo>
                  <a:pt x="18777" y="18365"/>
                  <a:pt x="19049" y="18381"/>
                  <a:pt x="19333" y="18413"/>
                </a:cubicBezTo>
                <a:cubicBezTo>
                  <a:pt x="24883" y="19042"/>
                  <a:pt x="28160" y="21818"/>
                  <a:pt x="32066" y="22069"/>
                </a:cubicBezTo>
                <a:cubicBezTo>
                  <a:pt x="32745" y="22113"/>
                  <a:pt x="33450" y="22126"/>
                  <a:pt x="34171" y="22126"/>
                </a:cubicBezTo>
                <a:cubicBezTo>
                  <a:pt x="35281" y="22126"/>
                  <a:pt x="36429" y="22094"/>
                  <a:pt x="37576" y="22094"/>
                </a:cubicBezTo>
                <a:cubicBezTo>
                  <a:pt x="39978" y="22094"/>
                  <a:pt x="42377" y="22232"/>
                  <a:pt x="44421" y="23079"/>
                </a:cubicBezTo>
                <a:cubicBezTo>
                  <a:pt x="45569" y="23553"/>
                  <a:pt x="46852" y="23767"/>
                  <a:pt x="48117" y="23767"/>
                </a:cubicBezTo>
                <a:cubicBezTo>
                  <a:pt x="50882" y="23767"/>
                  <a:pt x="53556" y="22744"/>
                  <a:pt x="54506" y="21186"/>
                </a:cubicBezTo>
                <a:cubicBezTo>
                  <a:pt x="55894" y="18918"/>
                  <a:pt x="54760" y="14884"/>
                  <a:pt x="56777" y="12867"/>
                </a:cubicBezTo>
                <a:cubicBezTo>
                  <a:pt x="58559" y="11083"/>
                  <a:pt x="61324" y="7632"/>
                  <a:pt x="65593" y="7632"/>
                </a:cubicBezTo>
                <a:cubicBezTo>
                  <a:pt x="66158" y="7632"/>
                  <a:pt x="66748" y="7692"/>
                  <a:pt x="67366" y="7824"/>
                </a:cubicBezTo>
                <a:cubicBezTo>
                  <a:pt x="71935" y="8803"/>
                  <a:pt x="73644" y="10344"/>
                  <a:pt x="76314" y="10344"/>
                </a:cubicBezTo>
                <a:cubicBezTo>
                  <a:pt x="76738" y="10344"/>
                  <a:pt x="77186" y="10305"/>
                  <a:pt x="77673" y="10219"/>
                </a:cubicBezTo>
                <a:cubicBezTo>
                  <a:pt x="81233" y="9590"/>
                  <a:pt x="82494" y="7068"/>
                  <a:pt x="85772" y="6814"/>
                </a:cubicBezTo>
                <a:cubicBezTo>
                  <a:pt x="89050" y="6563"/>
                  <a:pt x="91861" y="5165"/>
                  <a:pt x="94550" y="2017"/>
                </a:cubicBezTo>
                <a:lnTo>
                  <a:pt x="9453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7"/>
          <p:cNvSpPr/>
          <p:nvPr/>
        </p:nvSpPr>
        <p:spPr>
          <a:xfrm>
            <a:off x="4346135" y="1156931"/>
            <a:ext cx="195483" cy="126276"/>
          </a:xfrm>
          <a:custGeom>
            <a:avLst/>
            <a:gdLst/>
            <a:ahLst/>
            <a:cxnLst/>
            <a:rect l="l" t="t" r="r" b="b"/>
            <a:pathLst>
              <a:path w="1516" h="1158" extrusionOk="0">
                <a:moveTo>
                  <a:pt x="756" y="0"/>
                </a:moveTo>
                <a:cubicBezTo>
                  <a:pt x="340" y="0"/>
                  <a:pt x="1" y="257"/>
                  <a:pt x="1" y="581"/>
                </a:cubicBezTo>
                <a:cubicBezTo>
                  <a:pt x="1" y="900"/>
                  <a:pt x="340" y="1158"/>
                  <a:pt x="756" y="1158"/>
                </a:cubicBezTo>
                <a:cubicBezTo>
                  <a:pt x="1176" y="1158"/>
                  <a:pt x="1516" y="900"/>
                  <a:pt x="1516" y="581"/>
                </a:cubicBezTo>
                <a:cubicBezTo>
                  <a:pt x="1516" y="257"/>
                  <a:pt x="1176" y="0"/>
                  <a:pt x="75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7"/>
          <p:cNvSpPr/>
          <p:nvPr/>
        </p:nvSpPr>
        <p:spPr>
          <a:xfrm>
            <a:off x="4693000" y="1283109"/>
            <a:ext cx="146355" cy="73497"/>
          </a:xfrm>
          <a:custGeom>
            <a:avLst/>
            <a:gdLst/>
            <a:ahLst/>
            <a:cxnLst/>
            <a:rect l="l" t="t" r="r" b="b"/>
            <a:pathLst>
              <a:path w="1135" h="674" extrusionOk="0">
                <a:moveTo>
                  <a:pt x="568" y="1"/>
                </a:moveTo>
                <a:cubicBezTo>
                  <a:pt x="255" y="1"/>
                  <a:pt x="1" y="152"/>
                  <a:pt x="1" y="337"/>
                </a:cubicBezTo>
                <a:cubicBezTo>
                  <a:pt x="1" y="523"/>
                  <a:pt x="255" y="674"/>
                  <a:pt x="568" y="674"/>
                </a:cubicBezTo>
                <a:cubicBezTo>
                  <a:pt x="880" y="674"/>
                  <a:pt x="1134" y="523"/>
                  <a:pt x="1134" y="337"/>
                </a:cubicBezTo>
                <a:cubicBezTo>
                  <a:pt x="1134" y="152"/>
                  <a:pt x="880" y="1"/>
                  <a:pt x="56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7"/>
          <p:cNvSpPr/>
          <p:nvPr/>
        </p:nvSpPr>
        <p:spPr>
          <a:xfrm>
            <a:off x="4693000" y="1156931"/>
            <a:ext cx="146355" cy="63356"/>
          </a:xfrm>
          <a:custGeom>
            <a:avLst/>
            <a:gdLst/>
            <a:ahLst/>
            <a:cxnLst/>
            <a:rect l="l" t="t" r="r" b="b"/>
            <a:pathLst>
              <a:path w="1135" h="581" extrusionOk="0">
                <a:moveTo>
                  <a:pt x="568" y="0"/>
                </a:moveTo>
                <a:cubicBezTo>
                  <a:pt x="255" y="0"/>
                  <a:pt x="1" y="130"/>
                  <a:pt x="1" y="289"/>
                </a:cubicBezTo>
                <a:cubicBezTo>
                  <a:pt x="1" y="450"/>
                  <a:pt x="255" y="581"/>
                  <a:pt x="568" y="581"/>
                </a:cubicBezTo>
                <a:cubicBezTo>
                  <a:pt x="880" y="581"/>
                  <a:pt x="1134" y="450"/>
                  <a:pt x="1134" y="289"/>
                </a:cubicBezTo>
                <a:cubicBezTo>
                  <a:pt x="1134" y="130"/>
                  <a:pt x="880" y="0"/>
                  <a:pt x="56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7"/>
          <p:cNvSpPr/>
          <p:nvPr/>
        </p:nvSpPr>
        <p:spPr>
          <a:xfrm>
            <a:off x="1896935" y="856622"/>
            <a:ext cx="211601" cy="134019"/>
          </a:xfrm>
          <a:custGeom>
            <a:avLst/>
            <a:gdLst/>
            <a:ahLst/>
            <a:cxnLst/>
            <a:rect l="l" t="t" r="r" b="b"/>
            <a:pathLst>
              <a:path w="1641" h="1229" extrusionOk="0">
                <a:moveTo>
                  <a:pt x="880" y="1"/>
                </a:moveTo>
                <a:cubicBezTo>
                  <a:pt x="831" y="1"/>
                  <a:pt x="781" y="5"/>
                  <a:pt x="730" y="12"/>
                </a:cubicBezTo>
                <a:cubicBezTo>
                  <a:pt x="307" y="74"/>
                  <a:pt x="1" y="397"/>
                  <a:pt x="53" y="730"/>
                </a:cubicBezTo>
                <a:cubicBezTo>
                  <a:pt x="95" y="1025"/>
                  <a:pt x="402" y="1229"/>
                  <a:pt x="766" y="1229"/>
                </a:cubicBezTo>
                <a:cubicBezTo>
                  <a:pt x="814" y="1229"/>
                  <a:pt x="862" y="1225"/>
                  <a:pt x="911" y="1218"/>
                </a:cubicBezTo>
                <a:cubicBezTo>
                  <a:pt x="1334" y="1153"/>
                  <a:pt x="1640" y="830"/>
                  <a:pt x="1588" y="500"/>
                </a:cubicBezTo>
                <a:cubicBezTo>
                  <a:pt x="1546" y="206"/>
                  <a:pt x="1243" y="1"/>
                  <a:pt x="88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7"/>
          <p:cNvSpPr/>
          <p:nvPr/>
        </p:nvSpPr>
        <p:spPr>
          <a:xfrm>
            <a:off x="2222281" y="834264"/>
            <a:ext cx="94905" cy="80368"/>
          </a:xfrm>
          <a:custGeom>
            <a:avLst/>
            <a:gdLst/>
            <a:ahLst/>
            <a:cxnLst/>
            <a:rect l="l" t="t" r="r" b="b"/>
            <a:pathLst>
              <a:path w="736" h="737" extrusionOk="0">
                <a:moveTo>
                  <a:pt x="367" y="1"/>
                </a:moveTo>
                <a:cubicBezTo>
                  <a:pt x="165" y="1"/>
                  <a:pt x="0" y="165"/>
                  <a:pt x="0" y="368"/>
                </a:cubicBezTo>
                <a:cubicBezTo>
                  <a:pt x="0" y="571"/>
                  <a:pt x="165" y="736"/>
                  <a:pt x="367" y="736"/>
                </a:cubicBezTo>
                <a:cubicBezTo>
                  <a:pt x="570" y="736"/>
                  <a:pt x="735" y="571"/>
                  <a:pt x="735" y="368"/>
                </a:cubicBezTo>
                <a:cubicBezTo>
                  <a:pt x="735" y="165"/>
                  <a:pt x="570" y="1"/>
                  <a:pt x="3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7"/>
          <p:cNvSpPr/>
          <p:nvPr/>
        </p:nvSpPr>
        <p:spPr>
          <a:xfrm>
            <a:off x="2086609" y="751829"/>
            <a:ext cx="84331" cy="70989"/>
          </a:xfrm>
          <a:custGeom>
            <a:avLst/>
            <a:gdLst/>
            <a:ahLst/>
            <a:cxnLst/>
            <a:rect l="l" t="t" r="r" b="b"/>
            <a:pathLst>
              <a:path w="654" h="651" extrusionOk="0">
                <a:moveTo>
                  <a:pt x="327" y="0"/>
                </a:moveTo>
                <a:cubicBezTo>
                  <a:pt x="149" y="0"/>
                  <a:pt x="1" y="145"/>
                  <a:pt x="1" y="324"/>
                </a:cubicBezTo>
                <a:cubicBezTo>
                  <a:pt x="1" y="506"/>
                  <a:pt x="149" y="650"/>
                  <a:pt x="327" y="650"/>
                </a:cubicBezTo>
                <a:cubicBezTo>
                  <a:pt x="506" y="650"/>
                  <a:pt x="653" y="506"/>
                  <a:pt x="653" y="324"/>
                </a:cubicBezTo>
                <a:cubicBezTo>
                  <a:pt x="653" y="145"/>
                  <a:pt x="506" y="0"/>
                  <a:pt x="32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7"/>
          <p:cNvSpPr/>
          <p:nvPr/>
        </p:nvSpPr>
        <p:spPr>
          <a:xfrm>
            <a:off x="6871430" y="362209"/>
            <a:ext cx="184393" cy="104685"/>
          </a:xfrm>
          <a:custGeom>
            <a:avLst/>
            <a:gdLst/>
            <a:ahLst/>
            <a:cxnLst/>
            <a:rect l="l" t="t" r="r" b="b"/>
            <a:pathLst>
              <a:path w="1430" h="960" extrusionOk="0">
                <a:moveTo>
                  <a:pt x="715" y="0"/>
                </a:moveTo>
                <a:cubicBezTo>
                  <a:pt x="320" y="0"/>
                  <a:pt x="1" y="213"/>
                  <a:pt x="1" y="478"/>
                </a:cubicBezTo>
                <a:cubicBezTo>
                  <a:pt x="1" y="743"/>
                  <a:pt x="320" y="959"/>
                  <a:pt x="715" y="959"/>
                </a:cubicBezTo>
                <a:cubicBezTo>
                  <a:pt x="1110" y="959"/>
                  <a:pt x="1430" y="743"/>
                  <a:pt x="1430" y="478"/>
                </a:cubicBezTo>
                <a:cubicBezTo>
                  <a:pt x="1430" y="213"/>
                  <a:pt x="1110" y="0"/>
                  <a:pt x="71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7"/>
          <p:cNvSpPr/>
          <p:nvPr/>
        </p:nvSpPr>
        <p:spPr>
          <a:xfrm>
            <a:off x="7098771" y="270390"/>
            <a:ext cx="81623" cy="69027"/>
          </a:xfrm>
          <a:custGeom>
            <a:avLst/>
            <a:gdLst/>
            <a:ahLst/>
            <a:cxnLst/>
            <a:rect l="l" t="t" r="r" b="b"/>
            <a:pathLst>
              <a:path w="633" h="633" extrusionOk="0">
                <a:moveTo>
                  <a:pt x="316" y="0"/>
                </a:moveTo>
                <a:cubicBezTo>
                  <a:pt x="144" y="0"/>
                  <a:pt x="0" y="141"/>
                  <a:pt x="0" y="317"/>
                </a:cubicBezTo>
                <a:cubicBezTo>
                  <a:pt x="0" y="492"/>
                  <a:pt x="144" y="633"/>
                  <a:pt x="316" y="633"/>
                </a:cubicBezTo>
                <a:cubicBezTo>
                  <a:pt x="492" y="633"/>
                  <a:pt x="633" y="492"/>
                  <a:pt x="633" y="317"/>
                </a:cubicBezTo>
                <a:cubicBezTo>
                  <a:pt x="633" y="141"/>
                  <a:pt x="492" y="0"/>
                  <a:pt x="31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7"/>
          <p:cNvSpPr/>
          <p:nvPr/>
        </p:nvSpPr>
        <p:spPr>
          <a:xfrm>
            <a:off x="6871435" y="210860"/>
            <a:ext cx="48871" cy="41329"/>
          </a:xfrm>
          <a:custGeom>
            <a:avLst/>
            <a:gdLst/>
            <a:ahLst/>
            <a:cxnLst/>
            <a:rect l="l" t="t" r="r" b="b"/>
            <a:pathLst>
              <a:path w="379" h="379" extrusionOk="0">
                <a:moveTo>
                  <a:pt x="190" y="1"/>
                </a:moveTo>
                <a:cubicBezTo>
                  <a:pt x="83" y="1"/>
                  <a:pt x="1" y="86"/>
                  <a:pt x="1" y="189"/>
                </a:cubicBezTo>
                <a:cubicBezTo>
                  <a:pt x="1" y="296"/>
                  <a:pt x="83" y="378"/>
                  <a:pt x="190" y="378"/>
                </a:cubicBezTo>
                <a:cubicBezTo>
                  <a:pt x="293" y="378"/>
                  <a:pt x="379" y="296"/>
                  <a:pt x="379" y="189"/>
                </a:cubicBezTo>
                <a:cubicBezTo>
                  <a:pt x="379" y="86"/>
                  <a:pt x="293" y="1"/>
                  <a:pt x="19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7"/>
          <p:cNvSpPr/>
          <p:nvPr/>
        </p:nvSpPr>
        <p:spPr>
          <a:xfrm>
            <a:off x="6427090" y="692287"/>
            <a:ext cx="181815" cy="153320"/>
          </a:xfrm>
          <a:custGeom>
            <a:avLst/>
            <a:gdLst/>
            <a:ahLst/>
            <a:cxnLst/>
            <a:rect l="l" t="t" r="r" b="b"/>
            <a:pathLst>
              <a:path w="1410" h="1406" extrusionOk="0">
                <a:moveTo>
                  <a:pt x="705" y="0"/>
                </a:moveTo>
                <a:cubicBezTo>
                  <a:pt x="317" y="0"/>
                  <a:pt x="0" y="313"/>
                  <a:pt x="0" y="701"/>
                </a:cubicBezTo>
                <a:cubicBezTo>
                  <a:pt x="0" y="1093"/>
                  <a:pt x="317" y="1406"/>
                  <a:pt x="705" y="1406"/>
                </a:cubicBezTo>
                <a:cubicBezTo>
                  <a:pt x="1093" y="1406"/>
                  <a:pt x="1409" y="1093"/>
                  <a:pt x="1409" y="701"/>
                </a:cubicBezTo>
                <a:cubicBezTo>
                  <a:pt x="1409" y="313"/>
                  <a:pt x="1093" y="0"/>
                  <a:pt x="70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7"/>
          <p:cNvSpPr/>
          <p:nvPr/>
        </p:nvSpPr>
        <p:spPr>
          <a:xfrm>
            <a:off x="4569870" y="1133279"/>
            <a:ext cx="65247" cy="55177"/>
          </a:xfrm>
          <a:custGeom>
            <a:avLst/>
            <a:gdLst/>
            <a:ahLst/>
            <a:cxnLst/>
            <a:rect l="l" t="t" r="r" b="b"/>
            <a:pathLst>
              <a:path w="506" h="506" extrusionOk="0">
                <a:moveTo>
                  <a:pt x="255" y="0"/>
                </a:moveTo>
                <a:cubicBezTo>
                  <a:pt x="114" y="0"/>
                  <a:pt x="1" y="114"/>
                  <a:pt x="1" y="254"/>
                </a:cubicBezTo>
                <a:cubicBezTo>
                  <a:pt x="1" y="392"/>
                  <a:pt x="114" y="506"/>
                  <a:pt x="255" y="506"/>
                </a:cubicBezTo>
                <a:cubicBezTo>
                  <a:pt x="392" y="506"/>
                  <a:pt x="505" y="392"/>
                  <a:pt x="505" y="254"/>
                </a:cubicBezTo>
                <a:cubicBezTo>
                  <a:pt x="505" y="114"/>
                  <a:pt x="392" y="0"/>
                  <a:pt x="25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7"/>
          <p:cNvSpPr/>
          <p:nvPr/>
        </p:nvSpPr>
        <p:spPr>
          <a:xfrm>
            <a:off x="5057681" y="1319845"/>
            <a:ext cx="61636" cy="52560"/>
          </a:xfrm>
          <a:custGeom>
            <a:avLst/>
            <a:gdLst/>
            <a:ahLst/>
            <a:cxnLst/>
            <a:rect l="l" t="t" r="r" b="b"/>
            <a:pathLst>
              <a:path w="478" h="482" extrusionOk="0">
                <a:moveTo>
                  <a:pt x="238" y="0"/>
                </a:moveTo>
                <a:cubicBezTo>
                  <a:pt x="107" y="0"/>
                  <a:pt x="0" y="107"/>
                  <a:pt x="0" y="241"/>
                </a:cubicBezTo>
                <a:cubicBezTo>
                  <a:pt x="0" y="371"/>
                  <a:pt x="107" y="481"/>
                  <a:pt x="238" y="481"/>
                </a:cubicBezTo>
                <a:cubicBezTo>
                  <a:pt x="371" y="481"/>
                  <a:pt x="478" y="371"/>
                  <a:pt x="478" y="241"/>
                </a:cubicBezTo>
                <a:cubicBezTo>
                  <a:pt x="478" y="107"/>
                  <a:pt x="371" y="0"/>
                  <a:pt x="23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7"/>
          <p:cNvSpPr/>
          <p:nvPr/>
        </p:nvSpPr>
        <p:spPr>
          <a:xfrm>
            <a:off x="2452561" y="847798"/>
            <a:ext cx="56865" cy="48417"/>
          </a:xfrm>
          <a:custGeom>
            <a:avLst/>
            <a:gdLst/>
            <a:ahLst/>
            <a:cxnLst/>
            <a:rect l="l" t="t" r="r" b="b"/>
            <a:pathLst>
              <a:path w="441" h="444" extrusionOk="0">
                <a:moveTo>
                  <a:pt x="221" y="0"/>
                </a:moveTo>
                <a:cubicBezTo>
                  <a:pt x="97" y="0"/>
                  <a:pt x="0" y="100"/>
                  <a:pt x="0" y="224"/>
                </a:cubicBezTo>
                <a:cubicBezTo>
                  <a:pt x="0" y="344"/>
                  <a:pt x="97" y="444"/>
                  <a:pt x="221" y="444"/>
                </a:cubicBezTo>
                <a:cubicBezTo>
                  <a:pt x="341" y="444"/>
                  <a:pt x="441" y="344"/>
                  <a:pt x="441" y="224"/>
                </a:cubicBezTo>
                <a:cubicBezTo>
                  <a:pt x="441" y="100"/>
                  <a:pt x="341" y="0"/>
                  <a:pt x="22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7"/>
          <p:cNvSpPr/>
          <p:nvPr/>
        </p:nvSpPr>
        <p:spPr>
          <a:xfrm>
            <a:off x="2269584" y="597199"/>
            <a:ext cx="136168" cy="115044"/>
          </a:xfrm>
          <a:custGeom>
            <a:avLst/>
            <a:gdLst/>
            <a:ahLst/>
            <a:cxnLst/>
            <a:rect l="l" t="t" r="r" b="b"/>
            <a:pathLst>
              <a:path w="1056" h="1055" extrusionOk="0">
                <a:moveTo>
                  <a:pt x="530" y="0"/>
                </a:moveTo>
                <a:cubicBezTo>
                  <a:pt x="238" y="0"/>
                  <a:pt x="0" y="237"/>
                  <a:pt x="0" y="525"/>
                </a:cubicBezTo>
                <a:cubicBezTo>
                  <a:pt x="0" y="817"/>
                  <a:pt x="238" y="1055"/>
                  <a:pt x="530" y="1055"/>
                </a:cubicBezTo>
                <a:cubicBezTo>
                  <a:pt x="818" y="1055"/>
                  <a:pt x="1056" y="817"/>
                  <a:pt x="1056" y="525"/>
                </a:cubicBezTo>
                <a:cubicBezTo>
                  <a:pt x="1056" y="237"/>
                  <a:pt x="818" y="0"/>
                  <a:pt x="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7"/>
          <p:cNvSpPr/>
          <p:nvPr/>
        </p:nvSpPr>
        <p:spPr>
          <a:xfrm>
            <a:off x="2167974" y="-651265"/>
            <a:ext cx="2811037" cy="679361"/>
          </a:xfrm>
          <a:custGeom>
            <a:avLst/>
            <a:gdLst/>
            <a:ahLst/>
            <a:cxnLst/>
            <a:rect l="l" t="t" r="r" b="b"/>
            <a:pathLst>
              <a:path w="21800" h="6230" extrusionOk="0">
                <a:moveTo>
                  <a:pt x="1026" y="0"/>
                </a:moveTo>
                <a:cubicBezTo>
                  <a:pt x="758" y="258"/>
                  <a:pt x="534" y="568"/>
                  <a:pt x="393" y="935"/>
                </a:cubicBezTo>
                <a:cubicBezTo>
                  <a:pt x="0" y="1951"/>
                  <a:pt x="405" y="2870"/>
                  <a:pt x="1365" y="2870"/>
                </a:cubicBezTo>
                <a:cubicBezTo>
                  <a:pt x="1486" y="2870"/>
                  <a:pt x="1616" y="2855"/>
                  <a:pt x="1754" y="2825"/>
                </a:cubicBezTo>
                <a:cubicBezTo>
                  <a:pt x="3094" y="2523"/>
                  <a:pt x="4393" y="2035"/>
                  <a:pt x="5736" y="1729"/>
                </a:cubicBezTo>
                <a:cubicBezTo>
                  <a:pt x="6192" y="1626"/>
                  <a:pt x="6641" y="1580"/>
                  <a:pt x="7086" y="1580"/>
                </a:cubicBezTo>
                <a:cubicBezTo>
                  <a:pt x="8204" y="1580"/>
                  <a:pt x="9290" y="1874"/>
                  <a:pt x="10368" y="2309"/>
                </a:cubicBezTo>
                <a:cubicBezTo>
                  <a:pt x="12037" y="2983"/>
                  <a:pt x="13546" y="3945"/>
                  <a:pt x="15168" y="4715"/>
                </a:cubicBezTo>
                <a:cubicBezTo>
                  <a:pt x="16633" y="5408"/>
                  <a:pt x="18405" y="6230"/>
                  <a:pt x="20070" y="6230"/>
                </a:cubicBezTo>
                <a:cubicBezTo>
                  <a:pt x="20087" y="6230"/>
                  <a:pt x="20105" y="6230"/>
                  <a:pt x="20122" y="6229"/>
                </a:cubicBezTo>
                <a:cubicBezTo>
                  <a:pt x="21208" y="6216"/>
                  <a:pt x="21799" y="5364"/>
                  <a:pt x="21647" y="4337"/>
                </a:cubicBezTo>
                <a:cubicBezTo>
                  <a:pt x="21548" y="3657"/>
                  <a:pt x="20960" y="3237"/>
                  <a:pt x="20410" y="2897"/>
                </a:cubicBezTo>
                <a:cubicBezTo>
                  <a:pt x="19686" y="2457"/>
                  <a:pt x="17909" y="1158"/>
                  <a:pt x="19597" y="698"/>
                </a:cubicBezTo>
                <a:cubicBezTo>
                  <a:pt x="20077" y="568"/>
                  <a:pt x="20851" y="382"/>
                  <a:pt x="21335" y="0"/>
                </a:cubicBezTo>
                <a:lnTo>
                  <a:pt x="19435" y="0"/>
                </a:lnTo>
                <a:cubicBezTo>
                  <a:pt x="18373" y="344"/>
                  <a:pt x="17037" y="663"/>
                  <a:pt x="17181" y="1681"/>
                </a:cubicBezTo>
                <a:cubicBezTo>
                  <a:pt x="17270" y="2296"/>
                  <a:pt x="18030" y="2495"/>
                  <a:pt x="18504" y="2729"/>
                </a:cubicBezTo>
                <a:cubicBezTo>
                  <a:pt x="19108" y="3027"/>
                  <a:pt x="19758" y="3389"/>
                  <a:pt x="20198" y="3917"/>
                </a:cubicBezTo>
                <a:cubicBezTo>
                  <a:pt x="20466" y="4240"/>
                  <a:pt x="20837" y="4852"/>
                  <a:pt x="20490" y="5237"/>
                </a:cubicBezTo>
                <a:cubicBezTo>
                  <a:pt x="20338" y="5406"/>
                  <a:pt x="20082" y="5465"/>
                  <a:pt x="19796" y="5465"/>
                </a:cubicBezTo>
                <a:cubicBezTo>
                  <a:pt x="19300" y="5465"/>
                  <a:pt x="18713" y="5287"/>
                  <a:pt x="18422" y="5203"/>
                </a:cubicBezTo>
                <a:cubicBezTo>
                  <a:pt x="16679" y="4701"/>
                  <a:pt x="15150" y="3835"/>
                  <a:pt x="13611" y="2918"/>
                </a:cubicBezTo>
                <a:cubicBezTo>
                  <a:pt x="11739" y="1797"/>
                  <a:pt x="9437" y="956"/>
                  <a:pt x="7269" y="742"/>
                </a:cubicBezTo>
                <a:cubicBezTo>
                  <a:pt x="6873" y="703"/>
                  <a:pt x="6479" y="679"/>
                  <a:pt x="6086" y="679"/>
                </a:cubicBezTo>
                <a:cubicBezTo>
                  <a:pt x="5526" y="679"/>
                  <a:pt x="4969" y="728"/>
                  <a:pt x="4413" y="849"/>
                </a:cubicBezTo>
                <a:cubicBezTo>
                  <a:pt x="3617" y="1018"/>
                  <a:pt x="2861" y="1523"/>
                  <a:pt x="2043" y="1584"/>
                </a:cubicBezTo>
                <a:cubicBezTo>
                  <a:pt x="2001" y="1588"/>
                  <a:pt x="1962" y="1589"/>
                  <a:pt x="1925" y="1589"/>
                </a:cubicBezTo>
                <a:cubicBezTo>
                  <a:pt x="1136" y="1589"/>
                  <a:pt x="1362" y="868"/>
                  <a:pt x="1809" y="403"/>
                </a:cubicBezTo>
                <a:cubicBezTo>
                  <a:pt x="1960" y="244"/>
                  <a:pt x="2136" y="117"/>
                  <a:pt x="231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7"/>
          <p:cNvSpPr/>
          <p:nvPr/>
        </p:nvSpPr>
        <p:spPr>
          <a:xfrm>
            <a:off x="4944703" y="-651267"/>
            <a:ext cx="1645101" cy="925043"/>
          </a:xfrm>
          <a:custGeom>
            <a:avLst/>
            <a:gdLst/>
            <a:ahLst/>
            <a:cxnLst/>
            <a:rect l="l" t="t" r="r" b="b"/>
            <a:pathLst>
              <a:path w="12758" h="8483" extrusionOk="0">
                <a:moveTo>
                  <a:pt x="2278" y="0"/>
                </a:moveTo>
                <a:cubicBezTo>
                  <a:pt x="1942" y="365"/>
                  <a:pt x="1282" y="581"/>
                  <a:pt x="979" y="897"/>
                </a:cubicBezTo>
                <a:cubicBezTo>
                  <a:pt x="0" y="1911"/>
                  <a:pt x="330" y="2969"/>
                  <a:pt x="1453" y="3570"/>
                </a:cubicBezTo>
                <a:cubicBezTo>
                  <a:pt x="2595" y="4182"/>
                  <a:pt x="3202" y="5419"/>
                  <a:pt x="1986" y="6378"/>
                </a:cubicBezTo>
                <a:cubicBezTo>
                  <a:pt x="1330" y="6896"/>
                  <a:pt x="1058" y="7394"/>
                  <a:pt x="1821" y="8068"/>
                </a:cubicBezTo>
                <a:cubicBezTo>
                  <a:pt x="2194" y="8399"/>
                  <a:pt x="2723" y="8483"/>
                  <a:pt x="3256" y="8483"/>
                </a:cubicBezTo>
                <a:cubicBezTo>
                  <a:pt x="3653" y="8483"/>
                  <a:pt x="4052" y="8436"/>
                  <a:pt x="4391" y="8411"/>
                </a:cubicBezTo>
                <a:cubicBezTo>
                  <a:pt x="6079" y="8288"/>
                  <a:pt x="8126" y="7367"/>
                  <a:pt x="8727" y="5646"/>
                </a:cubicBezTo>
                <a:cubicBezTo>
                  <a:pt x="9187" y="4320"/>
                  <a:pt x="7944" y="2609"/>
                  <a:pt x="9332" y="1608"/>
                </a:cubicBezTo>
                <a:cubicBezTo>
                  <a:pt x="9779" y="1282"/>
                  <a:pt x="10263" y="1151"/>
                  <a:pt x="10785" y="1007"/>
                </a:cubicBezTo>
                <a:cubicBezTo>
                  <a:pt x="11455" y="818"/>
                  <a:pt x="12098" y="433"/>
                  <a:pt x="12679" y="56"/>
                </a:cubicBezTo>
                <a:cubicBezTo>
                  <a:pt x="12699" y="42"/>
                  <a:pt x="12726" y="24"/>
                  <a:pt x="12758" y="0"/>
                </a:cubicBezTo>
                <a:lnTo>
                  <a:pt x="10023" y="0"/>
                </a:lnTo>
                <a:cubicBezTo>
                  <a:pt x="9985" y="11"/>
                  <a:pt x="9950" y="21"/>
                  <a:pt x="9916" y="32"/>
                </a:cubicBezTo>
                <a:cubicBezTo>
                  <a:pt x="8792" y="358"/>
                  <a:pt x="6903" y="268"/>
                  <a:pt x="6745" y="1856"/>
                </a:cubicBezTo>
                <a:cubicBezTo>
                  <a:pt x="6666" y="2632"/>
                  <a:pt x="7240" y="3278"/>
                  <a:pt x="6483" y="3876"/>
                </a:cubicBezTo>
                <a:cubicBezTo>
                  <a:pt x="6219" y="4085"/>
                  <a:pt x="5995" y="4170"/>
                  <a:pt x="5796" y="4170"/>
                </a:cubicBezTo>
                <a:cubicBezTo>
                  <a:pt x="5355" y="4170"/>
                  <a:pt x="5038" y="3750"/>
                  <a:pt x="4673" y="3333"/>
                </a:cubicBezTo>
                <a:cubicBezTo>
                  <a:pt x="4130" y="2718"/>
                  <a:pt x="3419" y="2725"/>
                  <a:pt x="2670" y="2615"/>
                </a:cubicBezTo>
                <a:cubicBezTo>
                  <a:pt x="2433" y="2577"/>
                  <a:pt x="1965" y="2567"/>
                  <a:pt x="1804" y="2354"/>
                </a:cubicBezTo>
                <a:cubicBezTo>
                  <a:pt x="1567" y="2041"/>
                  <a:pt x="1918" y="1516"/>
                  <a:pt x="2089" y="1265"/>
                </a:cubicBezTo>
                <a:cubicBezTo>
                  <a:pt x="2240" y="1045"/>
                  <a:pt x="2825" y="523"/>
                  <a:pt x="32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7"/>
          <p:cNvSpPr/>
          <p:nvPr/>
        </p:nvSpPr>
        <p:spPr>
          <a:xfrm>
            <a:off x="0" y="-651267"/>
            <a:ext cx="2074365" cy="1065168"/>
          </a:xfrm>
          <a:custGeom>
            <a:avLst/>
            <a:gdLst/>
            <a:ahLst/>
            <a:cxnLst/>
            <a:rect l="l" t="t" r="r" b="b"/>
            <a:pathLst>
              <a:path w="16087" h="9768" extrusionOk="0">
                <a:moveTo>
                  <a:pt x="14846" y="0"/>
                </a:moveTo>
                <a:cubicBezTo>
                  <a:pt x="14818" y="70"/>
                  <a:pt x="14784" y="138"/>
                  <a:pt x="14736" y="197"/>
                </a:cubicBezTo>
                <a:cubicBezTo>
                  <a:pt x="14506" y="492"/>
                  <a:pt x="13922" y="677"/>
                  <a:pt x="13592" y="818"/>
                </a:cubicBezTo>
                <a:cubicBezTo>
                  <a:pt x="13025" y="1059"/>
                  <a:pt x="12403" y="1296"/>
                  <a:pt x="11813" y="1481"/>
                </a:cubicBezTo>
                <a:cubicBezTo>
                  <a:pt x="10823" y="1791"/>
                  <a:pt x="9538" y="1832"/>
                  <a:pt x="8922" y="2828"/>
                </a:cubicBezTo>
                <a:cubicBezTo>
                  <a:pt x="8280" y="3866"/>
                  <a:pt x="8954" y="4597"/>
                  <a:pt x="9961" y="4828"/>
                </a:cubicBezTo>
                <a:cubicBezTo>
                  <a:pt x="10654" y="4986"/>
                  <a:pt x="11359" y="5233"/>
                  <a:pt x="11775" y="5858"/>
                </a:cubicBezTo>
                <a:cubicBezTo>
                  <a:pt x="12344" y="6714"/>
                  <a:pt x="11754" y="7772"/>
                  <a:pt x="10929" y="8250"/>
                </a:cubicBezTo>
                <a:cubicBezTo>
                  <a:pt x="10430" y="8540"/>
                  <a:pt x="9885" y="8661"/>
                  <a:pt x="9336" y="8661"/>
                </a:cubicBezTo>
                <a:cubicBezTo>
                  <a:pt x="8512" y="8661"/>
                  <a:pt x="7677" y="8387"/>
                  <a:pt x="6968" y="7999"/>
                </a:cubicBezTo>
                <a:cubicBezTo>
                  <a:pt x="6236" y="7597"/>
                  <a:pt x="5360" y="7085"/>
                  <a:pt x="5088" y="6233"/>
                </a:cubicBezTo>
                <a:cubicBezTo>
                  <a:pt x="4799" y="5322"/>
                  <a:pt x="5638" y="4879"/>
                  <a:pt x="5711" y="4024"/>
                </a:cubicBezTo>
                <a:cubicBezTo>
                  <a:pt x="5851" y="2395"/>
                  <a:pt x="3521" y="1859"/>
                  <a:pt x="2346" y="1859"/>
                </a:cubicBezTo>
                <a:cubicBezTo>
                  <a:pt x="1776" y="1859"/>
                  <a:pt x="804" y="1966"/>
                  <a:pt x="1223" y="2745"/>
                </a:cubicBezTo>
                <a:cubicBezTo>
                  <a:pt x="1464" y="3189"/>
                  <a:pt x="1913" y="3220"/>
                  <a:pt x="2354" y="3337"/>
                </a:cubicBezTo>
                <a:cubicBezTo>
                  <a:pt x="2996" y="3508"/>
                  <a:pt x="4408" y="3773"/>
                  <a:pt x="4044" y="4770"/>
                </a:cubicBezTo>
                <a:cubicBezTo>
                  <a:pt x="3888" y="5198"/>
                  <a:pt x="3400" y="5286"/>
                  <a:pt x="2870" y="5286"/>
                </a:cubicBezTo>
                <a:cubicBezTo>
                  <a:pt x="2498" y="5286"/>
                  <a:pt x="2106" y="5242"/>
                  <a:pt x="1794" y="5242"/>
                </a:cubicBezTo>
                <a:cubicBezTo>
                  <a:pt x="1698" y="5242"/>
                  <a:pt x="1610" y="5246"/>
                  <a:pt x="1532" y="5257"/>
                </a:cubicBezTo>
                <a:cubicBezTo>
                  <a:pt x="1085" y="5316"/>
                  <a:pt x="446" y="5536"/>
                  <a:pt x="0" y="5886"/>
                </a:cubicBezTo>
                <a:lnTo>
                  <a:pt x="0" y="7446"/>
                </a:lnTo>
                <a:cubicBezTo>
                  <a:pt x="72" y="7371"/>
                  <a:pt x="148" y="7298"/>
                  <a:pt x="230" y="7236"/>
                </a:cubicBezTo>
                <a:cubicBezTo>
                  <a:pt x="821" y="6797"/>
                  <a:pt x="1539" y="6353"/>
                  <a:pt x="2243" y="6130"/>
                </a:cubicBezTo>
                <a:cubicBezTo>
                  <a:pt x="2429" y="6071"/>
                  <a:pt x="2605" y="6044"/>
                  <a:pt x="2774" y="6044"/>
                </a:cubicBezTo>
                <a:cubicBezTo>
                  <a:pt x="3786" y="6044"/>
                  <a:pt x="4500" y="7020"/>
                  <a:pt x="5092" y="7786"/>
                </a:cubicBezTo>
                <a:cubicBezTo>
                  <a:pt x="5793" y="8697"/>
                  <a:pt x="6919" y="9294"/>
                  <a:pt x="8029" y="9580"/>
                </a:cubicBezTo>
                <a:cubicBezTo>
                  <a:pt x="8497" y="9699"/>
                  <a:pt x="9057" y="9768"/>
                  <a:pt x="9634" y="9768"/>
                </a:cubicBezTo>
                <a:cubicBezTo>
                  <a:pt x="10678" y="9768"/>
                  <a:pt x="11780" y="9543"/>
                  <a:pt x="12500" y="8992"/>
                </a:cubicBezTo>
                <a:cubicBezTo>
                  <a:pt x="13403" y="8305"/>
                  <a:pt x="14166" y="6749"/>
                  <a:pt x="13389" y="5725"/>
                </a:cubicBezTo>
                <a:cubicBezTo>
                  <a:pt x="12805" y="4948"/>
                  <a:pt x="11888" y="4965"/>
                  <a:pt x="11112" y="4515"/>
                </a:cubicBezTo>
                <a:cubicBezTo>
                  <a:pt x="10795" y="4333"/>
                  <a:pt x="10180" y="4034"/>
                  <a:pt x="10139" y="3622"/>
                </a:cubicBezTo>
                <a:cubicBezTo>
                  <a:pt x="10091" y="3192"/>
                  <a:pt x="10586" y="2708"/>
                  <a:pt x="10919" y="2515"/>
                </a:cubicBezTo>
                <a:cubicBezTo>
                  <a:pt x="11362" y="2261"/>
                  <a:pt x="11891" y="2165"/>
                  <a:pt x="12390" y="2106"/>
                </a:cubicBezTo>
                <a:cubicBezTo>
                  <a:pt x="13142" y="2024"/>
                  <a:pt x="13746" y="1763"/>
                  <a:pt x="14410" y="1402"/>
                </a:cubicBezTo>
                <a:cubicBezTo>
                  <a:pt x="14674" y="1258"/>
                  <a:pt x="15537" y="636"/>
                  <a:pt x="1608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7"/>
          <p:cNvSpPr txBox="1">
            <a:spLocks noGrp="1"/>
          </p:cNvSpPr>
          <p:nvPr>
            <p:ph type="subTitle" idx="1"/>
          </p:nvPr>
        </p:nvSpPr>
        <p:spPr>
          <a:xfrm>
            <a:off x="960000" y="2473333"/>
            <a:ext cx="5199200" cy="366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400"/>
              <a:buFont typeface="Anaheim"/>
              <a:buChar char="●"/>
              <a:defRPr sz="1400">
                <a:solidFill>
                  <a:srgbClr val="191919"/>
                </a:solidFill>
              </a:defRPr>
            </a:lvl1pPr>
            <a:lvl2pPr lvl="1" algn="ctr" rtl="0">
              <a:lnSpc>
                <a:spcPct val="100000"/>
              </a:lnSpc>
              <a:spcBef>
                <a:spcPts val="1600"/>
              </a:spcBef>
              <a:spcAft>
                <a:spcPts val="0"/>
              </a:spcAft>
              <a:buClr>
                <a:srgbClr val="434343"/>
              </a:buClr>
              <a:buSzPts val="1400"/>
              <a:buFont typeface="Anaheim"/>
              <a:buChar char="○"/>
              <a:defRPr/>
            </a:lvl2pPr>
            <a:lvl3pPr lvl="2" algn="ctr" rtl="0">
              <a:lnSpc>
                <a:spcPct val="100000"/>
              </a:lnSpc>
              <a:spcBef>
                <a:spcPts val="1600"/>
              </a:spcBef>
              <a:spcAft>
                <a:spcPts val="0"/>
              </a:spcAft>
              <a:buClr>
                <a:srgbClr val="434343"/>
              </a:buClr>
              <a:buSzPts val="1400"/>
              <a:buFont typeface="Anaheim"/>
              <a:buChar char="■"/>
              <a:defRPr/>
            </a:lvl3pPr>
            <a:lvl4pPr lvl="3" algn="ctr" rtl="0">
              <a:lnSpc>
                <a:spcPct val="100000"/>
              </a:lnSpc>
              <a:spcBef>
                <a:spcPts val="1600"/>
              </a:spcBef>
              <a:spcAft>
                <a:spcPts val="0"/>
              </a:spcAft>
              <a:buClr>
                <a:srgbClr val="434343"/>
              </a:buClr>
              <a:buSzPts val="1400"/>
              <a:buFont typeface="Anaheim"/>
              <a:buChar char="●"/>
              <a:defRPr/>
            </a:lvl4pPr>
            <a:lvl5pPr lvl="4" algn="ctr" rtl="0">
              <a:lnSpc>
                <a:spcPct val="100000"/>
              </a:lnSpc>
              <a:spcBef>
                <a:spcPts val="1600"/>
              </a:spcBef>
              <a:spcAft>
                <a:spcPts val="0"/>
              </a:spcAft>
              <a:buClr>
                <a:srgbClr val="434343"/>
              </a:buClr>
              <a:buSzPts val="1400"/>
              <a:buFont typeface="Anaheim"/>
              <a:buChar char="○"/>
              <a:defRPr/>
            </a:lvl5pPr>
            <a:lvl6pPr lvl="5" algn="ctr" rtl="0">
              <a:lnSpc>
                <a:spcPct val="100000"/>
              </a:lnSpc>
              <a:spcBef>
                <a:spcPts val="1600"/>
              </a:spcBef>
              <a:spcAft>
                <a:spcPts val="0"/>
              </a:spcAft>
              <a:buClr>
                <a:srgbClr val="434343"/>
              </a:buClr>
              <a:buSzPts val="1400"/>
              <a:buFont typeface="Anaheim"/>
              <a:buChar char="■"/>
              <a:defRPr/>
            </a:lvl6pPr>
            <a:lvl7pPr lvl="6" algn="ctr" rtl="0">
              <a:lnSpc>
                <a:spcPct val="100000"/>
              </a:lnSpc>
              <a:spcBef>
                <a:spcPts val="1600"/>
              </a:spcBef>
              <a:spcAft>
                <a:spcPts val="0"/>
              </a:spcAft>
              <a:buClr>
                <a:srgbClr val="434343"/>
              </a:buClr>
              <a:buSzPts val="1400"/>
              <a:buFont typeface="Anaheim"/>
              <a:buChar char="●"/>
              <a:defRPr/>
            </a:lvl7pPr>
            <a:lvl8pPr lvl="7" algn="ctr" rtl="0">
              <a:lnSpc>
                <a:spcPct val="100000"/>
              </a:lnSpc>
              <a:spcBef>
                <a:spcPts val="1600"/>
              </a:spcBef>
              <a:spcAft>
                <a:spcPts val="0"/>
              </a:spcAft>
              <a:buClr>
                <a:srgbClr val="434343"/>
              </a:buClr>
              <a:buSzPts val="1400"/>
              <a:buFont typeface="Anaheim"/>
              <a:buChar char="○"/>
              <a:defRPr/>
            </a:lvl8pPr>
            <a:lvl9pPr lvl="8" algn="ctr" rtl="0">
              <a:lnSpc>
                <a:spcPct val="100000"/>
              </a:lnSpc>
              <a:spcBef>
                <a:spcPts val="1600"/>
              </a:spcBef>
              <a:spcAft>
                <a:spcPts val="1600"/>
              </a:spcAft>
              <a:buClr>
                <a:srgbClr val="434343"/>
              </a:buClr>
              <a:buSzPts val="1400"/>
              <a:buFont typeface="Anaheim"/>
              <a:buChar char="■"/>
              <a:defRPr/>
            </a:lvl9pPr>
          </a:lstStyle>
          <a:p>
            <a:endParaRPr/>
          </a:p>
        </p:txBody>
      </p:sp>
      <p:sp>
        <p:nvSpPr>
          <p:cNvPr id="289" name="Google Shape;289;p7"/>
          <p:cNvSpPr txBox="1">
            <a:spLocks noGrp="1"/>
          </p:cNvSpPr>
          <p:nvPr>
            <p:ph type="title"/>
          </p:nvPr>
        </p:nvSpPr>
        <p:spPr>
          <a:xfrm>
            <a:off x="960000" y="720000"/>
            <a:ext cx="5199200" cy="15668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3000"/>
              <a:buNone/>
              <a:defRPr sz="3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4476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68D76EB-9F8D-41A2-BC08-D49749FA5FD3}" type="datetimeFigureOut">
              <a:rPr lang="vi-VN" smtClean="0"/>
              <a:t>16/01/2024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2752658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68D76EB-9F8D-41A2-BC08-D49749FA5FD3}" type="datetimeFigureOut">
              <a:rPr lang="vi-VN" smtClean="0"/>
              <a:t>16/01/2024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356614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68D76EB-9F8D-41A2-BC08-D49749FA5FD3}" type="datetimeFigureOut">
              <a:rPr lang="vi-VN" smtClean="0"/>
              <a:t>16/01/2024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4134772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68D76EB-9F8D-41A2-BC08-D49749FA5FD3}" type="datetimeFigureOut">
              <a:rPr lang="vi-VN" smtClean="0"/>
              <a:t>16/01/2024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318836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68D76EB-9F8D-41A2-BC08-D49749FA5FD3}" type="datetimeFigureOut">
              <a:rPr lang="vi-VN" smtClean="0"/>
              <a:t>16/01/2024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557967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8D76EB-9F8D-41A2-BC08-D49749FA5FD3}" type="datetimeFigureOut">
              <a:rPr lang="vi-VN" smtClean="0"/>
              <a:t>16/01/2024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823265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8D76EB-9F8D-41A2-BC08-D49749FA5FD3}" type="datetimeFigureOut">
              <a:rPr lang="vi-VN" smtClean="0"/>
              <a:t>16/01/2024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949049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8D76EB-9F8D-41A2-BC08-D49749FA5FD3}" type="datetimeFigureOut">
              <a:rPr lang="vi-VN" smtClean="0"/>
              <a:t>16/01/2024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C2C237-4077-472F-883C-D1D7F4515065}" type="slidenum">
              <a:rPr lang="vi-VN" smtClean="0"/>
              <a:t>‹#›</a:t>
            </a:fld>
            <a:endParaRPr lang="vi-VN"/>
          </a:p>
        </p:txBody>
      </p:sp>
    </p:spTree>
    <p:extLst>
      <p:ext uri="{BB962C8B-B14F-4D97-AF65-F5344CB8AC3E}">
        <p14:creationId xmlns:p14="http://schemas.microsoft.com/office/powerpoint/2010/main" val="145978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D76EB-9F8D-41A2-BC08-D49749FA5FD3}" type="datetimeFigureOut">
              <a:rPr lang="vi-VN" smtClean="0"/>
              <a:t>16/01/2024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2C237-4077-472F-883C-D1D7F4515065}" type="slidenum">
              <a:rPr lang="vi-VN" smtClean="0"/>
              <a:t>‹#›</a:t>
            </a:fld>
            <a:endParaRPr lang="vi-VN"/>
          </a:p>
        </p:txBody>
      </p:sp>
    </p:spTree>
    <p:extLst>
      <p:ext uri="{BB962C8B-B14F-4D97-AF65-F5344CB8AC3E}">
        <p14:creationId xmlns:p14="http://schemas.microsoft.com/office/powerpoint/2010/main" val="2976639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gif"/><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tags" Target="../tags/tag3.xml"/><Relationship Id="rId7" Type="http://schemas.openxmlformats.org/officeDocument/2006/relationships/image" Target="../media/image66.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image" Target="../media/image79.jpeg"/><Relationship Id="rId18" Type="http://schemas.openxmlformats.org/officeDocument/2006/relationships/slide" Target="slide48.xml"/><Relationship Id="rId3" Type="http://schemas.openxmlformats.org/officeDocument/2006/relationships/image" Target="../media/image73.jpeg"/><Relationship Id="rId7" Type="http://schemas.openxmlformats.org/officeDocument/2006/relationships/slide" Target="slide55.xml"/><Relationship Id="rId12" Type="http://schemas.openxmlformats.org/officeDocument/2006/relationships/image" Target="../media/image78.emf"/><Relationship Id="rId17" Type="http://schemas.openxmlformats.org/officeDocument/2006/relationships/image" Target="../media/image82.emf"/><Relationship Id="rId2" Type="http://schemas.openxmlformats.org/officeDocument/2006/relationships/audio" Target="../media/audio4.wav"/><Relationship Id="rId16" Type="http://schemas.openxmlformats.org/officeDocument/2006/relationships/slide" Target="slide38.xml"/><Relationship Id="rId1" Type="http://schemas.openxmlformats.org/officeDocument/2006/relationships/slideLayout" Target="../slideLayouts/slideLayout7.xml"/><Relationship Id="rId6" Type="http://schemas.openxmlformats.org/officeDocument/2006/relationships/image" Target="../media/image75.emf"/><Relationship Id="rId11" Type="http://schemas.openxmlformats.org/officeDocument/2006/relationships/slide" Target="slide35.xml"/><Relationship Id="rId5" Type="http://schemas.openxmlformats.org/officeDocument/2006/relationships/slide" Target="slide36.xml"/><Relationship Id="rId15" Type="http://schemas.openxmlformats.org/officeDocument/2006/relationships/image" Target="../media/image81.jpeg"/><Relationship Id="rId10" Type="http://schemas.openxmlformats.org/officeDocument/2006/relationships/image" Target="../media/image77.emf"/><Relationship Id="rId4" Type="http://schemas.openxmlformats.org/officeDocument/2006/relationships/image" Target="../media/image74.jpeg"/><Relationship Id="rId9" Type="http://schemas.openxmlformats.org/officeDocument/2006/relationships/slide" Target="slide39.xml"/><Relationship Id="rId14" Type="http://schemas.openxmlformats.org/officeDocument/2006/relationships/image" Target="../media/image80.jpeg"/></Relationships>
</file>

<file path=ppt/slides/_rels/slide4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4.png"/><Relationship Id="rId18" Type="http://schemas.openxmlformats.org/officeDocument/2006/relationships/image" Target="../media/image88.gif"/><Relationship Id="rId3" Type="http://schemas.openxmlformats.org/officeDocument/2006/relationships/tags" Target="../tags/tag6.xml"/><Relationship Id="rId7" Type="http://schemas.openxmlformats.org/officeDocument/2006/relationships/audio" Target="../media/audio2.wav"/><Relationship Id="rId12" Type="http://schemas.openxmlformats.org/officeDocument/2006/relationships/slide" Target="slide37.xml"/><Relationship Id="rId17" Type="http://schemas.openxmlformats.org/officeDocument/2006/relationships/image" Target="../media/image87.gif"/><Relationship Id="rId2" Type="http://schemas.openxmlformats.org/officeDocument/2006/relationships/tags" Target="../tags/tag5.xml"/><Relationship Id="rId16" Type="http://schemas.openxmlformats.org/officeDocument/2006/relationships/image" Target="../media/image86.gif"/><Relationship Id="rId20" Type="http://schemas.openxmlformats.org/officeDocument/2006/relationships/image" Target="../media/image90.gif"/><Relationship Id="rId1" Type="http://schemas.openxmlformats.org/officeDocument/2006/relationships/tags" Target="../tags/tag4.xml"/><Relationship Id="rId6" Type="http://schemas.openxmlformats.org/officeDocument/2006/relationships/audio" Target="../media/audio5.wav"/><Relationship Id="rId11" Type="http://schemas.microsoft.com/office/2007/relationships/hdphoto" Target="../media/hdphoto1.wdp"/><Relationship Id="rId5" Type="http://schemas.openxmlformats.org/officeDocument/2006/relationships/audio" Target="../media/audio1.wav"/><Relationship Id="rId15" Type="http://schemas.openxmlformats.org/officeDocument/2006/relationships/image" Target="../media/image85.gif"/><Relationship Id="rId10" Type="http://schemas.openxmlformats.org/officeDocument/2006/relationships/image" Target="../media/image83.jpeg"/><Relationship Id="rId19" Type="http://schemas.openxmlformats.org/officeDocument/2006/relationships/image" Target="../media/image89.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4.png"/><Relationship Id="rId18" Type="http://schemas.openxmlformats.org/officeDocument/2006/relationships/image" Target="../media/image88.gif"/><Relationship Id="rId3" Type="http://schemas.openxmlformats.org/officeDocument/2006/relationships/tags" Target="../tags/tag9.xml"/><Relationship Id="rId7" Type="http://schemas.openxmlformats.org/officeDocument/2006/relationships/audio" Target="../media/audio2.wav"/><Relationship Id="rId12" Type="http://schemas.openxmlformats.org/officeDocument/2006/relationships/slide" Target="slide37.xml"/><Relationship Id="rId17" Type="http://schemas.openxmlformats.org/officeDocument/2006/relationships/image" Target="../media/image87.gif"/><Relationship Id="rId2" Type="http://schemas.openxmlformats.org/officeDocument/2006/relationships/tags" Target="../tags/tag8.xml"/><Relationship Id="rId16" Type="http://schemas.openxmlformats.org/officeDocument/2006/relationships/image" Target="../media/image86.gif"/><Relationship Id="rId20" Type="http://schemas.openxmlformats.org/officeDocument/2006/relationships/image" Target="../media/image90.gif"/><Relationship Id="rId1" Type="http://schemas.openxmlformats.org/officeDocument/2006/relationships/tags" Target="../tags/tag7.xml"/><Relationship Id="rId6" Type="http://schemas.openxmlformats.org/officeDocument/2006/relationships/audio" Target="../media/audio5.wav"/><Relationship Id="rId11" Type="http://schemas.microsoft.com/office/2007/relationships/hdphoto" Target="../media/hdphoto1.wdp"/><Relationship Id="rId5" Type="http://schemas.openxmlformats.org/officeDocument/2006/relationships/audio" Target="../media/audio1.wav"/><Relationship Id="rId15" Type="http://schemas.openxmlformats.org/officeDocument/2006/relationships/image" Target="../media/image85.gif"/><Relationship Id="rId10" Type="http://schemas.openxmlformats.org/officeDocument/2006/relationships/image" Target="../media/image83.jpeg"/><Relationship Id="rId19" Type="http://schemas.openxmlformats.org/officeDocument/2006/relationships/image" Target="../media/image89.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2.wdp"/></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5.wav"/><Relationship Id="rId7" Type="http://schemas.openxmlformats.org/officeDocument/2006/relationships/slide" Target="slide37.xml"/><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gif"/><Relationship Id="rId4" Type="http://schemas.openxmlformats.org/officeDocument/2006/relationships/hyperlink" Target="../My%20Documents/SONG/ATGT%20(khoi7)/vong3(khoi7).ppt" TargetMode="Externa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6.gif"/><Relationship Id="rId18" Type="http://schemas.openxmlformats.org/officeDocument/2006/relationships/image" Target="../media/image93.gif"/><Relationship Id="rId3" Type="http://schemas.openxmlformats.org/officeDocument/2006/relationships/audio" Target="../media/audio5.wav"/><Relationship Id="rId7" Type="http://schemas.openxmlformats.org/officeDocument/2006/relationships/image" Target="../media/image83.jpeg"/><Relationship Id="rId12" Type="http://schemas.openxmlformats.org/officeDocument/2006/relationships/image" Target="../media/image85.gif"/><Relationship Id="rId17" Type="http://schemas.openxmlformats.org/officeDocument/2006/relationships/image" Target="../media/image90.gif"/><Relationship Id="rId2" Type="http://schemas.openxmlformats.org/officeDocument/2006/relationships/audio" Target="../media/audio1.wav"/><Relationship Id="rId16" Type="http://schemas.openxmlformats.org/officeDocument/2006/relationships/image" Target="../media/image89.gif"/><Relationship Id="rId1" Type="http://schemas.openxmlformats.org/officeDocument/2006/relationships/slideLayout" Target="../slideLayouts/slideLayout2.xml"/><Relationship Id="rId6" Type="http://schemas.openxmlformats.org/officeDocument/2006/relationships/audio" Target="../media/audio8.wav"/><Relationship Id="rId11" Type="http://schemas.microsoft.com/office/2007/relationships/hdphoto" Target="../media/hdphoto2.wdp"/><Relationship Id="rId5" Type="http://schemas.openxmlformats.org/officeDocument/2006/relationships/audio" Target="../media/audio7.wav"/><Relationship Id="rId15" Type="http://schemas.openxmlformats.org/officeDocument/2006/relationships/image" Target="../media/image88.gif"/><Relationship Id="rId10" Type="http://schemas.openxmlformats.org/officeDocument/2006/relationships/image" Target="../media/image84.png"/><Relationship Id="rId19" Type="http://schemas.openxmlformats.org/officeDocument/2006/relationships/image" Target="../media/image94.gif"/><Relationship Id="rId4" Type="http://schemas.openxmlformats.org/officeDocument/2006/relationships/audio" Target="../media/audio2.wav"/><Relationship Id="rId9" Type="http://schemas.openxmlformats.org/officeDocument/2006/relationships/slide" Target="slide37.xml"/><Relationship Id="rId14" Type="http://schemas.openxmlformats.org/officeDocument/2006/relationships/image" Target="../media/image87.gif"/></Relationships>
</file>

<file path=ppt/slides/_rels/slide5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4.png"/><Relationship Id="rId18" Type="http://schemas.openxmlformats.org/officeDocument/2006/relationships/image" Target="../media/image88.gif"/><Relationship Id="rId3" Type="http://schemas.openxmlformats.org/officeDocument/2006/relationships/tags" Target="../tags/tag12.xml"/><Relationship Id="rId7" Type="http://schemas.openxmlformats.org/officeDocument/2006/relationships/audio" Target="../media/audio2.wav"/><Relationship Id="rId12" Type="http://schemas.openxmlformats.org/officeDocument/2006/relationships/slide" Target="slide37.xml"/><Relationship Id="rId17" Type="http://schemas.openxmlformats.org/officeDocument/2006/relationships/image" Target="../media/image87.gif"/><Relationship Id="rId2" Type="http://schemas.openxmlformats.org/officeDocument/2006/relationships/tags" Target="../tags/tag11.xml"/><Relationship Id="rId16" Type="http://schemas.openxmlformats.org/officeDocument/2006/relationships/image" Target="../media/image86.gif"/><Relationship Id="rId20" Type="http://schemas.openxmlformats.org/officeDocument/2006/relationships/image" Target="../media/image90.gif"/><Relationship Id="rId1" Type="http://schemas.openxmlformats.org/officeDocument/2006/relationships/tags" Target="../tags/tag10.xml"/><Relationship Id="rId6" Type="http://schemas.openxmlformats.org/officeDocument/2006/relationships/audio" Target="../media/audio5.wav"/><Relationship Id="rId11" Type="http://schemas.microsoft.com/office/2007/relationships/hdphoto" Target="../media/hdphoto1.wdp"/><Relationship Id="rId5" Type="http://schemas.openxmlformats.org/officeDocument/2006/relationships/audio" Target="../media/audio1.wav"/><Relationship Id="rId15" Type="http://schemas.openxmlformats.org/officeDocument/2006/relationships/image" Target="../media/image85.gif"/><Relationship Id="rId10" Type="http://schemas.openxmlformats.org/officeDocument/2006/relationships/image" Target="../media/image83.jpeg"/><Relationship Id="rId19" Type="http://schemas.openxmlformats.org/officeDocument/2006/relationships/image" Target="../media/image89.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ur Hà Nội-Đảo Cô Tô 3 ngày 2 đêm">
            <a:extLst>
              <a:ext uri="{FF2B5EF4-FFF2-40B4-BE49-F238E27FC236}">
                <a16:creationId xmlns:a16="http://schemas.microsoft.com/office/drawing/2014/main" id="{A89011A0-63C8-45CE-9E08-5EA3C062E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45882"/>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A4C661C-4EE6-4CB9-89AE-BBCB82B063F4}"/>
              </a:ext>
            </a:extLst>
          </p:cNvPr>
          <p:cNvSpPr txBox="1"/>
          <p:nvPr/>
        </p:nvSpPr>
        <p:spPr>
          <a:xfrm>
            <a:off x="5492053" y="3602105"/>
            <a:ext cx="3179618" cy="584775"/>
          </a:xfrm>
          <a:prstGeom prst="rect">
            <a:avLst/>
          </a:prstGeom>
          <a:noFill/>
        </p:spPr>
        <p:txBody>
          <a:bodyPr wrap="square" rtlCol="0">
            <a:spAutoFit/>
          </a:bodyPr>
          <a:lstStyle/>
          <a:p>
            <a:pPr algn="ctr" eaLnBrk="0" fontAlgn="base" hangingPunct="0">
              <a:spcBef>
                <a:spcPct val="0"/>
              </a:spcBef>
              <a:spcAft>
                <a:spcPct val="0"/>
              </a:spcAft>
            </a:pP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Tuân</a:t>
            </a:r>
            <a:endParaRPr lang="en-US" sz="44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32C0972-8190-42C1-A0DA-0C2B8374FFC8}"/>
              </a:ext>
            </a:extLst>
          </p:cNvPr>
          <p:cNvPicPr>
            <a:picLocks noChangeAspect="1"/>
          </p:cNvPicPr>
          <p:nvPr/>
        </p:nvPicPr>
        <p:blipFill>
          <a:blip r:embed="rId3"/>
          <a:stretch>
            <a:fillRect/>
          </a:stretch>
        </p:blipFill>
        <p:spPr>
          <a:xfrm>
            <a:off x="5100358" y="2362200"/>
            <a:ext cx="4450466" cy="2353260"/>
          </a:xfrm>
          <a:prstGeom prst="rect">
            <a:avLst/>
          </a:prstGeom>
        </p:spPr>
      </p:pic>
      <p:pic>
        <p:nvPicPr>
          <p:cNvPr id="6" name="Picture 5">
            <a:extLst>
              <a:ext uri="{FF2B5EF4-FFF2-40B4-BE49-F238E27FC236}">
                <a16:creationId xmlns:a16="http://schemas.microsoft.com/office/drawing/2014/main" id="{87618200-1150-4117-BAE6-2A32D869F765}"/>
              </a:ext>
            </a:extLst>
          </p:cNvPr>
          <p:cNvPicPr>
            <a:picLocks noChangeAspect="1"/>
          </p:cNvPicPr>
          <p:nvPr/>
        </p:nvPicPr>
        <p:blipFill>
          <a:blip r:embed="rId4"/>
          <a:stretch>
            <a:fillRect/>
          </a:stretch>
        </p:blipFill>
        <p:spPr>
          <a:xfrm>
            <a:off x="5166167" y="1108826"/>
            <a:ext cx="3505504" cy="969348"/>
          </a:xfrm>
          <a:prstGeom prst="rect">
            <a:avLst/>
          </a:prstGeom>
        </p:spPr>
      </p:pic>
    </p:spTree>
    <p:extLst>
      <p:ext uri="{BB962C8B-B14F-4D97-AF65-F5344CB8AC3E}">
        <p14:creationId xmlns:p14="http://schemas.microsoft.com/office/powerpoint/2010/main" val="26029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1" presetClass="entr" presetSubtype="1" fill="hold" grpId="1"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childTnLst>
                          </p:cTn>
                        </p:par>
                        <p:par>
                          <p:cTn id="14" fill="hold">
                            <p:stCondLst>
                              <p:cond delay="2500"/>
                            </p:stCondLst>
                            <p:childTnLst>
                              <p:par>
                                <p:cTn id="15" presetID="21"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par>
                          <p:cTn id="18" fill="hold">
                            <p:stCondLst>
                              <p:cond delay="4500"/>
                            </p:stCondLst>
                            <p:childTnLst>
                              <p:par>
                                <p:cTn id="19" presetID="21" presetClass="entr" presetSubtype="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37938" y="770662"/>
            <a:ext cx="3048000" cy="830997"/>
          </a:xfrm>
          <a:prstGeom prst="rect">
            <a:avLst/>
          </a:prstGeom>
        </p:spPr>
        <p:txBody>
          <a:bodyPr wrap="square">
            <a:spAutoFit/>
          </a:bodyPr>
          <a:lstStyle/>
          <a:p>
            <a:pPr algn="just"/>
            <a:r>
              <a:rPr lang="vi-VN" sz="2400" dirty="0">
                <a:solidFill>
                  <a:srgbClr val="FF0000"/>
                </a:solidFill>
                <a:latin typeface="Times New Roman" pitchFamily="18" charset="0"/>
                <a:cs typeface="Times New Roman" pitchFamily="18" charset="0"/>
              </a:rPr>
              <a:t>Giới thiệu </a:t>
            </a:r>
            <a:r>
              <a:rPr lang="en-US" sz="2400" dirty="0" err="1">
                <a:solidFill>
                  <a:prstClr val="black"/>
                </a:solidFill>
                <a:latin typeface="Times New Roman"/>
                <a:ea typeface="Times New Roman"/>
                <a:cs typeface="Times New Roman"/>
              </a:rPr>
              <a:t>Một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số</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tác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phẩm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tiêu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biểu</a:t>
            </a:r>
            <a:r>
              <a:rPr lang="en-US" sz="2400" dirty="0">
                <a:solidFill>
                  <a:prstClr val="black"/>
                </a:solidFill>
                <a:latin typeface="Times New Roman"/>
                <a:ea typeface="Times New Roman"/>
                <a:cs typeface="Times New Roman"/>
              </a:rPr>
              <a:t> </a:t>
            </a:r>
            <a:r>
              <a:rPr lang="en-US" sz="2400" dirty="0">
                <a:solidFill>
                  <a:srgbClr val="FF0000"/>
                </a:solidFill>
                <a:latin typeface="Times New Roman" pitchFamily="18" charset="0"/>
                <a:cs typeface="Times New Roman" pitchFamily="18" charset="0"/>
              </a:rPr>
              <a:t>? </a:t>
            </a:r>
            <a:endParaRPr lang="en-US" sz="2400" dirty="0">
              <a:solidFill>
                <a:srgbClr val="FF0000"/>
              </a:solidFill>
              <a:latin typeface="Times New Roman" pitchFamily="18" charset="0"/>
              <a:cs typeface="Times New Roman" pitchFamily="18" charset="0"/>
            </a:endParaRPr>
          </a:p>
        </p:txBody>
      </p:sp>
      <p:sp>
        <p:nvSpPr>
          <p:cNvPr id="2" name="Rectangle 1"/>
          <p:cNvSpPr/>
          <p:nvPr/>
        </p:nvSpPr>
        <p:spPr>
          <a:xfrm>
            <a:off x="1524000" y="657182"/>
            <a:ext cx="4572000" cy="646331"/>
          </a:xfrm>
          <a:prstGeom prst="rect">
            <a:avLst/>
          </a:prstGeom>
        </p:spPr>
        <p:txBody>
          <a:bodyPr>
            <a:spAutoFit/>
          </a:bodyPr>
          <a:lstStyle/>
          <a:p>
            <a:pPr marL="342900" indent="-342900" algn="just">
              <a:lnSpc>
                <a:spcPct val="150000"/>
              </a:lnSpc>
              <a:buFontTx/>
              <a:buChar char="-"/>
              <a:tabLst>
                <a:tab pos="90170" algn="l"/>
                <a:tab pos="180340" algn="l"/>
              </a:tabLst>
            </a:pPr>
            <a:r>
              <a:rPr lang="en-US" sz="2400" dirty="0" err="1">
                <a:solidFill>
                  <a:prstClr val="black"/>
                </a:solidFill>
                <a:latin typeface="Times New Roman"/>
                <a:ea typeface="Times New Roman"/>
                <a:cs typeface="Times New Roman"/>
              </a:rPr>
              <a:t>Một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số</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tác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phẩm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tiêu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biểu</a:t>
            </a:r>
            <a:endParaRPr lang="en-US" sz="2000" dirty="0">
              <a:solidFill>
                <a:prstClr val="black"/>
              </a:solidFill>
              <a:latin typeface=".VnTime"/>
              <a:ea typeface="Times New Roman"/>
              <a:cs typeface="Times New Roman"/>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03512"/>
            <a:ext cx="17526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7 bài văn mẫu phân tích Người lái đò sông Đà của Nguyễn Tuân - 7scv: Học  các môn từ lớp 1 đến lớp 12"/>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7" y="1502494"/>
            <a:ext cx="18288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658086"/>
            <a:ext cx="1752600" cy="260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1347" y="1634667"/>
            <a:ext cx="1781175" cy="257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1707" y="4007569"/>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4883" y="4362142"/>
            <a:ext cx="2519363"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1237" y="4324364"/>
            <a:ext cx="1704975" cy="235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9"/>
          <a:stretch>
            <a:fillRect/>
          </a:stretch>
        </p:blipFill>
        <p:spPr>
          <a:xfrm>
            <a:off x="8448462" y="5089296"/>
            <a:ext cx="2174798" cy="1590675"/>
          </a:xfrm>
          <a:prstGeom prst="rect">
            <a:avLst/>
          </a:prstGeom>
        </p:spPr>
      </p:pic>
    </p:spTree>
    <p:extLst>
      <p:ext uri="{BB962C8B-B14F-4D97-AF65-F5344CB8AC3E}">
        <p14:creationId xmlns:p14="http://schemas.microsoft.com/office/powerpoint/2010/main" val="413961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3999" y="645296"/>
            <a:ext cx="2590800" cy="461665"/>
          </a:xfrm>
          <a:prstGeom prst="rect">
            <a:avLst/>
          </a:prstGeom>
        </p:spPr>
        <p:txBody>
          <a:bodyPr wrap="square">
            <a:spAutoFit/>
          </a:bodyPr>
          <a:lstStyle/>
          <a:p>
            <a:r>
              <a:rPr lang="en-US" sz="2400" b="1" dirty="0">
                <a:solidFill>
                  <a:srgbClr val="00B0F0"/>
                </a:solidFill>
                <a:latin typeface="Times New Roman" pitchFamily="18" charset="0"/>
                <a:cs typeface="Times New Roman" pitchFamily="18" charset="0"/>
              </a:rPr>
              <a:t>I. </a:t>
            </a:r>
            <a:r>
              <a:rPr lang="en-US" sz="2400" b="1" dirty="0" err="1">
                <a:solidFill>
                  <a:srgbClr val="00B0F0"/>
                </a:solidFill>
                <a:latin typeface="Times New Roman" pitchFamily="18" charset="0"/>
                <a:cs typeface="Times New Roman" pitchFamily="18" charset="0"/>
              </a:rPr>
              <a:t>Tìm</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hiểu</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chung</a:t>
            </a:r>
            <a:endParaRPr lang="en-US" sz="2400" b="1" dirty="0">
              <a:solidFill>
                <a:srgbClr val="00B0F0"/>
              </a:solidFill>
              <a:latin typeface="Times New Roman" pitchFamily="18" charset="0"/>
              <a:cs typeface="Times New Roman" pitchFamily="18" charset="0"/>
            </a:endParaRPr>
          </a:p>
        </p:txBody>
      </p:sp>
      <p:sp>
        <p:nvSpPr>
          <p:cNvPr id="5" name="Rectangle 4"/>
          <p:cNvSpPr/>
          <p:nvPr/>
        </p:nvSpPr>
        <p:spPr>
          <a:xfrm>
            <a:off x="1524000" y="1106982"/>
            <a:ext cx="2209800" cy="461665"/>
          </a:xfrm>
          <a:prstGeom prst="rect">
            <a:avLst/>
          </a:prstGeom>
        </p:spPr>
        <p:txBody>
          <a:bodyPr wrap="square">
            <a:spAutoFit/>
          </a:bodyPr>
          <a:lstStyle/>
          <a:p>
            <a:r>
              <a:rPr lang="en-US" sz="2400" b="1" dirty="0">
                <a:solidFill>
                  <a:srgbClr val="00B0F0"/>
                </a:solidFill>
                <a:latin typeface="Times New Roman" pitchFamily="18" charset="0"/>
                <a:cs typeface="Times New Roman" pitchFamily="18" charset="0"/>
              </a:rPr>
              <a:t>1. </a:t>
            </a:r>
            <a:r>
              <a:rPr lang="en-US" sz="2400" b="1" dirty="0" err="1">
                <a:solidFill>
                  <a:srgbClr val="00B0F0"/>
                </a:solidFill>
                <a:latin typeface="Times New Roman" pitchFamily="18" charset="0"/>
                <a:cs typeface="Times New Roman" pitchFamily="18" charset="0"/>
              </a:rPr>
              <a:t>Tác</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phẩm</a:t>
            </a:r>
            <a:r>
              <a:rPr lang="en-US" sz="2400" b="1" dirty="0">
                <a:solidFill>
                  <a:srgbClr val="00B0F0"/>
                </a:solidFill>
                <a:latin typeface="Times New Roman" pitchFamily="18" charset="0"/>
                <a:cs typeface="Times New Roman" pitchFamily="18" charset="0"/>
              </a:rPr>
              <a:t> </a:t>
            </a:r>
            <a:endParaRPr lang="en-US" sz="2400" b="1" dirty="0">
              <a:solidFill>
                <a:srgbClr val="00B0F0"/>
              </a:solidFill>
              <a:latin typeface="Times New Roman" pitchFamily="18" charset="0"/>
              <a:cs typeface="Times New Roman" pitchFamily="18" charset="0"/>
            </a:endParaRPr>
          </a:p>
        </p:txBody>
      </p:sp>
      <p:sp>
        <p:nvSpPr>
          <p:cNvPr id="6" name="Rectangle 5"/>
          <p:cNvSpPr/>
          <p:nvPr/>
        </p:nvSpPr>
        <p:spPr>
          <a:xfrm>
            <a:off x="3893884" y="2175031"/>
            <a:ext cx="5631116" cy="830997"/>
          </a:xfrm>
          <a:prstGeom prst="rect">
            <a:avLst/>
          </a:prstGeom>
        </p:spPr>
        <p:txBody>
          <a:bodyPr wrap="square">
            <a:spAutoFit/>
          </a:bodyPr>
          <a:lstStyle/>
          <a:p>
            <a:pPr algn="just"/>
            <a:r>
              <a:rPr lang="en-US" sz="2400" dirty="0" err="1">
                <a:solidFill>
                  <a:srgbClr val="FF0000"/>
                </a:solidFill>
                <a:latin typeface="Times New Roman" pitchFamily="18" charset="0"/>
                <a:cs typeface="Times New Roman" pitchFamily="18" charset="0"/>
              </a:rPr>
              <a:t>Trình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bày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hoàn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cảnh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xuất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xứ</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phẩm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loại</a:t>
            </a:r>
            <a:r>
              <a:rPr lang="en-US" sz="2400" dirty="0">
                <a:solidFill>
                  <a:srgbClr val="FF0000"/>
                </a:solidFill>
                <a:latin typeface="Times New Roman" pitchFamily="18" charset="0"/>
                <a:cs typeface="Times New Roman" pitchFamily="18" charset="0"/>
              </a:rPr>
              <a:t>? PHBĐ? </a:t>
            </a:r>
            <a:r>
              <a:rPr lang="en-US" sz="2400" dirty="0" err="1">
                <a:solidFill>
                  <a:srgbClr val="FF0000"/>
                </a:solidFill>
                <a:latin typeface="Times New Roman" pitchFamily="18" charset="0"/>
                <a:cs typeface="Times New Roman" pitchFamily="18" charset="0"/>
              </a:rPr>
              <a:t>Bố</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cục</a:t>
            </a:r>
            <a:r>
              <a:rPr lang="en-US" sz="2400" dirty="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7" name="Rectangle 6"/>
          <p:cNvSpPr/>
          <p:nvPr/>
        </p:nvSpPr>
        <p:spPr>
          <a:xfrm>
            <a:off x="1981200" y="30"/>
            <a:ext cx="8382000" cy="646331"/>
          </a:xfrm>
          <a:prstGeom prst="rect">
            <a:avLst/>
          </a:prstGeom>
          <a:solidFill>
            <a:srgbClr val="FF0000"/>
          </a:solidFill>
        </p:spPr>
        <p:txBody>
          <a:bodyPr wrap="square">
            <a:spAutoFit/>
          </a:bodyPr>
          <a:lstStyle/>
          <a:p>
            <a:pPr algn="ctr">
              <a:lnSpc>
                <a:spcPct val="150000"/>
              </a:lnSpc>
              <a:tabLst>
                <a:tab pos="90170" algn="l"/>
                <a:tab pos="180340" algn="l"/>
              </a:tabLst>
            </a:pPr>
            <a:r>
              <a:rPr lang="en-US" sz="2400" b="1" dirty="0">
                <a:solidFill>
                  <a:prstClr val="white"/>
                </a:solidFill>
                <a:latin typeface="Times New Roman"/>
                <a:ea typeface="Times New Roman"/>
                <a:cs typeface="Times New Roman"/>
              </a:rPr>
              <a:t>TIẾT 58– 59: </a:t>
            </a:r>
            <a:r>
              <a:rPr lang="en-US" sz="2400" b="1" dirty="0">
                <a:solidFill>
                  <a:prstClr val="white"/>
                </a:solidFill>
                <a:latin typeface="Times New Roman"/>
                <a:ea typeface="Times New Roman"/>
                <a:cs typeface="Times New Roman"/>
              </a:rPr>
              <a:t>VĂN BẢN </a:t>
            </a:r>
            <a:r>
              <a:rPr lang="en-US" sz="2400" b="1" dirty="0">
                <a:solidFill>
                  <a:prstClr val="white"/>
                </a:solidFill>
                <a:latin typeface="Times New Roman"/>
                <a:ea typeface="Times New Roman"/>
                <a:cs typeface="Times New Roman"/>
              </a:rPr>
              <a:t>CÔ TÔ   (</a:t>
            </a:r>
            <a:r>
              <a:rPr lang="en-US" sz="2400" b="1" dirty="0" err="1">
                <a:solidFill>
                  <a:prstClr val="white"/>
                </a:solidFill>
                <a:latin typeface="Times New Roman"/>
                <a:ea typeface="Times New Roman"/>
                <a:cs typeface="Times New Roman"/>
              </a:rPr>
              <a:t>Nguyễn</a:t>
            </a:r>
            <a:r>
              <a:rPr lang="en-US" sz="2400" b="1" dirty="0">
                <a:solidFill>
                  <a:prstClr val="white"/>
                </a:solidFill>
                <a:latin typeface="Times New Roman"/>
                <a:ea typeface="Times New Roman"/>
                <a:cs typeface="Times New Roman"/>
              </a:rPr>
              <a:t> </a:t>
            </a:r>
            <a:r>
              <a:rPr lang="en-US" sz="2400" b="1" dirty="0" err="1">
                <a:solidFill>
                  <a:prstClr val="white"/>
                </a:solidFill>
                <a:latin typeface="Times New Roman"/>
                <a:ea typeface="Times New Roman"/>
                <a:cs typeface="Times New Roman"/>
              </a:rPr>
              <a:t>Tuân</a:t>
            </a:r>
            <a:r>
              <a:rPr lang="en-US" sz="2400" b="1" dirty="0">
                <a:solidFill>
                  <a:prstClr val="white"/>
                </a:solidFill>
                <a:latin typeface="Times New Roman"/>
                <a:ea typeface="Times New Roman"/>
                <a:cs typeface="Times New Roman"/>
              </a:rPr>
              <a:t>)</a:t>
            </a:r>
            <a:endParaRPr lang="en-US" sz="2000" b="1" dirty="0">
              <a:solidFill>
                <a:prstClr val="white"/>
              </a:solidFill>
              <a:latin typeface=".VnTime"/>
              <a:ea typeface="Times New Roman"/>
              <a:cs typeface="Times New Roman"/>
            </a:endParaRPr>
          </a:p>
        </p:txBody>
      </p:sp>
      <p:pic>
        <p:nvPicPr>
          <p:cNvPr id="9" name="Picture 17"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5798402" y="964637"/>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572498" y="1525596"/>
            <a:ext cx="4571241" cy="461665"/>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a, </a:t>
            </a:r>
            <a:r>
              <a:rPr lang="en-US" sz="2400" b="1" dirty="0" err="1">
                <a:solidFill>
                  <a:srgbClr val="FF0000"/>
                </a:solidFill>
                <a:latin typeface="Times New Roman" pitchFamily="18" charset="0"/>
                <a:cs typeface="Times New Roman" pitchFamily="18" charset="0"/>
              </a:rPr>
              <a:t>Xuất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xứ</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hoàn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cảnh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tác</a:t>
            </a:r>
            <a:endParaRPr lang="en-US" sz="2400" b="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1676401" y="3657601"/>
            <a:ext cx="2786113" cy="2895851"/>
          </a:xfrm>
          <a:prstGeom prst="rect">
            <a:avLst/>
          </a:prstGeom>
        </p:spPr>
      </p:pic>
      <p:pic>
        <p:nvPicPr>
          <p:cNvPr id="4" name="Picture 3"/>
          <p:cNvPicPr>
            <a:picLocks noChangeAspect="1"/>
          </p:cNvPicPr>
          <p:nvPr/>
        </p:nvPicPr>
        <p:blipFill>
          <a:blip r:embed="rId4"/>
          <a:stretch>
            <a:fillRect/>
          </a:stretch>
        </p:blipFill>
        <p:spPr>
          <a:xfrm>
            <a:off x="5122954" y="3092067"/>
            <a:ext cx="2857500" cy="2732470"/>
          </a:xfrm>
          <a:prstGeom prst="rect">
            <a:avLst/>
          </a:prstGeom>
        </p:spPr>
      </p:pic>
      <p:pic>
        <p:nvPicPr>
          <p:cNvPr id="13" name="Picture 12"/>
          <p:cNvPicPr>
            <a:picLocks noChangeAspect="1"/>
          </p:cNvPicPr>
          <p:nvPr/>
        </p:nvPicPr>
        <p:blipFill>
          <a:blip r:embed="rId5"/>
          <a:stretch>
            <a:fillRect/>
          </a:stretch>
        </p:blipFill>
        <p:spPr>
          <a:xfrm>
            <a:off x="8686800" y="4876801"/>
            <a:ext cx="1838325" cy="1895475"/>
          </a:xfrm>
          <a:prstGeom prst="rect">
            <a:avLst/>
          </a:prstGeom>
        </p:spPr>
      </p:pic>
    </p:spTree>
    <p:extLst>
      <p:ext uri="{BB962C8B-B14F-4D97-AF65-F5344CB8AC3E}">
        <p14:creationId xmlns:p14="http://schemas.microsoft.com/office/powerpoint/2010/main" val="189849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10 bãi biển đẹp nhất thế giới chờ bạn đến tắm">
            <a:extLst>
              <a:ext uri="{FF2B5EF4-FFF2-40B4-BE49-F238E27FC236}">
                <a16:creationId xmlns:a16="http://schemas.microsoft.com/office/drawing/2014/main" id="{DC8D7DBA-5B1D-4683-AC47-7F8599987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928" y="591324"/>
            <a:ext cx="9114072" cy="57249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270C742-6AF9-4D79-991D-BB08F9B7390C}"/>
              </a:ext>
            </a:extLst>
          </p:cNvPr>
          <p:cNvSpPr/>
          <p:nvPr/>
        </p:nvSpPr>
        <p:spPr bwMode="auto">
          <a:xfrm>
            <a:off x="5209269" y="646980"/>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sz="2400" b="1" dirty="0">
                <a:solidFill>
                  <a:prstClr val="white"/>
                </a:solidFill>
                <a:latin typeface="Times New Roman" panose="02020603050405020304" pitchFamily="18" charset="0"/>
                <a:cs typeface="Times New Roman" panose="02020603050405020304" pitchFamily="18" charset="0"/>
              </a:rPr>
              <a:t>2. </a:t>
            </a:r>
            <a:r>
              <a:rPr lang="en-US" sz="2400" b="1" dirty="0" err="1">
                <a:solidFill>
                  <a:prstClr val="white"/>
                </a:solidFill>
                <a:latin typeface="Times New Roman" panose="02020603050405020304" pitchFamily="18" charset="0"/>
                <a:cs typeface="Times New Roman" panose="02020603050405020304" pitchFamily="18" charset="0"/>
              </a:rPr>
              <a:t>Tác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phẩm</a:t>
            </a:r>
            <a:endParaRPr lang="en-US" sz="2400" b="1" dirty="0">
              <a:solidFill>
                <a:prstClr val="white"/>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2C4A97C0-847C-4051-AF34-196E590C73C0}"/>
              </a:ext>
            </a:extLst>
          </p:cNvPr>
          <p:cNvGrpSpPr/>
          <p:nvPr/>
        </p:nvGrpSpPr>
        <p:grpSpPr>
          <a:xfrm>
            <a:off x="1736949" y="821134"/>
            <a:ext cx="2999508" cy="2522712"/>
            <a:chOff x="360217" y="1485900"/>
            <a:chExt cx="2791691" cy="2754918"/>
          </a:xfrm>
        </p:grpSpPr>
        <p:grpSp>
          <p:nvGrpSpPr>
            <p:cNvPr id="4" name="Group 3">
              <a:extLst>
                <a:ext uri="{FF2B5EF4-FFF2-40B4-BE49-F238E27FC236}">
                  <a16:creationId xmlns:a16="http://schemas.microsoft.com/office/drawing/2014/main" id="{33454897-3CBB-459C-9741-08E84B975418}"/>
                </a:ext>
              </a:extLst>
            </p:cNvPr>
            <p:cNvGrpSpPr/>
            <p:nvPr/>
          </p:nvGrpSpPr>
          <p:grpSpPr>
            <a:xfrm>
              <a:off x="360217" y="1485900"/>
              <a:ext cx="2791691" cy="2754918"/>
              <a:chOff x="360218" y="1475804"/>
              <a:chExt cx="7716982" cy="3984211"/>
            </a:xfrm>
          </p:grpSpPr>
          <p:sp>
            <p:nvSpPr>
              <p:cNvPr id="14" name="Rectangle: Rounded Corners 13">
                <a:extLst>
                  <a:ext uri="{FF2B5EF4-FFF2-40B4-BE49-F238E27FC236}">
                    <a16:creationId xmlns:a16="http://schemas.microsoft.com/office/drawing/2014/main" id="{64DDDED3-48A0-4F82-8AD2-EF148340D3D4}"/>
                  </a:ext>
                </a:extLst>
              </p:cNvPr>
              <p:cNvSpPr/>
              <p:nvPr/>
            </p:nvSpPr>
            <p:spPr bwMode="auto">
              <a:xfrm>
                <a:off x="360218" y="1790699"/>
                <a:ext cx="7716982" cy="3669316"/>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000" dirty="0">
                  <a:solidFill>
                    <a:prstClr val="black"/>
                  </a:solidFill>
                  <a:latin typeface="Arial" charset="0"/>
                </a:endParaRPr>
              </a:p>
            </p:txBody>
          </p:sp>
          <p:sp>
            <p:nvSpPr>
              <p:cNvPr id="15" name="Rectangle: Rounded Corners 14">
                <a:extLst>
                  <a:ext uri="{FF2B5EF4-FFF2-40B4-BE49-F238E27FC236}">
                    <a16:creationId xmlns:a16="http://schemas.microsoft.com/office/drawing/2014/main" id="{7B4C0417-4C56-4FFE-A70A-077882791D47}"/>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r>
                  <a:rPr lang="en-US" sz="2400" b="1" dirty="0" err="1">
                    <a:solidFill>
                      <a:srgbClr val="C00000"/>
                    </a:solidFill>
                    <a:latin typeface="Times New Roman" panose="02020603050405020304" pitchFamily="18" charset="0"/>
                    <a:cs typeface="Times New Roman" panose="02020603050405020304" pitchFamily="18" charset="0"/>
                  </a:rPr>
                  <a:t>Xuất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xứ</a:t>
                </a:r>
                <a:endParaRPr lang="en-US" sz="2400" b="1" dirty="0">
                  <a:solidFill>
                    <a:srgbClr val="C00000"/>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D199CE0A-9336-47F7-9758-C9B24423759E}"/>
                </a:ext>
              </a:extLst>
            </p:cNvPr>
            <p:cNvSpPr txBox="1"/>
            <p:nvPr/>
          </p:nvSpPr>
          <p:spPr>
            <a:xfrm>
              <a:off x="423778" y="2019301"/>
              <a:ext cx="2700421" cy="1781363"/>
            </a:xfrm>
            <a:prstGeom prst="rect">
              <a:avLst/>
            </a:prstGeom>
            <a:noFill/>
          </p:spPr>
          <p:txBody>
            <a:bodyPr wrap="square" rtlCol="0">
              <a:spAutoFit/>
            </a:bodyPr>
            <a:lstStyle/>
            <a:p>
              <a:pPr algn="just" eaLnBrk="0" fontAlgn="base" hangingPunct="0">
                <a:spcBef>
                  <a:spcPct val="0"/>
                </a:spcBef>
                <a:spcAft>
                  <a:spcPct val="0"/>
                </a:spcAft>
              </a:pPr>
              <a:r>
                <a:rPr lang="en-US" sz="2000" i="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000" i="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chuyến</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thăm</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đảo</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1976</a:t>
              </a:r>
              <a:endParaRPr lang="en-US" sz="3200" dirty="0">
                <a:solidFill>
                  <a:srgbClr val="3333FF"/>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0493EB97-D686-4032-B736-403AB747836B}"/>
              </a:ext>
            </a:extLst>
          </p:cNvPr>
          <p:cNvGrpSpPr/>
          <p:nvPr/>
        </p:nvGrpSpPr>
        <p:grpSpPr>
          <a:xfrm>
            <a:off x="4529689" y="4497411"/>
            <a:ext cx="2791691" cy="1651452"/>
            <a:chOff x="360217" y="1485900"/>
            <a:chExt cx="2791691" cy="1651452"/>
          </a:xfrm>
        </p:grpSpPr>
        <p:grpSp>
          <p:nvGrpSpPr>
            <p:cNvPr id="23" name="Group 22">
              <a:extLst>
                <a:ext uri="{FF2B5EF4-FFF2-40B4-BE49-F238E27FC236}">
                  <a16:creationId xmlns:a16="http://schemas.microsoft.com/office/drawing/2014/main" id="{14594B53-9C39-4C31-B17D-7F1B42C6C20A}"/>
                </a:ext>
              </a:extLst>
            </p:cNvPr>
            <p:cNvGrpSpPr/>
            <p:nvPr/>
          </p:nvGrpSpPr>
          <p:grpSpPr>
            <a:xfrm>
              <a:off x="360217" y="1485900"/>
              <a:ext cx="2791691" cy="1651452"/>
              <a:chOff x="360218" y="1475804"/>
              <a:chExt cx="7716982" cy="2388359"/>
            </a:xfrm>
          </p:grpSpPr>
          <p:sp>
            <p:nvSpPr>
              <p:cNvPr id="25" name="Rectangle: Rounded Corners 24">
                <a:extLst>
                  <a:ext uri="{FF2B5EF4-FFF2-40B4-BE49-F238E27FC236}">
                    <a16:creationId xmlns:a16="http://schemas.microsoft.com/office/drawing/2014/main" id="{D7CA76A5-8979-41A2-ABB0-103A5065B6DC}"/>
                  </a:ext>
                </a:extLst>
              </p:cNvPr>
              <p:cNvSpPr/>
              <p:nvPr/>
            </p:nvSpPr>
            <p:spPr bwMode="auto">
              <a:xfrm>
                <a:off x="360218" y="1790699"/>
                <a:ext cx="7716982" cy="2073464"/>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000" dirty="0">
                  <a:solidFill>
                    <a:prstClr val="black"/>
                  </a:solidFill>
                  <a:latin typeface="Arial" charset="0"/>
                </a:endParaRPr>
              </a:p>
            </p:txBody>
          </p:sp>
          <p:sp>
            <p:nvSpPr>
              <p:cNvPr id="26" name="Rectangle: Rounded Corners 25">
                <a:extLst>
                  <a:ext uri="{FF2B5EF4-FFF2-40B4-BE49-F238E27FC236}">
                    <a16:creationId xmlns:a16="http://schemas.microsoft.com/office/drawing/2014/main" id="{90D2B3BC-EA2A-48F0-AD11-52026020949D}"/>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r>
                  <a:rPr lang="en-US" sz="2400" b="1" dirty="0">
                    <a:solidFill>
                      <a:srgbClr val="C00000"/>
                    </a:solidFill>
                    <a:latin typeface="Times New Roman" panose="02020603050405020304" pitchFamily="18" charset="0"/>
                    <a:cs typeface="Times New Roman" panose="02020603050405020304" pitchFamily="18" charset="0"/>
                  </a:rPr>
                  <a:t>PTBĐ</a:t>
                </a:r>
              </a:p>
            </p:txBody>
          </p:sp>
        </p:grpSp>
        <p:sp>
          <p:nvSpPr>
            <p:cNvPr id="24" name="TextBox 23">
              <a:extLst>
                <a:ext uri="{FF2B5EF4-FFF2-40B4-BE49-F238E27FC236}">
                  <a16:creationId xmlns:a16="http://schemas.microsoft.com/office/drawing/2014/main" id="{D338C77D-A3E5-49A6-A0FB-17DAD777B56F}"/>
                </a:ext>
              </a:extLst>
            </p:cNvPr>
            <p:cNvSpPr txBox="1"/>
            <p:nvPr/>
          </p:nvSpPr>
          <p:spPr>
            <a:xfrm>
              <a:off x="436416" y="2139311"/>
              <a:ext cx="2687784" cy="769441"/>
            </a:xfrm>
            <a:prstGeom prst="rect">
              <a:avLst/>
            </a:prstGeom>
            <a:noFill/>
          </p:spPr>
          <p:txBody>
            <a:bodyPr wrap="square" rtlCol="0">
              <a:spAutoFit/>
            </a:bodyPr>
            <a:lstStyle/>
            <a:p>
              <a:pPr algn="ctr" eaLnBrk="0" fontAlgn="base" hangingPunct="0">
                <a:spcBef>
                  <a:spcPct val="0"/>
                </a:spcBef>
                <a:spcAft>
                  <a:spcPct val="0"/>
                </a:spcAft>
              </a:pPr>
              <a:r>
                <a:rPr lang="en-US" sz="2200" dirty="0" err="1">
                  <a:solidFill>
                    <a:srgbClr val="0000FF"/>
                  </a:solidFill>
                  <a:latin typeface="Times New Roman" panose="02020603050405020304" pitchFamily="18" charset="0"/>
                  <a:cs typeface="Times New Roman" panose="02020603050405020304" pitchFamily="18" charset="0"/>
                </a:rPr>
                <a:t>Tự</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sự</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kết</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hợp</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với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miêu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tả</a:t>
              </a:r>
              <a:endParaRPr lang="en-US" sz="2200" dirty="0">
                <a:solidFill>
                  <a:srgbClr val="0000FF"/>
                </a:solidFill>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28180A4C-478A-41B9-9D27-E2D0185CF7BE}"/>
              </a:ext>
            </a:extLst>
          </p:cNvPr>
          <p:cNvGrpSpPr/>
          <p:nvPr/>
        </p:nvGrpSpPr>
        <p:grpSpPr>
          <a:xfrm>
            <a:off x="7321380" y="1035917"/>
            <a:ext cx="3065379" cy="3159264"/>
            <a:chOff x="360217" y="1485900"/>
            <a:chExt cx="2791691" cy="3558306"/>
          </a:xfrm>
        </p:grpSpPr>
        <p:grpSp>
          <p:nvGrpSpPr>
            <p:cNvPr id="48" name="Group 47">
              <a:extLst>
                <a:ext uri="{FF2B5EF4-FFF2-40B4-BE49-F238E27FC236}">
                  <a16:creationId xmlns:a16="http://schemas.microsoft.com/office/drawing/2014/main" id="{35A11375-A022-4F7E-B45E-0542761F2A30}"/>
                </a:ext>
              </a:extLst>
            </p:cNvPr>
            <p:cNvGrpSpPr/>
            <p:nvPr/>
          </p:nvGrpSpPr>
          <p:grpSpPr>
            <a:xfrm>
              <a:off x="360217" y="1485900"/>
              <a:ext cx="2791691" cy="3558306"/>
              <a:chOff x="360218" y="1475804"/>
              <a:chExt cx="7716982" cy="5146088"/>
            </a:xfrm>
          </p:grpSpPr>
          <p:sp>
            <p:nvSpPr>
              <p:cNvPr id="50" name="Rectangle: Rounded Corners 49">
                <a:extLst>
                  <a:ext uri="{FF2B5EF4-FFF2-40B4-BE49-F238E27FC236}">
                    <a16:creationId xmlns:a16="http://schemas.microsoft.com/office/drawing/2014/main" id="{663C1BA3-E1D6-4586-B18F-08603A51856C}"/>
                  </a:ext>
                </a:extLst>
              </p:cNvPr>
              <p:cNvSpPr/>
              <p:nvPr/>
            </p:nvSpPr>
            <p:spPr bwMode="auto">
              <a:xfrm>
                <a:off x="360218" y="1790699"/>
                <a:ext cx="7716982" cy="4831193"/>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US" sz="2000" dirty="0">
                  <a:solidFill>
                    <a:prstClr val="black"/>
                  </a:solidFill>
                  <a:latin typeface="Arial" charset="0"/>
                </a:endParaRPr>
              </a:p>
            </p:txBody>
          </p:sp>
          <p:sp>
            <p:nvSpPr>
              <p:cNvPr id="51" name="Rectangle: Rounded Corners 50">
                <a:extLst>
                  <a:ext uri="{FF2B5EF4-FFF2-40B4-BE49-F238E27FC236}">
                    <a16:creationId xmlns:a16="http://schemas.microsoft.com/office/drawing/2014/main" id="{2FDDFA90-4F1B-448B-B763-7E765CBC3764}"/>
                  </a:ext>
                </a:extLst>
              </p:cNvPr>
              <p:cNvSpPr/>
              <p:nvPr/>
            </p:nvSpPr>
            <p:spPr bwMode="auto">
              <a:xfrm>
                <a:off x="1675463" y="1475804"/>
                <a:ext cx="5073333"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r>
                  <a:rPr lang="en-US" sz="2400" b="1" dirty="0" err="1">
                    <a:solidFill>
                      <a:srgbClr val="C00000"/>
                    </a:solidFill>
                    <a:latin typeface="Times New Roman" panose="02020603050405020304" pitchFamily="18" charset="0"/>
                    <a:cs typeface="Times New Roman" panose="02020603050405020304" pitchFamily="18" charset="0"/>
                  </a:rPr>
                  <a:t>Thể</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loại</a:t>
                </a:r>
                <a:endParaRPr lang="en-US" sz="2400" b="1" dirty="0">
                  <a:solidFill>
                    <a:srgbClr val="C00000"/>
                  </a:solidFill>
                  <a:latin typeface="Times New Roman" panose="02020603050405020304" pitchFamily="18" charset="0"/>
                  <a:cs typeface="Times New Roman" panose="02020603050405020304" pitchFamily="18" charset="0"/>
                </a:endParaRPr>
              </a:p>
            </p:txBody>
          </p:sp>
        </p:grpSp>
        <p:sp>
          <p:nvSpPr>
            <p:cNvPr id="49" name="TextBox 48">
              <a:extLst>
                <a:ext uri="{FF2B5EF4-FFF2-40B4-BE49-F238E27FC236}">
                  <a16:creationId xmlns:a16="http://schemas.microsoft.com/office/drawing/2014/main" id="{8131B59D-0DCA-4A55-851D-CF21117BF13A}"/>
                </a:ext>
              </a:extLst>
            </p:cNvPr>
            <p:cNvSpPr txBox="1"/>
            <p:nvPr/>
          </p:nvSpPr>
          <p:spPr>
            <a:xfrm>
              <a:off x="436416" y="2019299"/>
              <a:ext cx="2687785" cy="2530555"/>
            </a:xfrm>
            <a:prstGeom prst="rect">
              <a:avLst/>
            </a:prstGeom>
            <a:noFill/>
          </p:spPr>
          <p:txBody>
            <a:bodyPr wrap="square" rtlCol="0">
              <a:spAutoFit/>
            </a:bodyPr>
            <a:lstStyle/>
            <a:p>
              <a:pPr algn="just" eaLnBrk="0" fontAlgn="base" hangingPunct="0">
                <a:spcBef>
                  <a:spcPct val="0"/>
                </a:spcBef>
                <a:spcAft>
                  <a:spcPct val="0"/>
                </a:spcAft>
              </a:pPr>
              <a:r>
                <a:rPr lang="en-US" sz="2000" b="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0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3333FF"/>
                  </a:solidFill>
                  <a:latin typeface="Times New Roman" panose="02020603050405020304" pitchFamily="18" charset="0"/>
                  <a:cs typeface="Times New Roman" panose="02020603050405020304" pitchFamily="18" charset="0"/>
                </a:rPr>
                <a:t>L</a:t>
              </a:r>
              <a:r>
                <a:rPr lang="vi-VN" sz="2000" b="1" dirty="0">
                  <a:solidFill>
                    <a:srgbClr val="3333FF"/>
                  </a:solidFill>
                  <a:latin typeface="Times New Roman" panose="02020603050405020304" pitchFamily="18" charset="0"/>
                  <a:cs typeface="Times New Roman" panose="02020603050405020304" pitchFamily="18" charset="0"/>
                </a:rPr>
                <a:t>à một loại hình văn học trung gian giữa báo chí và văn học</a:t>
              </a:r>
              <a:r>
                <a:rPr lang="en-US" sz="2000" b="1" dirty="0">
                  <a:solidFill>
                    <a:srgbClr val="3333FF"/>
                  </a:solidFill>
                  <a:latin typeface="Times New Roman" panose="02020603050405020304" pitchFamily="18" charset="0"/>
                  <a:cs typeface="Times New Roman" panose="02020603050405020304" pitchFamily="18" charset="0"/>
                </a:rPr>
                <a:t>. V</a:t>
              </a:r>
              <a:r>
                <a:rPr lang="vi-VN" sz="2000" b="1" dirty="0">
                  <a:solidFill>
                    <a:srgbClr val="3333FF"/>
                  </a:solidFill>
                  <a:latin typeface="Times New Roman" panose="02020603050405020304" pitchFamily="18" charset="0"/>
                  <a:cs typeface="Times New Roman" panose="02020603050405020304" pitchFamily="18" charset="0"/>
                </a:rPr>
                <a:t>iết về người thật, việc thật,</a:t>
              </a:r>
              <a:r>
                <a:rPr lang="en-US" sz="2000" b="1" dirty="0">
                  <a:solidFill>
                    <a:srgbClr val="3333FF"/>
                  </a:solidFill>
                  <a:latin typeface="Times New Roman" panose="02020603050405020304" pitchFamily="18" charset="0"/>
                  <a:cs typeface="Times New Roman" panose="02020603050405020304" pitchFamily="18" charset="0"/>
                </a:rPr>
                <a:t> </a:t>
              </a:r>
              <a:r>
                <a:rPr lang="vi-VN" sz="2000" b="1" dirty="0">
                  <a:solidFill>
                    <a:srgbClr val="3333FF"/>
                  </a:solidFill>
                  <a:latin typeface="Times New Roman" panose="02020603050405020304" pitchFamily="18" charset="0"/>
                  <a:cs typeface="Times New Roman" panose="02020603050405020304" pitchFamily="18" charset="0"/>
                </a:rPr>
                <a:t>có tính chất thời sự,</a:t>
              </a:r>
              <a:r>
                <a:rPr lang="en-US" sz="2000" b="1" dirty="0">
                  <a:solidFill>
                    <a:srgbClr val="3333FF"/>
                  </a:solidFill>
                  <a:latin typeface="Times New Roman" panose="02020603050405020304" pitchFamily="18" charset="0"/>
                  <a:cs typeface="Times New Roman" panose="02020603050405020304" pitchFamily="18" charset="0"/>
                </a:rPr>
                <a:t> </a:t>
              </a:r>
              <a:r>
                <a:rPr lang="vi-VN" sz="2000" b="1" dirty="0">
                  <a:solidFill>
                    <a:srgbClr val="3333FF"/>
                  </a:solidFill>
                  <a:latin typeface="Times New Roman" panose="02020603050405020304" pitchFamily="18" charset="0"/>
                  <a:cs typeface="Times New Roman" panose="02020603050405020304" pitchFamily="18" charset="0"/>
                </a:rPr>
                <a:t>trung thành với hiện thực đến mức cao nhất</a:t>
              </a:r>
              <a:endParaRPr lang="en-US" sz="2000" dirty="0">
                <a:solidFill>
                  <a:srgbClr val="3333FF"/>
                </a:solidFill>
                <a:latin typeface="Times New Roman" panose="02020603050405020304" pitchFamily="18" charset="0"/>
                <a:cs typeface="Times New Roman" panose="02020603050405020304" pitchFamily="18" charset="0"/>
              </a:endParaRPr>
            </a:p>
          </p:txBody>
        </p:sp>
      </p:grpSp>
      <p:pic>
        <p:nvPicPr>
          <p:cNvPr id="6146" name="Picture 2" descr="Top 10 Bài văn phân tích vẻ đẹp Cô Tô trong tác phẩm &amp;quot;Cô Tô&amp;quot; của Nguyễn  Tuân hay nhất - Toplist.vn">
            <a:extLst>
              <a:ext uri="{FF2B5EF4-FFF2-40B4-BE49-F238E27FC236}">
                <a16:creationId xmlns:a16="http://schemas.microsoft.com/office/drawing/2014/main" id="{E8006C6F-48BB-49FA-A0B5-3F90EB619B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842" t="21555" r="4000" b="16222"/>
          <a:stretch/>
        </p:blipFill>
        <p:spPr bwMode="auto">
          <a:xfrm>
            <a:off x="5006148" y="1542417"/>
            <a:ext cx="2090729" cy="2598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7"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171396">
            <a:off x="8922579" y="-74819"/>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15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28"/>
          <p:cNvSpPr txBox="1">
            <a:spLocks noGrp="1"/>
          </p:cNvSpPr>
          <p:nvPr>
            <p:ph type="title" idx="6"/>
          </p:nvPr>
        </p:nvSpPr>
        <p:spPr>
          <a:xfrm>
            <a:off x="4287839" y="1159695"/>
            <a:ext cx="2493979" cy="592908"/>
          </a:xfrm>
          <a:prstGeom prst="rect">
            <a:avLst/>
          </a:prstGeom>
          <a:solidFill>
            <a:srgbClr val="FFFF00"/>
          </a:solidFill>
        </p:spPr>
        <p:txBody>
          <a:bodyPr spcFirstLastPara="1" vert="horz" wrap="square" lIns="91425" tIns="91425" rIns="91425" bIns="91425" rtlCol="0" anchor="ctr" anchorCtr="0">
            <a:noAutofit/>
          </a:bodyPr>
          <a:lstStyle/>
          <a:p>
            <a:pPr algn="ctr">
              <a:lnSpc>
                <a:spcPct val="150000"/>
              </a:lnSpc>
            </a:pPr>
            <a:r>
              <a:rPr lang="vi-VN" sz="2400" b="1" dirty="0">
                <a:solidFill>
                  <a:srgbClr val="000000"/>
                </a:solidFill>
              </a:rPr>
              <a:t>Bố </a:t>
            </a:r>
            <a:r>
              <a:rPr lang="vi-VN" sz="2400" b="1" dirty="0">
                <a:solidFill>
                  <a:srgbClr val="000000"/>
                </a:solidFill>
              </a:rPr>
              <a:t>cục</a:t>
            </a:r>
            <a:r>
              <a:rPr lang="en-US" sz="2400" b="1" dirty="0">
                <a:solidFill>
                  <a:srgbClr val="000000"/>
                </a:solidFill>
              </a:rPr>
              <a:t> </a:t>
            </a:r>
            <a:r>
              <a:rPr lang="vi-VN" sz="2400" b="1" dirty="0">
                <a:solidFill>
                  <a:srgbClr val="000000"/>
                </a:solidFill>
              </a:rPr>
              <a:t>4 </a:t>
            </a:r>
            <a:r>
              <a:rPr lang="vi-VN" sz="2400" b="1" dirty="0">
                <a:solidFill>
                  <a:srgbClr val="000000"/>
                </a:solidFill>
              </a:rPr>
              <a:t>phần</a:t>
            </a:r>
            <a:endParaRPr sz="2400" b="1" dirty="0">
              <a:solidFill>
                <a:srgbClr val="000000"/>
              </a:solidFill>
            </a:endParaRPr>
          </a:p>
        </p:txBody>
      </p:sp>
      <p:grpSp>
        <p:nvGrpSpPr>
          <p:cNvPr id="949" name="Google Shape;949;p28"/>
          <p:cNvGrpSpPr/>
          <p:nvPr/>
        </p:nvGrpSpPr>
        <p:grpSpPr>
          <a:xfrm>
            <a:off x="9695859" y="725108"/>
            <a:ext cx="933719" cy="1186325"/>
            <a:chOff x="8088875" y="333925"/>
            <a:chExt cx="933719" cy="889744"/>
          </a:xfrm>
        </p:grpSpPr>
        <p:sp>
          <p:nvSpPr>
            <p:cNvPr id="950" name="Google Shape;950;p28"/>
            <p:cNvSpPr/>
            <p:nvPr/>
          </p:nvSpPr>
          <p:spPr>
            <a:xfrm>
              <a:off x="8254750" y="515867"/>
              <a:ext cx="767843" cy="707803"/>
            </a:xfrm>
            <a:custGeom>
              <a:avLst/>
              <a:gdLst/>
              <a:ahLst/>
              <a:cxnLst/>
              <a:rect l="l" t="t" r="r" b="b"/>
              <a:pathLst>
                <a:path w="17252" h="15903" extrusionOk="0">
                  <a:moveTo>
                    <a:pt x="8628" y="1"/>
                  </a:moveTo>
                  <a:cubicBezTo>
                    <a:pt x="3863" y="1"/>
                    <a:pt x="0" y="3560"/>
                    <a:pt x="0" y="7951"/>
                  </a:cubicBezTo>
                  <a:cubicBezTo>
                    <a:pt x="0" y="12342"/>
                    <a:pt x="3863" y="15902"/>
                    <a:pt x="8628" y="15902"/>
                  </a:cubicBezTo>
                  <a:cubicBezTo>
                    <a:pt x="13390" y="15902"/>
                    <a:pt x="17252" y="12342"/>
                    <a:pt x="17252" y="7951"/>
                  </a:cubicBezTo>
                  <a:cubicBezTo>
                    <a:pt x="17252" y="3560"/>
                    <a:pt x="13390" y="1"/>
                    <a:pt x="8628"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28"/>
            <p:cNvSpPr/>
            <p:nvPr/>
          </p:nvSpPr>
          <p:spPr>
            <a:xfrm>
              <a:off x="8088875" y="333925"/>
              <a:ext cx="823611" cy="823656"/>
            </a:xfrm>
            <a:custGeom>
              <a:avLst/>
              <a:gdLst/>
              <a:ahLst/>
              <a:cxnLst/>
              <a:rect l="l" t="t" r="r" b="b"/>
              <a:pathLst>
                <a:path w="18505" h="18506" extrusionOk="0">
                  <a:moveTo>
                    <a:pt x="9252" y="0"/>
                  </a:moveTo>
                  <a:cubicBezTo>
                    <a:pt x="4144" y="0"/>
                    <a:pt x="0" y="4144"/>
                    <a:pt x="0" y="9253"/>
                  </a:cubicBezTo>
                  <a:cubicBezTo>
                    <a:pt x="0" y="14362"/>
                    <a:pt x="4144" y="18506"/>
                    <a:pt x="9252" y="18506"/>
                  </a:cubicBezTo>
                  <a:cubicBezTo>
                    <a:pt x="14361" y="18506"/>
                    <a:pt x="18505" y="14362"/>
                    <a:pt x="18505" y="9253"/>
                  </a:cubicBezTo>
                  <a:cubicBezTo>
                    <a:pt x="18505" y="4144"/>
                    <a:pt x="14361" y="0"/>
                    <a:pt x="925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28"/>
            <p:cNvSpPr/>
            <p:nvPr/>
          </p:nvSpPr>
          <p:spPr>
            <a:xfrm>
              <a:off x="8168052" y="413102"/>
              <a:ext cx="744432" cy="744477"/>
            </a:xfrm>
            <a:custGeom>
              <a:avLst/>
              <a:gdLst/>
              <a:ahLst/>
              <a:cxnLst/>
              <a:rect l="l" t="t" r="r" b="b"/>
              <a:pathLst>
                <a:path w="16726" h="16727" extrusionOk="0">
                  <a:moveTo>
                    <a:pt x="12929" y="1"/>
                  </a:moveTo>
                  <a:lnTo>
                    <a:pt x="12929" y="1"/>
                  </a:lnTo>
                  <a:cubicBezTo>
                    <a:pt x="14046" y="1530"/>
                    <a:pt x="14709" y="3416"/>
                    <a:pt x="14709" y="5457"/>
                  </a:cubicBezTo>
                  <a:cubicBezTo>
                    <a:pt x="14709" y="10566"/>
                    <a:pt x="10565" y="14710"/>
                    <a:pt x="5457" y="14710"/>
                  </a:cubicBezTo>
                  <a:cubicBezTo>
                    <a:pt x="3416" y="14710"/>
                    <a:pt x="1533" y="14047"/>
                    <a:pt x="1" y="12931"/>
                  </a:cubicBezTo>
                  <a:lnTo>
                    <a:pt x="1" y="12931"/>
                  </a:lnTo>
                  <a:cubicBezTo>
                    <a:pt x="1684" y="15229"/>
                    <a:pt x="4406" y="16727"/>
                    <a:pt x="7473" y="16727"/>
                  </a:cubicBezTo>
                  <a:cubicBezTo>
                    <a:pt x="12582" y="16727"/>
                    <a:pt x="16726" y="12583"/>
                    <a:pt x="16726" y="7474"/>
                  </a:cubicBezTo>
                  <a:cubicBezTo>
                    <a:pt x="16726" y="4406"/>
                    <a:pt x="15232" y="1685"/>
                    <a:pt x="12929"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28"/>
            <p:cNvSpPr/>
            <p:nvPr/>
          </p:nvSpPr>
          <p:spPr>
            <a:xfrm>
              <a:off x="8117137" y="525391"/>
              <a:ext cx="347604" cy="630538"/>
            </a:xfrm>
            <a:custGeom>
              <a:avLst/>
              <a:gdLst/>
              <a:ahLst/>
              <a:cxnLst/>
              <a:rect l="l" t="t" r="r" b="b"/>
              <a:pathLst>
                <a:path w="7810" h="14167" extrusionOk="0">
                  <a:moveTo>
                    <a:pt x="5030" y="0"/>
                  </a:moveTo>
                  <a:lnTo>
                    <a:pt x="5030" y="0"/>
                  </a:lnTo>
                  <a:cubicBezTo>
                    <a:pt x="1278" y="2487"/>
                    <a:pt x="261" y="6161"/>
                    <a:pt x="0" y="8318"/>
                  </a:cubicBezTo>
                  <a:cubicBezTo>
                    <a:pt x="1254" y="11524"/>
                    <a:pt x="4240" y="13857"/>
                    <a:pt x="7810" y="14166"/>
                  </a:cubicBezTo>
                  <a:cubicBezTo>
                    <a:pt x="4134" y="8297"/>
                    <a:pt x="5030" y="0"/>
                    <a:pt x="5030" y="0"/>
                  </a:cubicBezTo>
                  <a:close/>
                </a:path>
              </a:pathLst>
            </a:custGeom>
            <a:solidFill>
              <a:srgbClr val="FF4E0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4" name="Google Shape;954;p28"/>
            <p:cNvSpPr/>
            <p:nvPr/>
          </p:nvSpPr>
          <p:spPr>
            <a:xfrm>
              <a:off x="8168363" y="988701"/>
              <a:ext cx="296375" cy="167215"/>
            </a:xfrm>
            <a:custGeom>
              <a:avLst/>
              <a:gdLst/>
              <a:ahLst/>
              <a:cxnLst/>
              <a:rect l="l" t="t" r="r" b="b"/>
              <a:pathLst>
                <a:path w="6659" h="3757" extrusionOk="0">
                  <a:moveTo>
                    <a:pt x="0" y="1"/>
                  </a:moveTo>
                  <a:lnTo>
                    <a:pt x="0" y="1"/>
                  </a:lnTo>
                  <a:cubicBezTo>
                    <a:pt x="1533" y="2093"/>
                    <a:pt x="3924" y="3519"/>
                    <a:pt x="6659" y="3756"/>
                  </a:cubicBezTo>
                  <a:cubicBezTo>
                    <a:pt x="6261" y="3120"/>
                    <a:pt x="5917" y="2454"/>
                    <a:pt x="5618" y="1774"/>
                  </a:cubicBezTo>
                  <a:cubicBezTo>
                    <a:pt x="5560" y="1774"/>
                    <a:pt x="5504" y="1777"/>
                    <a:pt x="5450" y="1777"/>
                  </a:cubicBezTo>
                  <a:cubicBezTo>
                    <a:pt x="3412" y="1777"/>
                    <a:pt x="1529" y="1117"/>
                    <a:pt x="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5" name="Google Shape;955;p28"/>
            <p:cNvSpPr/>
            <p:nvPr/>
          </p:nvSpPr>
          <p:spPr>
            <a:xfrm>
              <a:off x="8341004" y="358982"/>
              <a:ext cx="571476" cy="465860"/>
            </a:xfrm>
            <a:custGeom>
              <a:avLst/>
              <a:gdLst/>
              <a:ahLst/>
              <a:cxnLst/>
              <a:rect l="l" t="t" r="r" b="b"/>
              <a:pathLst>
                <a:path w="12840" h="10467" extrusionOk="0">
                  <a:moveTo>
                    <a:pt x="6773" y="0"/>
                  </a:moveTo>
                  <a:cubicBezTo>
                    <a:pt x="4917" y="149"/>
                    <a:pt x="2560" y="1045"/>
                    <a:pt x="0" y="3739"/>
                  </a:cubicBezTo>
                  <a:cubicBezTo>
                    <a:pt x="0" y="3739"/>
                    <a:pt x="108" y="3733"/>
                    <a:pt x="305" y="3733"/>
                  </a:cubicBezTo>
                  <a:cubicBezTo>
                    <a:pt x="1805" y="3733"/>
                    <a:pt x="8494" y="4103"/>
                    <a:pt x="12668" y="10466"/>
                  </a:cubicBezTo>
                  <a:cubicBezTo>
                    <a:pt x="12781" y="9892"/>
                    <a:pt x="12840" y="9298"/>
                    <a:pt x="12840" y="8690"/>
                  </a:cubicBezTo>
                  <a:cubicBezTo>
                    <a:pt x="12840" y="4697"/>
                    <a:pt x="10315" y="1299"/>
                    <a:pt x="6773" y="0"/>
                  </a:cubicBezTo>
                  <a:close/>
                </a:path>
              </a:pathLst>
            </a:custGeom>
            <a:solidFill>
              <a:srgbClr val="FFB8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 name="Google Shape;956;p28"/>
            <p:cNvSpPr/>
            <p:nvPr/>
          </p:nvSpPr>
          <p:spPr>
            <a:xfrm>
              <a:off x="8743475" y="413102"/>
              <a:ext cx="168995" cy="411739"/>
            </a:xfrm>
            <a:custGeom>
              <a:avLst/>
              <a:gdLst/>
              <a:ahLst/>
              <a:cxnLst/>
              <a:rect l="l" t="t" r="r" b="b"/>
              <a:pathLst>
                <a:path w="3797" h="9251" extrusionOk="0">
                  <a:moveTo>
                    <a:pt x="0" y="1"/>
                  </a:moveTo>
                  <a:lnTo>
                    <a:pt x="0" y="1"/>
                  </a:lnTo>
                  <a:cubicBezTo>
                    <a:pt x="1117" y="1530"/>
                    <a:pt x="1780" y="3416"/>
                    <a:pt x="1780" y="5457"/>
                  </a:cubicBezTo>
                  <a:cubicBezTo>
                    <a:pt x="1780" y="5928"/>
                    <a:pt x="1746" y="6391"/>
                    <a:pt x="1677" y="6845"/>
                  </a:cubicBezTo>
                  <a:cubicBezTo>
                    <a:pt x="2365" y="7533"/>
                    <a:pt x="3021" y="8329"/>
                    <a:pt x="3625" y="9250"/>
                  </a:cubicBezTo>
                  <a:cubicBezTo>
                    <a:pt x="3738" y="8676"/>
                    <a:pt x="3797" y="8082"/>
                    <a:pt x="3797" y="7474"/>
                  </a:cubicBezTo>
                  <a:cubicBezTo>
                    <a:pt x="3797" y="4402"/>
                    <a:pt x="2303" y="1685"/>
                    <a:pt x="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28"/>
            <p:cNvSpPr/>
            <p:nvPr/>
          </p:nvSpPr>
          <p:spPr>
            <a:xfrm>
              <a:off x="8152920" y="366014"/>
              <a:ext cx="188133" cy="159426"/>
            </a:xfrm>
            <a:custGeom>
              <a:avLst/>
              <a:gdLst/>
              <a:ahLst/>
              <a:cxnLst/>
              <a:rect l="l" t="t" r="r" b="b"/>
              <a:pathLst>
                <a:path w="4227" h="3582" extrusionOk="0">
                  <a:moveTo>
                    <a:pt x="4226" y="1"/>
                  </a:moveTo>
                  <a:cubicBezTo>
                    <a:pt x="2478" y="736"/>
                    <a:pt x="1004" y="1997"/>
                    <a:pt x="0" y="3581"/>
                  </a:cubicBezTo>
                  <a:lnTo>
                    <a:pt x="4226" y="3581"/>
                  </a:lnTo>
                  <a:lnTo>
                    <a:pt x="4226" y="1"/>
                  </a:lnTo>
                  <a:close/>
                </a:path>
              </a:pathLst>
            </a:custGeom>
            <a:solidFill>
              <a:srgbClr val="1172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28"/>
            <p:cNvSpPr/>
            <p:nvPr/>
          </p:nvSpPr>
          <p:spPr>
            <a:xfrm>
              <a:off x="8242645" y="444523"/>
              <a:ext cx="196901" cy="161740"/>
            </a:xfrm>
            <a:custGeom>
              <a:avLst/>
              <a:gdLst/>
              <a:ahLst/>
              <a:cxnLst/>
              <a:rect l="l" t="t" r="r" b="b"/>
              <a:pathLst>
                <a:path w="4424" h="3634" extrusionOk="0">
                  <a:moveTo>
                    <a:pt x="2619" y="0"/>
                  </a:moveTo>
                  <a:cubicBezTo>
                    <a:pt x="2158" y="0"/>
                    <a:pt x="1659" y="162"/>
                    <a:pt x="1221" y="487"/>
                  </a:cubicBezTo>
                  <a:cubicBezTo>
                    <a:pt x="304" y="1171"/>
                    <a:pt x="1" y="2319"/>
                    <a:pt x="548" y="3054"/>
                  </a:cubicBezTo>
                  <a:cubicBezTo>
                    <a:pt x="833" y="3439"/>
                    <a:pt x="1296" y="3633"/>
                    <a:pt x="1803" y="3633"/>
                  </a:cubicBezTo>
                  <a:cubicBezTo>
                    <a:pt x="2264" y="3633"/>
                    <a:pt x="2763" y="3472"/>
                    <a:pt x="3200" y="3146"/>
                  </a:cubicBezTo>
                  <a:cubicBezTo>
                    <a:pt x="4121" y="2463"/>
                    <a:pt x="4423" y="1315"/>
                    <a:pt x="3873" y="580"/>
                  </a:cubicBezTo>
                  <a:cubicBezTo>
                    <a:pt x="3587" y="195"/>
                    <a:pt x="3126" y="0"/>
                    <a:pt x="2619" y="0"/>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71" name="Google Shape;971;p28"/>
          <p:cNvGrpSpPr/>
          <p:nvPr/>
        </p:nvGrpSpPr>
        <p:grpSpPr>
          <a:xfrm>
            <a:off x="1510215" y="1073963"/>
            <a:ext cx="906819" cy="835517"/>
            <a:chOff x="8173326" y="4425930"/>
            <a:chExt cx="906819" cy="626638"/>
          </a:xfrm>
        </p:grpSpPr>
        <p:sp>
          <p:nvSpPr>
            <p:cNvPr id="972" name="Google Shape;972;p28"/>
            <p:cNvSpPr/>
            <p:nvPr/>
          </p:nvSpPr>
          <p:spPr>
            <a:xfrm>
              <a:off x="8368356" y="44259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28"/>
            <p:cNvSpPr/>
            <p:nvPr/>
          </p:nvSpPr>
          <p:spPr>
            <a:xfrm>
              <a:off x="8659583" y="44933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28"/>
            <p:cNvSpPr/>
            <p:nvPr/>
          </p:nvSpPr>
          <p:spPr>
            <a:xfrm>
              <a:off x="8628557" y="46927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28"/>
            <p:cNvSpPr/>
            <p:nvPr/>
          </p:nvSpPr>
          <p:spPr>
            <a:xfrm>
              <a:off x="8450572" y="45988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28"/>
            <p:cNvSpPr/>
            <p:nvPr/>
          </p:nvSpPr>
          <p:spPr>
            <a:xfrm>
              <a:off x="8383842" y="45654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28"/>
            <p:cNvSpPr/>
            <p:nvPr/>
          </p:nvSpPr>
          <p:spPr>
            <a:xfrm>
              <a:off x="8664530" y="47787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28"/>
            <p:cNvSpPr/>
            <p:nvPr/>
          </p:nvSpPr>
          <p:spPr>
            <a:xfrm>
              <a:off x="8627750" y="47154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28"/>
            <p:cNvSpPr/>
            <p:nvPr/>
          </p:nvSpPr>
          <p:spPr>
            <a:xfrm>
              <a:off x="8427343" y="47491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28"/>
            <p:cNvSpPr/>
            <p:nvPr/>
          </p:nvSpPr>
          <p:spPr>
            <a:xfrm>
              <a:off x="8378680" y="49037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28"/>
            <p:cNvSpPr/>
            <p:nvPr/>
          </p:nvSpPr>
          <p:spPr>
            <a:xfrm>
              <a:off x="8912041" y="46899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28"/>
            <p:cNvSpPr/>
            <p:nvPr/>
          </p:nvSpPr>
          <p:spPr>
            <a:xfrm>
              <a:off x="8719323" y="46989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28"/>
            <p:cNvSpPr/>
            <p:nvPr/>
          </p:nvSpPr>
          <p:spPr>
            <a:xfrm>
              <a:off x="8648022" y="47140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28"/>
            <p:cNvSpPr/>
            <p:nvPr/>
          </p:nvSpPr>
          <p:spPr>
            <a:xfrm>
              <a:off x="8173326" y="4795709"/>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28"/>
            <p:cNvSpPr/>
            <p:nvPr/>
          </p:nvSpPr>
          <p:spPr>
            <a:xfrm>
              <a:off x="8773785" y="4839377"/>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28"/>
            <p:cNvSpPr/>
            <p:nvPr/>
          </p:nvSpPr>
          <p:spPr>
            <a:xfrm>
              <a:off x="8898564" y="496593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28"/>
            <p:cNvSpPr/>
            <p:nvPr/>
          </p:nvSpPr>
          <p:spPr>
            <a:xfrm>
              <a:off x="8503326" y="49521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7" name="Google Shape;2653;p65"/>
          <p:cNvSpPr/>
          <p:nvPr/>
        </p:nvSpPr>
        <p:spPr>
          <a:xfrm>
            <a:off x="4161013" y="2052387"/>
            <a:ext cx="6106489" cy="617600"/>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a:buFont typeface="Arial"/>
              <a:buNone/>
            </a:pPr>
            <a:r>
              <a:rPr lang="vi-VN" sz="2000" kern="0" dirty="0">
                <a:solidFill>
                  <a:srgbClr val="000000"/>
                </a:solidFill>
                <a:latin typeface="+mj-lt"/>
                <a:cs typeface="Arial"/>
                <a:sym typeface="Arial"/>
              </a:rPr>
              <a:t>Từ đầu… </a:t>
            </a:r>
            <a:r>
              <a:rPr lang="vi-VN" sz="2000" i="1" kern="0" dirty="0">
                <a:solidFill>
                  <a:srgbClr val="000000"/>
                </a:solidFill>
                <a:latin typeface="+mj-lt"/>
                <a:cs typeface="Arial"/>
                <a:sym typeface="Arial"/>
              </a:rPr>
              <a:t>quỷ khốc thần linh</a:t>
            </a:r>
            <a:r>
              <a:rPr lang="vi-VN" sz="2000" kern="0" dirty="0">
                <a:solidFill>
                  <a:srgbClr val="000000"/>
                </a:solidFill>
                <a:latin typeface="+mj-lt"/>
                <a:cs typeface="Arial"/>
                <a:sym typeface="Arial"/>
              </a:rPr>
              <a:t>: Cơn bão biển Cô Tô</a:t>
            </a:r>
            <a:endParaRPr lang="vi-VN" sz="2000" kern="0" dirty="0">
              <a:solidFill>
                <a:srgbClr val="78302E"/>
              </a:solidFill>
              <a:latin typeface="+mj-lt"/>
              <a:ea typeface="Quicksand Light"/>
              <a:cs typeface="Quicksand Light"/>
              <a:sym typeface="Quicksand Light"/>
            </a:endParaRPr>
          </a:p>
        </p:txBody>
      </p:sp>
      <p:sp>
        <p:nvSpPr>
          <p:cNvPr id="78" name="Google Shape;2654;p65"/>
          <p:cNvSpPr/>
          <p:nvPr/>
        </p:nvSpPr>
        <p:spPr>
          <a:xfrm>
            <a:off x="4113672" y="2919147"/>
            <a:ext cx="6106489" cy="617600"/>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a:buFont typeface="Arial"/>
              <a:buNone/>
            </a:pPr>
            <a:r>
              <a:rPr lang="vi-VN" sz="2000" i="1" kern="0" dirty="0">
                <a:solidFill>
                  <a:srgbClr val="000000"/>
                </a:solidFill>
                <a:latin typeface="+mj-lt"/>
                <a:cs typeface="Arial"/>
                <a:sym typeface="Arial"/>
              </a:rPr>
              <a:t>Ngày thứ Năm </a:t>
            </a:r>
            <a:r>
              <a:rPr lang="vi-VN" sz="2000" kern="0" dirty="0">
                <a:solidFill>
                  <a:srgbClr val="000000"/>
                </a:solidFill>
                <a:latin typeface="+mj-lt"/>
                <a:cs typeface="Arial"/>
                <a:sym typeface="Arial"/>
              </a:rPr>
              <a:t>… </a:t>
            </a:r>
            <a:r>
              <a:rPr lang="vi-VN" sz="2000" i="1" kern="0" dirty="0">
                <a:solidFill>
                  <a:srgbClr val="000000"/>
                </a:solidFill>
                <a:latin typeface="+mj-lt"/>
                <a:cs typeface="Arial"/>
                <a:sym typeface="Arial"/>
              </a:rPr>
              <a:t>mùa sóng ở đây</a:t>
            </a:r>
            <a:r>
              <a:rPr lang="vi-VN" sz="2000" kern="0" dirty="0">
                <a:solidFill>
                  <a:srgbClr val="000000"/>
                </a:solidFill>
                <a:latin typeface="+mj-lt"/>
                <a:cs typeface="Arial"/>
                <a:sym typeface="Arial"/>
              </a:rPr>
              <a:t>: Cảnh Cô Tô một ngày sau bão</a:t>
            </a:r>
            <a:endParaRPr lang="vi-VN" sz="2000" kern="0" dirty="0">
              <a:solidFill>
                <a:srgbClr val="78302E"/>
              </a:solidFill>
              <a:latin typeface="+mj-lt"/>
              <a:ea typeface="Quicksand Light"/>
              <a:cs typeface="Quicksand Light"/>
              <a:sym typeface="Quicksand Light"/>
            </a:endParaRPr>
          </a:p>
        </p:txBody>
      </p:sp>
      <p:sp>
        <p:nvSpPr>
          <p:cNvPr id="79" name="Google Shape;2655;p65"/>
          <p:cNvSpPr/>
          <p:nvPr/>
        </p:nvSpPr>
        <p:spPr>
          <a:xfrm>
            <a:off x="4161013" y="3744533"/>
            <a:ext cx="6106489" cy="617600"/>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a:buFont typeface="Arial"/>
              <a:buNone/>
            </a:pPr>
            <a:r>
              <a:rPr lang="vi-VN" sz="2000" i="1" kern="0" dirty="0">
                <a:solidFill>
                  <a:srgbClr val="000000"/>
                </a:solidFill>
                <a:latin typeface="+mj-lt"/>
                <a:cs typeface="Arial"/>
                <a:sym typeface="Arial"/>
              </a:rPr>
              <a:t>Mặt trời</a:t>
            </a:r>
            <a:r>
              <a:rPr lang="vi-VN" sz="2000" kern="0" dirty="0">
                <a:solidFill>
                  <a:srgbClr val="000000"/>
                </a:solidFill>
                <a:latin typeface="+mj-lt"/>
                <a:cs typeface="Arial"/>
                <a:sym typeface="Arial"/>
              </a:rPr>
              <a:t>… </a:t>
            </a:r>
            <a:r>
              <a:rPr lang="vi-VN" sz="2000" i="1" kern="0" dirty="0">
                <a:solidFill>
                  <a:srgbClr val="000000"/>
                </a:solidFill>
                <a:latin typeface="+mj-lt"/>
                <a:cs typeface="Arial"/>
                <a:sym typeface="Arial"/>
              </a:rPr>
              <a:t>nhịp cánh</a:t>
            </a:r>
            <a:r>
              <a:rPr lang="vi-VN" sz="2000" kern="0" dirty="0">
                <a:solidFill>
                  <a:srgbClr val="000000"/>
                </a:solidFill>
                <a:latin typeface="+mj-lt"/>
                <a:cs typeface="Arial"/>
                <a:sym typeface="Arial"/>
              </a:rPr>
              <a:t>: Cảnh mặt trời lên trên biển Cô Tô </a:t>
            </a:r>
            <a:endParaRPr lang="vi-VN" sz="2000" kern="0" dirty="0">
              <a:solidFill>
                <a:srgbClr val="78302E"/>
              </a:solidFill>
              <a:latin typeface="+mj-lt"/>
              <a:ea typeface="Quicksand Light"/>
              <a:cs typeface="Quicksand Light"/>
              <a:sym typeface="Quicksand Light"/>
            </a:endParaRPr>
          </a:p>
        </p:txBody>
      </p:sp>
      <p:sp>
        <p:nvSpPr>
          <p:cNvPr id="80" name="Google Shape;2667;p65"/>
          <p:cNvSpPr/>
          <p:nvPr/>
        </p:nvSpPr>
        <p:spPr>
          <a:xfrm>
            <a:off x="1919536" y="2052387"/>
            <a:ext cx="1439700" cy="617600"/>
          </a:xfrm>
          <a:prstGeom prst="roundRect">
            <a:avLst>
              <a:gd name="adj" fmla="val 16667"/>
            </a:avLst>
          </a:prstGeom>
          <a:solidFill>
            <a:srgbClr val="7ABEAE"/>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lgn="ctr">
              <a:defRPr/>
            </a:pPr>
            <a:r>
              <a:rPr lang="vi-VN" sz="2400" b="1" kern="0" dirty="0">
                <a:solidFill>
                  <a:srgbClr val="FFFFFF"/>
                </a:solidFill>
                <a:latin typeface="+mj-lt"/>
                <a:ea typeface="Fredoka One"/>
                <a:cs typeface="Fredoka One"/>
                <a:sym typeface="Fredoka One"/>
              </a:rPr>
              <a:t>Phần 1</a:t>
            </a:r>
            <a:endParaRPr sz="2400" b="1" kern="0" dirty="0">
              <a:solidFill>
                <a:srgbClr val="FFFFFF"/>
              </a:solidFill>
              <a:latin typeface="+mj-lt"/>
              <a:ea typeface="Fredoka One"/>
              <a:cs typeface="Fredoka One"/>
              <a:sym typeface="Fredoka One"/>
            </a:endParaRPr>
          </a:p>
        </p:txBody>
      </p:sp>
      <p:sp>
        <p:nvSpPr>
          <p:cNvPr id="81" name="Google Shape;2668;p65"/>
          <p:cNvSpPr/>
          <p:nvPr/>
        </p:nvSpPr>
        <p:spPr>
          <a:xfrm>
            <a:off x="1919536" y="2906081"/>
            <a:ext cx="1439700" cy="617600"/>
          </a:xfrm>
          <a:prstGeom prst="roundRect">
            <a:avLst>
              <a:gd name="adj" fmla="val 16667"/>
            </a:avLst>
          </a:prstGeom>
          <a:solidFill>
            <a:srgbClr val="FDAD00"/>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lgn="ctr">
              <a:buFont typeface="Arial"/>
              <a:buNone/>
            </a:pPr>
            <a:r>
              <a:rPr lang="vi-VN" sz="2400" b="1" kern="0" dirty="0">
                <a:solidFill>
                  <a:srgbClr val="FFFFFF"/>
                </a:solidFill>
                <a:latin typeface="+mj-lt"/>
                <a:ea typeface="Fredoka One"/>
                <a:cs typeface="Fredoka One"/>
                <a:sym typeface="Fredoka One"/>
              </a:rPr>
              <a:t>Phần 2</a:t>
            </a:r>
            <a:endParaRPr sz="2400" b="1" kern="0" dirty="0">
              <a:solidFill>
                <a:srgbClr val="FFFFFF"/>
              </a:solidFill>
              <a:latin typeface="+mj-lt"/>
              <a:ea typeface="Fredoka One"/>
              <a:cs typeface="Fredoka One"/>
              <a:sym typeface="Fredoka One"/>
            </a:endParaRPr>
          </a:p>
        </p:txBody>
      </p:sp>
      <p:sp>
        <p:nvSpPr>
          <p:cNvPr id="82" name="Google Shape;2669;p65"/>
          <p:cNvSpPr/>
          <p:nvPr/>
        </p:nvSpPr>
        <p:spPr>
          <a:xfrm>
            <a:off x="1919536" y="3744533"/>
            <a:ext cx="1439700" cy="617600"/>
          </a:xfrm>
          <a:prstGeom prst="roundRect">
            <a:avLst>
              <a:gd name="adj" fmla="val 16667"/>
            </a:avLst>
          </a:prstGeom>
          <a:solidFill>
            <a:srgbClr val="A3376C"/>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lgn="ctr">
              <a:defRPr/>
            </a:pPr>
            <a:r>
              <a:rPr lang="vi-VN" sz="2800" b="1" kern="0" dirty="0">
                <a:solidFill>
                  <a:srgbClr val="FFFFFF"/>
                </a:solidFill>
                <a:latin typeface="+mj-lt"/>
                <a:ea typeface="Fredoka One"/>
                <a:cs typeface="Fredoka One"/>
                <a:sym typeface="Fredoka One"/>
              </a:rPr>
              <a:t>Phần 3</a:t>
            </a:r>
            <a:endParaRPr sz="2800" b="1" kern="0" dirty="0">
              <a:solidFill>
                <a:srgbClr val="FFFFFF"/>
              </a:solidFill>
              <a:latin typeface="+mj-lt"/>
              <a:ea typeface="Fredoka One"/>
              <a:cs typeface="Fredoka One"/>
              <a:sym typeface="Fredoka One"/>
            </a:endParaRPr>
          </a:p>
        </p:txBody>
      </p:sp>
      <p:grpSp>
        <p:nvGrpSpPr>
          <p:cNvPr id="83" name="Google Shape;2676;p65"/>
          <p:cNvGrpSpPr/>
          <p:nvPr/>
        </p:nvGrpSpPr>
        <p:grpSpPr>
          <a:xfrm>
            <a:off x="4237194" y="3784917"/>
            <a:ext cx="381670" cy="536832"/>
            <a:chOff x="3456600" y="4193100"/>
            <a:chExt cx="495225" cy="441425"/>
          </a:xfrm>
        </p:grpSpPr>
        <p:sp>
          <p:nvSpPr>
            <p:cNvPr id="8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8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8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grpSp>
      <p:grpSp>
        <p:nvGrpSpPr>
          <p:cNvPr id="87" name="Google Shape;2680;p65"/>
          <p:cNvGrpSpPr/>
          <p:nvPr/>
        </p:nvGrpSpPr>
        <p:grpSpPr>
          <a:xfrm>
            <a:off x="4287827" y="2971082"/>
            <a:ext cx="280421" cy="487665"/>
            <a:chOff x="4361325" y="3366075"/>
            <a:chExt cx="438775" cy="579175"/>
          </a:xfrm>
        </p:grpSpPr>
        <p:sp>
          <p:nvSpPr>
            <p:cNvPr id="88" name="Google Shape;2681;p65"/>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89" name="Google Shape;2682;p65"/>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rgbClr val="FDAD0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90" name="Google Shape;2683;p65"/>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rgbClr val="D07716"/>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grpSp>
      <p:grpSp>
        <p:nvGrpSpPr>
          <p:cNvPr id="91" name="Google Shape;2690;p65"/>
          <p:cNvGrpSpPr/>
          <p:nvPr/>
        </p:nvGrpSpPr>
        <p:grpSpPr>
          <a:xfrm>
            <a:off x="4237187" y="2117363"/>
            <a:ext cx="381682" cy="487652"/>
            <a:chOff x="2322750" y="2445350"/>
            <a:chExt cx="497825" cy="464725"/>
          </a:xfrm>
        </p:grpSpPr>
        <p:sp>
          <p:nvSpPr>
            <p:cNvPr id="92"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93"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7ABEAE"/>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94"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95"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5C9495"/>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96"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grpSp>
      <p:cxnSp>
        <p:nvCxnSpPr>
          <p:cNvPr id="97" name="Google Shape;2696;p65"/>
          <p:cNvCxnSpPr>
            <a:stCxn id="80" idx="3"/>
            <a:endCxn id="77" idx="1"/>
          </p:cNvCxnSpPr>
          <p:nvPr/>
        </p:nvCxnSpPr>
        <p:spPr>
          <a:xfrm>
            <a:off x="3359284" y="2361187"/>
            <a:ext cx="801749" cy="0"/>
          </a:xfrm>
          <a:prstGeom prst="straightConnector1">
            <a:avLst/>
          </a:prstGeom>
          <a:noFill/>
          <a:ln w="9525" cap="flat" cmpd="sng">
            <a:solidFill>
              <a:srgbClr val="7ABEAE"/>
            </a:solidFill>
            <a:prstDash val="dash"/>
            <a:round/>
            <a:headEnd type="oval" w="med" len="med"/>
            <a:tailEnd type="oval" w="med" len="med"/>
          </a:ln>
        </p:spPr>
      </p:cxnSp>
      <p:cxnSp>
        <p:nvCxnSpPr>
          <p:cNvPr id="98" name="Google Shape;2697;p65"/>
          <p:cNvCxnSpPr/>
          <p:nvPr/>
        </p:nvCxnSpPr>
        <p:spPr>
          <a:xfrm>
            <a:off x="3359236" y="3214853"/>
            <a:ext cx="801900" cy="0"/>
          </a:xfrm>
          <a:prstGeom prst="straightConnector1">
            <a:avLst/>
          </a:prstGeom>
          <a:noFill/>
          <a:ln w="9525" cap="flat" cmpd="sng">
            <a:solidFill>
              <a:srgbClr val="FF9E00"/>
            </a:solidFill>
            <a:prstDash val="dash"/>
            <a:round/>
            <a:headEnd type="oval" w="med" len="med"/>
            <a:tailEnd type="oval" w="med" len="med"/>
          </a:ln>
        </p:spPr>
      </p:cxnSp>
      <p:cxnSp>
        <p:nvCxnSpPr>
          <p:cNvPr id="99" name="Google Shape;2698;p65"/>
          <p:cNvCxnSpPr/>
          <p:nvPr/>
        </p:nvCxnSpPr>
        <p:spPr>
          <a:xfrm>
            <a:off x="3359236" y="4068520"/>
            <a:ext cx="801900" cy="0"/>
          </a:xfrm>
          <a:prstGeom prst="straightConnector1">
            <a:avLst/>
          </a:prstGeom>
          <a:noFill/>
          <a:ln w="9525" cap="flat" cmpd="sng">
            <a:solidFill>
              <a:srgbClr val="A3376C"/>
            </a:solidFill>
            <a:prstDash val="dash"/>
            <a:round/>
            <a:headEnd type="oval" w="med" len="med"/>
            <a:tailEnd type="oval" w="med" len="med"/>
          </a:ln>
        </p:spPr>
      </p:cxnSp>
      <p:sp>
        <p:nvSpPr>
          <p:cNvPr id="109" name="Google Shape;2656;p65"/>
          <p:cNvSpPr/>
          <p:nvPr/>
        </p:nvSpPr>
        <p:spPr>
          <a:xfrm>
            <a:off x="4161013" y="4582984"/>
            <a:ext cx="6106489" cy="617600"/>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a:buFont typeface="Arial"/>
              <a:buNone/>
            </a:pPr>
            <a:r>
              <a:rPr lang="vi-VN" sz="2400" kern="0" dirty="0">
                <a:solidFill>
                  <a:srgbClr val="000000"/>
                </a:solidFill>
                <a:latin typeface="+mj-lt"/>
                <a:cs typeface="Arial"/>
                <a:sym typeface="Arial"/>
              </a:rPr>
              <a:t>Còn lại: Buổi sớm trên đảo Thanh Luân</a:t>
            </a:r>
            <a:endParaRPr lang="vi-VN" sz="2400" kern="0" dirty="0">
              <a:solidFill>
                <a:srgbClr val="78302E"/>
              </a:solidFill>
              <a:latin typeface="+mj-lt"/>
              <a:ea typeface="Quicksand Light"/>
              <a:cs typeface="Quicksand Light"/>
              <a:sym typeface="Quicksand Light"/>
            </a:endParaRPr>
          </a:p>
        </p:txBody>
      </p:sp>
      <p:sp>
        <p:nvSpPr>
          <p:cNvPr id="110" name="Google Shape;2670;p65"/>
          <p:cNvSpPr/>
          <p:nvPr/>
        </p:nvSpPr>
        <p:spPr>
          <a:xfrm>
            <a:off x="1919536" y="4582984"/>
            <a:ext cx="1439700" cy="617600"/>
          </a:xfrm>
          <a:prstGeom prst="roundRect">
            <a:avLst>
              <a:gd name="adj" fmla="val 16667"/>
            </a:avLst>
          </a:prstGeom>
          <a:solidFill>
            <a:srgbClr val="FF6F00"/>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lgn="ctr">
              <a:defRPr/>
            </a:pPr>
            <a:r>
              <a:rPr lang="vi-VN" sz="2400" b="1" kern="0" dirty="0">
                <a:solidFill>
                  <a:srgbClr val="FFFFFF"/>
                </a:solidFill>
                <a:latin typeface="+mj-lt"/>
                <a:ea typeface="Fredoka One"/>
                <a:cs typeface="Fredoka One"/>
                <a:sym typeface="Fredoka One"/>
              </a:rPr>
              <a:t>Phần 4</a:t>
            </a:r>
            <a:endParaRPr sz="2400" b="1" kern="0" dirty="0">
              <a:solidFill>
                <a:srgbClr val="FFFFFF"/>
              </a:solidFill>
              <a:latin typeface="+mj-lt"/>
              <a:ea typeface="Fredoka One"/>
              <a:cs typeface="Fredoka One"/>
              <a:sym typeface="Fredoka One"/>
            </a:endParaRPr>
          </a:p>
        </p:txBody>
      </p:sp>
      <p:grpSp>
        <p:nvGrpSpPr>
          <p:cNvPr id="111" name="Google Shape;2684;p65"/>
          <p:cNvGrpSpPr/>
          <p:nvPr/>
        </p:nvGrpSpPr>
        <p:grpSpPr>
          <a:xfrm flipH="1">
            <a:off x="4214658" y="4647949"/>
            <a:ext cx="426740" cy="487677"/>
            <a:chOff x="3126250" y="3544775"/>
            <a:chExt cx="415400" cy="356350"/>
          </a:xfrm>
        </p:grpSpPr>
        <p:sp>
          <p:nvSpPr>
            <p:cNvPr id="112" name="Google Shape;2685;p65"/>
            <p:cNvSpPr/>
            <p:nvPr/>
          </p:nvSpPr>
          <p:spPr>
            <a:xfrm>
              <a:off x="3126250" y="3544775"/>
              <a:ext cx="415400" cy="356350"/>
            </a:xfrm>
            <a:custGeom>
              <a:avLst/>
              <a:gdLst/>
              <a:ahLst/>
              <a:cxnLst/>
              <a:rect l="l" t="t" r="r" b="b"/>
              <a:pathLst>
                <a:path w="16616" h="14254" extrusionOk="0">
                  <a:moveTo>
                    <a:pt x="8386" y="1"/>
                  </a:moveTo>
                  <a:cubicBezTo>
                    <a:pt x="7918" y="1"/>
                    <a:pt x="7477" y="79"/>
                    <a:pt x="7036" y="183"/>
                  </a:cubicBezTo>
                  <a:cubicBezTo>
                    <a:pt x="6568" y="287"/>
                    <a:pt x="6101" y="416"/>
                    <a:pt x="5686" y="598"/>
                  </a:cubicBezTo>
                  <a:cubicBezTo>
                    <a:pt x="5193" y="780"/>
                    <a:pt x="4751" y="1039"/>
                    <a:pt x="4310" y="1325"/>
                  </a:cubicBezTo>
                  <a:cubicBezTo>
                    <a:pt x="4258" y="1377"/>
                    <a:pt x="4206" y="1403"/>
                    <a:pt x="4128" y="1455"/>
                  </a:cubicBezTo>
                  <a:cubicBezTo>
                    <a:pt x="3894" y="1481"/>
                    <a:pt x="3635" y="1507"/>
                    <a:pt x="3375" y="1559"/>
                  </a:cubicBezTo>
                  <a:cubicBezTo>
                    <a:pt x="2986" y="1611"/>
                    <a:pt x="2622" y="1662"/>
                    <a:pt x="2207" y="1766"/>
                  </a:cubicBezTo>
                  <a:cubicBezTo>
                    <a:pt x="1818" y="1870"/>
                    <a:pt x="1428" y="1974"/>
                    <a:pt x="1065" y="2104"/>
                  </a:cubicBezTo>
                  <a:cubicBezTo>
                    <a:pt x="390" y="2311"/>
                    <a:pt x="0" y="2986"/>
                    <a:pt x="182" y="3661"/>
                  </a:cubicBezTo>
                  <a:cubicBezTo>
                    <a:pt x="338" y="4258"/>
                    <a:pt x="857" y="4648"/>
                    <a:pt x="1454" y="4674"/>
                  </a:cubicBezTo>
                  <a:cubicBezTo>
                    <a:pt x="1584" y="4674"/>
                    <a:pt x="1688" y="4648"/>
                    <a:pt x="1818" y="4622"/>
                  </a:cubicBezTo>
                  <a:cubicBezTo>
                    <a:pt x="2181" y="4518"/>
                    <a:pt x="2622" y="4388"/>
                    <a:pt x="3064" y="4284"/>
                  </a:cubicBezTo>
                  <a:cubicBezTo>
                    <a:pt x="3271" y="4258"/>
                    <a:pt x="3505" y="4207"/>
                    <a:pt x="3739" y="4155"/>
                  </a:cubicBezTo>
                  <a:cubicBezTo>
                    <a:pt x="3843" y="4466"/>
                    <a:pt x="3920" y="4778"/>
                    <a:pt x="4024" y="5089"/>
                  </a:cubicBezTo>
                  <a:lnTo>
                    <a:pt x="4050" y="5167"/>
                  </a:lnTo>
                  <a:cubicBezTo>
                    <a:pt x="4128" y="5505"/>
                    <a:pt x="4232" y="5842"/>
                    <a:pt x="4362" y="6180"/>
                  </a:cubicBezTo>
                  <a:cubicBezTo>
                    <a:pt x="4440" y="6387"/>
                    <a:pt x="4518" y="6595"/>
                    <a:pt x="4621" y="6777"/>
                  </a:cubicBezTo>
                  <a:cubicBezTo>
                    <a:pt x="4699" y="6958"/>
                    <a:pt x="4803" y="7166"/>
                    <a:pt x="4907" y="7348"/>
                  </a:cubicBezTo>
                  <a:cubicBezTo>
                    <a:pt x="5115" y="7737"/>
                    <a:pt x="5322" y="8101"/>
                    <a:pt x="5582" y="8438"/>
                  </a:cubicBezTo>
                  <a:lnTo>
                    <a:pt x="5608" y="8490"/>
                  </a:lnTo>
                  <a:cubicBezTo>
                    <a:pt x="5790" y="8750"/>
                    <a:pt x="6023" y="9009"/>
                    <a:pt x="6257" y="9269"/>
                  </a:cubicBezTo>
                  <a:cubicBezTo>
                    <a:pt x="6491" y="9503"/>
                    <a:pt x="6724" y="9736"/>
                    <a:pt x="6984" y="9944"/>
                  </a:cubicBezTo>
                  <a:lnTo>
                    <a:pt x="7036" y="9970"/>
                  </a:lnTo>
                  <a:cubicBezTo>
                    <a:pt x="7347" y="10229"/>
                    <a:pt x="7711" y="10463"/>
                    <a:pt x="8048" y="10671"/>
                  </a:cubicBezTo>
                  <a:cubicBezTo>
                    <a:pt x="8386" y="10853"/>
                    <a:pt x="8749" y="11034"/>
                    <a:pt x="9087" y="11190"/>
                  </a:cubicBezTo>
                  <a:lnTo>
                    <a:pt x="9113" y="11190"/>
                  </a:lnTo>
                  <a:cubicBezTo>
                    <a:pt x="9658" y="11424"/>
                    <a:pt x="10203" y="11605"/>
                    <a:pt x="10748" y="11813"/>
                  </a:cubicBezTo>
                  <a:cubicBezTo>
                    <a:pt x="11319" y="11995"/>
                    <a:pt x="11787" y="12177"/>
                    <a:pt x="12228" y="12384"/>
                  </a:cubicBezTo>
                  <a:cubicBezTo>
                    <a:pt x="12669" y="12566"/>
                    <a:pt x="13111" y="12800"/>
                    <a:pt x="13500" y="13085"/>
                  </a:cubicBezTo>
                  <a:cubicBezTo>
                    <a:pt x="13708" y="13241"/>
                    <a:pt x="13889" y="13397"/>
                    <a:pt x="14045" y="13552"/>
                  </a:cubicBezTo>
                  <a:cubicBezTo>
                    <a:pt x="14175" y="13656"/>
                    <a:pt x="14279" y="13786"/>
                    <a:pt x="14383" y="13916"/>
                  </a:cubicBezTo>
                  <a:cubicBezTo>
                    <a:pt x="14564" y="14124"/>
                    <a:pt x="14850" y="14253"/>
                    <a:pt x="15135" y="14253"/>
                  </a:cubicBezTo>
                  <a:cubicBezTo>
                    <a:pt x="15187" y="14253"/>
                    <a:pt x="15265" y="14253"/>
                    <a:pt x="15317" y="14227"/>
                  </a:cubicBezTo>
                  <a:cubicBezTo>
                    <a:pt x="15681" y="14176"/>
                    <a:pt x="15966" y="13916"/>
                    <a:pt x="16044" y="13552"/>
                  </a:cubicBezTo>
                  <a:cubicBezTo>
                    <a:pt x="16096" y="13449"/>
                    <a:pt x="16096" y="13319"/>
                    <a:pt x="16122" y="13215"/>
                  </a:cubicBezTo>
                  <a:lnTo>
                    <a:pt x="16122" y="12722"/>
                  </a:lnTo>
                  <a:cubicBezTo>
                    <a:pt x="16148" y="11995"/>
                    <a:pt x="16200" y="11294"/>
                    <a:pt x="16304" y="10619"/>
                  </a:cubicBezTo>
                  <a:lnTo>
                    <a:pt x="16356" y="10100"/>
                  </a:lnTo>
                  <a:cubicBezTo>
                    <a:pt x="16434" y="9451"/>
                    <a:pt x="16511" y="8905"/>
                    <a:pt x="16537" y="8308"/>
                  </a:cubicBezTo>
                  <a:cubicBezTo>
                    <a:pt x="16615" y="7530"/>
                    <a:pt x="16589" y="6725"/>
                    <a:pt x="16511" y="5946"/>
                  </a:cubicBezTo>
                  <a:cubicBezTo>
                    <a:pt x="16434" y="5531"/>
                    <a:pt x="16330" y="5141"/>
                    <a:pt x="16200" y="4752"/>
                  </a:cubicBezTo>
                  <a:cubicBezTo>
                    <a:pt x="16070" y="4336"/>
                    <a:pt x="15888" y="3947"/>
                    <a:pt x="15681" y="3558"/>
                  </a:cubicBezTo>
                  <a:cubicBezTo>
                    <a:pt x="15187" y="2753"/>
                    <a:pt x="14512" y="2052"/>
                    <a:pt x="13734" y="1533"/>
                  </a:cubicBezTo>
                  <a:cubicBezTo>
                    <a:pt x="13318" y="1221"/>
                    <a:pt x="12903" y="987"/>
                    <a:pt x="12436" y="780"/>
                  </a:cubicBezTo>
                  <a:cubicBezTo>
                    <a:pt x="12020" y="572"/>
                    <a:pt x="11579" y="416"/>
                    <a:pt x="11112" y="287"/>
                  </a:cubicBezTo>
                  <a:cubicBezTo>
                    <a:pt x="10385" y="79"/>
                    <a:pt x="9606" y="1"/>
                    <a:pt x="8853"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3" name="Google Shape;2686;p65"/>
            <p:cNvSpPr/>
            <p:nvPr/>
          </p:nvSpPr>
          <p:spPr>
            <a:xfrm>
              <a:off x="3228800" y="3569450"/>
              <a:ext cx="288825" cy="308300"/>
            </a:xfrm>
            <a:custGeom>
              <a:avLst/>
              <a:gdLst/>
              <a:ahLst/>
              <a:cxnLst/>
              <a:rect l="l" t="t" r="r" b="b"/>
              <a:pathLst>
                <a:path w="11553" h="12332" extrusionOk="0">
                  <a:moveTo>
                    <a:pt x="4336" y="0"/>
                  </a:moveTo>
                  <a:cubicBezTo>
                    <a:pt x="3946" y="0"/>
                    <a:pt x="3531" y="52"/>
                    <a:pt x="3141" y="156"/>
                  </a:cubicBezTo>
                  <a:cubicBezTo>
                    <a:pt x="2726" y="234"/>
                    <a:pt x="2337" y="364"/>
                    <a:pt x="1947" y="520"/>
                  </a:cubicBezTo>
                  <a:cubicBezTo>
                    <a:pt x="1532" y="701"/>
                    <a:pt x="1142" y="909"/>
                    <a:pt x="779" y="1169"/>
                  </a:cubicBezTo>
                  <a:cubicBezTo>
                    <a:pt x="571" y="1298"/>
                    <a:pt x="416" y="1428"/>
                    <a:pt x="234" y="1584"/>
                  </a:cubicBezTo>
                  <a:lnTo>
                    <a:pt x="0" y="1792"/>
                  </a:lnTo>
                  <a:lnTo>
                    <a:pt x="52" y="1844"/>
                  </a:lnTo>
                  <a:cubicBezTo>
                    <a:pt x="156" y="1999"/>
                    <a:pt x="234" y="2129"/>
                    <a:pt x="312" y="2285"/>
                  </a:cubicBezTo>
                  <a:cubicBezTo>
                    <a:pt x="390" y="2441"/>
                    <a:pt x="467" y="2597"/>
                    <a:pt x="519" y="2778"/>
                  </a:cubicBezTo>
                  <a:cubicBezTo>
                    <a:pt x="649" y="3116"/>
                    <a:pt x="753" y="3479"/>
                    <a:pt x="857" y="3843"/>
                  </a:cubicBezTo>
                  <a:cubicBezTo>
                    <a:pt x="935" y="4206"/>
                    <a:pt x="1039" y="4544"/>
                    <a:pt x="1168" y="4855"/>
                  </a:cubicBezTo>
                  <a:cubicBezTo>
                    <a:pt x="1246" y="5037"/>
                    <a:pt x="1324" y="5219"/>
                    <a:pt x="1402" y="5400"/>
                  </a:cubicBezTo>
                  <a:cubicBezTo>
                    <a:pt x="1480" y="5556"/>
                    <a:pt x="1584" y="5764"/>
                    <a:pt x="1662" y="5919"/>
                  </a:cubicBezTo>
                  <a:cubicBezTo>
                    <a:pt x="1843" y="6283"/>
                    <a:pt x="2051" y="6620"/>
                    <a:pt x="2285" y="6932"/>
                  </a:cubicBezTo>
                  <a:cubicBezTo>
                    <a:pt x="2648" y="7425"/>
                    <a:pt x="3064" y="7867"/>
                    <a:pt x="3531" y="8230"/>
                  </a:cubicBezTo>
                  <a:cubicBezTo>
                    <a:pt x="3816" y="8464"/>
                    <a:pt x="4128" y="8671"/>
                    <a:pt x="4439" y="8879"/>
                  </a:cubicBezTo>
                  <a:cubicBezTo>
                    <a:pt x="4751" y="9035"/>
                    <a:pt x="5063" y="9191"/>
                    <a:pt x="5400" y="9320"/>
                  </a:cubicBezTo>
                  <a:cubicBezTo>
                    <a:pt x="5919" y="9554"/>
                    <a:pt x="6464" y="9762"/>
                    <a:pt x="7010" y="9943"/>
                  </a:cubicBezTo>
                  <a:cubicBezTo>
                    <a:pt x="7555" y="10151"/>
                    <a:pt x="8048" y="10333"/>
                    <a:pt x="8541" y="10541"/>
                  </a:cubicBezTo>
                  <a:cubicBezTo>
                    <a:pt x="9060" y="10774"/>
                    <a:pt x="9554" y="11034"/>
                    <a:pt x="9995" y="11371"/>
                  </a:cubicBezTo>
                  <a:cubicBezTo>
                    <a:pt x="10229" y="11527"/>
                    <a:pt x="10436" y="11709"/>
                    <a:pt x="10644" y="11916"/>
                  </a:cubicBezTo>
                  <a:cubicBezTo>
                    <a:pt x="10800" y="12046"/>
                    <a:pt x="10930" y="12202"/>
                    <a:pt x="11059" y="12332"/>
                  </a:cubicBezTo>
                  <a:cubicBezTo>
                    <a:pt x="11059" y="12306"/>
                    <a:pt x="11059" y="12280"/>
                    <a:pt x="11059" y="12254"/>
                  </a:cubicBezTo>
                  <a:lnTo>
                    <a:pt x="11059" y="12098"/>
                  </a:lnTo>
                  <a:lnTo>
                    <a:pt x="11059" y="11839"/>
                  </a:lnTo>
                  <a:cubicBezTo>
                    <a:pt x="11059" y="11060"/>
                    <a:pt x="11137" y="10281"/>
                    <a:pt x="11241" y="9554"/>
                  </a:cubicBezTo>
                  <a:lnTo>
                    <a:pt x="11293" y="9035"/>
                  </a:lnTo>
                  <a:cubicBezTo>
                    <a:pt x="11371" y="8464"/>
                    <a:pt x="11449" y="7867"/>
                    <a:pt x="11475" y="7295"/>
                  </a:cubicBezTo>
                  <a:cubicBezTo>
                    <a:pt x="11553" y="6569"/>
                    <a:pt x="11527" y="5842"/>
                    <a:pt x="11449" y="5115"/>
                  </a:cubicBezTo>
                  <a:cubicBezTo>
                    <a:pt x="11397" y="4777"/>
                    <a:pt x="11293" y="4414"/>
                    <a:pt x="11189" y="4076"/>
                  </a:cubicBezTo>
                  <a:cubicBezTo>
                    <a:pt x="11085" y="3739"/>
                    <a:pt x="10930" y="3401"/>
                    <a:pt x="10748" y="3090"/>
                  </a:cubicBezTo>
                  <a:cubicBezTo>
                    <a:pt x="10307" y="2389"/>
                    <a:pt x="9735" y="1792"/>
                    <a:pt x="9086" y="1350"/>
                  </a:cubicBezTo>
                  <a:cubicBezTo>
                    <a:pt x="8385" y="857"/>
                    <a:pt x="7607" y="494"/>
                    <a:pt x="6776" y="260"/>
                  </a:cubicBezTo>
                  <a:cubicBezTo>
                    <a:pt x="6101" y="78"/>
                    <a:pt x="5426" y="0"/>
                    <a:pt x="4751" y="0"/>
                  </a:cubicBezTo>
                  <a:close/>
                </a:path>
              </a:pathLst>
            </a:custGeom>
            <a:solidFill>
              <a:srgbClr val="F87F26"/>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4" name="Google Shape;2687;p65"/>
            <p:cNvSpPr/>
            <p:nvPr/>
          </p:nvSpPr>
          <p:spPr>
            <a:xfrm>
              <a:off x="3491650" y="3765450"/>
              <a:ext cx="25" cy="25"/>
            </a:xfrm>
            <a:custGeom>
              <a:avLst/>
              <a:gdLst/>
              <a:ahLst/>
              <a:cxnLst/>
              <a:rect l="l" t="t" r="r" b="b"/>
              <a:pathLst>
                <a:path w="1" h="1" extrusionOk="0">
                  <a:moveTo>
                    <a:pt x="0" y="1"/>
                  </a:moveTo>
                  <a:close/>
                </a:path>
              </a:pathLst>
            </a:custGeom>
            <a:solidFill>
              <a:srgbClr val="E56500"/>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5" name="Google Shape;2688;p65"/>
            <p:cNvSpPr/>
            <p:nvPr/>
          </p:nvSpPr>
          <p:spPr>
            <a:xfrm>
              <a:off x="3151975" y="3590875"/>
              <a:ext cx="350075" cy="259625"/>
            </a:xfrm>
            <a:custGeom>
              <a:avLst/>
              <a:gdLst/>
              <a:ahLst/>
              <a:cxnLst/>
              <a:rect l="l" t="t" r="r" b="b"/>
              <a:pathLst>
                <a:path w="14003" h="10385" extrusionOk="0">
                  <a:moveTo>
                    <a:pt x="8213" y="0"/>
                  </a:moveTo>
                  <a:cubicBezTo>
                    <a:pt x="7954" y="26"/>
                    <a:pt x="7694" y="52"/>
                    <a:pt x="7435" y="78"/>
                  </a:cubicBezTo>
                  <a:cubicBezTo>
                    <a:pt x="7175" y="104"/>
                    <a:pt x="6889" y="130"/>
                    <a:pt x="6630" y="156"/>
                  </a:cubicBezTo>
                  <a:cubicBezTo>
                    <a:pt x="6344" y="208"/>
                    <a:pt x="6059" y="260"/>
                    <a:pt x="5799" y="338"/>
                  </a:cubicBezTo>
                  <a:cubicBezTo>
                    <a:pt x="5565" y="390"/>
                    <a:pt x="5358" y="467"/>
                    <a:pt x="5150" y="571"/>
                  </a:cubicBezTo>
                  <a:cubicBezTo>
                    <a:pt x="5020" y="571"/>
                    <a:pt x="4864" y="545"/>
                    <a:pt x="4735" y="545"/>
                  </a:cubicBezTo>
                  <a:lnTo>
                    <a:pt x="4319" y="545"/>
                  </a:lnTo>
                  <a:cubicBezTo>
                    <a:pt x="3696" y="545"/>
                    <a:pt x="3099" y="597"/>
                    <a:pt x="2502" y="675"/>
                  </a:cubicBezTo>
                  <a:cubicBezTo>
                    <a:pt x="2139" y="727"/>
                    <a:pt x="1775" y="805"/>
                    <a:pt x="1412" y="883"/>
                  </a:cubicBezTo>
                  <a:cubicBezTo>
                    <a:pt x="1048" y="961"/>
                    <a:pt x="711" y="1065"/>
                    <a:pt x="347" y="1194"/>
                  </a:cubicBezTo>
                  <a:cubicBezTo>
                    <a:pt x="269" y="1220"/>
                    <a:pt x="192" y="1272"/>
                    <a:pt x="140" y="1350"/>
                  </a:cubicBezTo>
                  <a:cubicBezTo>
                    <a:pt x="0" y="1582"/>
                    <a:pt x="172" y="1856"/>
                    <a:pt x="433" y="1856"/>
                  </a:cubicBezTo>
                  <a:cubicBezTo>
                    <a:pt x="464" y="1856"/>
                    <a:pt x="496" y="1852"/>
                    <a:pt x="529" y="1843"/>
                  </a:cubicBezTo>
                  <a:cubicBezTo>
                    <a:pt x="970" y="1714"/>
                    <a:pt x="1386" y="1610"/>
                    <a:pt x="1827" y="1506"/>
                  </a:cubicBezTo>
                  <a:cubicBezTo>
                    <a:pt x="2242" y="1402"/>
                    <a:pt x="2658" y="1350"/>
                    <a:pt x="3073" y="1298"/>
                  </a:cubicBezTo>
                  <a:cubicBezTo>
                    <a:pt x="3333" y="1272"/>
                    <a:pt x="3592" y="1246"/>
                    <a:pt x="3852" y="1220"/>
                  </a:cubicBezTo>
                  <a:cubicBezTo>
                    <a:pt x="4034" y="1376"/>
                    <a:pt x="4215" y="1532"/>
                    <a:pt x="4371" y="1714"/>
                  </a:cubicBezTo>
                  <a:cubicBezTo>
                    <a:pt x="4579" y="1921"/>
                    <a:pt x="4761" y="2129"/>
                    <a:pt x="4916" y="2363"/>
                  </a:cubicBezTo>
                  <a:cubicBezTo>
                    <a:pt x="5046" y="2518"/>
                    <a:pt x="5150" y="2674"/>
                    <a:pt x="5254" y="2856"/>
                  </a:cubicBezTo>
                  <a:cubicBezTo>
                    <a:pt x="5272" y="2874"/>
                    <a:pt x="5304" y="2893"/>
                    <a:pt x="5330" y="2893"/>
                  </a:cubicBezTo>
                  <a:cubicBezTo>
                    <a:pt x="5340" y="2893"/>
                    <a:pt x="5350" y="2889"/>
                    <a:pt x="5358" y="2882"/>
                  </a:cubicBezTo>
                  <a:cubicBezTo>
                    <a:pt x="5410" y="2856"/>
                    <a:pt x="5436" y="2804"/>
                    <a:pt x="5410" y="2778"/>
                  </a:cubicBezTo>
                  <a:cubicBezTo>
                    <a:pt x="5306" y="2596"/>
                    <a:pt x="5202" y="2440"/>
                    <a:pt x="5098" y="2259"/>
                  </a:cubicBezTo>
                  <a:cubicBezTo>
                    <a:pt x="4994" y="2103"/>
                    <a:pt x="4890" y="1973"/>
                    <a:pt x="4787" y="1817"/>
                  </a:cubicBezTo>
                  <a:cubicBezTo>
                    <a:pt x="4605" y="1610"/>
                    <a:pt x="4423" y="1402"/>
                    <a:pt x="4215" y="1220"/>
                  </a:cubicBezTo>
                  <a:lnTo>
                    <a:pt x="4605" y="1220"/>
                  </a:lnTo>
                  <a:cubicBezTo>
                    <a:pt x="4890" y="1220"/>
                    <a:pt x="5202" y="1246"/>
                    <a:pt x="5488" y="1272"/>
                  </a:cubicBezTo>
                  <a:cubicBezTo>
                    <a:pt x="5669" y="1376"/>
                    <a:pt x="5825" y="1480"/>
                    <a:pt x="6007" y="1610"/>
                  </a:cubicBezTo>
                  <a:cubicBezTo>
                    <a:pt x="6370" y="1895"/>
                    <a:pt x="6682" y="2233"/>
                    <a:pt x="6967" y="2622"/>
                  </a:cubicBezTo>
                  <a:cubicBezTo>
                    <a:pt x="7305" y="3115"/>
                    <a:pt x="7590" y="3635"/>
                    <a:pt x="7798" y="4180"/>
                  </a:cubicBezTo>
                  <a:cubicBezTo>
                    <a:pt x="8058" y="4881"/>
                    <a:pt x="8265" y="5608"/>
                    <a:pt x="8421" y="6335"/>
                  </a:cubicBezTo>
                  <a:cubicBezTo>
                    <a:pt x="8421" y="6373"/>
                    <a:pt x="8449" y="6397"/>
                    <a:pt x="8484" y="6397"/>
                  </a:cubicBezTo>
                  <a:cubicBezTo>
                    <a:pt x="8497" y="6397"/>
                    <a:pt x="8511" y="6393"/>
                    <a:pt x="8525" y="6386"/>
                  </a:cubicBezTo>
                  <a:cubicBezTo>
                    <a:pt x="8577" y="6386"/>
                    <a:pt x="8603" y="6335"/>
                    <a:pt x="8577" y="6283"/>
                  </a:cubicBezTo>
                  <a:cubicBezTo>
                    <a:pt x="8395" y="5218"/>
                    <a:pt x="8058" y="4154"/>
                    <a:pt x="7616" y="3167"/>
                  </a:cubicBezTo>
                  <a:cubicBezTo>
                    <a:pt x="7383" y="2674"/>
                    <a:pt x="7071" y="2233"/>
                    <a:pt x="6708" y="1843"/>
                  </a:cubicBezTo>
                  <a:cubicBezTo>
                    <a:pt x="6552" y="1662"/>
                    <a:pt x="6344" y="1480"/>
                    <a:pt x="6162" y="1324"/>
                  </a:cubicBezTo>
                  <a:lnTo>
                    <a:pt x="6162" y="1324"/>
                  </a:lnTo>
                  <a:cubicBezTo>
                    <a:pt x="6967" y="1454"/>
                    <a:pt x="7746" y="1662"/>
                    <a:pt x="8473" y="1973"/>
                  </a:cubicBezTo>
                  <a:cubicBezTo>
                    <a:pt x="8655" y="2051"/>
                    <a:pt x="8836" y="2155"/>
                    <a:pt x="9018" y="2233"/>
                  </a:cubicBezTo>
                  <a:lnTo>
                    <a:pt x="9096" y="2311"/>
                  </a:lnTo>
                  <a:cubicBezTo>
                    <a:pt x="9408" y="2674"/>
                    <a:pt x="9693" y="3089"/>
                    <a:pt x="9927" y="3531"/>
                  </a:cubicBezTo>
                  <a:cubicBezTo>
                    <a:pt x="10057" y="3764"/>
                    <a:pt x="10186" y="4024"/>
                    <a:pt x="10290" y="4258"/>
                  </a:cubicBezTo>
                  <a:cubicBezTo>
                    <a:pt x="10342" y="4439"/>
                    <a:pt x="10394" y="4621"/>
                    <a:pt x="10446" y="4777"/>
                  </a:cubicBezTo>
                  <a:cubicBezTo>
                    <a:pt x="10524" y="4959"/>
                    <a:pt x="10550" y="5140"/>
                    <a:pt x="10602" y="5322"/>
                  </a:cubicBezTo>
                  <a:cubicBezTo>
                    <a:pt x="10680" y="5712"/>
                    <a:pt x="10758" y="6075"/>
                    <a:pt x="10783" y="6464"/>
                  </a:cubicBezTo>
                  <a:cubicBezTo>
                    <a:pt x="10835" y="6854"/>
                    <a:pt x="10861" y="7243"/>
                    <a:pt x="10887" y="7633"/>
                  </a:cubicBezTo>
                  <a:cubicBezTo>
                    <a:pt x="10887" y="7672"/>
                    <a:pt x="10920" y="7691"/>
                    <a:pt x="10955" y="7691"/>
                  </a:cubicBezTo>
                  <a:cubicBezTo>
                    <a:pt x="10991" y="7691"/>
                    <a:pt x="11030" y="7672"/>
                    <a:pt x="11043" y="7633"/>
                  </a:cubicBezTo>
                  <a:cubicBezTo>
                    <a:pt x="11043" y="7373"/>
                    <a:pt x="11017" y="7087"/>
                    <a:pt x="10991" y="6828"/>
                  </a:cubicBezTo>
                  <a:cubicBezTo>
                    <a:pt x="10991" y="6568"/>
                    <a:pt x="10939" y="6283"/>
                    <a:pt x="10913" y="6023"/>
                  </a:cubicBezTo>
                  <a:cubicBezTo>
                    <a:pt x="10835" y="5452"/>
                    <a:pt x="10706" y="4907"/>
                    <a:pt x="10524" y="4388"/>
                  </a:cubicBezTo>
                  <a:cubicBezTo>
                    <a:pt x="10368" y="3894"/>
                    <a:pt x="10160" y="3427"/>
                    <a:pt x="9875" y="2986"/>
                  </a:cubicBezTo>
                  <a:cubicBezTo>
                    <a:pt x="9823" y="2856"/>
                    <a:pt x="9719" y="2726"/>
                    <a:pt x="9641" y="2622"/>
                  </a:cubicBezTo>
                  <a:lnTo>
                    <a:pt x="9641" y="2622"/>
                  </a:lnTo>
                  <a:cubicBezTo>
                    <a:pt x="9849" y="2752"/>
                    <a:pt x="10031" y="2882"/>
                    <a:pt x="10212" y="3038"/>
                  </a:cubicBezTo>
                  <a:cubicBezTo>
                    <a:pt x="10472" y="3245"/>
                    <a:pt x="10706" y="3453"/>
                    <a:pt x="10939" y="3687"/>
                  </a:cubicBezTo>
                  <a:cubicBezTo>
                    <a:pt x="11147" y="3894"/>
                    <a:pt x="11355" y="4128"/>
                    <a:pt x="11536" y="4388"/>
                  </a:cubicBezTo>
                  <a:cubicBezTo>
                    <a:pt x="11744" y="4673"/>
                    <a:pt x="11926" y="4985"/>
                    <a:pt x="12107" y="5322"/>
                  </a:cubicBezTo>
                  <a:cubicBezTo>
                    <a:pt x="12159" y="5426"/>
                    <a:pt x="12211" y="5530"/>
                    <a:pt x="12263" y="5634"/>
                  </a:cubicBezTo>
                  <a:cubicBezTo>
                    <a:pt x="12315" y="5789"/>
                    <a:pt x="12367" y="5945"/>
                    <a:pt x="12393" y="6101"/>
                  </a:cubicBezTo>
                  <a:cubicBezTo>
                    <a:pt x="12445" y="6283"/>
                    <a:pt x="12471" y="6490"/>
                    <a:pt x="12497" y="6672"/>
                  </a:cubicBezTo>
                  <a:cubicBezTo>
                    <a:pt x="12549" y="7010"/>
                    <a:pt x="12549" y="7347"/>
                    <a:pt x="12549" y="7685"/>
                  </a:cubicBezTo>
                  <a:cubicBezTo>
                    <a:pt x="12549" y="8048"/>
                    <a:pt x="12523" y="8411"/>
                    <a:pt x="12497" y="8775"/>
                  </a:cubicBezTo>
                  <a:cubicBezTo>
                    <a:pt x="12497" y="8827"/>
                    <a:pt x="12523" y="8853"/>
                    <a:pt x="12575" y="8879"/>
                  </a:cubicBezTo>
                  <a:cubicBezTo>
                    <a:pt x="12601" y="8853"/>
                    <a:pt x="12601" y="8801"/>
                    <a:pt x="12601" y="8775"/>
                  </a:cubicBezTo>
                  <a:cubicBezTo>
                    <a:pt x="12653" y="8178"/>
                    <a:pt x="12679" y="7581"/>
                    <a:pt x="12679" y="6984"/>
                  </a:cubicBezTo>
                  <a:cubicBezTo>
                    <a:pt x="12679" y="6906"/>
                    <a:pt x="12679" y="6828"/>
                    <a:pt x="12653" y="6750"/>
                  </a:cubicBezTo>
                  <a:lnTo>
                    <a:pt x="12653" y="6750"/>
                  </a:lnTo>
                  <a:cubicBezTo>
                    <a:pt x="12705" y="6906"/>
                    <a:pt x="12757" y="7036"/>
                    <a:pt x="12782" y="7191"/>
                  </a:cubicBezTo>
                  <a:cubicBezTo>
                    <a:pt x="12886" y="7503"/>
                    <a:pt x="12990" y="7866"/>
                    <a:pt x="13094" y="8204"/>
                  </a:cubicBezTo>
                  <a:cubicBezTo>
                    <a:pt x="13276" y="8905"/>
                    <a:pt x="13483" y="9606"/>
                    <a:pt x="13691" y="10307"/>
                  </a:cubicBezTo>
                  <a:cubicBezTo>
                    <a:pt x="13717" y="10358"/>
                    <a:pt x="13743" y="10384"/>
                    <a:pt x="13795" y="10384"/>
                  </a:cubicBezTo>
                  <a:cubicBezTo>
                    <a:pt x="13847" y="10358"/>
                    <a:pt x="13873" y="10333"/>
                    <a:pt x="13873" y="10281"/>
                  </a:cubicBezTo>
                  <a:cubicBezTo>
                    <a:pt x="13613" y="9450"/>
                    <a:pt x="13406" y="8593"/>
                    <a:pt x="13224" y="7736"/>
                  </a:cubicBezTo>
                  <a:cubicBezTo>
                    <a:pt x="13068" y="7217"/>
                    <a:pt x="12938" y="6672"/>
                    <a:pt x="12757" y="6153"/>
                  </a:cubicBezTo>
                  <a:lnTo>
                    <a:pt x="12757" y="6153"/>
                  </a:lnTo>
                  <a:cubicBezTo>
                    <a:pt x="12886" y="6257"/>
                    <a:pt x="13016" y="6361"/>
                    <a:pt x="13120" y="6464"/>
                  </a:cubicBezTo>
                  <a:cubicBezTo>
                    <a:pt x="13276" y="6646"/>
                    <a:pt x="13431" y="6802"/>
                    <a:pt x="13587" y="6984"/>
                  </a:cubicBezTo>
                  <a:cubicBezTo>
                    <a:pt x="13665" y="7113"/>
                    <a:pt x="13769" y="7269"/>
                    <a:pt x="13847" y="7425"/>
                  </a:cubicBezTo>
                  <a:cubicBezTo>
                    <a:pt x="13865" y="7443"/>
                    <a:pt x="13897" y="7462"/>
                    <a:pt x="13923" y="7462"/>
                  </a:cubicBezTo>
                  <a:cubicBezTo>
                    <a:pt x="13933" y="7462"/>
                    <a:pt x="13943" y="7458"/>
                    <a:pt x="13951" y="7451"/>
                  </a:cubicBezTo>
                  <a:cubicBezTo>
                    <a:pt x="13977" y="7425"/>
                    <a:pt x="14003" y="7373"/>
                    <a:pt x="13977" y="7347"/>
                  </a:cubicBezTo>
                  <a:cubicBezTo>
                    <a:pt x="13899" y="7217"/>
                    <a:pt x="13821" y="7087"/>
                    <a:pt x="13743" y="6958"/>
                  </a:cubicBezTo>
                  <a:cubicBezTo>
                    <a:pt x="13639" y="6828"/>
                    <a:pt x="13535" y="6698"/>
                    <a:pt x="13431" y="6568"/>
                  </a:cubicBezTo>
                  <a:cubicBezTo>
                    <a:pt x="13198" y="6309"/>
                    <a:pt x="12964" y="6075"/>
                    <a:pt x="12679" y="5841"/>
                  </a:cubicBezTo>
                  <a:lnTo>
                    <a:pt x="12653" y="5841"/>
                  </a:lnTo>
                  <a:cubicBezTo>
                    <a:pt x="12601" y="5686"/>
                    <a:pt x="12549" y="5556"/>
                    <a:pt x="12471" y="5400"/>
                  </a:cubicBezTo>
                  <a:cubicBezTo>
                    <a:pt x="12159" y="4647"/>
                    <a:pt x="11718" y="3972"/>
                    <a:pt x="11173" y="3349"/>
                  </a:cubicBezTo>
                  <a:lnTo>
                    <a:pt x="11173" y="3349"/>
                  </a:lnTo>
                  <a:cubicBezTo>
                    <a:pt x="11251" y="3375"/>
                    <a:pt x="11329" y="3401"/>
                    <a:pt x="11407" y="3401"/>
                  </a:cubicBezTo>
                  <a:cubicBezTo>
                    <a:pt x="11614" y="3479"/>
                    <a:pt x="11796" y="3531"/>
                    <a:pt x="12004" y="3609"/>
                  </a:cubicBezTo>
                  <a:cubicBezTo>
                    <a:pt x="12289" y="3738"/>
                    <a:pt x="12575" y="3894"/>
                    <a:pt x="12834" y="4076"/>
                  </a:cubicBezTo>
                  <a:cubicBezTo>
                    <a:pt x="13120" y="4258"/>
                    <a:pt x="13406" y="4465"/>
                    <a:pt x="13691" y="4673"/>
                  </a:cubicBezTo>
                  <a:lnTo>
                    <a:pt x="13743" y="4673"/>
                  </a:lnTo>
                  <a:cubicBezTo>
                    <a:pt x="13769" y="4673"/>
                    <a:pt x="13795" y="4647"/>
                    <a:pt x="13795" y="4621"/>
                  </a:cubicBezTo>
                  <a:cubicBezTo>
                    <a:pt x="13821" y="4621"/>
                    <a:pt x="13821" y="4595"/>
                    <a:pt x="13795" y="4569"/>
                  </a:cubicBezTo>
                  <a:cubicBezTo>
                    <a:pt x="13795" y="4543"/>
                    <a:pt x="13769" y="4517"/>
                    <a:pt x="13769" y="4517"/>
                  </a:cubicBezTo>
                  <a:cubicBezTo>
                    <a:pt x="13561" y="4336"/>
                    <a:pt x="13328" y="4180"/>
                    <a:pt x="13120" y="4024"/>
                  </a:cubicBezTo>
                  <a:cubicBezTo>
                    <a:pt x="12886" y="3868"/>
                    <a:pt x="12627" y="3713"/>
                    <a:pt x="12393" y="3583"/>
                  </a:cubicBezTo>
                  <a:cubicBezTo>
                    <a:pt x="12159" y="3453"/>
                    <a:pt x="11926" y="3349"/>
                    <a:pt x="11692" y="3245"/>
                  </a:cubicBezTo>
                  <a:cubicBezTo>
                    <a:pt x="11433" y="3141"/>
                    <a:pt x="11147" y="3089"/>
                    <a:pt x="10887" y="3038"/>
                  </a:cubicBezTo>
                  <a:cubicBezTo>
                    <a:pt x="10628" y="2778"/>
                    <a:pt x="10342" y="2544"/>
                    <a:pt x="10057" y="2311"/>
                  </a:cubicBezTo>
                  <a:cubicBezTo>
                    <a:pt x="9745" y="2077"/>
                    <a:pt x="9408" y="1869"/>
                    <a:pt x="9070" y="1688"/>
                  </a:cubicBezTo>
                  <a:cubicBezTo>
                    <a:pt x="9252" y="1636"/>
                    <a:pt x="9434" y="1610"/>
                    <a:pt x="9615" y="1584"/>
                  </a:cubicBezTo>
                  <a:cubicBezTo>
                    <a:pt x="9823" y="1558"/>
                    <a:pt x="10037" y="1545"/>
                    <a:pt x="10255" y="1545"/>
                  </a:cubicBezTo>
                  <a:cubicBezTo>
                    <a:pt x="10472" y="1545"/>
                    <a:pt x="10693" y="1558"/>
                    <a:pt x="10913" y="1584"/>
                  </a:cubicBezTo>
                  <a:cubicBezTo>
                    <a:pt x="11173" y="1636"/>
                    <a:pt x="11433" y="1688"/>
                    <a:pt x="11692" y="1791"/>
                  </a:cubicBezTo>
                  <a:cubicBezTo>
                    <a:pt x="11822" y="1869"/>
                    <a:pt x="11952" y="1921"/>
                    <a:pt x="12082" y="1999"/>
                  </a:cubicBezTo>
                  <a:cubicBezTo>
                    <a:pt x="12092" y="2010"/>
                    <a:pt x="12107" y="2016"/>
                    <a:pt x="12123" y="2016"/>
                  </a:cubicBezTo>
                  <a:cubicBezTo>
                    <a:pt x="12146" y="2016"/>
                    <a:pt x="12170" y="2004"/>
                    <a:pt x="12185" y="1973"/>
                  </a:cubicBezTo>
                  <a:cubicBezTo>
                    <a:pt x="12211" y="1947"/>
                    <a:pt x="12211" y="1895"/>
                    <a:pt x="12159" y="1869"/>
                  </a:cubicBezTo>
                  <a:cubicBezTo>
                    <a:pt x="11666" y="1532"/>
                    <a:pt x="11069" y="1350"/>
                    <a:pt x="10472" y="1324"/>
                  </a:cubicBezTo>
                  <a:lnTo>
                    <a:pt x="10109" y="1324"/>
                  </a:lnTo>
                  <a:cubicBezTo>
                    <a:pt x="9901" y="1324"/>
                    <a:pt x="9693" y="1324"/>
                    <a:pt x="9459" y="1376"/>
                  </a:cubicBezTo>
                  <a:cubicBezTo>
                    <a:pt x="9226" y="1402"/>
                    <a:pt x="8992" y="1428"/>
                    <a:pt x="8759" y="1506"/>
                  </a:cubicBezTo>
                  <a:cubicBezTo>
                    <a:pt x="7798" y="1039"/>
                    <a:pt x="6786" y="753"/>
                    <a:pt x="5747" y="623"/>
                  </a:cubicBezTo>
                  <a:cubicBezTo>
                    <a:pt x="6396" y="416"/>
                    <a:pt x="7097" y="286"/>
                    <a:pt x="7798" y="234"/>
                  </a:cubicBezTo>
                  <a:lnTo>
                    <a:pt x="8213" y="182"/>
                  </a:lnTo>
                  <a:cubicBezTo>
                    <a:pt x="8239" y="182"/>
                    <a:pt x="8265" y="182"/>
                    <a:pt x="8265" y="156"/>
                  </a:cubicBezTo>
                  <a:cubicBezTo>
                    <a:pt x="8317" y="104"/>
                    <a:pt x="8291" y="0"/>
                    <a:pt x="8213" y="0"/>
                  </a:cubicBezTo>
                  <a:close/>
                </a:path>
              </a:pathLst>
            </a:custGeom>
            <a:solidFill>
              <a:srgbClr val="E5650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6" name="Google Shape;2689;p65"/>
            <p:cNvSpPr/>
            <p:nvPr/>
          </p:nvSpPr>
          <p:spPr>
            <a:xfrm>
              <a:off x="3443625" y="3636300"/>
              <a:ext cx="25" cy="25"/>
            </a:xfrm>
            <a:custGeom>
              <a:avLst/>
              <a:gdLst/>
              <a:ahLst/>
              <a:cxnLst/>
              <a:rect l="l" t="t" r="r" b="b"/>
              <a:pathLst>
                <a:path w="1" h="1" extrusionOk="0">
                  <a:moveTo>
                    <a:pt x="0" y="0"/>
                  </a:moveTo>
                  <a:close/>
                </a:path>
              </a:pathLst>
            </a:custGeom>
            <a:solidFill>
              <a:srgbClr val="E56500"/>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grpSp>
      <p:cxnSp>
        <p:nvCxnSpPr>
          <p:cNvPr id="117" name="Google Shape;2699;p65"/>
          <p:cNvCxnSpPr/>
          <p:nvPr/>
        </p:nvCxnSpPr>
        <p:spPr>
          <a:xfrm>
            <a:off x="3359236" y="4922187"/>
            <a:ext cx="801900" cy="0"/>
          </a:xfrm>
          <a:prstGeom prst="straightConnector1">
            <a:avLst/>
          </a:prstGeom>
          <a:noFill/>
          <a:ln w="9525" cap="flat" cmpd="sng">
            <a:solidFill>
              <a:srgbClr val="F96E0C"/>
            </a:solidFill>
            <a:prstDash val="dash"/>
            <a:round/>
            <a:headEnd type="oval" w="med" len="med"/>
            <a:tailEnd type="oval" w="med" len="med"/>
          </a:ln>
        </p:spPr>
      </p:cxnSp>
      <p:sp>
        <p:nvSpPr>
          <p:cNvPr id="62" name="Rectangle 61"/>
          <p:cNvSpPr/>
          <p:nvPr/>
        </p:nvSpPr>
        <p:spPr>
          <a:xfrm>
            <a:off x="2286000" y="97520"/>
            <a:ext cx="8382000" cy="646331"/>
          </a:xfrm>
          <a:prstGeom prst="rect">
            <a:avLst/>
          </a:prstGeom>
          <a:solidFill>
            <a:srgbClr val="FF0000"/>
          </a:solidFill>
        </p:spPr>
        <p:txBody>
          <a:bodyPr wrap="square">
            <a:spAutoFit/>
          </a:bodyPr>
          <a:lstStyle/>
          <a:p>
            <a:pPr algn="ctr">
              <a:lnSpc>
                <a:spcPct val="150000"/>
              </a:lnSpc>
              <a:tabLst>
                <a:tab pos="90170" algn="l"/>
                <a:tab pos="180340" algn="l"/>
              </a:tabLst>
            </a:pPr>
            <a:r>
              <a:rPr lang="en-US" sz="2400" b="1" dirty="0">
                <a:solidFill>
                  <a:prstClr val="white"/>
                </a:solidFill>
                <a:latin typeface="Times New Roman"/>
                <a:ea typeface="Times New Roman"/>
                <a:cs typeface="Times New Roman"/>
              </a:rPr>
              <a:t>TIẾT 55– 56: </a:t>
            </a:r>
            <a:r>
              <a:rPr lang="en-US" sz="2400" b="1" dirty="0">
                <a:solidFill>
                  <a:prstClr val="white"/>
                </a:solidFill>
                <a:latin typeface="Times New Roman"/>
                <a:ea typeface="Times New Roman"/>
                <a:cs typeface="Times New Roman"/>
              </a:rPr>
              <a:t>VĂN BẢN </a:t>
            </a:r>
            <a:r>
              <a:rPr lang="en-US" sz="2400" b="1" dirty="0">
                <a:solidFill>
                  <a:prstClr val="white"/>
                </a:solidFill>
                <a:latin typeface="Times New Roman"/>
                <a:ea typeface="Times New Roman"/>
                <a:cs typeface="Times New Roman"/>
              </a:rPr>
              <a:t>CÔ TÔ   (</a:t>
            </a:r>
            <a:r>
              <a:rPr lang="en-US" sz="2400" b="1" dirty="0" err="1">
                <a:solidFill>
                  <a:prstClr val="white"/>
                </a:solidFill>
                <a:latin typeface="Times New Roman"/>
                <a:ea typeface="Times New Roman"/>
                <a:cs typeface="Times New Roman"/>
              </a:rPr>
              <a:t>Nguyễn</a:t>
            </a:r>
            <a:r>
              <a:rPr lang="en-US" sz="2400" b="1" dirty="0">
                <a:solidFill>
                  <a:prstClr val="white"/>
                </a:solidFill>
                <a:latin typeface="Times New Roman"/>
                <a:ea typeface="Times New Roman"/>
                <a:cs typeface="Times New Roman"/>
              </a:rPr>
              <a:t> </a:t>
            </a:r>
            <a:r>
              <a:rPr lang="en-US" sz="2400" b="1" dirty="0" err="1">
                <a:solidFill>
                  <a:prstClr val="white"/>
                </a:solidFill>
                <a:latin typeface="Times New Roman"/>
                <a:ea typeface="Times New Roman"/>
                <a:cs typeface="Times New Roman"/>
              </a:rPr>
              <a:t>Tuân</a:t>
            </a:r>
            <a:r>
              <a:rPr lang="en-US" sz="2400" b="1" dirty="0">
                <a:solidFill>
                  <a:prstClr val="white"/>
                </a:solidFill>
                <a:latin typeface="Times New Roman"/>
                <a:ea typeface="Times New Roman"/>
                <a:cs typeface="Times New Roman"/>
              </a:rPr>
              <a:t>)</a:t>
            </a:r>
            <a:endParaRPr lang="en-US" sz="2000" b="1" dirty="0">
              <a:solidFill>
                <a:prstClr val="white"/>
              </a:solidFill>
              <a:latin typeface=".VnTime"/>
              <a:ea typeface="Times New Roman"/>
              <a:cs typeface="Times New Roman"/>
            </a:endParaRPr>
          </a:p>
        </p:txBody>
      </p:sp>
      <p:pic>
        <p:nvPicPr>
          <p:cNvPr id="2" name="Picture 1"/>
          <p:cNvPicPr>
            <a:picLocks noChangeAspect="1"/>
          </p:cNvPicPr>
          <p:nvPr/>
        </p:nvPicPr>
        <p:blipFill>
          <a:blip r:embed="rId3"/>
          <a:stretch>
            <a:fillRect/>
          </a:stretch>
        </p:blipFill>
        <p:spPr>
          <a:xfrm>
            <a:off x="1545771" y="5343493"/>
            <a:ext cx="2533650" cy="1481851"/>
          </a:xfrm>
          <a:prstGeom prst="rect">
            <a:avLst/>
          </a:prstGeom>
        </p:spPr>
      </p:pic>
      <p:pic>
        <p:nvPicPr>
          <p:cNvPr id="3" name="Picture 2"/>
          <p:cNvPicPr>
            <a:picLocks noChangeAspect="1"/>
          </p:cNvPicPr>
          <p:nvPr/>
        </p:nvPicPr>
        <p:blipFill>
          <a:blip r:embed="rId4"/>
          <a:stretch>
            <a:fillRect/>
          </a:stretch>
        </p:blipFill>
        <p:spPr>
          <a:xfrm>
            <a:off x="8052479" y="5141845"/>
            <a:ext cx="2466975" cy="1643430"/>
          </a:xfrm>
          <a:prstGeom prst="rect">
            <a:avLst/>
          </a:prstGeom>
        </p:spPr>
      </p:pic>
    </p:spTree>
    <p:extLst>
      <p:ext uri="{BB962C8B-B14F-4D97-AF65-F5344CB8AC3E}">
        <p14:creationId xmlns:p14="http://schemas.microsoft.com/office/powerpoint/2010/main" val="148903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0-#ppt_w/2"/>
                                          </p:val>
                                        </p:tav>
                                        <p:tav tm="100000">
                                          <p:val>
                                            <p:strVal val="#ppt_x"/>
                                          </p:val>
                                        </p:tav>
                                      </p:tavLst>
                                    </p:anim>
                                    <p:anim calcmode="lin" valueType="num">
                                      <p:cBhvr additive="base">
                                        <p:cTn id="12" dur="50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0-#ppt_w/2"/>
                                          </p:val>
                                        </p:tav>
                                        <p:tav tm="100000">
                                          <p:val>
                                            <p:strVal val="#ppt_x"/>
                                          </p:val>
                                        </p:tav>
                                      </p:tavLst>
                                    </p:anim>
                                    <p:anim calcmode="lin" valueType="num">
                                      <p:cBhvr additive="base">
                                        <p:cTn id="20" dur="500" fill="hold"/>
                                        <p:tgtEl>
                                          <p:spTgt spid="9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additive="base">
                                        <p:cTn id="23" dur="500" fill="hold"/>
                                        <p:tgtEl>
                                          <p:spTgt spid="77"/>
                                        </p:tgtEl>
                                        <p:attrNameLst>
                                          <p:attrName>ppt_x</p:attrName>
                                        </p:attrNameLst>
                                      </p:cBhvr>
                                      <p:tavLst>
                                        <p:tav tm="0">
                                          <p:val>
                                            <p:strVal val="0-#ppt_w/2"/>
                                          </p:val>
                                        </p:tav>
                                        <p:tav tm="100000">
                                          <p:val>
                                            <p:strVal val="#ppt_x"/>
                                          </p:val>
                                        </p:tav>
                                      </p:tavLst>
                                    </p:anim>
                                    <p:anim calcmode="lin" valueType="num">
                                      <p:cBhvr additive="base">
                                        <p:cTn id="24"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500" fill="hold"/>
                                        <p:tgtEl>
                                          <p:spTgt spid="81"/>
                                        </p:tgtEl>
                                        <p:attrNameLst>
                                          <p:attrName>ppt_x</p:attrName>
                                        </p:attrNameLst>
                                      </p:cBhvr>
                                      <p:tavLst>
                                        <p:tav tm="0">
                                          <p:val>
                                            <p:strVal val="0-#ppt_w/2"/>
                                          </p:val>
                                        </p:tav>
                                        <p:tav tm="100000">
                                          <p:val>
                                            <p:strVal val="#ppt_x"/>
                                          </p:val>
                                        </p:tav>
                                      </p:tavLst>
                                    </p:anim>
                                    <p:anim calcmode="lin" valueType="num">
                                      <p:cBhvr additive="base">
                                        <p:cTn id="30" dur="500" fill="hold"/>
                                        <p:tgtEl>
                                          <p:spTgt spid="81"/>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500" fill="hold"/>
                                        <p:tgtEl>
                                          <p:spTgt spid="98"/>
                                        </p:tgtEl>
                                        <p:attrNameLst>
                                          <p:attrName>ppt_x</p:attrName>
                                        </p:attrNameLst>
                                      </p:cBhvr>
                                      <p:tavLst>
                                        <p:tav tm="0">
                                          <p:val>
                                            <p:strVal val="0-#ppt_w/2"/>
                                          </p:val>
                                        </p:tav>
                                        <p:tav tm="100000">
                                          <p:val>
                                            <p:strVal val="#ppt_x"/>
                                          </p:val>
                                        </p:tav>
                                      </p:tavLst>
                                    </p:anim>
                                    <p:anim calcmode="lin" valueType="num">
                                      <p:cBhvr additive="base">
                                        <p:cTn id="34" dur="500" fill="hold"/>
                                        <p:tgtEl>
                                          <p:spTgt spid="98"/>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additive="base">
                                        <p:cTn id="37" dur="500" fill="hold"/>
                                        <p:tgtEl>
                                          <p:spTgt spid="87"/>
                                        </p:tgtEl>
                                        <p:attrNameLst>
                                          <p:attrName>ppt_x</p:attrName>
                                        </p:attrNameLst>
                                      </p:cBhvr>
                                      <p:tavLst>
                                        <p:tav tm="0">
                                          <p:val>
                                            <p:strVal val="0-#ppt_w/2"/>
                                          </p:val>
                                        </p:tav>
                                        <p:tav tm="100000">
                                          <p:val>
                                            <p:strVal val="#ppt_x"/>
                                          </p:val>
                                        </p:tav>
                                      </p:tavLst>
                                    </p:anim>
                                    <p:anim calcmode="lin" valueType="num">
                                      <p:cBhvr additive="base">
                                        <p:cTn id="38" dur="500" fill="hold"/>
                                        <p:tgtEl>
                                          <p:spTgt spid="8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additive="base">
                                        <p:cTn id="41" dur="500" fill="hold"/>
                                        <p:tgtEl>
                                          <p:spTgt spid="78"/>
                                        </p:tgtEl>
                                        <p:attrNameLst>
                                          <p:attrName>ppt_x</p:attrName>
                                        </p:attrNameLst>
                                      </p:cBhvr>
                                      <p:tavLst>
                                        <p:tav tm="0">
                                          <p:val>
                                            <p:strVal val="0-#ppt_w/2"/>
                                          </p:val>
                                        </p:tav>
                                        <p:tav tm="100000">
                                          <p:val>
                                            <p:strVal val="#ppt_x"/>
                                          </p:val>
                                        </p:tav>
                                      </p:tavLst>
                                    </p:anim>
                                    <p:anim calcmode="lin" valueType="num">
                                      <p:cBhvr additive="base">
                                        <p:cTn id="42"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additive="base">
                                        <p:cTn id="47" dur="500" fill="hold"/>
                                        <p:tgtEl>
                                          <p:spTgt spid="82"/>
                                        </p:tgtEl>
                                        <p:attrNameLst>
                                          <p:attrName>ppt_x</p:attrName>
                                        </p:attrNameLst>
                                      </p:cBhvr>
                                      <p:tavLst>
                                        <p:tav tm="0">
                                          <p:val>
                                            <p:strVal val="0-#ppt_w/2"/>
                                          </p:val>
                                        </p:tav>
                                        <p:tav tm="100000">
                                          <p:val>
                                            <p:strVal val="#ppt_x"/>
                                          </p:val>
                                        </p:tav>
                                      </p:tavLst>
                                    </p:anim>
                                    <p:anim calcmode="lin" valueType="num">
                                      <p:cBhvr additive="base">
                                        <p:cTn id="48" dur="500" fill="hold"/>
                                        <p:tgtEl>
                                          <p:spTgt spid="82"/>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500" fill="hold"/>
                                        <p:tgtEl>
                                          <p:spTgt spid="99"/>
                                        </p:tgtEl>
                                        <p:attrNameLst>
                                          <p:attrName>ppt_x</p:attrName>
                                        </p:attrNameLst>
                                      </p:cBhvr>
                                      <p:tavLst>
                                        <p:tav tm="0">
                                          <p:val>
                                            <p:strVal val="0-#ppt_w/2"/>
                                          </p:val>
                                        </p:tav>
                                        <p:tav tm="100000">
                                          <p:val>
                                            <p:strVal val="#ppt_x"/>
                                          </p:val>
                                        </p:tav>
                                      </p:tavLst>
                                    </p:anim>
                                    <p:anim calcmode="lin" valueType="num">
                                      <p:cBhvr additive="base">
                                        <p:cTn id="52" dur="500" fill="hold"/>
                                        <p:tgtEl>
                                          <p:spTgt spid="99"/>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83"/>
                                        </p:tgtEl>
                                        <p:attrNameLst>
                                          <p:attrName>style.visibility</p:attrName>
                                        </p:attrNameLst>
                                      </p:cBhvr>
                                      <p:to>
                                        <p:strVal val="visible"/>
                                      </p:to>
                                    </p:set>
                                    <p:anim calcmode="lin" valueType="num">
                                      <p:cBhvr additive="base">
                                        <p:cTn id="55" dur="500" fill="hold"/>
                                        <p:tgtEl>
                                          <p:spTgt spid="83"/>
                                        </p:tgtEl>
                                        <p:attrNameLst>
                                          <p:attrName>ppt_x</p:attrName>
                                        </p:attrNameLst>
                                      </p:cBhvr>
                                      <p:tavLst>
                                        <p:tav tm="0">
                                          <p:val>
                                            <p:strVal val="0-#ppt_w/2"/>
                                          </p:val>
                                        </p:tav>
                                        <p:tav tm="100000">
                                          <p:val>
                                            <p:strVal val="#ppt_x"/>
                                          </p:val>
                                        </p:tav>
                                      </p:tavLst>
                                    </p:anim>
                                    <p:anim calcmode="lin" valueType="num">
                                      <p:cBhvr additive="base">
                                        <p:cTn id="56" dur="500" fill="hold"/>
                                        <p:tgtEl>
                                          <p:spTgt spid="8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cBhvr additive="base">
                                        <p:cTn id="59" dur="500" fill="hold"/>
                                        <p:tgtEl>
                                          <p:spTgt spid="79"/>
                                        </p:tgtEl>
                                        <p:attrNameLst>
                                          <p:attrName>ppt_x</p:attrName>
                                        </p:attrNameLst>
                                      </p:cBhvr>
                                      <p:tavLst>
                                        <p:tav tm="0">
                                          <p:val>
                                            <p:strVal val="0-#ppt_w/2"/>
                                          </p:val>
                                        </p:tav>
                                        <p:tav tm="100000">
                                          <p:val>
                                            <p:strVal val="#ppt_x"/>
                                          </p:val>
                                        </p:tav>
                                      </p:tavLst>
                                    </p:anim>
                                    <p:anim calcmode="lin" valueType="num">
                                      <p:cBhvr additive="base">
                                        <p:cTn id="60"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additive="base">
                                        <p:cTn id="65" dur="500" fill="hold"/>
                                        <p:tgtEl>
                                          <p:spTgt spid="110"/>
                                        </p:tgtEl>
                                        <p:attrNameLst>
                                          <p:attrName>ppt_x</p:attrName>
                                        </p:attrNameLst>
                                      </p:cBhvr>
                                      <p:tavLst>
                                        <p:tav tm="0">
                                          <p:val>
                                            <p:strVal val="0-#ppt_w/2"/>
                                          </p:val>
                                        </p:tav>
                                        <p:tav tm="100000">
                                          <p:val>
                                            <p:strVal val="#ppt_x"/>
                                          </p:val>
                                        </p:tav>
                                      </p:tavLst>
                                    </p:anim>
                                    <p:anim calcmode="lin" valueType="num">
                                      <p:cBhvr additive="base">
                                        <p:cTn id="66" dur="500" fill="hold"/>
                                        <p:tgtEl>
                                          <p:spTgt spid="110"/>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117"/>
                                        </p:tgtEl>
                                        <p:attrNameLst>
                                          <p:attrName>style.visibility</p:attrName>
                                        </p:attrNameLst>
                                      </p:cBhvr>
                                      <p:to>
                                        <p:strVal val="visible"/>
                                      </p:to>
                                    </p:set>
                                    <p:anim calcmode="lin" valueType="num">
                                      <p:cBhvr additive="base">
                                        <p:cTn id="69" dur="500" fill="hold"/>
                                        <p:tgtEl>
                                          <p:spTgt spid="117"/>
                                        </p:tgtEl>
                                        <p:attrNameLst>
                                          <p:attrName>ppt_x</p:attrName>
                                        </p:attrNameLst>
                                      </p:cBhvr>
                                      <p:tavLst>
                                        <p:tav tm="0">
                                          <p:val>
                                            <p:strVal val="0-#ppt_w/2"/>
                                          </p:val>
                                        </p:tav>
                                        <p:tav tm="100000">
                                          <p:val>
                                            <p:strVal val="#ppt_x"/>
                                          </p:val>
                                        </p:tav>
                                      </p:tavLst>
                                    </p:anim>
                                    <p:anim calcmode="lin" valueType="num">
                                      <p:cBhvr additive="base">
                                        <p:cTn id="70" dur="500" fill="hold"/>
                                        <p:tgtEl>
                                          <p:spTgt spid="117"/>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11"/>
                                        </p:tgtEl>
                                        <p:attrNameLst>
                                          <p:attrName>style.visibility</p:attrName>
                                        </p:attrNameLst>
                                      </p:cBhvr>
                                      <p:to>
                                        <p:strVal val="visible"/>
                                      </p:to>
                                    </p:set>
                                    <p:anim calcmode="lin" valueType="num">
                                      <p:cBhvr additive="base">
                                        <p:cTn id="73" dur="500" fill="hold"/>
                                        <p:tgtEl>
                                          <p:spTgt spid="111"/>
                                        </p:tgtEl>
                                        <p:attrNameLst>
                                          <p:attrName>ppt_x</p:attrName>
                                        </p:attrNameLst>
                                      </p:cBhvr>
                                      <p:tavLst>
                                        <p:tav tm="0">
                                          <p:val>
                                            <p:strVal val="0-#ppt_w/2"/>
                                          </p:val>
                                        </p:tav>
                                        <p:tav tm="100000">
                                          <p:val>
                                            <p:strVal val="#ppt_x"/>
                                          </p:val>
                                        </p:tav>
                                      </p:tavLst>
                                    </p:anim>
                                    <p:anim calcmode="lin" valueType="num">
                                      <p:cBhvr additive="base">
                                        <p:cTn id="74" dur="500" fill="hold"/>
                                        <p:tgtEl>
                                          <p:spTgt spid="111"/>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109"/>
                                        </p:tgtEl>
                                        <p:attrNameLst>
                                          <p:attrName>style.visibility</p:attrName>
                                        </p:attrNameLst>
                                      </p:cBhvr>
                                      <p:to>
                                        <p:strVal val="visible"/>
                                      </p:to>
                                    </p:set>
                                    <p:anim calcmode="lin" valueType="num">
                                      <p:cBhvr additive="base">
                                        <p:cTn id="77" dur="500" fill="hold"/>
                                        <p:tgtEl>
                                          <p:spTgt spid="109"/>
                                        </p:tgtEl>
                                        <p:attrNameLst>
                                          <p:attrName>ppt_x</p:attrName>
                                        </p:attrNameLst>
                                      </p:cBhvr>
                                      <p:tavLst>
                                        <p:tav tm="0">
                                          <p:val>
                                            <p:strVal val="0-#ppt_w/2"/>
                                          </p:val>
                                        </p:tav>
                                        <p:tav tm="100000">
                                          <p:val>
                                            <p:strVal val="#ppt_x"/>
                                          </p:val>
                                        </p:tav>
                                      </p:tavLst>
                                    </p:anim>
                                    <p:anim calcmode="lin" valueType="num">
                                      <p:cBhvr additive="base">
                                        <p:cTn id="78" dur="500" fill="hold"/>
                                        <p:tgtEl>
                                          <p:spTgt spid="1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 grpId="0" animBg="1"/>
      <p:bldP spid="77" grpId="0" animBg="1"/>
      <p:bldP spid="78" grpId="0" animBg="1"/>
      <p:bldP spid="79" grpId="0" animBg="1"/>
      <p:bldP spid="80" grpId="0" animBg="1"/>
      <p:bldP spid="81" grpId="0" animBg="1"/>
      <p:bldP spid="82" grpId="0" animBg="1"/>
      <p:bldP spid="109" grpId="0" animBg="1"/>
      <p:bldP spid="1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6" name="Picture 8" descr="images[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635000"/>
            <a:ext cx="4572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0" name="Rectangle 12"/>
          <p:cNvSpPr>
            <a:spLocks noChangeArrowheads="1"/>
          </p:cNvSpPr>
          <p:nvPr/>
        </p:nvSpPr>
        <p:spPr bwMode="auto">
          <a:xfrm>
            <a:off x="6019800" y="2857500"/>
            <a:ext cx="4572000" cy="400110"/>
          </a:xfrm>
          <a:prstGeom prst="rect">
            <a:avLst/>
          </a:prstGeom>
          <a:solidFill>
            <a:srgbClr val="006600"/>
          </a:solidFill>
          <a:ln w="9525">
            <a:solidFill>
              <a:srgbClr val="669900"/>
            </a:solidFill>
            <a:miter lim="800000"/>
            <a:headEnd/>
            <a:tailEnd/>
          </a:ln>
          <a:effectLst/>
        </p:spPr>
        <p:txBody>
          <a:bodyPr wrap="square">
            <a:spAutoFit/>
          </a:bodyPr>
          <a:lstStyle/>
          <a:p>
            <a:pPr algn="ctr" fontAlgn="base">
              <a:spcBef>
                <a:spcPct val="0"/>
              </a:spcBef>
              <a:spcAft>
                <a:spcPct val="0"/>
              </a:spcAft>
            </a:pPr>
            <a:r>
              <a:rPr lang="en-US" sz="2000" b="1" dirty="0" err="1">
                <a:solidFill>
                  <a:prstClr val="white"/>
                </a:solidFill>
                <a:latin typeface="Times New Roman" panose="02020603050405020304" pitchFamily="18" charset="0"/>
                <a:cs typeface="Times New Roman" panose="02020603050405020304" pitchFamily="18" charset="0"/>
              </a:rPr>
              <a:t>Cảnh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mặt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trời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mọc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trên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biển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Cô</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Tô</a:t>
            </a:r>
            <a:r>
              <a:rPr lang="en-US" sz="2000" b="1" dirty="0">
                <a:solidFill>
                  <a:prstClr val="white"/>
                </a:solidFill>
                <a:latin typeface="Times New Roman" panose="02020603050405020304" pitchFamily="18" charset="0"/>
                <a:cs typeface="Times New Roman" panose="02020603050405020304" pitchFamily="18" charset="0"/>
              </a:rPr>
              <a:t>.</a:t>
            </a:r>
            <a:endParaRPr lang="en-US" altLang="en-US" sz="2000" b="1" dirty="0">
              <a:solidFill>
                <a:prstClr val="white"/>
              </a:solidFill>
              <a:latin typeface="Times New Roman" panose="02020603050405020304" pitchFamily="18" charset="0"/>
              <a:cs typeface="Times New Roman" panose="02020603050405020304" pitchFamily="18" charset="0"/>
            </a:endParaRPr>
          </a:p>
        </p:txBody>
      </p:sp>
      <p:sp>
        <p:nvSpPr>
          <p:cNvPr id="130061" name="Rectangle 13"/>
          <p:cNvSpPr>
            <a:spLocks noChangeArrowheads="1"/>
          </p:cNvSpPr>
          <p:nvPr/>
        </p:nvSpPr>
        <p:spPr bwMode="auto">
          <a:xfrm>
            <a:off x="1905000" y="5820833"/>
            <a:ext cx="8458200" cy="400110"/>
          </a:xfrm>
          <a:prstGeom prst="rect">
            <a:avLst/>
          </a:prstGeom>
          <a:solidFill>
            <a:srgbClr val="006600"/>
          </a:solidFill>
          <a:ln w="9525">
            <a:solidFill>
              <a:srgbClr val="3366FF"/>
            </a:solidFill>
            <a:miter lim="800000"/>
            <a:headEnd/>
            <a:tailEnd/>
          </a:ln>
          <a:effectLst/>
        </p:spPr>
        <p:txBody>
          <a:bodyPr wrap="square">
            <a:spAutoFit/>
          </a:bodyPr>
          <a:lstStyle/>
          <a:p>
            <a:pPr algn="ctr" fontAlgn="base">
              <a:spcBef>
                <a:spcPct val="0"/>
              </a:spcBef>
              <a:spcAft>
                <a:spcPct val="0"/>
              </a:spcAft>
            </a:pPr>
            <a:r>
              <a:rPr lang="en-US" sz="2000" b="1" dirty="0" err="1">
                <a:solidFill>
                  <a:prstClr val="white"/>
                </a:solidFill>
                <a:latin typeface="Times New Roman" panose="02020603050405020304" pitchFamily="18" charset="0"/>
                <a:cs typeface="Times New Roman" panose="02020603050405020304" pitchFamily="18" charset="0"/>
              </a:rPr>
              <a:t>Cảnh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sinh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hoạt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và</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lao</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động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của</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người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dân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vào</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buổi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sáng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trên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đảo</a:t>
            </a:r>
            <a:endParaRPr lang="en-US" altLang="en-US" sz="2000" dirty="0">
              <a:solidFill>
                <a:prstClr val="white"/>
              </a:solidFill>
              <a:latin typeface="Times New Roman" panose="02020603050405020304" pitchFamily="18" charset="0"/>
              <a:cs typeface="Times New Roman" panose="02020603050405020304" pitchFamily="18" charset="0"/>
            </a:endParaRPr>
          </a:p>
        </p:txBody>
      </p:sp>
      <p:sp>
        <p:nvSpPr>
          <p:cNvPr id="8197" name="Text Box 14"/>
          <p:cNvSpPr txBox="1">
            <a:spLocks noChangeArrowheads="1"/>
          </p:cNvSpPr>
          <p:nvPr/>
        </p:nvSpPr>
        <p:spPr bwMode="auto">
          <a:xfrm>
            <a:off x="2286000" y="4127501"/>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s" pitchFamily="2" charset="0"/>
              </a:defRPr>
            </a:lvl1pPr>
            <a:lvl2pPr marL="742950" indent="-285750">
              <a:defRPr>
                <a:solidFill>
                  <a:schemeClr val="tx1"/>
                </a:solidFill>
                <a:latin typeface="VnTimes" pitchFamily="2" charset="0"/>
              </a:defRPr>
            </a:lvl2pPr>
            <a:lvl3pPr marL="1143000" indent="-228600">
              <a:defRPr>
                <a:solidFill>
                  <a:schemeClr val="tx1"/>
                </a:solidFill>
                <a:latin typeface="VnTimes" pitchFamily="2" charset="0"/>
              </a:defRPr>
            </a:lvl3pPr>
            <a:lvl4pPr marL="1600200" indent="-228600">
              <a:defRPr>
                <a:solidFill>
                  <a:schemeClr val="tx1"/>
                </a:solidFill>
                <a:latin typeface="VnTimes" pitchFamily="2" charset="0"/>
              </a:defRPr>
            </a:lvl4pPr>
            <a:lvl5pPr marL="2057400" indent="-228600">
              <a:defRPr>
                <a:solidFill>
                  <a:schemeClr val="tx1"/>
                </a:solidFill>
                <a:latin typeface="VnTimes" pitchFamily="2" charset="0"/>
              </a:defRPr>
            </a:lvl5pPr>
            <a:lvl6pPr marL="2514600" indent="-228600" eaLnBrk="0" fontAlgn="base" hangingPunct="0">
              <a:spcBef>
                <a:spcPct val="0"/>
              </a:spcBef>
              <a:spcAft>
                <a:spcPct val="0"/>
              </a:spcAft>
              <a:defRPr>
                <a:solidFill>
                  <a:schemeClr val="tx1"/>
                </a:solidFill>
                <a:latin typeface="VnTimes" pitchFamily="2" charset="0"/>
              </a:defRPr>
            </a:lvl6pPr>
            <a:lvl7pPr marL="2971800" indent="-228600" eaLnBrk="0" fontAlgn="base" hangingPunct="0">
              <a:spcBef>
                <a:spcPct val="0"/>
              </a:spcBef>
              <a:spcAft>
                <a:spcPct val="0"/>
              </a:spcAft>
              <a:defRPr>
                <a:solidFill>
                  <a:schemeClr val="tx1"/>
                </a:solidFill>
                <a:latin typeface="VnTimes" pitchFamily="2" charset="0"/>
              </a:defRPr>
            </a:lvl7pPr>
            <a:lvl8pPr marL="3429000" indent="-228600" eaLnBrk="0" fontAlgn="base" hangingPunct="0">
              <a:spcBef>
                <a:spcPct val="0"/>
              </a:spcBef>
              <a:spcAft>
                <a:spcPct val="0"/>
              </a:spcAft>
              <a:defRPr>
                <a:solidFill>
                  <a:schemeClr val="tx1"/>
                </a:solidFill>
                <a:latin typeface="VnTimes" pitchFamily="2" charset="0"/>
              </a:defRPr>
            </a:lvl8pPr>
            <a:lvl9pPr marL="3886200" indent="-228600" eaLnBrk="0" fontAlgn="base" hangingPunct="0">
              <a:spcBef>
                <a:spcPct val="0"/>
              </a:spcBef>
              <a:spcAft>
                <a:spcPct val="0"/>
              </a:spcAft>
              <a:defRPr>
                <a:solidFill>
                  <a:schemeClr val="tx1"/>
                </a:solidFill>
                <a:latin typeface="VnTimes" pitchFamily="2" charset="0"/>
              </a:defRPr>
            </a:lvl9pPr>
          </a:lstStyle>
          <a:p>
            <a:pPr eaLnBrk="0" fontAlgn="base" hangingPunct="0">
              <a:spcBef>
                <a:spcPct val="50000"/>
              </a:spcBef>
              <a:spcAft>
                <a:spcPct val="0"/>
              </a:spcAft>
            </a:pPr>
            <a:endParaRPr lang="en-US" altLang="en-US">
              <a:solidFill>
                <a:prstClr val="black"/>
              </a:solidFill>
              <a:latin typeface="Arial" pitchFamily="34" charset="0"/>
              <a:cs typeface="Arial" pitchFamily="34" charset="0"/>
            </a:endParaRPr>
          </a:p>
        </p:txBody>
      </p:sp>
      <p:pic>
        <p:nvPicPr>
          <p:cNvPr id="130063" name="Picture 15" descr="CO GIAO2"/>
          <p:cNvPicPr>
            <a:picLocks noChangeAspect="1" noChangeArrowheads="1"/>
          </p:cNvPicPr>
          <p:nvPr/>
        </p:nvPicPr>
        <p:blipFill>
          <a:blip r:embed="rId3" cstate="print">
            <a:extLst>
              <a:ext uri="{28A0092B-C50C-407E-A947-70E740481C1C}">
                <a14:useLocalDpi xmlns:a14="http://schemas.microsoft.com/office/drawing/2010/main" val="0"/>
              </a:ext>
            </a:extLst>
          </a:blip>
          <a:srcRect l="807" r="1613" b="2339"/>
          <a:stretch>
            <a:fillRect/>
          </a:stretch>
        </p:blipFill>
        <p:spPr bwMode="auto">
          <a:xfrm>
            <a:off x="3657600" y="3505200"/>
            <a:ext cx="4800600" cy="2159000"/>
          </a:xfrm>
          <a:prstGeom prst="rect">
            <a:avLst/>
          </a:prstGeom>
          <a:noFill/>
          <a:ln w="38100">
            <a:solidFill>
              <a:srgbClr val="CC0066"/>
            </a:solidFill>
            <a:miter lim="800000"/>
            <a:headEnd/>
            <a:tailEnd/>
          </a:ln>
          <a:extLst>
            <a:ext uri="{909E8E84-426E-40DD-AFC4-6F175D3DCCD1}">
              <a14:hiddenFill xmlns:a14="http://schemas.microsoft.com/office/drawing/2010/main">
                <a:solidFill>
                  <a:srgbClr val="FFFFFF"/>
                </a:solidFill>
              </a14:hiddenFill>
            </a:ext>
          </a:extLst>
        </p:spPr>
      </p:pic>
      <p:sp>
        <p:nvSpPr>
          <p:cNvPr id="8199" name="Text Box 17"/>
          <p:cNvSpPr txBox="1">
            <a:spLocks noChangeArrowheads="1"/>
          </p:cNvSpPr>
          <p:nvPr/>
        </p:nvSpPr>
        <p:spPr bwMode="auto">
          <a:xfrm>
            <a:off x="3200400" y="1524001"/>
            <a:ext cx="1219200" cy="369332"/>
          </a:xfrm>
          <a:prstGeom prst="rect">
            <a:avLst/>
          </a:prstGeom>
          <a:solidFill>
            <a:srgbClr val="006600"/>
          </a:solidFill>
          <a:ln>
            <a:noFill/>
          </a:ln>
          <a:effectLst/>
        </p:spPr>
        <p:txBody>
          <a:bodyPr>
            <a:spAutoFit/>
          </a:bodyPr>
          <a:lstStyle>
            <a:lvl1pPr>
              <a:defRPr>
                <a:solidFill>
                  <a:schemeClr val="tx1"/>
                </a:solidFill>
                <a:latin typeface="VnTimes" pitchFamily="2" charset="0"/>
              </a:defRPr>
            </a:lvl1pPr>
            <a:lvl2pPr marL="742950" indent="-285750">
              <a:defRPr>
                <a:solidFill>
                  <a:schemeClr val="tx1"/>
                </a:solidFill>
                <a:latin typeface="VnTimes" pitchFamily="2" charset="0"/>
              </a:defRPr>
            </a:lvl2pPr>
            <a:lvl3pPr marL="1143000" indent="-228600">
              <a:defRPr>
                <a:solidFill>
                  <a:schemeClr val="tx1"/>
                </a:solidFill>
                <a:latin typeface="VnTimes" pitchFamily="2" charset="0"/>
              </a:defRPr>
            </a:lvl3pPr>
            <a:lvl4pPr marL="1600200" indent="-228600">
              <a:defRPr>
                <a:solidFill>
                  <a:schemeClr val="tx1"/>
                </a:solidFill>
                <a:latin typeface="VnTimes" pitchFamily="2" charset="0"/>
              </a:defRPr>
            </a:lvl4pPr>
            <a:lvl5pPr marL="2057400" indent="-228600">
              <a:defRPr>
                <a:solidFill>
                  <a:schemeClr val="tx1"/>
                </a:solidFill>
                <a:latin typeface="VnTimes" pitchFamily="2" charset="0"/>
              </a:defRPr>
            </a:lvl5pPr>
            <a:lvl6pPr marL="2514600" indent="-228600" eaLnBrk="0" fontAlgn="base" hangingPunct="0">
              <a:spcBef>
                <a:spcPct val="0"/>
              </a:spcBef>
              <a:spcAft>
                <a:spcPct val="0"/>
              </a:spcAft>
              <a:defRPr>
                <a:solidFill>
                  <a:schemeClr val="tx1"/>
                </a:solidFill>
                <a:latin typeface="VnTimes" pitchFamily="2" charset="0"/>
              </a:defRPr>
            </a:lvl6pPr>
            <a:lvl7pPr marL="2971800" indent="-228600" eaLnBrk="0" fontAlgn="base" hangingPunct="0">
              <a:spcBef>
                <a:spcPct val="0"/>
              </a:spcBef>
              <a:spcAft>
                <a:spcPct val="0"/>
              </a:spcAft>
              <a:defRPr>
                <a:solidFill>
                  <a:schemeClr val="tx1"/>
                </a:solidFill>
                <a:latin typeface="VnTimes" pitchFamily="2" charset="0"/>
              </a:defRPr>
            </a:lvl7pPr>
            <a:lvl8pPr marL="3429000" indent="-228600" eaLnBrk="0" fontAlgn="base" hangingPunct="0">
              <a:spcBef>
                <a:spcPct val="0"/>
              </a:spcBef>
              <a:spcAft>
                <a:spcPct val="0"/>
              </a:spcAft>
              <a:defRPr>
                <a:solidFill>
                  <a:schemeClr val="tx1"/>
                </a:solidFill>
                <a:latin typeface="VnTimes" pitchFamily="2" charset="0"/>
              </a:defRPr>
            </a:lvl8pPr>
            <a:lvl9pPr marL="3886200" indent="-228600" eaLnBrk="0" fontAlgn="base" hangingPunct="0">
              <a:spcBef>
                <a:spcPct val="0"/>
              </a:spcBef>
              <a:spcAft>
                <a:spcPct val="0"/>
              </a:spcAft>
              <a:defRPr>
                <a:solidFill>
                  <a:schemeClr val="tx1"/>
                </a:solidFill>
                <a:latin typeface="VnTimes" pitchFamily="2" charset="0"/>
              </a:defRPr>
            </a:lvl9pPr>
          </a:lstStyle>
          <a:p>
            <a:pPr eaLnBrk="0" fontAlgn="base" hangingPunct="0">
              <a:spcBef>
                <a:spcPct val="50000"/>
              </a:spcBef>
              <a:spcAft>
                <a:spcPct val="0"/>
              </a:spcAft>
            </a:pPr>
            <a:endParaRPr lang="en-US" altLang="en-US">
              <a:solidFill>
                <a:prstClr val="white"/>
              </a:solidFill>
              <a:latin typeface="Verdana" pitchFamily="34" charset="0"/>
            </a:endParaRPr>
          </a:p>
        </p:txBody>
      </p:sp>
      <p:pic>
        <p:nvPicPr>
          <p:cNvPr id="130066" name="Picture 5" descr="45253449-p48aa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635000"/>
            <a:ext cx="42672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1" name="Text Box 20"/>
          <p:cNvSpPr txBox="1">
            <a:spLocks noChangeArrowheads="1"/>
          </p:cNvSpPr>
          <p:nvPr/>
        </p:nvSpPr>
        <p:spPr bwMode="auto">
          <a:xfrm>
            <a:off x="2971800" y="952501"/>
            <a:ext cx="2362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s" pitchFamily="2" charset="0"/>
              </a:defRPr>
            </a:lvl1pPr>
            <a:lvl2pPr marL="742950" indent="-285750">
              <a:defRPr>
                <a:solidFill>
                  <a:schemeClr val="tx1"/>
                </a:solidFill>
                <a:latin typeface="VnTimes" pitchFamily="2" charset="0"/>
              </a:defRPr>
            </a:lvl2pPr>
            <a:lvl3pPr marL="1143000" indent="-228600">
              <a:defRPr>
                <a:solidFill>
                  <a:schemeClr val="tx1"/>
                </a:solidFill>
                <a:latin typeface="VnTimes" pitchFamily="2" charset="0"/>
              </a:defRPr>
            </a:lvl3pPr>
            <a:lvl4pPr marL="1600200" indent="-228600">
              <a:defRPr>
                <a:solidFill>
                  <a:schemeClr val="tx1"/>
                </a:solidFill>
                <a:latin typeface="VnTimes" pitchFamily="2" charset="0"/>
              </a:defRPr>
            </a:lvl4pPr>
            <a:lvl5pPr marL="2057400" indent="-228600">
              <a:defRPr>
                <a:solidFill>
                  <a:schemeClr val="tx1"/>
                </a:solidFill>
                <a:latin typeface="VnTimes" pitchFamily="2" charset="0"/>
              </a:defRPr>
            </a:lvl5pPr>
            <a:lvl6pPr marL="2514600" indent="-228600" eaLnBrk="0" fontAlgn="base" hangingPunct="0">
              <a:spcBef>
                <a:spcPct val="0"/>
              </a:spcBef>
              <a:spcAft>
                <a:spcPct val="0"/>
              </a:spcAft>
              <a:defRPr>
                <a:solidFill>
                  <a:schemeClr val="tx1"/>
                </a:solidFill>
                <a:latin typeface="VnTimes" pitchFamily="2" charset="0"/>
              </a:defRPr>
            </a:lvl6pPr>
            <a:lvl7pPr marL="2971800" indent="-228600" eaLnBrk="0" fontAlgn="base" hangingPunct="0">
              <a:spcBef>
                <a:spcPct val="0"/>
              </a:spcBef>
              <a:spcAft>
                <a:spcPct val="0"/>
              </a:spcAft>
              <a:defRPr>
                <a:solidFill>
                  <a:schemeClr val="tx1"/>
                </a:solidFill>
                <a:latin typeface="VnTimes" pitchFamily="2" charset="0"/>
              </a:defRPr>
            </a:lvl7pPr>
            <a:lvl8pPr marL="3429000" indent="-228600" eaLnBrk="0" fontAlgn="base" hangingPunct="0">
              <a:spcBef>
                <a:spcPct val="0"/>
              </a:spcBef>
              <a:spcAft>
                <a:spcPct val="0"/>
              </a:spcAft>
              <a:defRPr>
                <a:solidFill>
                  <a:schemeClr val="tx1"/>
                </a:solidFill>
                <a:latin typeface="VnTimes" pitchFamily="2" charset="0"/>
              </a:defRPr>
            </a:lvl8pPr>
            <a:lvl9pPr marL="3886200" indent="-228600" eaLnBrk="0" fontAlgn="base" hangingPunct="0">
              <a:spcBef>
                <a:spcPct val="0"/>
              </a:spcBef>
              <a:spcAft>
                <a:spcPct val="0"/>
              </a:spcAft>
              <a:defRPr>
                <a:solidFill>
                  <a:schemeClr val="tx1"/>
                </a:solidFill>
                <a:latin typeface="VnTimes" pitchFamily="2" charset="0"/>
              </a:defRPr>
            </a:lvl9pPr>
          </a:lstStyle>
          <a:p>
            <a:pPr eaLnBrk="0" fontAlgn="base" hangingPunct="0">
              <a:spcBef>
                <a:spcPct val="50000"/>
              </a:spcBef>
              <a:spcAft>
                <a:spcPct val="0"/>
              </a:spcAft>
            </a:pPr>
            <a:endParaRPr lang="en-US" altLang="en-US">
              <a:solidFill>
                <a:prstClr val="black"/>
              </a:solidFill>
              <a:latin typeface="Verdana" pitchFamily="34" charset="0"/>
            </a:endParaRPr>
          </a:p>
        </p:txBody>
      </p:sp>
      <p:sp>
        <p:nvSpPr>
          <p:cNvPr id="130069" name="Rectangle 21"/>
          <p:cNvSpPr>
            <a:spLocks noChangeArrowheads="1"/>
          </p:cNvSpPr>
          <p:nvPr/>
        </p:nvSpPr>
        <p:spPr bwMode="auto">
          <a:xfrm>
            <a:off x="1600200" y="2857500"/>
            <a:ext cx="4114800" cy="400110"/>
          </a:xfrm>
          <a:prstGeom prst="rect">
            <a:avLst/>
          </a:prstGeom>
          <a:solidFill>
            <a:srgbClr val="006600"/>
          </a:solidFill>
          <a:ln w="9525">
            <a:solidFill>
              <a:srgbClr val="669900"/>
            </a:solidFill>
            <a:miter lim="800000"/>
            <a:headEnd/>
            <a:tailEnd/>
          </a:ln>
          <a:effectLst/>
        </p:spPr>
        <p:txBody>
          <a:bodyPr wrap="square">
            <a:spAutoFit/>
          </a:bodyPr>
          <a:lstStyle/>
          <a:p>
            <a:pPr fontAlgn="base">
              <a:spcBef>
                <a:spcPct val="0"/>
              </a:spcBef>
              <a:spcAft>
                <a:spcPct val="0"/>
              </a:spcAft>
            </a:pPr>
            <a:r>
              <a:rPr lang="en-US" sz="2000" b="1" dirty="0" err="1">
                <a:solidFill>
                  <a:prstClr val="white"/>
                </a:solidFill>
                <a:latin typeface="Times New Roman" panose="02020603050405020304" pitchFamily="18" charset="0"/>
                <a:cs typeface="Times New Roman" panose="02020603050405020304" pitchFamily="18" charset="0"/>
              </a:rPr>
              <a:t>Quang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cảnh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Cô</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Tô</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sau</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trận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bão</a:t>
            </a:r>
            <a:r>
              <a:rPr lang="en-US" sz="2000" b="1" dirty="0">
                <a:solidFill>
                  <a:prstClr val="white"/>
                </a:solidFill>
                <a:latin typeface="Arial" panose="020B0604020202020204" pitchFamily="34" charset="0"/>
                <a:cs typeface="Arial" panose="020B0604020202020204" pitchFamily="34" charset="0"/>
              </a:rPr>
              <a:t>.</a:t>
            </a:r>
            <a:endParaRPr lang="en-US" altLang="en-US" sz="20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9820555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66"/>
                                        </p:tgtEl>
                                        <p:attrNameLst>
                                          <p:attrName>style.visibility</p:attrName>
                                        </p:attrNameLst>
                                      </p:cBhvr>
                                      <p:to>
                                        <p:strVal val="visible"/>
                                      </p:to>
                                    </p:set>
                                    <p:animEffect transition="in" filter="blinds(horizontal)">
                                      <p:cBhvr>
                                        <p:cTn id="7" dur="500"/>
                                        <p:tgtEl>
                                          <p:spTgt spid="130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0069"/>
                                        </p:tgtEl>
                                        <p:attrNameLst>
                                          <p:attrName>style.visibility</p:attrName>
                                        </p:attrNameLst>
                                      </p:cBhvr>
                                      <p:to>
                                        <p:strVal val="visible"/>
                                      </p:to>
                                    </p:set>
                                    <p:animEffect transition="in" filter="box(in)">
                                      <p:cBhvr>
                                        <p:cTn id="12" dur="500"/>
                                        <p:tgtEl>
                                          <p:spTgt spid="1300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0056"/>
                                        </p:tgtEl>
                                        <p:attrNameLst>
                                          <p:attrName>style.visibility</p:attrName>
                                        </p:attrNameLst>
                                      </p:cBhvr>
                                      <p:to>
                                        <p:strVal val="visible"/>
                                      </p:to>
                                    </p:set>
                                    <p:animEffect transition="in" filter="blinds(horizontal)">
                                      <p:cBhvr>
                                        <p:cTn id="17" dur="500"/>
                                        <p:tgtEl>
                                          <p:spTgt spid="13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0060"/>
                                        </p:tgtEl>
                                        <p:attrNameLst>
                                          <p:attrName>style.visibility</p:attrName>
                                        </p:attrNameLst>
                                      </p:cBhvr>
                                      <p:to>
                                        <p:strVal val="visible"/>
                                      </p:to>
                                    </p:set>
                                    <p:animEffect transition="in" filter="box(in)">
                                      <p:cBhvr>
                                        <p:cTn id="22" dur="500"/>
                                        <p:tgtEl>
                                          <p:spTgt spid="1300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30063"/>
                                        </p:tgtEl>
                                        <p:attrNameLst>
                                          <p:attrName>style.visibility</p:attrName>
                                        </p:attrNameLst>
                                      </p:cBhvr>
                                      <p:to>
                                        <p:strVal val="visible"/>
                                      </p:to>
                                    </p:set>
                                    <p:animEffect transition="in" filter="box(in)">
                                      <p:cBhvr>
                                        <p:cTn id="27" dur="500"/>
                                        <p:tgtEl>
                                          <p:spTgt spid="13006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0061"/>
                                        </p:tgtEl>
                                        <p:attrNameLst>
                                          <p:attrName>style.visibility</p:attrName>
                                        </p:attrNameLst>
                                      </p:cBhvr>
                                      <p:to>
                                        <p:strVal val="visible"/>
                                      </p:to>
                                    </p:set>
                                    <p:anim calcmode="lin" valueType="num">
                                      <p:cBhvr additive="base">
                                        <p:cTn id="32" dur="500" fill="hold"/>
                                        <p:tgtEl>
                                          <p:spTgt spid="130061"/>
                                        </p:tgtEl>
                                        <p:attrNameLst>
                                          <p:attrName>ppt_x</p:attrName>
                                        </p:attrNameLst>
                                      </p:cBhvr>
                                      <p:tavLst>
                                        <p:tav tm="0">
                                          <p:val>
                                            <p:strVal val="#ppt_x"/>
                                          </p:val>
                                        </p:tav>
                                        <p:tav tm="100000">
                                          <p:val>
                                            <p:strVal val="#ppt_x"/>
                                          </p:val>
                                        </p:tav>
                                      </p:tavLst>
                                    </p:anim>
                                    <p:anim calcmode="lin" valueType="num">
                                      <p:cBhvr additive="base">
                                        <p:cTn id="33" dur="500" fill="hold"/>
                                        <p:tgtEl>
                                          <p:spTgt spid="1300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0" grpId="0" animBg="1"/>
      <p:bldP spid="130061" grpId="0" animBg="1"/>
      <p:bldP spid="13006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61E0868-D8FC-4298-AB70-A77AB9A6D1B3}"/>
              </a:ext>
            </a:extLst>
          </p:cNvPr>
          <p:cNvGrpSpPr/>
          <p:nvPr/>
        </p:nvGrpSpPr>
        <p:grpSpPr>
          <a:xfrm>
            <a:off x="5152858" y="1236835"/>
            <a:ext cx="2434947" cy="4690174"/>
            <a:chOff x="3628856" y="665335"/>
            <a:chExt cx="2434947" cy="4690174"/>
          </a:xfrm>
        </p:grpSpPr>
        <p:pic>
          <p:nvPicPr>
            <p:cNvPr id="3" name="Picture 19"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856" y="665335"/>
              <a:ext cx="2434947" cy="422320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6" name="Text Box 20"/>
            <p:cNvSpPr txBox="1">
              <a:spLocks noChangeArrowheads="1"/>
            </p:cNvSpPr>
            <p:nvPr/>
          </p:nvSpPr>
          <p:spPr bwMode="auto">
            <a:xfrm>
              <a:off x="3746028" y="4991101"/>
              <a:ext cx="1933796" cy="3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323" tIns="35662" rIns="71323" bIns="35662">
              <a:spAutoFit/>
            </a:bodyP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50000"/>
                </a:spcBef>
                <a:spcAft>
                  <a:spcPct val="0"/>
                </a:spcAft>
              </a:pPr>
              <a:r>
                <a:rPr lang="en-US" altLang="vi-VN" sz="1900" b="1" dirty="0" err="1">
                  <a:solidFill>
                    <a:srgbClr val="0000FF"/>
                  </a:solidFill>
                  <a:latin typeface="Times New Roman" panose="02020603050405020304" pitchFamily="18" charset="0"/>
                  <a:cs typeface="Times New Roman" panose="02020603050405020304" pitchFamily="18" charset="0"/>
                </a:rPr>
                <a:t>Lính</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khố</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xanh</a:t>
              </a:r>
              <a:endParaRPr lang="en-US" altLang="vi-VN" sz="1900" b="1" dirty="0">
                <a:solidFill>
                  <a:srgbClr val="0000FF"/>
                </a:solidFill>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5B4278E9-30D7-4360-94A1-CFFE27C76CCB}"/>
              </a:ext>
            </a:extLst>
          </p:cNvPr>
          <p:cNvGrpSpPr/>
          <p:nvPr/>
        </p:nvGrpSpPr>
        <p:grpSpPr>
          <a:xfrm>
            <a:off x="1855599" y="1236835"/>
            <a:ext cx="2859108" cy="4690174"/>
            <a:chOff x="331599" y="665335"/>
            <a:chExt cx="2859108" cy="4690174"/>
          </a:xfrm>
        </p:grpSpPr>
        <p:pic>
          <p:nvPicPr>
            <p:cNvPr id="5124" name="Picture 4" descr="Công ty Tuấn Nguyễ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01" y="665335"/>
              <a:ext cx="2849806" cy="24276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7026"/>
            <a:stretch/>
          </p:blipFill>
          <p:spPr bwMode="auto">
            <a:xfrm>
              <a:off x="331599" y="3228046"/>
              <a:ext cx="2859107" cy="16604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20"/>
            <p:cNvSpPr txBox="1">
              <a:spLocks noChangeArrowheads="1"/>
            </p:cNvSpPr>
            <p:nvPr/>
          </p:nvSpPr>
          <p:spPr bwMode="auto">
            <a:xfrm>
              <a:off x="331599" y="4991101"/>
              <a:ext cx="2859107" cy="3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323" tIns="35662" rIns="71323" bIns="35662">
              <a:spAutoFit/>
            </a:bodyP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50000"/>
                </a:spcBef>
                <a:spcAft>
                  <a:spcPct val="0"/>
                </a:spcAft>
              </a:pPr>
              <a:r>
                <a:rPr lang="en-US" altLang="vi-VN" sz="1900" b="1" dirty="0" err="1">
                  <a:solidFill>
                    <a:srgbClr val="0000FF"/>
                  </a:solidFill>
                  <a:latin typeface="Times New Roman" panose="02020603050405020304" pitchFamily="18" charset="0"/>
                  <a:cs typeface="Times New Roman" panose="02020603050405020304" pitchFamily="18" charset="0"/>
                </a:rPr>
                <a:t>Sơ</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đồ</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thả</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lưới</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giã</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đôi</a:t>
              </a:r>
              <a:endParaRPr lang="en-US" altLang="vi-VN" sz="1900" b="1" dirty="0">
                <a:solidFill>
                  <a:srgbClr val="0000FF"/>
                </a:solidFill>
                <a:latin typeface="Times New Roman" panose="02020603050405020304" pitchFamily="18" charset="0"/>
                <a:cs typeface="Times New Roman" panose="02020603050405020304" pitchFamily="18" charset="0"/>
              </a:endParaRPr>
            </a:p>
          </p:txBody>
        </p:sp>
      </p:grpSp>
      <p:sp>
        <p:nvSpPr>
          <p:cNvPr id="4" name="AutoShape 6" descr="Những Nẻo Đường Miền Tây: Tour du lịch Đảo Thanh Lân- Cô Tô- Hòn ..."/>
          <p:cNvSpPr>
            <a:spLocks noChangeAspect="1" noChangeArrowheads="1"/>
          </p:cNvSpPr>
          <p:nvPr/>
        </p:nvSpPr>
        <p:spPr bwMode="auto">
          <a:xfrm>
            <a:off x="1640681" y="733262"/>
            <a:ext cx="2286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1323" tIns="35662" rIns="71323" bIns="35662" numCol="1" anchor="t" anchorCtr="0" compatLnSpc="1">
            <a:prstTxWarp prst="textNoShape">
              <a:avLst/>
            </a:prstTxWarp>
          </a:bodyPr>
          <a:lstStyle/>
          <a:p>
            <a:pPr eaLnBrk="0" fontAlgn="base" hangingPunct="0">
              <a:spcBef>
                <a:spcPct val="0"/>
              </a:spcBef>
              <a:spcAft>
                <a:spcPct val="0"/>
              </a:spcAft>
            </a:pPr>
            <a:endParaRPr lang="en-US">
              <a:solidFill>
                <a:prstClr val="black"/>
              </a:solidFill>
              <a:latin typeface="VnTimes" pitchFamily="2" charset="0"/>
            </a:endParaRPr>
          </a:p>
        </p:txBody>
      </p:sp>
      <p:grpSp>
        <p:nvGrpSpPr>
          <p:cNvPr id="9" name="Group 8">
            <a:extLst>
              <a:ext uri="{FF2B5EF4-FFF2-40B4-BE49-F238E27FC236}">
                <a16:creationId xmlns:a16="http://schemas.microsoft.com/office/drawing/2014/main" id="{48578B22-78C8-428E-8C54-31C94CD035B3}"/>
              </a:ext>
            </a:extLst>
          </p:cNvPr>
          <p:cNvGrpSpPr/>
          <p:nvPr/>
        </p:nvGrpSpPr>
        <p:grpSpPr>
          <a:xfrm>
            <a:off x="7781457" y="1236837"/>
            <a:ext cx="2761792" cy="4690173"/>
            <a:chOff x="6257457" y="665335"/>
            <a:chExt cx="2761792" cy="4690173"/>
          </a:xfrm>
        </p:grpSpPr>
        <p:pic>
          <p:nvPicPr>
            <p:cNvPr id="5128" name="Picture 8" descr="Những Nẻo Đường Miền Tây: Tour du lịch Đảo Thanh Lân- Cô Tô- Hòn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7457" y="665335"/>
              <a:ext cx="2761792" cy="42232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0"/>
            <p:cNvSpPr txBox="1">
              <a:spLocks noChangeArrowheads="1"/>
            </p:cNvSpPr>
            <p:nvPr/>
          </p:nvSpPr>
          <p:spPr bwMode="auto">
            <a:xfrm>
              <a:off x="6603529" y="4991100"/>
              <a:ext cx="1933796" cy="3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323" tIns="35662" rIns="71323" bIns="35662">
              <a:spAutoFit/>
            </a:bodyP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50000"/>
                </a:spcBef>
                <a:spcAft>
                  <a:spcPct val="0"/>
                </a:spcAft>
              </a:pPr>
              <a:r>
                <a:rPr lang="en-US" altLang="vi-VN" sz="1900" b="1" dirty="0" err="1">
                  <a:solidFill>
                    <a:srgbClr val="0000FF"/>
                  </a:solidFill>
                  <a:latin typeface="Times New Roman" panose="02020603050405020304" pitchFamily="18" charset="0"/>
                  <a:cs typeface="Times New Roman" panose="02020603050405020304" pitchFamily="18" charset="0"/>
                </a:rPr>
                <a:t>Đảo</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Thanh</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Lân</a:t>
              </a:r>
              <a:endParaRPr lang="en-US" altLang="vi-VN" sz="1900" b="1" dirty="0">
                <a:solidFill>
                  <a:srgbClr val="0000FF"/>
                </a:solidFill>
                <a:latin typeface="Times New Roman" panose="02020603050405020304" pitchFamily="18" charset="0"/>
                <a:cs typeface="Times New Roman" panose="02020603050405020304" pitchFamily="18" charset="0"/>
              </a:endParaRPr>
            </a:p>
          </p:txBody>
        </p:sp>
      </p:grpSp>
      <p:sp>
        <p:nvSpPr>
          <p:cNvPr id="11" name="Rectangle: Rounded Corners 10">
            <a:extLst>
              <a:ext uri="{FF2B5EF4-FFF2-40B4-BE49-F238E27FC236}">
                <a16:creationId xmlns:a16="http://schemas.microsoft.com/office/drawing/2014/main" id="{EB24748D-6B3A-486A-8832-EEA2CBC9478A}"/>
              </a:ext>
            </a:extLst>
          </p:cNvPr>
          <p:cNvSpPr/>
          <p:nvPr/>
        </p:nvSpPr>
        <p:spPr bwMode="auto">
          <a:xfrm>
            <a:off x="1614960" y="632222"/>
            <a:ext cx="3553731" cy="510778"/>
          </a:xfrm>
          <a:prstGeom prst="roundRect">
            <a:avLst/>
          </a:prstGeom>
          <a:solidFill>
            <a:srgbClr val="006600"/>
          </a:solidFill>
          <a:ln w="38100"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sz="2400" b="1" dirty="0">
                <a:solidFill>
                  <a:prstClr val="white"/>
                </a:solidFill>
                <a:latin typeface="Times New Roman" panose="02020603050405020304" pitchFamily="18" charset="0"/>
                <a:cs typeface="Times New Roman" panose="02020603050405020304" pitchFamily="18" charset="0"/>
              </a:rPr>
              <a:t>3. </a:t>
            </a:r>
            <a:r>
              <a:rPr lang="en-US" sz="2400" b="1" dirty="0" err="1">
                <a:solidFill>
                  <a:prstClr val="white"/>
                </a:solidFill>
                <a:latin typeface="Times New Roman" panose="02020603050405020304" pitchFamily="18" charset="0"/>
                <a:cs typeface="Times New Roman" panose="02020603050405020304" pitchFamily="18" charset="0"/>
              </a:rPr>
              <a:t>Giải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nghĩa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từ</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khó</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1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Những Nẻo Đường Miền Tây: Tour du lịch Đảo Thanh Lân- Cô Tô- Hòn ..."/>
          <p:cNvSpPr>
            <a:spLocks noChangeAspect="1" noChangeArrowheads="1"/>
          </p:cNvSpPr>
          <p:nvPr/>
        </p:nvSpPr>
        <p:spPr bwMode="auto">
          <a:xfrm>
            <a:off x="1640681" y="451116"/>
            <a:ext cx="2286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1323" tIns="35662" rIns="71323" bIns="35662" numCol="1" anchor="t" anchorCtr="0" compatLnSpc="1">
            <a:prstTxWarp prst="textNoShape">
              <a:avLst/>
            </a:prstTxWarp>
          </a:bodyPr>
          <a:lstStyle/>
          <a:p>
            <a:pPr eaLnBrk="0" fontAlgn="base" hangingPunct="0">
              <a:spcBef>
                <a:spcPct val="0"/>
              </a:spcBef>
              <a:spcAft>
                <a:spcPct val="0"/>
              </a:spcAft>
            </a:pPr>
            <a:endParaRPr lang="en-US">
              <a:solidFill>
                <a:prstClr val="black"/>
              </a:solidFill>
              <a:latin typeface="VnTimes" pitchFamily="2" charset="0"/>
            </a:endParaRPr>
          </a:p>
        </p:txBody>
      </p:sp>
      <p:grpSp>
        <p:nvGrpSpPr>
          <p:cNvPr id="2" name="Group 1">
            <a:extLst>
              <a:ext uri="{FF2B5EF4-FFF2-40B4-BE49-F238E27FC236}">
                <a16:creationId xmlns:a16="http://schemas.microsoft.com/office/drawing/2014/main" id="{0D26206B-0A2B-488A-BB88-18A59F3113AB}"/>
              </a:ext>
            </a:extLst>
          </p:cNvPr>
          <p:cNvGrpSpPr/>
          <p:nvPr/>
        </p:nvGrpSpPr>
        <p:grpSpPr>
          <a:xfrm>
            <a:off x="1790926" y="1404049"/>
            <a:ext cx="2749225" cy="4277068"/>
            <a:chOff x="266924" y="832549"/>
            <a:chExt cx="2749225" cy="4277068"/>
          </a:xfrm>
        </p:grpSpPr>
        <p:sp>
          <p:nvSpPr>
            <p:cNvPr id="7" name="Text Box 20"/>
            <p:cNvSpPr txBox="1">
              <a:spLocks noChangeArrowheads="1"/>
            </p:cNvSpPr>
            <p:nvPr/>
          </p:nvSpPr>
          <p:spPr bwMode="auto">
            <a:xfrm>
              <a:off x="562858" y="4745209"/>
              <a:ext cx="1829468" cy="3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323" tIns="35662" rIns="71323" bIns="35662">
              <a:spAutoFit/>
            </a:bodyP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50000"/>
                </a:spcBef>
                <a:spcAft>
                  <a:spcPct val="0"/>
                </a:spcAft>
              </a:pPr>
              <a:r>
                <a:rPr lang="en-US" altLang="vi-VN" sz="1900" b="1" dirty="0" err="1">
                  <a:solidFill>
                    <a:srgbClr val="0000FF"/>
                  </a:solidFill>
                  <a:latin typeface="Times New Roman" panose="02020603050405020304" pitchFamily="18" charset="0"/>
                  <a:cs typeface="Times New Roman" panose="02020603050405020304" pitchFamily="18" charset="0"/>
                </a:rPr>
                <a:t>Đá</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đầu</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sư</a:t>
              </a:r>
              <a:endParaRPr lang="en-US" altLang="vi-VN" sz="1900" b="1" dirty="0">
                <a:solidFill>
                  <a:srgbClr val="0000FF"/>
                </a:solidFill>
                <a:latin typeface="Times New Roman" panose="02020603050405020304" pitchFamily="18" charset="0"/>
                <a:cs typeface="Times New Roman" panose="02020603050405020304" pitchFamily="18" charset="0"/>
              </a:endParaRPr>
            </a:p>
          </p:txBody>
        </p:sp>
        <p:pic>
          <p:nvPicPr>
            <p:cNvPr id="13314" name="Picture 2" descr="Bí ẩn những bãi đá tròn kỳ lạ trong tự nhiên - KhoaHoc.tv"/>
            <p:cNvPicPr>
              <a:picLocks noChangeAspect="1" noChangeArrowheads="1"/>
            </p:cNvPicPr>
            <p:nvPr/>
          </p:nvPicPr>
          <p:blipFill rotWithShape="1">
            <a:blip r:embed="rId2">
              <a:extLst>
                <a:ext uri="{28A0092B-C50C-407E-A947-70E740481C1C}">
                  <a14:useLocalDpi xmlns:a14="http://schemas.microsoft.com/office/drawing/2010/main" val="0"/>
                </a:ext>
              </a:extLst>
            </a:blip>
            <a:srcRect l="16394" r="16521"/>
            <a:stretch/>
          </p:blipFill>
          <p:spPr bwMode="auto">
            <a:xfrm>
              <a:off x="266924" y="832549"/>
              <a:ext cx="2749225" cy="35611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B571FAE8-4A5F-4589-B17B-BE7DAA2A8690}"/>
              </a:ext>
            </a:extLst>
          </p:cNvPr>
          <p:cNvGrpSpPr/>
          <p:nvPr/>
        </p:nvGrpSpPr>
        <p:grpSpPr>
          <a:xfrm>
            <a:off x="4797179" y="1404049"/>
            <a:ext cx="2607635" cy="4277068"/>
            <a:chOff x="3273177" y="832549"/>
            <a:chExt cx="2607635" cy="4277068"/>
          </a:xfrm>
        </p:grpSpPr>
        <p:sp>
          <p:nvSpPr>
            <p:cNvPr id="6" name="Text Box 20"/>
            <p:cNvSpPr txBox="1">
              <a:spLocks noChangeArrowheads="1"/>
            </p:cNvSpPr>
            <p:nvPr/>
          </p:nvSpPr>
          <p:spPr bwMode="auto">
            <a:xfrm>
              <a:off x="3774590" y="4745209"/>
              <a:ext cx="1604808" cy="3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323" tIns="35662" rIns="71323" bIns="35662">
              <a:spAutoFit/>
            </a:bodyP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50000"/>
                </a:spcBef>
                <a:spcAft>
                  <a:spcPct val="0"/>
                </a:spcAft>
              </a:pPr>
              <a:r>
                <a:rPr lang="en-US" altLang="vi-VN" sz="1900" b="1" dirty="0" err="1">
                  <a:solidFill>
                    <a:srgbClr val="0000FF"/>
                  </a:solidFill>
                  <a:latin typeface="Times New Roman" panose="02020603050405020304" pitchFamily="18" charset="0"/>
                  <a:cs typeface="Times New Roman" panose="02020603050405020304" pitchFamily="18" charset="0"/>
                </a:rPr>
                <a:t>Ngấn</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bể</a:t>
              </a:r>
              <a:endParaRPr lang="en-US" altLang="vi-VN" sz="1900" b="1" dirty="0">
                <a:solidFill>
                  <a:srgbClr val="0000FF"/>
                </a:solidFill>
                <a:latin typeface="Times New Roman" panose="02020603050405020304" pitchFamily="18" charset="0"/>
                <a:cs typeface="Times New Roman" panose="02020603050405020304" pitchFamily="18" charset="0"/>
              </a:endParaRPr>
            </a:p>
          </p:txBody>
        </p:sp>
        <p:pic>
          <p:nvPicPr>
            <p:cNvPr id="11" name="Picture 9" descr="424023"/>
            <p:cNvPicPr>
              <a:picLocks noChangeAspect="1" noChangeArrowheads="1"/>
            </p:cNvPicPr>
            <p:nvPr/>
          </p:nvPicPr>
          <p:blipFill rotWithShape="1">
            <a:blip r:embed="rId3">
              <a:extLst>
                <a:ext uri="{28A0092B-C50C-407E-A947-70E740481C1C}">
                  <a14:useLocalDpi xmlns:a14="http://schemas.microsoft.com/office/drawing/2010/main" val="0"/>
                </a:ext>
              </a:extLst>
            </a:blip>
            <a:srcRect l="9226" r="4762"/>
            <a:stretch/>
          </p:blipFill>
          <p:spPr bwMode="auto">
            <a:xfrm>
              <a:off x="3273177" y="832549"/>
              <a:ext cx="2607635" cy="3561168"/>
            </a:xfrm>
            <a:prstGeom prst="rect">
              <a:avLst/>
            </a:prstGeom>
            <a:noFill/>
            <a:ln w="38100" cmpd="dbl">
              <a:noFill/>
              <a:miter lim="800000"/>
              <a:headEnd/>
              <a:tailEnd/>
            </a:ln>
            <a:extLst>
              <a:ext uri="{909E8E84-426E-40DD-AFC4-6F175D3DCCD1}">
                <a14:hiddenFill xmlns:a14="http://schemas.microsoft.com/office/drawing/2010/main">
                  <a:solidFill>
                    <a:srgbClr val="FFFFFF"/>
                  </a:solidFill>
                </a14:hiddenFill>
              </a:ext>
            </a:extLst>
          </p:spPr>
        </p:pic>
        <p:sp>
          <p:nvSpPr>
            <p:cNvPr id="12" name="AutoShape 10"/>
            <p:cNvSpPr>
              <a:spLocks noChangeArrowheads="1"/>
            </p:cNvSpPr>
            <p:nvPr/>
          </p:nvSpPr>
          <p:spPr bwMode="auto">
            <a:xfrm rot="5400000">
              <a:off x="4291628" y="3000200"/>
              <a:ext cx="352911" cy="107820"/>
            </a:xfrm>
            <a:prstGeom prst="rightArrow">
              <a:avLst>
                <a:gd name="adj1" fmla="val 50000"/>
                <a:gd name="adj2" fmla="val 26374"/>
              </a:avLst>
            </a:prstGeom>
            <a:solidFill>
              <a:schemeClr val="bg1"/>
            </a:solidFill>
            <a:ln w="38100" cmpd="dbl">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71323" tIns="35662" rIns="71323" bIns="35662" anchor="ct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0"/>
                </a:spcBef>
                <a:spcAft>
                  <a:spcPct val="0"/>
                </a:spcAft>
              </a:pPr>
              <a:endParaRPr lang="vi-VN" altLang="vi-VN">
                <a:solidFill>
                  <a:srgbClr val="0000FF"/>
                </a:solidFill>
                <a:latin typeface="Arial" panose="020B0604020202020204" pitchFamily="34" charset="0"/>
              </a:endParaRPr>
            </a:p>
          </p:txBody>
        </p:sp>
      </p:grpSp>
      <p:grpSp>
        <p:nvGrpSpPr>
          <p:cNvPr id="5" name="Group 4">
            <a:extLst>
              <a:ext uri="{FF2B5EF4-FFF2-40B4-BE49-F238E27FC236}">
                <a16:creationId xmlns:a16="http://schemas.microsoft.com/office/drawing/2014/main" id="{A359532E-119F-4C88-8A68-28F4CCEF0D1E}"/>
              </a:ext>
            </a:extLst>
          </p:cNvPr>
          <p:cNvGrpSpPr/>
          <p:nvPr/>
        </p:nvGrpSpPr>
        <p:grpSpPr>
          <a:xfrm>
            <a:off x="7622680" y="1404051"/>
            <a:ext cx="2740543" cy="4277067"/>
            <a:chOff x="6098678" y="832549"/>
            <a:chExt cx="2740543" cy="4277067"/>
          </a:xfrm>
        </p:grpSpPr>
        <p:sp>
          <p:nvSpPr>
            <p:cNvPr id="10" name="Text Box 20"/>
            <p:cNvSpPr txBox="1">
              <a:spLocks noChangeArrowheads="1"/>
            </p:cNvSpPr>
            <p:nvPr/>
          </p:nvSpPr>
          <p:spPr bwMode="auto">
            <a:xfrm>
              <a:off x="6547708" y="4745208"/>
              <a:ext cx="1933796" cy="3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323" tIns="35662" rIns="71323" bIns="35662">
              <a:spAutoFit/>
            </a:bodyP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50000"/>
                </a:spcBef>
                <a:spcAft>
                  <a:spcPct val="0"/>
                </a:spcAft>
              </a:pPr>
              <a:r>
                <a:rPr lang="en-US" altLang="vi-VN" sz="1900" b="1" dirty="0" err="1">
                  <a:solidFill>
                    <a:srgbClr val="0000FF"/>
                  </a:solidFill>
                  <a:latin typeface="Times New Roman" panose="02020603050405020304" pitchFamily="18" charset="0"/>
                  <a:cs typeface="Times New Roman" panose="02020603050405020304" pitchFamily="18" charset="0"/>
                </a:rPr>
                <a:t>Bạc</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nén</a:t>
              </a:r>
              <a:endParaRPr lang="en-US" altLang="vi-VN" sz="1900" b="1" dirty="0">
                <a:solidFill>
                  <a:srgbClr val="0000FF"/>
                </a:solidFill>
                <a:latin typeface="Times New Roman" panose="02020603050405020304" pitchFamily="18" charset="0"/>
                <a:cs typeface="Times New Roman" panose="02020603050405020304" pitchFamily="18" charset="0"/>
              </a:endParaRPr>
            </a:p>
          </p:txBody>
        </p:sp>
        <p:pic>
          <p:nvPicPr>
            <p:cNvPr id="13316" name="Picture 4" descr="DIY S925] Charm bạc nén Tỳ Hưu - TH279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8678" y="832549"/>
              <a:ext cx="2740543" cy="35611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147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Những Nẻo Đường Miền Tây: Tour du lịch Đảo Thanh Lân- Cô Tô- Hòn ..."/>
          <p:cNvSpPr>
            <a:spLocks noChangeAspect="1" noChangeArrowheads="1"/>
          </p:cNvSpPr>
          <p:nvPr/>
        </p:nvSpPr>
        <p:spPr bwMode="auto">
          <a:xfrm>
            <a:off x="1640681" y="451116"/>
            <a:ext cx="2286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1323" tIns="35662" rIns="71323" bIns="35662" numCol="1" anchor="t" anchorCtr="0" compatLnSpc="1">
            <a:prstTxWarp prst="textNoShape">
              <a:avLst/>
            </a:prstTxWarp>
          </a:bodyPr>
          <a:lstStyle/>
          <a:p>
            <a:pPr eaLnBrk="0" fontAlgn="base" hangingPunct="0">
              <a:spcBef>
                <a:spcPct val="0"/>
              </a:spcBef>
              <a:spcAft>
                <a:spcPct val="0"/>
              </a:spcAft>
            </a:pPr>
            <a:endParaRPr lang="en-US">
              <a:solidFill>
                <a:prstClr val="black"/>
              </a:solidFill>
              <a:latin typeface="VnTimes" pitchFamily="2" charset="0"/>
            </a:endParaRPr>
          </a:p>
        </p:txBody>
      </p:sp>
      <p:grpSp>
        <p:nvGrpSpPr>
          <p:cNvPr id="2" name="Group 1">
            <a:extLst>
              <a:ext uri="{FF2B5EF4-FFF2-40B4-BE49-F238E27FC236}">
                <a16:creationId xmlns:a16="http://schemas.microsoft.com/office/drawing/2014/main" id="{908FFDBE-2DFB-426C-B7A5-FB59E1577292}"/>
              </a:ext>
            </a:extLst>
          </p:cNvPr>
          <p:cNvGrpSpPr/>
          <p:nvPr/>
        </p:nvGrpSpPr>
        <p:grpSpPr>
          <a:xfrm>
            <a:off x="1754981" y="1501263"/>
            <a:ext cx="2420624" cy="3795132"/>
            <a:chOff x="230981" y="929763"/>
            <a:chExt cx="2420624" cy="3795132"/>
          </a:xfrm>
        </p:grpSpPr>
        <p:sp>
          <p:nvSpPr>
            <p:cNvPr id="7" name="Text Box 20"/>
            <p:cNvSpPr txBox="1">
              <a:spLocks noChangeArrowheads="1"/>
            </p:cNvSpPr>
            <p:nvPr/>
          </p:nvSpPr>
          <p:spPr bwMode="auto">
            <a:xfrm>
              <a:off x="446234" y="4360487"/>
              <a:ext cx="1829468" cy="3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323" tIns="35662" rIns="71323" bIns="35662">
              <a:spAutoFit/>
            </a:bodyP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50000"/>
                </a:spcBef>
                <a:spcAft>
                  <a:spcPct val="0"/>
                </a:spcAft>
              </a:pPr>
              <a:r>
                <a:rPr lang="en-US" altLang="vi-VN" sz="1900" b="1" dirty="0">
                  <a:solidFill>
                    <a:srgbClr val="0000FF"/>
                  </a:solidFill>
                  <a:latin typeface="Times New Roman" panose="02020603050405020304" pitchFamily="18" charset="0"/>
                  <a:cs typeface="Times New Roman" panose="02020603050405020304" pitchFamily="18" charset="0"/>
                </a:rPr>
                <a:t>Cong, </a:t>
              </a:r>
              <a:r>
                <a:rPr lang="en-US" altLang="vi-VN" sz="1900" b="1" dirty="0" err="1">
                  <a:solidFill>
                    <a:srgbClr val="0000FF"/>
                  </a:solidFill>
                  <a:latin typeface="Times New Roman" panose="02020603050405020304" pitchFamily="18" charset="0"/>
                  <a:cs typeface="Times New Roman" panose="02020603050405020304" pitchFamily="18" charset="0"/>
                </a:rPr>
                <a:t>ang</a:t>
              </a:r>
              <a:endParaRPr lang="en-US" altLang="vi-VN" sz="1900" b="1" dirty="0">
                <a:solidFill>
                  <a:srgbClr val="0000FF"/>
                </a:solidFill>
                <a:latin typeface="Times New Roman" panose="02020603050405020304" pitchFamily="18" charset="0"/>
                <a:cs typeface="Times New Roman" panose="02020603050405020304" pitchFamily="18" charset="0"/>
              </a:endParaRPr>
            </a:p>
          </p:txBody>
        </p:sp>
        <p:pic>
          <p:nvPicPr>
            <p:cNvPr id="14342" name="Picture 6" descr="Vại nước mưa - Báo Quảng Bình điện tử"/>
            <p:cNvPicPr>
              <a:picLocks noChangeAspect="1" noChangeArrowheads="1"/>
            </p:cNvPicPr>
            <p:nvPr/>
          </p:nvPicPr>
          <p:blipFill rotWithShape="1">
            <a:blip r:embed="rId2">
              <a:extLst>
                <a:ext uri="{28A0092B-C50C-407E-A947-70E740481C1C}">
                  <a14:useLocalDpi xmlns:a14="http://schemas.microsoft.com/office/drawing/2010/main" val="0"/>
                </a:ext>
              </a:extLst>
            </a:blip>
            <a:srcRect l="32231"/>
            <a:stretch/>
          </p:blipFill>
          <p:spPr bwMode="auto">
            <a:xfrm>
              <a:off x="230981" y="929763"/>
              <a:ext cx="2420624" cy="3095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46E28152-637D-4E6C-A2F9-716AE77D7A46}"/>
              </a:ext>
            </a:extLst>
          </p:cNvPr>
          <p:cNvGrpSpPr/>
          <p:nvPr/>
        </p:nvGrpSpPr>
        <p:grpSpPr>
          <a:xfrm>
            <a:off x="4337320" y="1501264"/>
            <a:ext cx="3119649" cy="3795133"/>
            <a:chOff x="2813318" y="929762"/>
            <a:chExt cx="3119649" cy="3795133"/>
          </a:xfrm>
        </p:grpSpPr>
        <p:sp>
          <p:nvSpPr>
            <p:cNvPr id="6" name="Text Box 20"/>
            <p:cNvSpPr txBox="1">
              <a:spLocks noChangeArrowheads="1"/>
            </p:cNvSpPr>
            <p:nvPr/>
          </p:nvSpPr>
          <p:spPr bwMode="auto">
            <a:xfrm>
              <a:off x="3511757" y="4360487"/>
              <a:ext cx="1604808" cy="3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323" tIns="35662" rIns="71323" bIns="35662">
              <a:spAutoFit/>
            </a:bodyP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50000"/>
                </a:spcBef>
                <a:spcAft>
                  <a:spcPct val="0"/>
                </a:spcAft>
              </a:pPr>
              <a:r>
                <a:rPr lang="en-US" altLang="vi-VN" sz="1900" b="1" dirty="0" err="1">
                  <a:solidFill>
                    <a:srgbClr val="0000FF"/>
                  </a:solidFill>
                  <a:latin typeface="Times New Roman" panose="02020603050405020304" pitchFamily="18" charset="0"/>
                  <a:cs typeface="Times New Roman" panose="02020603050405020304" pitchFamily="18" charset="0"/>
                </a:rPr>
                <a:t>Hải</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sâm</a:t>
              </a:r>
              <a:endParaRPr lang="en-US" altLang="vi-VN" sz="1900" b="1" dirty="0">
                <a:solidFill>
                  <a:srgbClr val="0000FF"/>
                </a:solidFill>
                <a:latin typeface="Times New Roman" panose="02020603050405020304" pitchFamily="18" charset="0"/>
                <a:cs typeface="Times New Roman" panose="02020603050405020304" pitchFamily="18" charset="0"/>
              </a:endParaRPr>
            </a:p>
          </p:txBody>
        </p:sp>
        <p:sp>
          <p:nvSpPr>
            <p:cNvPr id="12" name="AutoShape 10"/>
            <p:cNvSpPr>
              <a:spLocks noChangeArrowheads="1"/>
            </p:cNvSpPr>
            <p:nvPr/>
          </p:nvSpPr>
          <p:spPr bwMode="auto">
            <a:xfrm rot="5400000">
              <a:off x="4304835" y="1577293"/>
              <a:ext cx="127000" cy="108347"/>
            </a:xfrm>
            <a:prstGeom prst="rightArrow">
              <a:avLst>
                <a:gd name="adj1" fmla="val 50000"/>
                <a:gd name="adj2" fmla="val 26374"/>
              </a:avLst>
            </a:prstGeom>
            <a:solidFill>
              <a:schemeClr val="bg1"/>
            </a:solidFill>
            <a:ln w="38100" cmpd="dbl">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71323" tIns="35662" rIns="71323" bIns="35662" anchor="ct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0"/>
                </a:spcBef>
                <a:spcAft>
                  <a:spcPct val="0"/>
                </a:spcAft>
              </a:pPr>
              <a:endParaRPr lang="vi-VN" altLang="vi-VN">
                <a:solidFill>
                  <a:srgbClr val="0000FF"/>
                </a:solidFill>
                <a:latin typeface="Arial" panose="020B0604020202020204" pitchFamily="34" charset="0"/>
              </a:endParaRPr>
            </a:p>
          </p:txBody>
        </p:sp>
        <p:pic>
          <p:nvPicPr>
            <p:cNvPr id="14344" name="Picture 8" descr="Hải Sâm Cô Tô,Hai Sam Co 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318" y="929762"/>
              <a:ext cx="3119649" cy="3095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D0E7C2B7-881D-4837-8A47-EBC3508F30E5}"/>
              </a:ext>
            </a:extLst>
          </p:cNvPr>
          <p:cNvGrpSpPr/>
          <p:nvPr/>
        </p:nvGrpSpPr>
        <p:grpSpPr>
          <a:xfrm>
            <a:off x="7588373" y="1501264"/>
            <a:ext cx="2900464" cy="3795133"/>
            <a:chOff x="6064373" y="929762"/>
            <a:chExt cx="2900464" cy="3795133"/>
          </a:xfrm>
        </p:grpSpPr>
        <p:sp>
          <p:nvSpPr>
            <p:cNvPr id="10" name="Text Box 20"/>
            <p:cNvSpPr txBox="1">
              <a:spLocks noChangeArrowheads="1"/>
            </p:cNvSpPr>
            <p:nvPr/>
          </p:nvSpPr>
          <p:spPr bwMode="auto">
            <a:xfrm>
              <a:off x="6547706" y="4360487"/>
              <a:ext cx="1933796" cy="3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323" tIns="35662" rIns="71323" bIns="35662">
              <a:spAutoFit/>
            </a:bodyPr>
            <a:lstStyle>
              <a:lvl1pPr algn="ctr">
                <a:defRPr>
                  <a:solidFill>
                    <a:schemeClr val="tx1"/>
                  </a:solidFill>
                  <a:latin typeface=".VnUniverseH" pitchFamily="34" charset="0"/>
                </a:defRPr>
              </a:lvl1pPr>
              <a:lvl2pPr marL="742950" indent="-285750" algn="ctr">
                <a:defRPr>
                  <a:solidFill>
                    <a:schemeClr val="tx1"/>
                  </a:solidFill>
                  <a:latin typeface=".VnUniverseH" pitchFamily="34" charset="0"/>
                </a:defRPr>
              </a:lvl2pPr>
              <a:lvl3pPr marL="1143000" indent="-228600" algn="ctr">
                <a:defRPr>
                  <a:solidFill>
                    <a:schemeClr val="tx1"/>
                  </a:solidFill>
                  <a:latin typeface=".VnUniverseH" pitchFamily="34" charset="0"/>
                </a:defRPr>
              </a:lvl3pPr>
              <a:lvl4pPr marL="1600200" indent="-228600" algn="ctr">
                <a:defRPr>
                  <a:solidFill>
                    <a:schemeClr val="tx1"/>
                  </a:solidFill>
                  <a:latin typeface=".VnUniverseH" pitchFamily="34" charset="0"/>
                </a:defRPr>
              </a:lvl4pPr>
              <a:lvl5pPr marL="2057400" indent="-228600" algn="ctr">
                <a:defRPr>
                  <a:solidFill>
                    <a:schemeClr val="tx1"/>
                  </a:solidFill>
                  <a:latin typeface=".VnUniverseH" pitchFamily="34" charset="0"/>
                </a:defRPr>
              </a:lvl5pPr>
              <a:lvl6pPr marL="2514600" indent="-228600" algn="ctr" eaLnBrk="0" fontAlgn="base" hangingPunct="0">
                <a:spcBef>
                  <a:spcPct val="0"/>
                </a:spcBef>
                <a:spcAft>
                  <a:spcPct val="0"/>
                </a:spcAft>
                <a:defRPr>
                  <a:solidFill>
                    <a:schemeClr val="tx1"/>
                  </a:solidFill>
                  <a:latin typeface=".VnUniverseH" pitchFamily="34" charset="0"/>
                </a:defRPr>
              </a:lvl6pPr>
              <a:lvl7pPr marL="2971800" indent="-228600" algn="ctr" eaLnBrk="0" fontAlgn="base" hangingPunct="0">
                <a:spcBef>
                  <a:spcPct val="0"/>
                </a:spcBef>
                <a:spcAft>
                  <a:spcPct val="0"/>
                </a:spcAft>
                <a:defRPr>
                  <a:solidFill>
                    <a:schemeClr val="tx1"/>
                  </a:solidFill>
                  <a:latin typeface=".VnUniverseH" pitchFamily="34" charset="0"/>
                </a:defRPr>
              </a:lvl7pPr>
              <a:lvl8pPr marL="3429000" indent="-228600" algn="ctr" eaLnBrk="0" fontAlgn="base" hangingPunct="0">
                <a:spcBef>
                  <a:spcPct val="0"/>
                </a:spcBef>
                <a:spcAft>
                  <a:spcPct val="0"/>
                </a:spcAft>
                <a:defRPr>
                  <a:solidFill>
                    <a:schemeClr val="tx1"/>
                  </a:solidFill>
                  <a:latin typeface=".VnUniverseH" pitchFamily="34" charset="0"/>
                </a:defRPr>
              </a:lvl8pPr>
              <a:lvl9pPr marL="3886200" indent="-228600" algn="ctr" eaLnBrk="0" fontAlgn="base" hangingPunct="0">
                <a:spcBef>
                  <a:spcPct val="0"/>
                </a:spcBef>
                <a:spcAft>
                  <a:spcPct val="0"/>
                </a:spcAft>
                <a:defRPr>
                  <a:solidFill>
                    <a:schemeClr val="tx1"/>
                  </a:solidFill>
                  <a:latin typeface=".VnUniverseH" pitchFamily="34" charset="0"/>
                </a:defRPr>
              </a:lvl9pPr>
            </a:lstStyle>
            <a:p>
              <a:pPr fontAlgn="base">
                <a:spcBef>
                  <a:spcPct val="50000"/>
                </a:spcBef>
                <a:spcAft>
                  <a:spcPct val="0"/>
                </a:spcAft>
              </a:pPr>
              <a:r>
                <a:rPr lang="en-US" altLang="vi-VN" sz="1900" b="1" dirty="0" err="1">
                  <a:solidFill>
                    <a:srgbClr val="0000FF"/>
                  </a:solidFill>
                  <a:latin typeface="Times New Roman" panose="02020603050405020304" pitchFamily="18" charset="0"/>
                  <a:cs typeface="Times New Roman" panose="02020603050405020304" pitchFamily="18" charset="0"/>
                </a:rPr>
                <a:t>Cá</a:t>
              </a:r>
              <a:r>
                <a:rPr lang="en-US" altLang="vi-VN" sz="1900" b="1" dirty="0">
                  <a:solidFill>
                    <a:srgbClr val="0000FF"/>
                  </a:solidFill>
                  <a:latin typeface="Times New Roman" panose="02020603050405020304" pitchFamily="18" charset="0"/>
                  <a:cs typeface="Times New Roman" panose="02020603050405020304" pitchFamily="18" charset="0"/>
                </a:rPr>
                <a:t> </a:t>
              </a:r>
              <a:r>
                <a:rPr lang="en-US" altLang="vi-VN" sz="1900" b="1" dirty="0" err="1">
                  <a:solidFill>
                    <a:srgbClr val="0000FF"/>
                  </a:solidFill>
                  <a:latin typeface="Times New Roman" panose="02020603050405020304" pitchFamily="18" charset="0"/>
                  <a:cs typeface="Times New Roman" panose="02020603050405020304" pitchFamily="18" charset="0"/>
                </a:rPr>
                <a:t>hồng</a:t>
              </a:r>
              <a:endParaRPr lang="en-US" altLang="vi-VN" sz="1900" b="1" dirty="0">
                <a:solidFill>
                  <a:srgbClr val="0000FF"/>
                </a:solidFill>
                <a:latin typeface="Times New Roman" panose="02020603050405020304" pitchFamily="18" charset="0"/>
                <a:cs typeface="Times New Roman" panose="02020603050405020304" pitchFamily="18" charset="0"/>
              </a:endParaRPr>
            </a:p>
          </p:txBody>
        </p:sp>
        <p:pic>
          <p:nvPicPr>
            <p:cNvPr id="14346" name="Picture 10" descr="Cá hồng biển-Hải sản làm quà ở Nha Trang"/>
            <p:cNvPicPr>
              <a:picLocks noChangeAspect="1" noChangeArrowheads="1"/>
            </p:cNvPicPr>
            <p:nvPr/>
          </p:nvPicPr>
          <p:blipFill rotWithShape="1">
            <a:blip r:embed="rId4">
              <a:extLst>
                <a:ext uri="{28A0092B-C50C-407E-A947-70E740481C1C}">
                  <a14:useLocalDpi xmlns:a14="http://schemas.microsoft.com/office/drawing/2010/main" val="0"/>
                </a:ext>
              </a:extLst>
            </a:blip>
            <a:srcRect l="10182" r="7311"/>
            <a:stretch/>
          </p:blipFill>
          <p:spPr bwMode="auto">
            <a:xfrm>
              <a:off x="6064373" y="929762"/>
              <a:ext cx="2900464" cy="30956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47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3969" y="788554"/>
            <a:ext cx="5257800" cy="461665"/>
          </a:xfrm>
          <a:prstGeom prst="rect">
            <a:avLst/>
          </a:prstGeom>
        </p:spPr>
        <p:txBody>
          <a:bodyPr wrap="square">
            <a:spAutoFit/>
          </a:bodyPr>
          <a:lstStyle/>
          <a:p>
            <a:r>
              <a:rPr lang="en-US" sz="2400" b="1" dirty="0" err="1">
                <a:solidFill>
                  <a:srgbClr val="7030A0"/>
                </a:solidFill>
                <a:latin typeface="Times New Roman" pitchFamily="18" charset="0"/>
                <a:cs typeface="Times New Roman" pitchFamily="18" charset="0"/>
              </a:rPr>
              <a:t>Đặc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điểm</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thể</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ký</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trong</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văn</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bản</a:t>
            </a:r>
            <a:endParaRPr lang="en-US" sz="2400" b="1" dirty="0">
              <a:solidFill>
                <a:srgbClr val="7030A0"/>
              </a:solidFill>
              <a:latin typeface="Times New Roman" pitchFamily="18" charset="0"/>
              <a:cs typeface="Times New Roman" pitchFamily="18" charset="0"/>
            </a:endParaRPr>
          </a:p>
        </p:txBody>
      </p:sp>
      <p:sp>
        <p:nvSpPr>
          <p:cNvPr id="7" name="Rectangle 6"/>
          <p:cNvSpPr/>
          <p:nvPr/>
        </p:nvSpPr>
        <p:spPr>
          <a:xfrm>
            <a:off x="1981200" y="0"/>
            <a:ext cx="8382000" cy="738664"/>
          </a:xfrm>
          <a:prstGeom prst="rect">
            <a:avLst/>
          </a:prstGeom>
          <a:solidFill>
            <a:srgbClr val="FF0000"/>
          </a:solidFill>
        </p:spPr>
        <p:txBody>
          <a:bodyPr wrap="square">
            <a:spAutoFit/>
          </a:bodyPr>
          <a:lstStyle/>
          <a:p>
            <a:pPr algn="ctr">
              <a:lnSpc>
                <a:spcPct val="150000"/>
              </a:lnSpc>
              <a:tabLst>
                <a:tab pos="90170" algn="l"/>
                <a:tab pos="180340" algn="l"/>
              </a:tabLst>
            </a:pPr>
            <a:r>
              <a:rPr lang="en-US" sz="2800" b="1" dirty="0">
                <a:solidFill>
                  <a:prstClr val="white"/>
                </a:solidFill>
                <a:latin typeface="Times New Roman"/>
                <a:ea typeface="Times New Roman"/>
                <a:cs typeface="Times New Roman"/>
              </a:rPr>
              <a:t>TIẾT</a:t>
            </a:r>
            <a:r>
              <a:rPr lang="en-US" sz="2400" b="1" dirty="0">
                <a:solidFill>
                  <a:prstClr val="white"/>
                </a:solidFill>
                <a:latin typeface="Times New Roman"/>
                <a:ea typeface="Times New Roman"/>
                <a:cs typeface="Times New Roman"/>
              </a:rPr>
              <a:t> 55– 55: </a:t>
            </a:r>
            <a:r>
              <a:rPr lang="en-US" sz="2400" b="1" dirty="0">
                <a:solidFill>
                  <a:prstClr val="white"/>
                </a:solidFill>
                <a:latin typeface="Times New Roman"/>
                <a:ea typeface="Times New Roman"/>
                <a:cs typeface="Times New Roman"/>
              </a:rPr>
              <a:t>VĂN BẢN </a:t>
            </a:r>
            <a:r>
              <a:rPr lang="en-US" sz="2400" b="1" dirty="0">
                <a:solidFill>
                  <a:prstClr val="white"/>
                </a:solidFill>
                <a:latin typeface="Times New Roman"/>
                <a:ea typeface="Times New Roman"/>
                <a:cs typeface="Times New Roman"/>
              </a:rPr>
              <a:t>CÔ TÔ   (</a:t>
            </a:r>
            <a:r>
              <a:rPr lang="en-US" sz="2400" b="1" dirty="0" err="1">
                <a:solidFill>
                  <a:prstClr val="white"/>
                </a:solidFill>
                <a:latin typeface="Times New Roman"/>
                <a:ea typeface="Times New Roman"/>
                <a:cs typeface="Times New Roman"/>
              </a:rPr>
              <a:t>Nguyễn</a:t>
            </a:r>
            <a:r>
              <a:rPr lang="en-US" sz="2400" b="1" dirty="0">
                <a:solidFill>
                  <a:prstClr val="white"/>
                </a:solidFill>
                <a:latin typeface="Times New Roman"/>
                <a:ea typeface="Times New Roman"/>
                <a:cs typeface="Times New Roman"/>
              </a:rPr>
              <a:t> </a:t>
            </a:r>
            <a:r>
              <a:rPr lang="en-US" sz="2400" b="1" dirty="0" err="1">
                <a:solidFill>
                  <a:prstClr val="white"/>
                </a:solidFill>
                <a:latin typeface="Times New Roman"/>
                <a:ea typeface="Times New Roman"/>
                <a:cs typeface="Times New Roman"/>
              </a:rPr>
              <a:t>Tuân</a:t>
            </a:r>
            <a:r>
              <a:rPr lang="en-US" sz="2400" b="1" dirty="0">
                <a:solidFill>
                  <a:prstClr val="white"/>
                </a:solidFill>
                <a:latin typeface="Times New Roman"/>
                <a:ea typeface="Times New Roman"/>
                <a:cs typeface="Times New Roman"/>
              </a:rPr>
              <a:t>)</a:t>
            </a:r>
            <a:endParaRPr lang="en-US" sz="2000" b="1" dirty="0">
              <a:solidFill>
                <a:prstClr val="white"/>
              </a:solidFill>
              <a:latin typeface=".VnTime"/>
              <a:ea typeface="Times New Roman"/>
              <a:cs typeface="Times New Roman"/>
            </a:endParaRPr>
          </a:p>
        </p:txBody>
      </p:sp>
      <p:cxnSp>
        <p:nvCxnSpPr>
          <p:cNvPr id="4" name="Straight Connector 3"/>
          <p:cNvCxnSpPr/>
          <p:nvPr/>
        </p:nvCxnSpPr>
        <p:spPr>
          <a:xfrm>
            <a:off x="1576137" y="1295400"/>
            <a:ext cx="906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00983" y="1310004"/>
            <a:ext cx="29474" cy="373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63098" y="1419870"/>
            <a:ext cx="36788" cy="3621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524000" y="2158630"/>
            <a:ext cx="90678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547454" y="1350469"/>
            <a:ext cx="2388620" cy="756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Thời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gian</a:t>
            </a:r>
            <a:endParaRPr lang="en-US" sz="2400" b="1" dirty="0">
              <a:latin typeface="Times New Roman" pitchFamily="18" charset="0"/>
              <a:cs typeface="Times New Roman" pitchFamily="18" charset="0"/>
            </a:endParaRPr>
          </a:p>
        </p:txBody>
      </p:sp>
      <p:sp>
        <p:nvSpPr>
          <p:cNvPr id="23" name="Rounded Rectangle 22"/>
          <p:cNvSpPr/>
          <p:nvPr/>
        </p:nvSpPr>
        <p:spPr>
          <a:xfrm>
            <a:off x="4111334" y="1303033"/>
            <a:ext cx="2807677" cy="756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điểm</a:t>
            </a:r>
            <a:r>
              <a:rPr lang="en-US" sz="2400" b="1"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
        <p:nvSpPr>
          <p:cNvPr id="24" name="Rounded Rectangle 23"/>
          <p:cNvSpPr/>
          <p:nvPr/>
        </p:nvSpPr>
        <p:spPr>
          <a:xfrm>
            <a:off x="7172903" y="1352620"/>
            <a:ext cx="2807677" cy="756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endParaRPr lang="en-US" sz="2400" dirty="0">
              <a:latin typeface="Times New Roman" pitchFamily="18" charset="0"/>
              <a:cs typeface="Times New Roman" pitchFamily="18" charset="0"/>
            </a:endParaRPr>
          </a:p>
        </p:txBody>
      </p:sp>
      <p:cxnSp>
        <p:nvCxnSpPr>
          <p:cNvPr id="25" name="Straight Connector 24"/>
          <p:cNvCxnSpPr/>
          <p:nvPr/>
        </p:nvCxnSpPr>
        <p:spPr>
          <a:xfrm>
            <a:off x="1547445" y="2924685"/>
            <a:ext cx="906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4229" y="3646335"/>
            <a:ext cx="90678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604096" y="2093699"/>
            <a:ext cx="2477048" cy="707886"/>
          </a:xfrm>
          <a:prstGeom prst="rect">
            <a:avLst/>
          </a:prstGeom>
        </p:spPr>
        <p:txBody>
          <a:bodyPr wrap="square">
            <a:spAutoFit/>
          </a:bodyPr>
          <a:lstStyle/>
          <a:p>
            <a:pPr algn="just"/>
            <a:r>
              <a:rPr lang="en-US" sz="2000" dirty="0" err="1">
                <a:solidFill>
                  <a:srgbClr val="7030A0"/>
                </a:solidFill>
                <a:latin typeface="Times New Roman"/>
                <a:ea typeface="Times New Roman"/>
              </a:rPr>
              <a:t>Ngày</a:t>
            </a:r>
            <a:r>
              <a:rPr lang="en-US" sz="2000" dirty="0">
                <a:solidFill>
                  <a:srgbClr val="7030A0"/>
                </a:solidFill>
                <a:latin typeface="Times New Roman"/>
                <a:ea typeface="Times New Roman"/>
              </a:rPr>
              <a:t> </a:t>
            </a:r>
            <a:r>
              <a:rPr lang="en-US" sz="2000" dirty="0" err="1">
                <a:solidFill>
                  <a:srgbClr val="7030A0"/>
                </a:solidFill>
                <a:latin typeface="Times New Roman"/>
                <a:ea typeface="Times New Roman"/>
              </a:rPr>
              <a:t>thứ</a:t>
            </a:r>
            <a:r>
              <a:rPr lang="en-US" sz="2000" dirty="0">
                <a:solidFill>
                  <a:srgbClr val="7030A0"/>
                </a:solidFill>
                <a:latin typeface="Times New Roman"/>
                <a:ea typeface="Times New Roman"/>
              </a:rPr>
              <a:t> 5 (</a:t>
            </a:r>
            <a:r>
              <a:rPr lang="en-US" sz="2000" dirty="0" err="1">
                <a:solidFill>
                  <a:srgbClr val="7030A0"/>
                </a:solidFill>
                <a:latin typeface="Times New Roman"/>
                <a:ea typeface="Times New Roman"/>
              </a:rPr>
              <a:t>Cuối</a:t>
            </a:r>
            <a:r>
              <a:rPr lang="en-US" sz="2000" dirty="0">
                <a:solidFill>
                  <a:srgbClr val="7030A0"/>
                </a:solidFill>
                <a:latin typeface="Times New Roman"/>
                <a:ea typeface="Times New Roman"/>
              </a:rPr>
              <a:t> </a:t>
            </a:r>
            <a:r>
              <a:rPr lang="en-US" sz="2000" dirty="0" err="1">
                <a:solidFill>
                  <a:srgbClr val="7030A0"/>
                </a:solidFill>
                <a:latin typeface="Times New Roman"/>
                <a:ea typeface="Times New Roman"/>
              </a:rPr>
              <a:t>canh</a:t>
            </a:r>
            <a:r>
              <a:rPr lang="en-US" sz="2000" dirty="0">
                <a:solidFill>
                  <a:srgbClr val="7030A0"/>
                </a:solidFill>
                <a:latin typeface="Times New Roman"/>
                <a:ea typeface="Times New Roman"/>
              </a:rPr>
              <a:t> </a:t>
            </a:r>
            <a:r>
              <a:rPr lang="en-US" sz="2000" dirty="0">
                <a:solidFill>
                  <a:srgbClr val="7030A0"/>
                </a:solidFill>
                <a:latin typeface="Times New Roman"/>
                <a:ea typeface="Times New Roman"/>
              </a:rPr>
              <a:t>1 </a:t>
            </a:r>
            <a:r>
              <a:rPr lang="en-US" sz="2000" dirty="0">
                <a:solidFill>
                  <a:srgbClr val="7030A0"/>
                </a:solidFill>
                <a:latin typeface="Times New Roman"/>
              </a:rPr>
              <a:t>sang</a:t>
            </a:r>
            <a:r>
              <a:rPr lang="en-US" sz="2000" dirty="0">
                <a:solidFill>
                  <a:srgbClr val="7030A0"/>
                </a:solidFill>
                <a:latin typeface="Times New Roman"/>
              </a:rPr>
              <a:t> </a:t>
            </a:r>
            <a:r>
              <a:rPr lang="en-US" sz="2000" dirty="0" err="1">
                <a:solidFill>
                  <a:srgbClr val="7030A0"/>
                </a:solidFill>
                <a:latin typeface="Times New Roman"/>
              </a:rPr>
              <a:t>canh</a:t>
            </a:r>
            <a:r>
              <a:rPr lang="en-US" sz="2000" dirty="0">
                <a:solidFill>
                  <a:srgbClr val="7030A0"/>
                </a:solidFill>
                <a:latin typeface="Times New Roman"/>
              </a:rPr>
              <a:t> 2</a:t>
            </a:r>
            <a:endParaRPr lang="en-US" sz="2000" dirty="0">
              <a:solidFill>
                <a:srgbClr val="7030A0"/>
              </a:solidFill>
            </a:endParaRPr>
          </a:p>
        </p:txBody>
      </p:sp>
      <p:sp>
        <p:nvSpPr>
          <p:cNvPr id="28" name="Rectangle 27"/>
          <p:cNvSpPr/>
          <p:nvPr/>
        </p:nvSpPr>
        <p:spPr>
          <a:xfrm>
            <a:off x="1782198" y="2991134"/>
            <a:ext cx="1335622" cy="400110"/>
          </a:xfrm>
          <a:prstGeom prst="rect">
            <a:avLst/>
          </a:prstGeom>
        </p:spPr>
        <p:txBody>
          <a:bodyPr wrap="none">
            <a:spAutoFit/>
          </a:bodyPr>
          <a:lstStyle/>
          <a:p>
            <a:r>
              <a:rPr lang="en-US" sz="2000" dirty="0" err="1">
                <a:solidFill>
                  <a:srgbClr val="7030A0"/>
                </a:solidFill>
                <a:latin typeface="Times New Roman"/>
                <a:ea typeface="Times New Roman"/>
              </a:rPr>
              <a:t>Ngày</a:t>
            </a:r>
            <a:r>
              <a:rPr lang="en-US" sz="2000" dirty="0">
                <a:solidFill>
                  <a:srgbClr val="7030A0"/>
                </a:solidFill>
                <a:latin typeface="Times New Roman"/>
                <a:ea typeface="Times New Roman"/>
              </a:rPr>
              <a:t> </a:t>
            </a:r>
            <a:r>
              <a:rPr lang="en-US" sz="2000" dirty="0" err="1">
                <a:solidFill>
                  <a:srgbClr val="7030A0"/>
                </a:solidFill>
                <a:latin typeface="Times New Roman"/>
                <a:ea typeface="Times New Roman"/>
              </a:rPr>
              <a:t>thứ</a:t>
            </a:r>
            <a:r>
              <a:rPr lang="en-US" sz="2000" dirty="0">
                <a:solidFill>
                  <a:srgbClr val="7030A0"/>
                </a:solidFill>
                <a:latin typeface="Times New Roman"/>
                <a:ea typeface="Times New Roman"/>
              </a:rPr>
              <a:t> 5</a:t>
            </a:r>
            <a:endParaRPr lang="en-US" sz="2000" dirty="0">
              <a:solidFill>
                <a:srgbClr val="7030A0"/>
              </a:solidFill>
            </a:endParaRPr>
          </a:p>
        </p:txBody>
      </p:sp>
      <p:sp>
        <p:nvSpPr>
          <p:cNvPr id="29" name="Rectangle 28"/>
          <p:cNvSpPr/>
          <p:nvPr/>
        </p:nvSpPr>
        <p:spPr>
          <a:xfrm>
            <a:off x="1576138" y="3672235"/>
            <a:ext cx="2193229" cy="707886"/>
          </a:xfrm>
          <a:prstGeom prst="rect">
            <a:avLst/>
          </a:prstGeom>
        </p:spPr>
        <p:txBody>
          <a:bodyPr wrap="none">
            <a:spAutoFit/>
          </a:bodyPr>
          <a:lstStyle/>
          <a:p>
            <a:r>
              <a:rPr lang="en-US" sz="2000" dirty="0" err="1">
                <a:solidFill>
                  <a:srgbClr val="7030A0"/>
                </a:solidFill>
                <a:latin typeface="Times New Roman"/>
                <a:ea typeface="Times New Roman"/>
              </a:rPr>
              <a:t>Ngày</a:t>
            </a:r>
            <a:r>
              <a:rPr lang="en-US" sz="2000" dirty="0">
                <a:solidFill>
                  <a:srgbClr val="7030A0"/>
                </a:solidFill>
                <a:latin typeface="Times New Roman"/>
                <a:ea typeface="Times New Roman"/>
              </a:rPr>
              <a:t> </a:t>
            </a:r>
            <a:r>
              <a:rPr lang="en-US" sz="2000" dirty="0" err="1">
                <a:solidFill>
                  <a:srgbClr val="7030A0"/>
                </a:solidFill>
                <a:latin typeface="Times New Roman"/>
                <a:ea typeface="Times New Roman"/>
              </a:rPr>
              <a:t>thứ</a:t>
            </a:r>
            <a:r>
              <a:rPr lang="en-US" sz="2000" dirty="0">
                <a:solidFill>
                  <a:srgbClr val="7030A0"/>
                </a:solidFill>
                <a:latin typeface="Times New Roman"/>
                <a:ea typeface="Times New Roman"/>
              </a:rPr>
              <a:t> 6 (</a:t>
            </a:r>
            <a:r>
              <a:rPr lang="en-US" sz="2000" dirty="0" err="1">
                <a:solidFill>
                  <a:srgbClr val="7030A0"/>
                </a:solidFill>
                <a:latin typeface="Times New Roman"/>
                <a:ea typeface="Times New Roman"/>
              </a:rPr>
              <a:t>dậy</a:t>
            </a:r>
            <a:r>
              <a:rPr lang="en-US" sz="2000" dirty="0">
                <a:solidFill>
                  <a:srgbClr val="7030A0"/>
                </a:solidFill>
                <a:latin typeface="Times New Roman"/>
                <a:ea typeface="Times New Roman"/>
              </a:rPr>
              <a:t> </a:t>
            </a:r>
            <a:r>
              <a:rPr lang="en-US" sz="2000" dirty="0" err="1">
                <a:solidFill>
                  <a:srgbClr val="7030A0"/>
                </a:solidFill>
                <a:latin typeface="Times New Roman"/>
                <a:ea typeface="Times New Roman"/>
              </a:rPr>
              <a:t>từ</a:t>
            </a:r>
            <a:r>
              <a:rPr lang="en-US" sz="2000" dirty="0">
                <a:solidFill>
                  <a:srgbClr val="7030A0"/>
                </a:solidFill>
                <a:latin typeface="Times New Roman"/>
                <a:ea typeface="Times New Roman"/>
              </a:rPr>
              <a:t> </a:t>
            </a:r>
          </a:p>
          <a:p>
            <a:pPr algn="ctr"/>
            <a:r>
              <a:rPr lang="en-US" sz="2000" dirty="0" err="1">
                <a:solidFill>
                  <a:srgbClr val="7030A0"/>
                </a:solidFill>
                <a:latin typeface="Times New Roman"/>
                <a:ea typeface="Times New Roman"/>
              </a:rPr>
              <a:t>canh</a:t>
            </a:r>
            <a:r>
              <a:rPr lang="en-US" sz="2000" dirty="0">
                <a:solidFill>
                  <a:srgbClr val="7030A0"/>
                </a:solidFill>
                <a:latin typeface="Times New Roman"/>
                <a:ea typeface="Times New Roman"/>
              </a:rPr>
              <a:t> </a:t>
            </a:r>
            <a:r>
              <a:rPr lang="en-US" sz="2000" dirty="0" err="1">
                <a:solidFill>
                  <a:srgbClr val="7030A0"/>
                </a:solidFill>
                <a:latin typeface="Times New Roman"/>
                <a:ea typeface="Times New Roman"/>
              </a:rPr>
              <a:t>tư</a:t>
            </a:r>
            <a:r>
              <a:rPr lang="en-US" sz="2000" dirty="0">
                <a:solidFill>
                  <a:srgbClr val="7030A0"/>
                </a:solidFill>
                <a:latin typeface="Times New Roman"/>
              </a:rPr>
              <a:t>)</a:t>
            </a:r>
            <a:endParaRPr lang="en-US" sz="2000" dirty="0">
              <a:solidFill>
                <a:srgbClr val="7030A0"/>
              </a:solidFill>
            </a:endParaRPr>
          </a:p>
        </p:txBody>
      </p:sp>
      <p:sp>
        <p:nvSpPr>
          <p:cNvPr id="30" name="Rectangle 29"/>
          <p:cNvSpPr/>
          <p:nvPr/>
        </p:nvSpPr>
        <p:spPr>
          <a:xfrm>
            <a:off x="4125838" y="2262968"/>
            <a:ext cx="2304029" cy="400110"/>
          </a:xfrm>
          <a:prstGeom prst="rect">
            <a:avLst/>
          </a:prstGeom>
        </p:spPr>
        <p:txBody>
          <a:bodyPr wrap="none">
            <a:spAutoFit/>
          </a:bodyPr>
          <a:lstStyle/>
          <a:p>
            <a:r>
              <a:rPr lang="en-US" sz="2000" b="1" dirty="0" err="1">
                <a:latin typeface="Times New Roman"/>
                <a:ea typeface="Times New Roman"/>
              </a:rPr>
              <a:t>Gác</a:t>
            </a:r>
            <a:r>
              <a:rPr lang="en-US" sz="2000" b="1" dirty="0">
                <a:latin typeface="Times New Roman"/>
                <a:ea typeface="Times New Roman"/>
              </a:rPr>
              <a:t> </a:t>
            </a:r>
            <a:r>
              <a:rPr lang="en-US" sz="2000" b="1" dirty="0" err="1">
                <a:latin typeface="Times New Roman"/>
                <a:ea typeface="Times New Roman"/>
              </a:rPr>
              <a:t>đảo</a:t>
            </a:r>
            <a:r>
              <a:rPr lang="en-US" sz="2000" b="1" dirty="0">
                <a:latin typeface="Times New Roman"/>
                <a:ea typeface="Times New Roman"/>
              </a:rPr>
              <a:t> </a:t>
            </a:r>
            <a:r>
              <a:rPr lang="en-US" sz="2000" b="1" dirty="0" err="1">
                <a:latin typeface="Times New Roman"/>
                <a:ea typeface="Times New Roman"/>
              </a:rPr>
              <a:t>quỷ</a:t>
            </a:r>
            <a:r>
              <a:rPr lang="en-US" sz="2000" b="1" dirty="0">
                <a:latin typeface="Times New Roman"/>
                <a:ea typeface="Times New Roman"/>
              </a:rPr>
              <a:t> </a:t>
            </a:r>
            <a:r>
              <a:rPr lang="en-US" sz="2000" b="1" dirty="0" err="1">
                <a:latin typeface="Times New Roman"/>
                <a:ea typeface="Times New Roman"/>
              </a:rPr>
              <a:t>Cô</a:t>
            </a:r>
            <a:r>
              <a:rPr lang="en-US" sz="2000" b="1" dirty="0">
                <a:latin typeface="Times New Roman"/>
                <a:ea typeface="Times New Roman"/>
              </a:rPr>
              <a:t> </a:t>
            </a:r>
            <a:r>
              <a:rPr lang="en-US" sz="2000" b="1" dirty="0" err="1">
                <a:latin typeface="Times New Roman"/>
                <a:ea typeface="Times New Roman"/>
              </a:rPr>
              <a:t>Tô</a:t>
            </a:r>
            <a:endParaRPr lang="en-US" sz="2000" b="1" dirty="0"/>
          </a:p>
        </p:txBody>
      </p:sp>
      <p:sp>
        <p:nvSpPr>
          <p:cNvPr id="32" name="Rectangle 31"/>
          <p:cNvSpPr/>
          <p:nvPr/>
        </p:nvSpPr>
        <p:spPr>
          <a:xfrm>
            <a:off x="4125837" y="2885273"/>
            <a:ext cx="2819692" cy="707886"/>
          </a:xfrm>
          <a:prstGeom prst="rect">
            <a:avLst/>
          </a:prstGeom>
        </p:spPr>
        <p:txBody>
          <a:bodyPr wrap="square">
            <a:spAutoFit/>
          </a:bodyPr>
          <a:lstStyle/>
          <a:p>
            <a:r>
              <a:rPr lang="en-US" sz="2000" b="1" dirty="0" err="1">
                <a:latin typeface="Times New Roman"/>
                <a:ea typeface="Times New Roman"/>
              </a:rPr>
              <a:t>Đảo</a:t>
            </a:r>
            <a:r>
              <a:rPr lang="en-US" sz="2000" b="1" dirty="0">
                <a:latin typeface="Times New Roman"/>
                <a:ea typeface="Times New Roman"/>
              </a:rPr>
              <a:t> </a:t>
            </a:r>
            <a:r>
              <a:rPr lang="en-US" sz="2000" b="1" dirty="0" err="1">
                <a:latin typeface="Times New Roman"/>
                <a:ea typeface="Times New Roman"/>
              </a:rPr>
              <a:t>Cô</a:t>
            </a:r>
            <a:r>
              <a:rPr lang="en-US" sz="2000" b="1" dirty="0">
                <a:latin typeface="Times New Roman"/>
                <a:ea typeface="Times New Roman"/>
              </a:rPr>
              <a:t> </a:t>
            </a:r>
            <a:r>
              <a:rPr lang="en-US" sz="2000" b="1" dirty="0" err="1">
                <a:latin typeface="Times New Roman"/>
                <a:ea typeface="Times New Roman"/>
              </a:rPr>
              <a:t>Tô</a:t>
            </a:r>
            <a:r>
              <a:rPr lang="en-US" sz="2000" b="1" dirty="0">
                <a:latin typeface="Times New Roman"/>
                <a:ea typeface="Times New Roman"/>
              </a:rPr>
              <a:t>-&gt; </a:t>
            </a:r>
            <a:r>
              <a:rPr lang="en-US" sz="2000" b="1" dirty="0" err="1">
                <a:latin typeface="Times New Roman"/>
                <a:ea typeface="Times New Roman"/>
              </a:rPr>
              <a:t>trèo</a:t>
            </a:r>
            <a:r>
              <a:rPr lang="en-US" sz="2000" b="1" dirty="0">
                <a:latin typeface="Times New Roman"/>
                <a:ea typeface="Times New Roman"/>
              </a:rPr>
              <a:t> </a:t>
            </a:r>
            <a:r>
              <a:rPr lang="en-US" sz="2000" b="1" dirty="0" err="1">
                <a:latin typeface="Times New Roman"/>
                <a:ea typeface="Times New Roman"/>
              </a:rPr>
              <a:t>lên</a:t>
            </a:r>
            <a:endParaRPr lang="en-US" sz="2000" b="1" dirty="0">
              <a:latin typeface="Times New Roman"/>
              <a:ea typeface="Times New Roman"/>
            </a:endParaRPr>
          </a:p>
          <a:p>
            <a:pPr algn="ctr"/>
            <a:r>
              <a:rPr lang="en-US" sz="2000" b="1" dirty="0">
                <a:latin typeface="Times New Roman"/>
                <a:ea typeface="Times New Roman"/>
              </a:rPr>
              <a:t> </a:t>
            </a:r>
            <a:r>
              <a:rPr lang="en-US" sz="2000" b="1" dirty="0" err="1">
                <a:latin typeface="Times New Roman"/>
                <a:ea typeface="Times New Roman"/>
              </a:rPr>
              <a:t>nóc</a:t>
            </a:r>
            <a:r>
              <a:rPr lang="en-US" sz="2000" b="1" dirty="0">
                <a:latin typeface="Times New Roman"/>
                <a:ea typeface="Times New Roman"/>
              </a:rPr>
              <a:t> </a:t>
            </a:r>
            <a:r>
              <a:rPr lang="en-US" sz="2000" b="1" dirty="0" err="1">
                <a:latin typeface="Times New Roman"/>
                <a:ea typeface="Times New Roman"/>
              </a:rPr>
              <a:t>đồn</a:t>
            </a:r>
            <a:endParaRPr lang="en-US" sz="2000" b="1" dirty="0"/>
          </a:p>
        </p:txBody>
      </p:sp>
      <p:sp>
        <p:nvSpPr>
          <p:cNvPr id="33" name="Rectangle 32"/>
          <p:cNvSpPr/>
          <p:nvPr/>
        </p:nvSpPr>
        <p:spPr>
          <a:xfrm>
            <a:off x="4030457" y="3689965"/>
            <a:ext cx="2881954" cy="1015663"/>
          </a:xfrm>
          <a:prstGeom prst="rect">
            <a:avLst/>
          </a:prstGeom>
        </p:spPr>
        <p:txBody>
          <a:bodyPr wrap="square">
            <a:spAutoFit/>
          </a:bodyPr>
          <a:lstStyle/>
          <a:p>
            <a:pPr algn="just"/>
            <a:r>
              <a:rPr lang="en-US" sz="2000" b="1" dirty="0" err="1">
                <a:latin typeface="Times New Roman"/>
              </a:rPr>
              <a:t>Đảo</a:t>
            </a:r>
            <a:r>
              <a:rPr lang="en-US" sz="2000" b="1" dirty="0">
                <a:latin typeface="Times New Roman"/>
              </a:rPr>
              <a:t> </a:t>
            </a:r>
            <a:r>
              <a:rPr lang="en-US" sz="2000" b="1" dirty="0" err="1">
                <a:latin typeface="Times New Roman"/>
              </a:rPr>
              <a:t>Thanh</a:t>
            </a:r>
            <a:r>
              <a:rPr lang="en-US" sz="2000" b="1" dirty="0">
                <a:latin typeface="Times New Roman"/>
              </a:rPr>
              <a:t> </a:t>
            </a:r>
            <a:r>
              <a:rPr lang="en-US" sz="2000" b="1" dirty="0" err="1">
                <a:latin typeface="Times New Roman"/>
              </a:rPr>
              <a:t>Luân</a:t>
            </a:r>
            <a:r>
              <a:rPr lang="en-US" sz="2000" b="1" dirty="0">
                <a:latin typeface="Times New Roman"/>
              </a:rPr>
              <a:t>- </a:t>
            </a:r>
            <a:r>
              <a:rPr lang="en-US" sz="2000" b="1" dirty="0" err="1">
                <a:latin typeface="Times New Roman"/>
              </a:rPr>
              <a:t>ra</a:t>
            </a:r>
            <a:r>
              <a:rPr lang="en-US" sz="2000" b="1" dirty="0">
                <a:latin typeface="Times New Roman"/>
              </a:rPr>
              <a:t> </a:t>
            </a:r>
            <a:r>
              <a:rPr lang="en-US" sz="2000" b="1" dirty="0" err="1">
                <a:latin typeface="Times New Roman"/>
              </a:rPr>
              <a:t>mũi</a:t>
            </a:r>
            <a:r>
              <a:rPr lang="en-US" sz="2000" b="1" dirty="0">
                <a:latin typeface="Times New Roman"/>
              </a:rPr>
              <a:t> </a:t>
            </a:r>
            <a:r>
              <a:rPr lang="en-US" sz="2000" b="1" dirty="0" err="1">
                <a:latin typeface="Times New Roman"/>
              </a:rPr>
              <a:t>đảo</a:t>
            </a:r>
            <a:r>
              <a:rPr lang="en-US" sz="2000" b="1" dirty="0">
                <a:latin typeface="Times New Roman"/>
              </a:rPr>
              <a:t>, </a:t>
            </a:r>
            <a:r>
              <a:rPr lang="en-US" sz="2000" b="1" dirty="0" err="1">
                <a:latin typeface="Times New Roman"/>
              </a:rPr>
              <a:t>giếng</a:t>
            </a:r>
            <a:r>
              <a:rPr lang="en-US" sz="2000" b="1" dirty="0">
                <a:latin typeface="Times New Roman"/>
              </a:rPr>
              <a:t> </a:t>
            </a:r>
            <a:r>
              <a:rPr lang="en-US" sz="2000" b="1" dirty="0" err="1">
                <a:latin typeface="Times New Roman"/>
              </a:rPr>
              <a:t>nước</a:t>
            </a:r>
            <a:r>
              <a:rPr lang="en-US" sz="2000" b="1" dirty="0">
                <a:latin typeface="Times New Roman"/>
              </a:rPr>
              <a:t> </a:t>
            </a:r>
            <a:r>
              <a:rPr lang="en-US" sz="2000" b="1" dirty="0" err="1">
                <a:latin typeface="Times New Roman"/>
              </a:rPr>
              <a:t>ngọt</a:t>
            </a:r>
            <a:r>
              <a:rPr lang="en-US" sz="2000" b="1" dirty="0">
                <a:latin typeface="Times New Roman"/>
              </a:rPr>
              <a:t> </a:t>
            </a:r>
            <a:r>
              <a:rPr lang="en-US" sz="2000" b="1" dirty="0" err="1">
                <a:latin typeface="Times New Roman"/>
              </a:rPr>
              <a:t>đảo</a:t>
            </a:r>
            <a:r>
              <a:rPr lang="en-US" sz="2000" b="1" dirty="0">
                <a:latin typeface="Times New Roman"/>
              </a:rPr>
              <a:t> </a:t>
            </a:r>
            <a:r>
              <a:rPr lang="en-US" sz="2000" b="1" dirty="0" err="1">
                <a:latin typeface="Times New Roman"/>
              </a:rPr>
              <a:t>Thanh</a:t>
            </a:r>
            <a:r>
              <a:rPr lang="en-US" sz="2000" b="1" dirty="0">
                <a:latin typeface="Times New Roman"/>
              </a:rPr>
              <a:t> </a:t>
            </a:r>
            <a:r>
              <a:rPr lang="en-US" sz="2000" b="1" dirty="0" err="1">
                <a:latin typeface="Times New Roman"/>
              </a:rPr>
              <a:t>Luân</a:t>
            </a:r>
            <a:endParaRPr lang="en-US" sz="2000" b="1" dirty="0"/>
          </a:p>
        </p:txBody>
      </p:sp>
      <p:sp>
        <p:nvSpPr>
          <p:cNvPr id="34" name="Rectangle 33"/>
          <p:cNvSpPr/>
          <p:nvPr/>
        </p:nvSpPr>
        <p:spPr>
          <a:xfrm>
            <a:off x="7048352" y="2943019"/>
            <a:ext cx="3619649" cy="400110"/>
          </a:xfrm>
          <a:prstGeom prst="rect">
            <a:avLst/>
          </a:prstGeom>
        </p:spPr>
        <p:txBody>
          <a:bodyPr wrap="square">
            <a:spAutoFit/>
          </a:bodyPr>
          <a:lstStyle/>
          <a:p>
            <a:r>
              <a:rPr lang="en-US" sz="2000" b="1" dirty="0" err="1">
                <a:latin typeface="Times New Roman"/>
                <a:ea typeface="Times New Roman"/>
              </a:rPr>
              <a:t>Anh</a:t>
            </a:r>
            <a:r>
              <a:rPr lang="en-US" sz="2000" b="1" dirty="0">
                <a:latin typeface="Times New Roman"/>
                <a:ea typeface="Times New Roman"/>
              </a:rPr>
              <a:t> </a:t>
            </a:r>
            <a:r>
              <a:rPr lang="en-US" sz="2000" b="1" dirty="0" err="1">
                <a:latin typeface="Times New Roman"/>
                <a:ea typeface="Times New Roman"/>
              </a:rPr>
              <a:t>em</a:t>
            </a:r>
            <a:r>
              <a:rPr lang="en-US" sz="2000" b="1" dirty="0">
                <a:latin typeface="Times New Roman"/>
                <a:ea typeface="Times New Roman"/>
              </a:rPr>
              <a:t> </a:t>
            </a:r>
            <a:r>
              <a:rPr lang="en-US" sz="2000" b="1" dirty="0" err="1">
                <a:latin typeface="Times New Roman"/>
                <a:ea typeface="Times New Roman"/>
              </a:rPr>
              <a:t>bộ</a:t>
            </a:r>
            <a:r>
              <a:rPr lang="en-US" sz="2000" b="1" dirty="0">
                <a:latin typeface="Times New Roman"/>
                <a:ea typeface="Times New Roman"/>
              </a:rPr>
              <a:t> </a:t>
            </a:r>
            <a:r>
              <a:rPr lang="en-US" sz="2000" b="1" dirty="0" err="1">
                <a:latin typeface="Times New Roman"/>
                <a:ea typeface="Times New Roman"/>
              </a:rPr>
              <a:t>binh</a:t>
            </a:r>
            <a:r>
              <a:rPr lang="en-US" sz="2000" b="1" dirty="0">
                <a:latin typeface="Times New Roman"/>
                <a:ea typeface="Times New Roman"/>
              </a:rPr>
              <a:t> </a:t>
            </a:r>
            <a:r>
              <a:rPr lang="en-US" sz="2000" b="1" dirty="0" err="1">
                <a:latin typeface="Times New Roman"/>
                <a:ea typeface="Times New Roman"/>
              </a:rPr>
              <a:t>và</a:t>
            </a:r>
            <a:r>
              <a:rPr lang="en-US" sz="2000" b="1" dirty="0">
                <a:latin typeface="Times New Roman"/>
                <a:ea typeface="Times New Roman"/>
              </a:rPr>
              <a:t> </a:t>
            </a:r>
            <a:r>
              <a:rPr lang="en-US" sz="2000" b="1" dirty="0" err="1">
                <a:latin typeface="Times New Roman"/>
                <a:ea typeface="Times New Roman"/>
              </a:rPr>
              <a:t>hải</a:t>
            </a:r>
            <a:r>
              <a:rPr lang="en-US" sz="2000" b="1" dirty="0">
                <a:latin typeface="Times New Roman"/>
                <a:ea typeface="Times New Roman"/>
              </a:rPr>
              <a:t> </a:t>
            </a:r>
            <a:r>
              <a:rPr lang="en-US" sz="2000" b="1" dirty="0" err="1">
                <a:latin typeface="Times New Roman"/>
                <a:ea typeface="Times New Roman"/>
              </a:rPr>
              <a:t>quân</a:t>
            </a:r>
            <a:endParaRPr lang="en-US" sz="2000" b="1" dirty="0"/>
          </a:p>
        </p:txBody>
      </p:sp>
      <p:sp>
        <p:nvSpPr>
          <p:cNvPr id="35" name="Rectangle 34"/>
          <p:cNvSpPr/>
          <p:nvPr/>
        </p:nvSpPr>
        <p:spPr>
          <a:xfrm>
            <a:off x="6990068" y="3600490"/>
            <a:ext cx="3634996" cy="1323439"/>
          </a:xfrm>
          <a:prstGeom prst="rect">
            <a:avLst/>
          </a:prstGeom>
        </p:spPr>
        <p:txBody>
          <a:bodyPr wrap="square">
            <a:spAutoFit/>
          </a:bodyPr>
          <a:lstStyle/>
          <a:p>
            <a:pPr algn="just"/>
            <a:r>
              <a:rPr lang="en-US" sz="2000" b="1" dirty="0" err="1">
                <a:latin typeface="Times New Roman"/>
                <a:ea typeface="Times New Roman"/>
              </a:rPr>
              <a:t>Người</a:t>
            </a:r>
            <a:r>
              <a:rPr lang="en-US" sz="2000" b="1" dirty="0">
                <a:latin typeface="Times New Roman"/>
                <a:ea typeface="Times New Roman"/>
              </a:rPr>
              <a:t> </a:t>
            </a:r>
            <a:r>
              <a:rPr lang="en-US" sz="2000" b="1" dirty="0" err="1">
                <a:latin typeface="Times New Roman"/>
                <a:ea typeface="Times New Roman"/>
              </a:rPr>
              <a:t>dân</a:t>
            </a:r>
            <a:r>
              <a:rPr lang="en-US" sz="2000" b="1" dirty="0">
                <a:latin typeface="Times New Roman"/>
                <a:ea typeface="Times New Roman"/>
              </a:rPr>
              <a:t> </a:t>
            </a:r>
            <a:r>
              <a:rPr lang="en-US" sz="2000" b="1" dirty="0" err="1">
                <a:latin typeface="Times New Roman"/>
                <a:ea typeface="Times New Roman"/>
              </a:rPr>
              <a:t>đến</a:t>
            </a:r>
            <a:r>
              <a:rPr lang="en-US" sz="2000" b="1" dirty="0">
                <a:latin typeface="Times New Roman"/>
                <a:ea typeface="Times New Roman"/>
              </a:rPr>
              <a:t> </a:t>
            </a:r>
            <a:r>
              <a:rPr lang="en-US" sz="2000" b="1" dirty="0" err="1">
                <a:latin typeface="Times New Roman"/>
                <a:ea typeface="Times New Roman"/>
              </a:rPr>
              <a:t>gánh</a:t>
            </a:r>
            <a:r>
              <a:rPr lang="en-US" sz="2000" b="1" dirty="0">
                <a:latin typeface="Times New Roman"/>
                <a:ea typeface="Times New Roman"/>
              </a:rPr>
              <a:t> </a:t>
            </a:r>
            <a:r>
              <a:rPr lang="en-US" sz="2000" b="1" dirty="0" err="1">
                <a:latin typeface="Times New Roman"/>
                <a:ea typeface="Times New Roman"/>
              </a:rPr>
              <a:t>nước</a:t>
            </a:r>
            <a:r>
              <a:rPr lang="en-US" sz="2000" b="1" dirty="0">
                <a:latin typeface="Times New Roman"/>
                <a:ea typeface="Times New Roman"/>
              </a:rPr>
              <a:t> </a:t>
            </a:r>
            <a:r>
              <a:rPr lang="en-US" sz="2000" b="1" dirty="0" err="1">
                <a:latin typeface="Times New Roman"/>
                <a:ea typeface="Times New Roman"/>
              </a:rPr>
              <a:t>ngọt</a:t>
            </a:r>
            <a:r>
              <a:rPr lang="en-US" sz="2000" b="1" dirty="0">
                <a:latin typeface="Times New Roman"/>
                <a:ea typeface="Times New Roman"/>
              </a:rPr>
              <a:t>, </a:t>
            </a:r>
            <a:r>
              <a:rPr lang="en-US" sz="2000" b="1" dirty="0" err="1">
                <a:latin typeface="Times New Roman"/>
              </a:rPr>
              <a:t>a</a:t>
            </a:r>
            <a:r>
              <a:rPr lang="en-US" sz="2000" b="1" dirty="0" err="1">
                <a:latin typeface="Times New Roman"/>
              </a:rPr>
              <a:t>nh</a:t>
            </a:r>
            <a:r>
              <a:rPr lang="en-US" sz="2000" b="1" dirty="0">
                <a:latin typeface="Times New Roman"/>
              </a:rPr>
              <a:t> </a:t>
            </a:r>
            <a:r>
              <a:rPr lang="en-US" sz="2000" b="1" dirty="0" err="1">
                <a:latin typeface="Times New Roman"/>
              </a:rPr>
              <a:t>hùng</a:t>
            </a:r>
            <a:r>
              <a:rPr lang="en-US" sz="2000" b="1" dirty="0">
                <a:latin typeface="Times New Roman"/>
              </a:rPr>
              <a:t> </a:t>
            </a:r>
            <a:r>
              <a:rPr lang="en-US" sz="2000" b="1" dirty="0" err="1">
                <a:latin typeface="Times New Roman"/>
              </a:rPr>
              <a:t>Châu</a:t>
            </a:r>
            <a:r>
              <a:rPr lang="en-US" sz="2000" b="1" dirty="0">
                <a:latin typeface="Times New Roman"/>
              </a:rPr>
              <a:t> </a:t>
            </a:r>
            <a:r>
              <a:rPr lang="en-US" sz="2000" b="1" dirty="0" err="1">
                <a:latin typeface="Times New Roman"/>
              </a:rPr>
              <a:t>HòaMãn</a:t>
            </a:r>
            <a:r>
              <a:rPr lang="en-US" sz="2000" b="1" dirty="0">
                <a:latin typeface="Times New Roman"/>
              </a:rPr>
              <a:t> </a:t>
            </a:r>
            <a:r>
              <a:rPr lang="en-US" sz="2000" b="1" dirty="0" err="1">
                <a:latin typeface="Times New Roman"/>
              </a:rPr>
              <a:t>cùng</a:t>
            </a:r>
            <a:r>
              <a:rPr lang="en-US" sz="2000" b="1" dirty="0">
                <a:latin typeface="Times New Roman"/>
              </a:rPr>
              <a:t> </a:t>
            </a:r>
            <a:r>
              <a:rPr lang="en-US" sz="2000" b="1" dirty="0" err="1">
                <a:latin typeface="Times New Roman"/>
              </a:rPr>
              <a:t>bốn</a:t>
            </a:r>
            <a:r>
              <a:rPr lang="en-US" sz="2000" b="1" dirty="0">
                <a:latin typeface="Times New Roman"/>
              </a:rPr>
              <a:t> </a:t>
            </a:r>
            <a:r>
              <a:rPr lang="en-US" sz="2000" b="1" dirty="0" err="1">
                <a:latin typeface="Times New Roman"/>
              </a:rPr>
              <a:t>bạn</a:t>
            </a:r>
            <a:r>
              <a:rPr lang="en-US" sz="2000" b="1" dirty="0">
                <a:latin typeface="Times New Roman"/>
              </a:rPr>
              <a:t>  </a:t>
            </a:r>
            <a:r>
              <a:rPr lang="en-US" sz="2000" b="1" dirty="0" err="1">
                <a:latin typeface="Times New Roman"/>
              </a:rPr>
              <a:t>xã</a:t>
            </a:r>
            <a:r>
              <a:rPr lang="en-US" sz="2000" b="1" dirty="0">
                <a:latin typeface="Times New Roman"/>
              </a:rPr>
              <a:t> </a:t>
            </a:r>
            <a:r>
              <a:rPr lang="en-US" sz="2000" b="1" dirty="0" err="1">
                <a:latin typeface="Times New Roman"/>
              </a:rPr>
              <a:t>viên</a:t>
            </a:r>
            <a:r>
              <a:rPr lang="en-US" sz="2000" b="1" dirty="0">
                <a:latin typeface="Times New Roman"/>
              </a:rPr>
              <a:t> </a:t>
            </a:r>
            <a:r>
              <a:rPr lang="en-US" sz="2000" b="1" dirty="0" err="1">
                <a:latin typeface="Times New Roman"/>
              </a:rPr>
              <a:t>và</a:t>
            </a:r>
            <a:r>
              <a:rPr lang="en-US" sz="2000" b="1" dirty="0">
                <a:latin typeface="Times New Roman"/>
              </a:rPr>
              <a:t> </a:t>
            </a:r>
            <a:r>
              <a:rPr lang="en-US" sz="2000" b="1" dirty="0" err="1">
                <a:latin typeface="Times New Roman"/>
              </a:rPr>
              <a:t>chị</a:t>
            </a:r>
            <a:r>
              <a:rPr lang="en-US" sz="2000" b="1" dirty="0">
                <a:latin typeface="Times New Roman"/>
              </a:rPr>
              <a:t> </a:t>
            </a:r>
            <a:r>
              <a:rPr lang="en-US" sz="2000" b="1" dirty="0" err="1">
                <a:latin typeface="Times New Roman"/>
              </a:rPr>
              <a:t>Châu</a:t>
            </a:r>
            <a:r>
              <a:rPr lang="en-US" sz="2000" b="1" dirty="0">
                <a:latin typeface="Times New Roman"/>
              </a:rPr>
              <a:t> </a:t>
            </a:r>
            <a:r>
              <a:rPr lang="en-US" sz="2000" b="1" dirty="0" err="1">
                <a:latin typeface="Times New Roman"/>
              </a:rPr>
              <a:t>HòaMãn</a:t>
            </a:r>
            <a:endParaRPr lang="en-US" sz="2000" b="1" dirty="0"/>
          </a:p>
        </p:txBody>
      </p:sp>
      <p:cxnSp>
        <p:nvCxnSpPr>
          <p:cNvPr id="38" name="Straight Connector 37"/>
          <p:cNvCxnSpPr/>
          <p:nvPr/>
        </p:nvCxnSpPr>
        <p:spPr>
          <a:xfrm>
            <a:off x="1600200" y="5045097"/>
            <a:ext cx="9067800"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524000" y="5078137"/>
            <a:ext cx="6324600" cy="1569660"/>
          </a:xfrm>
          <a:prstGeom prst="rect">
            <a:avLst/>
          </a:prstGeom>
        </p:spPr>
        <p:txBody>
          <a:bodyPr wrap="square">
            <a:spAutoFit/>
          </a:bodyPr>
          <a:lstStyle/>
          <a:p>
            <a:r>
              <a:rPr lang="en-US" sz="2400" dirty="0">
                <a:latin typeface="Times New Roman"/>
                <a:ea typeface="Times New Roman"/>
              </a:rPr>
              <a:t>*</a:t>
            </a:r>
            <a:r>
              <a:rPr lang="en-US" sz="2400" dirty="0" err="1">
                <a:solidFill>
                  <a:srgbClr val="7030A0"/>
                </a:solidFill>
                <a:latin typeface="Times New Roman"/>
                <a:ea typeface="Times New Roman"/>
              </a:rPr>
              <a:t>Tác</a:t>
            </a:r>
            <a:r>
              <a:rPr lang="en-US" sz="2400" dirty="0">
                <a:solidFill>
                  <a:srgbClr val="7030A0"/>
                </a:solidFill>
                <a:latin typeface="Times New Roman"/>
                <a:ea typeface="Times New Roman"/>
              </a:rPr>
              <a:t> </a:t>
            </a:r>
            <a:r>
              <a:rPr lang="en-US" sz="2400" dirty="0" err="1">
                <a:solidFill>
                  <a:srgbClr val="7030A0"/>
                </a:solidFill>
                <a:latin typeface="Times New Roman"/>
                <a:ea typeface="Times New Roman"/>
              </a:rPr>
              <a:t>giả</a:t>
            </a:r>
            <a:r>
              <a:rPr lang="en-US" sz="2400" dirty="0">
                <a:solidFill>
                  <a:srgbClr val="7030A0"/>
                </a:solidFill>
                <a:latin typeface="Times New Roman"/>
                <a:ea typeface="Times New Roman"/>
              </a:rPr>
              <a:t> </a:t>
            </a:r>
            <a:r>
              <a:rPr lang="en-US" sz="2400" dirty="0" err="1">
                <a:solidFill>
                  <a:srgbClr val="7030A0"/>
                </a:solidFill>
                <a:latin typeface="Times New Roman"/>
                <a:ea typeface="Times New Roman"/>
              </a:rPr>
              <a:t>xưng</a:t>
            </a:r>
            <a:r>
              <a:rPr lang="en-US" sz="2400" dirty="0">
                <a:solidFill>
                  <a:srgbClr val="7030A0"/>
                </a:solidFill>
                <a:latin typeface="Times New Roman"/>
                <a:ea typeface="Times New Roman"/>
              </a:rPr>
              <a:t> ‘</a:t>
            </a:r>
            <a:r>
              <a:rPr lang="en-US" sz="2400" dirty="0" err="1">
                <a:solidFill>
                  <a:srgbClr val="7030A0"/>
                </a:solidFill>
                <a:latin typeface="Times New Roman"/>
                <a:ea typeface="Times New Roman"/>
              </a:rPr>
              <a:t>tôi</a:t>
            </a:r>
            <a:r>
              <a:rPr lang="en-US" sz="2400" dirty="0">
                <a:solidFill>
                  <a:srgbClr val="7030A0"/>
                </a:solidFill>
                <a:latin typeface="Times New Roman"/>
                <a:ea typeface="Times New Roman"/>
              </a:rPr>
              <a:t>”- </a:t>
            </a:r>
            <a:r>
              <a:rPr lang="en-US" sz="2400" dirty="0" err="1">
                <a:latin typeface="Times New Roman"/>
                <a:ea typeface="Times New Roman"/>
              </a:rPr>
              <a:t>ngôi</a:t>
            </a:r>
            <a:r>
              <a:rPr lang="en-US" sz="2400" dirty="0">
                <a:latin typeface="Times New Roman"/>
                <a:ea typeface="Times New Roman"/>
              </a:rPr>
              <a:t> </a:t>
            </a:r>
            <a:r>
              <a:rPr lang="en-US" sz="2400" dirty="0" err="1">
                <a:latin typeface="Times New Roman"/>
                <a:ea typeface="Times New Roman"/>
              </a:rPr>
              <a:t>thứ</a:t>
            </a:r>
            <a:r>
              <a:rPr lang="en-US" sz="2400" dirty="0">
                <a:latin typeface="Times New Roman"/>
                <a:ea typeface="Times New Roman"/>
              </a:rPr>
              <a:t> 1- </a:t>
            </a:r>
            <a:r>
              <a:rPr lang="en-US" sz="2400" dirty="0" err="1">
                <a:latin typeface="Times New Roman"/>
                <a:ea typeface="Times New Roman"/>
              </a:rPr>
              <a:t>có</a:t>
            </a:r>
            <a:r>
              <a:rPr lang="en-US" sz="2400" dirty="0">
                <a:latin typeface="Times New Roman"/>
                <a:ea typeface="Times New Roman"/>
              </a:rPr>
              <a:t> </a:t>
            </a:r>
            <a:r>
              <a:rPr lang="en-US" sz="2400" dirty="0" err="1">
                <a:latin typeface="Times New Roman"/>
                <a:ea typeface="Times New Roman"/>
              </a:rPr>
              <a:t>vai</a:t>
            </a:r>
            <a:r>
              <a:rPr lang="en-US" sz="2400" dirty="0">
                <a:latin typeface="Times New Roman"/>
                <a:ea typeface="Times New Roman"/>
              </a:rPr>
              <a:t> </a:t>
            </a:r>
            <a:r>
              <a:rPr lang="en-US" sz="2400" dirty="0" err="1">
                <a:latin typeface="Times New Roman"/>
                <a:ea typeface="Times New Roman"/>
              </a:rPr>
              <a:t>trò</a:t>
            </a:r>
            <a:r>
              <a:rPr lang="en-US" sz="2400" dirty="0">
                <a:latin typeface="Times New Roman"/>
                <a:ea typeface="Times New Roman"/>
              </a:rPr>
              <a:t> </a:t>
            </a:r>
            <a:r>
              <a:rPr lang="en-US" sz="2400" dirty="0" err="1">
                <a:latin typeface="Times New Roman"/>
                <a:ea typeface="Times New Roman"/>
              </a:rPr>
              <a:t>như</a:t>
            </a:r>
            <a:r>
              <a:rPr lang="en-US" sz="2400" dirty="0">
                <a:latin typeface="Times New Roman"/>
                <a:ea typeface="Times New Roman"/>
              </a:rPr>
              <a:t> </a:t>
            </a:r>
            <a:r>
              <a:rPr lang="en-US" sz="2400" dirty="0" err="1">
                <a:latin typeface="Times New Roman"/>
                <a:ea typeface="Times New Roman"/>
              </a:rPr>
              <a:t>người</a:t>
            </a:r>
            <a:r>
              <a:rPr lang="en-US" sz="2400" dirty="0">
                <a:latin typeface="Times New Roman"/>
                <a:ea typeface="Times New Roman"/>
              </a:rPr>
              <a:t> </a:t>
            </a:r>
            <a:r>
              <a:rPr lang="en-US" sz="2400" dirty="0" err="1">
                <a:latin typeface="Times New Roman"/>
                <a:ea typeface="Times New Roman"/>
              </a:rPr>
              <a:t>kể</a:t>
            </a:r>
            <a:r>
              <a:rPr lang="en-US" sz="2400" dirty="0">
                <a:latin typeface="Times New Roman"/>
                <a:ea typeface="Times New Roman"/>
              </a:rPr>
              <a:t> </a:t>
            </a:r>
            <a:r>
              <a:rPr lang="en-US" sz="2400" dirty="0" err="1">
                <a:latin typeface="Times New Roman"/>
                <a:ea typeface="Times New Roman"/>
              </a:rPr>
              <a:t>chuyện</a:t>
            </a:r>
            <a:r>
              <a:rPr lang="en-US" sz="2400" dirty="0">
                <a:latin typeface="Times New Roman"/>
                <a:ea typeface="Times New Roman"/>
              </a:rPr>
              <a:t>.</a:t>
            </a:r>
            <a:endParaRPr lang="en-US" sz="2400" dirty="0">
              <a:latin typeface="Times New Roman"/>
            </a:endParaRPr>
          </a:p>
          <a:p>
            <a:r>
              <a:rPr lang="en-US" sz="2400" dirty="0">
                <a:latin typeface="Times New Roman"/>
              </a:rPr>
              <a:t>*</a:t>
            </a:r>
            <a:r>
              <a:rPr lang="en-US" sz="2400" dirty="0" err="1">
                <a:latin typeface="Times New Roman"/>
              </a:rPr>
              <a:t>Chú</a:t>
            </a:r>
            <a:r>
              <a:rPr lang="en-US" sz="2400" dirty="0">
                <a:latin typeface="Times New Roman"/>
              </a:rPr>
              <a:t> </a:t>
            </a:r>
            <a:r>
              <a:rPr lang="en-US" sz="2400" dirty="0" err="1">
                <a:latin typeface="Times New Roman"/>
              </a:rPr>
              <a:t>trọng</a:t>
            </a:r>
            <a:r>
              <a:rPr lang="en-US" sz="2400" dirty="0">
                <a:latin typeface="Times New Roman"/>
              </a:rPr>
              <a:t> </a:t>
            </a:r>
            <a:r>
              <a:rPr lang="en-US" sz="2400" dirty="0" err="1">
                <a:solidFill>
                  <a:srgbClr val="7030A0"/>
                </a:solidFill>
                <a:latin typeface="Times New Roman"/>
              </a:rPr>
              <a:t>ghi</a:t>
            </a:r>
            <a:r>
              <a:rPr lang="en-US" sz="2400" dirty="0">
                <a:solidFill>
                  <a:srgbClr val="7030A0"/>
                </a:solidFill>
                <a:latin typeface="Times New Roman"/>
              </a:rPr>
              <a:t> </a:t>
            </a:r>
            <a:r>
              <a:rPr lang="en-US" sz="2400" dirty="0" err="1">
                <a:solidFill>
                  <a:srgbClr val="7030A0"/>
                </a:solidFill>
                <a:latin typeface="Times New Roman"/>
              </a:rPr>
              <a:t>chép</a:t>
            </a:r>
            <a:r>
              <a:rPr lang="en-US" sz="2400" dirty="0">
                <a:solidFill>
                  <a:srgbClr val="7030A0"/>
                </a:solidFill>
                <a:latin typeface="Times New Roman"/>
              </a:rPr>
              <a:t> </a:t>
            </a:r>
            <a:r>
              <a:rPr lang="en-US" sz="2400" dirty="0" err="1">
                <a:solidFill>
                  <a:srgbClr val="7030A0"/>
                </a:solidFill>
                <a:latin typeface="Times New Roman"/>
              </a:rPr>
              <a:t>sự</a:t>
            </a:r>
            <a:r>
              <a:rPr lang="en-US" sz="2400" dirty="0">
                <a:solidFill>
                  <a:srgbClr val="7030A0"/>
                </a:solidFill>
                <a:latin typeface="Times New Roman"/>
              </a:rPr>
              <a:t> </a:t>
            </a:r>
            <a:r>
              <a:rPr lang="en-US" sz="2400" dirty="0" err="1">
                <a:solidFill>
                  <a:srgbClr val="7030A0"/>
                </a:solidFill>
                <a:latin typeface="Times New Roman"/>
              </a:rPr>
              <a:t>thực</a:t>
            </a:r>
            <a:r>
              <a:rPr lang="en-US" sz="2400" dirty="0">
                <a:solidFill>
                  <a:srgbClr val="7030A0"/>
                </a:solidFill>
                <a:latin typeface="Times New Roman"/>
              </a:rPr>
              <a:t>.</a:t>
            </a:r>
          </a:p>
          <a:p>
            <a:r>
              <a:rPr lang="en-US" sz="2400" dirty="0">
                <a:latin typeface="Times New Roman"/>
              </a:rPr>
              <a:t>*</a:t>
            </a:r>
            <a:r>
              <a:rPr lang="en-US" sz="2400" dirty="0" err="1">
                <a:solidFill>
                  <a:srgbClr val="7030A0"/>
                </a:solidFill>
                <a:latin typeface="Times New Roman"/>
              </a:rPr>
              <a:t>Sự</a:t>
            </a:r>
            <a:r>
              <a:rPr lang="en-US" sz="2400" dirty="0">
                <a:solidFill>
                  <a:srgbClr val="7030A0"/>
                </a:solidFill>
                <a:latin typeface="Times New Roman"/>
              </a:rPr>
              <a:t> </a:t>
            </a:r>
            <a:r>
              <a:rPr lang="en-US" sz="2400" dirty="0" err="1">
                <a:solidFill>
                  <a:srgbClr val="7030A0"/>
                </a:solidFill>
                <a:latin typeface="Times New Roman"/>
              </a:rPr>
              <a:t>việc</a:t>
            </a:r>
            <a:r>
              <a:rPr lang="en-US" sz="2400" dirty="0">
                <a:solidFill>
                  <a:srgbClr val="7030A0"/>
                </a:solidFill>
                <a:latin typeface="Times New Roman"/>
              </a:rPr>
              <a:t> </a:t>
            </a:r>
            <a:r>
              <a:rPr lang="en-US" sz="2400" dirty="0" err="1">
                <a:solidFill>
                  <a:srgbClr val="7030A0"/>
                </a:solidFill>
                <a:latin typeface="Times New Roman"/>
              </a:rPr>
              <a:t>được</a:t>
            </a:r>
            <a:r>
              <a:rPr lang="en-US" sz="2400" dirty="0">
                <a:solidFill>
                  <a:srgbClr val="7030A0"/>
                </a:solidFill>
                <a:latin typeface="Times New Roman"/>
              </a:rPr>
              <a:t> </a:t>
            </a:r>
            <a:r>
              <a:rPr lang="en-US" sz="2400" dirty="0" err="1">
                <a:solidFill>
                  <a:srgbClr val="7030A0"/>
                </a:solidFill>
                <a:latin typeface="Times New Roman"/>
              </a:rPr>
              <a:t>kể</a:t>
            </a:r>
            <a:r>
              <a:rPr lang="en-US" sz="2400" dirty="0">
                <a:solidFill>
                  <a:srgbClr val="7030A0"/>
                </a:solidFill>
                <a:latin typeface="Times New Roman"/>
              </a:rPr>
              <a:t> </a:t>
            </a:r>
            <a:r>
              <a:rPr lang="en-US" sz="2400" dirty="0" err="1">
                <a:solidFill>
                  <a:srgbClr val="7030A0"/>
                </a:solidFill>
                <a:latin typeface="Times New Roman"/>
              </a:rPr>
              <a:t>theo</a:t>
            </a:r>
            <a:r>
              <a:rPr lang="en-US" sz="2400" dirty="0">
                <a:solidFill>
                  <a:srgbClr val="7030A0"/>
                </a:solidFill>
                <a:latin typeface="Times New Roman"/>
              </a:rPr>
              <a:t> </a:t>
            </a:r>
            <a:r>
              <a:rPr lang="en-US" sz="2400" dirty="0" err="1">
                <a:solidFill>
                  <a:srgbClr val="7030A0"/>
                </a:solidFill>
                <a:latin typeface="Times New Roman"/>
              </a:rPr>
              <a:t>trình</a:t>
            </a:r>
            <a:r>
              <a:rPr lang="en-US" sz="2400" dirty="0">
                <a:solidFill>
                  <a:srgbClr val="7030A0"/>
                </a:solidFill>
                <a:latin typeface="Times New Roman"/>
              </a:rPr>
              <a:t> </a:t>
            </a:r>
            <a:r>
              <a:rPr lang="en-US" sz="2400" dirty="0" err="1">
                <a:solidFill>
                  <a:srgbClr val="7030A0"/>
                </a:solidFill>
                <a:latin typeface="Times New Roman"/>
              </a:rPr>
              <a:t>tự</a:t>
            </a:r>
            <a:r>
              <a:rPr lang="en-US" sz="2400" dirty="0">
                <a:solidFill>
                  <a:srgbClr val="7030A0"/>
                </a:solidFill>
                <a:latin typeface="Times New Roman"/>
              </a:rPr>
              <a:t> </a:t>
            </a:r>
            <a:r>
              <a:rPr lang="en-US" sz="2400" dirty="0" err="1">
                <a:solidFill>
                  <a:srgbClr val="7030A0"/>
                </a:solidFill>
                <a:latin typeface="Times New Roman"/>
              </a:rPr>
              <a:t>thời</a:t>
            </a:r>
            <a:r>
              <a:rPr lang="en-US" sz="2400" dirty="0">
                <a:solidFill>
                  <a:srgbClr val="7030A0"/>
                </a:solidFill>
                <a:latin typeface="Times New Roman"/>
              </a:rPr>
              <a:t> </a:t>
            </a:r>
            <a:r>
              <a:rPr lang="en-US" sz="2400" dirty="0" err="1">
                <a:solidFill>
                  <a:srgbClr val="7030A0"/>
                </a:solidFill>
                <a:latin typeface="Times New Roman"/>
              </a:rPr>
              <a:t>gian</a:t>
            </a:r>
            <a:r>
              <a:rPr lang="en-US" sz="2400" dirty="0">
                <a:solidFill>
                  <a:srgbClr val="7030A0"/>
                </a:solidFill>
                <a:latin typeface="Times New Roman"/>
              </a:rPr>
              <a:t>.</a:t>
            </a:r>
            <a:endParaRPr lang="en-US" sz="2400" dirty="0">
              <a:solidFill>
                <a:srgbClr val="7030A0"/>
              </a:solidFill>
            </a:endParaRPr>
          </a:p>
        </p:txBody>
      </p:sp>
      <p:sp>
        <p:nvSpPr>
          <p:cNvPr id="42" name="Right Brace 41"/>
          <p:cNvSpPr/>
          <p:nvPr/>
        </p:nvSpPr>
        <p:spPr>
          <a:xfrm>
            <a:off x="7690462" y="5075138"/>
            <a:ext cx="457200" cy="12437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ectangle 44"/>
          <p:cNvSpPr/>
          <p:nvPr/>
        </p:nvSpPr>
        <p:spPr>
          <a:xfrm>
            <a:off x="8147662" y="5578105"/>
            <a:ext cx="2523448" cy="461665"/>
          </a:xfrm>
          <a:prstGeom prst="rect">
            <a:avLst/>
          </a:prstGeom>
          <a:solidFill>
            <a:srgbClr val="FFFF00"/>
          </a:solidFill>
        </p:spPr>
        <p:txBody>
          <a:bodyPr wrap="none">
            <a:spAutoFit/>
          </a:bodyPr>
          <a:lstStyle/>
          <a:p>
            <a:r>
              <a:rPr lang="en-US" sz="2400" dirty="0" err="1">
                <a:latin typeface="Times New Roman"/>
                <a:ea typeface="Times New Roman"/>
              </a:rPr>
              <a:t>Tính</a:t>
            </a:r>
            <a:r>
              <a:rPr lang="en-US" sz="2400" dirty="0">
                <a:latin typeface="Times New Roman"/>
                <a:ea typeface="Times New Roman"/>
              </a:rPr>
              <a:t> </a:t>
            </a:r>
            <a:r>
              <a:rPr lang="en-US" sz="2400" dirty="0" err="1">
                <a:latin typeface="Times New Roman"/>
                <a:ea typeface="Times New Roman"/>
              </a:rPr>
              <a:t>chất</a:t>
            </a:r>
            <a:r>
              <a:rPr lang="en-US" sz="2400" dirty="0">
                <a:latin typeface="Times New Roman"/>
                <a:ea typeface="Times New Roman"/>
              </a:rPr>
              <a:t> </a:t>
            </a:r>
            <a:r>
              <a:rPr lang="en-US" sz="2400" dirty="0" err="1">
                <a:latin typeface="Times New Roman"/>
                <a:ea typeface="Times New Roman"/>
              </a:rPr>
              <a:t>ký</a:t>
            </a:r>
            <a:r>
              <a:rPr lang="en-US" sz="2400" dirty="0">
                <a:latin typeface="Times New Roman"/>
                <a:ea typeface="Times New Roman"/>
              </a:rPr>
              <a:t> </a:t>
            </a:r>
            <a:r>
              <a:rPr lang="en-US" sz="2400" dirty="0" err="1">
                <a:latin typeface="Times New Roman"/>
                <a:ea typeface="Times New Roman"/>
              </a:rPr>
              <a:t>rõ</a:t>
            </a:r>
            <a:r>
              <a:rPr lang="en-US" sz="2400" dirty="0">
                <a:latin typeface="Times New Roman"/>
                <a:ea typeface="Times New Roman"/>
              </a:rPr>
              <a:t> </a:t>
            </a:r>
            <a:r>
              <a:rPr lang="en-US" sz="2400" dirty="0" err="1">
                <a:latin typeface="Times New Roman"/>
                <a:ea typeface="Times New Roman"/>
              </a:rPr>
              <a:t>nét</a:t>
            </a:r>
            <a:endParaRPr lang="en-US" sz="2400" dirty="0"/>
          </a:p>
        </p:txBody>
      </p:sp>
    </p:spTree>
    <p:extLst>
      <p:ext uri="{BB962C8B-B14F-4D97-AF65-F5344CB8AC3E}">
        <p14:creationId xmlns:p14="http://schemas.microsoft.com/office/powerpoint/2010/main" val="131120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1000"/>
                                        <p:tgtEl>
                                          <p:spTgt spid="42"/>
                                        </p:tgtEl>
                                      </p:cBhvr>
                                    </p:animEffect>
                                    <p:anim calcmode="lin" valueType="num">
                                      <p:cBhvr>
                                        <p:cTn id="59" dur="1000" fill="hold"/>
                                        <p:tgtEl>
                                          <p:spTgt spid="42"/>
                                        </p:tgtEl>
                                        <p:attrNameLst>
                                          <p:attrName>ppt_x</p:attrName>
                                        </p:attrNameLst>
                                      </p:cBhvr>
                                      <p:tavLst>
                                        <p:tav tm="0">
                                          <p:val>
                                            <p:strVal val="#ppt_x"/>
                                          </p:val>
                                        </p:tav>
                                        <p:tav tm="100000">
                                          <p:val>
                                            <p:strVal val="#ppt_x"/>
                                          </p:val>
                                        </p:tav>
                                      </p:tavLst>
                                    </p:anim>
                                    <p:anim calcmode="lin" valueType="num">
                                      <p:cBhvr>
                                        <p:cTn id="6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P spid="32" grpId="0"/>
      <p:bldP spid="33" grpId="0"/>
      <p:bldP spid="34" grpId="0"/>
      <p:bldP spid="35" grpId="0"/>
      <p:bldP spid="42"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81200" y="30"/>
            <a:ext cx="8382000" cy="646331"/>
          </a:xfrm>
          <a:prstGeom prst="rect">
            <a:avLst/>
          </a:prstGeom>
          <a:solidFill>
            <a:srgbClr val="FF0000"/>
          </a:solidFill>
        </p:spPr>
        <p:txBody>
          <a:bodyPr wrap="square">
            <a:spAutoFit/>
          </a:bodyPr>
          <a:lstStyle/>
          <a:p>
            <a:pPr algn="ctr">
              <a:lnSpc>
                <a:spcPct val="150000"/>
              </a:lnSpc>
              <a:tabLst>
                <a:tab pos="90170" algn="l"/>
                <a:tab pos="180340" algn="l"/>
              </a:tabLst>
            </a:pPr>
            <a:r>
              <a:rPr lang="en-US" sz="2400" b="1" dirty="0">
                <a:solidFill>
                  <a:prstClr val="white"/>
                </a:solidFill>
                <a:latin typeface="Times New Roman"/>
                <a:ea typeface="Times New Roman"/>
                <a:cs typeface="Times New Roman"/>
              </a:rPr>
              <a:t>TIẾT 55– 55: </a:t>
            </a:r>
            <a:r>
              <a:rPr lang="en-US" sz="2400" b="1" dirty="0">
                <a:solidFill>
                  <a:prstClr val="white"/>
                </a:solidFill>
                <a:latin typeface="Times New Roman"/>
                <a:ea typeface="Times New Roman"/>
                <a:cs typeface="Times New Roman"/>
              </a:rPr>
              <a:t>VĂN BẢN </a:t>
            </a:r>
            <a:r>
              <a:rPr lang="en-US" sz="2400" b="1" dirty="0">
                <a:solidFill>
                  <a:prstClr val="white"/>
                </a:solidFill>
                <a:latin typeface="Times New Roman"/>
                <a:ea typeface="Times New Roman"/>
                <a:cs typeface="Times New Roman"/>
              </a:rPr>
              <a:t>CÔ TÔ   (</a:t>
            </a:r>
            <a:r>
              <a:rPr lang="en-US" sz="2400" b="1" dirty="0" err="1">
                <a:solidFill>
                  <a:prstClr val="white"/>
                </a:solidFill>
                <a:latin typeface="Times New Roman"/>
                <a:ea typeface="Times New Roman"/>
                <a:cs typeface="Times New Roman"/>
              </a:rPr>
              <a:t>Nguyễn</a:t>
            </a:r>
            <a:r>
              <a:rPr lang="en-US" sz="2400" b="1" dirty="0">
                <a:solidFill>
                  <a:prstClr val="white"/>
                </a:solidFill>
                <a:latin typeface="Times New Roman"/>
                <a:ea typeface="Times New Roman"/>
                <a:cs typeface="Times New Roman"/>
              </a:rPr>
              <a:t> </a:t>
            </a:r>
            <a:r>
              <a:rPr lang="en-US" sz="2400" b="1" dirty="0" err="1">
                <a:solidFill>
                  <a:prstClr val="white"/>
                </a:solidFill>
                <a:latin typeface="Times New Roman"/>
                <a:ea typeface="Times New Roman"/>
                <a:cs typeface="Times New Roman"/>
              </a:rPr>
              <a:t>Tuân</a:t>
            </a:r>
            <a:r>
              <a:rPr lang="en-US" sz="2400" b="1" dirty="0">
                <a:solidFill>
                  <a:prstClr val="white"/>
                </a:solidFill>
                <a:latin typeface="Times New Roman"/>
                <a:ea typeface="Times New Roman"/>
                <a:cs typeface="Times New Roman"/>
              </a:rPr>
              <a:t>)</a:t>
            </a:r>
            <a:endParaRPr lang="en-US" sz="2000" b="1" dirty="0">
              <a:solidFill>
                <a:prstClr val="white"/>
              </a:solidFill>
              <a:latin typeface=".VnTime"/>
              <a:ea typeface="Times New Roman"/>
              <a:cs typeface="Times New Roman"/>
            </a:endParaRPr>
          </a:p>
        </p:txBody>
      </p:sp>
      <p:pic>
        <p:nvPicPr>
          <p:cNvPr id="9" name="Picture 17"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5418898" y="962579"/>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905212"/>
            <a:ext cx="6019800" cy="1107996"/>
          </a:xfrm>
          <a:prstGeom prst="rect">
            <a:avLst/>
          </a:prstGeom>
        </p:spPr>
        <p:txBody>
          <a:bodyPr wrap="square">
            <a:spAutoFit/>
          </a:bodyPr>
          <a:lstStyle/>
          <a:p>
            <a:pPr algn="just">
              <a:lnSpc>
                <a:spcPct val="150000"/>
              </a:lnSpc>
              <a:tabLst>
                <a:tab pos="90170" algn="l"/>
                <a:tab pos="180340" algn="l"/>
              </a:tabLst>
            </a:pPr>
            <a:r>
              <a:rPr lang="en-US" sz="2400" b="1" dirty="0">
                <a:solidFill>
                  <a:srgbClr val="7030A0"/>
                </a:solidFill>
                <a:latin typeface="Times New Roman"/>
                <a:ea typeface="Times New Roman"/>
                <a:cs typeface="Times New Roman"/>
              </a:rPr>
              <a:t>II</a:t>
            </a: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Đọc</a:t>
            </a: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Tìm</a:t>
            </a: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hiểu</a:t>
            </a: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văn</a:t>
            </a: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bản</a:t>
            </a:r>
            <a:endParaRPr lang="en-US" sz="2400" b="1" dirty="0">
              <a:solidFill>
                <a:srgbClr val="7030A0"/>
              </a:solidFill>
              <a:latin typeface="Times New Roman"/>
              <a:ea typeface="Times New Roman"/>
              <a:cs typeface="Times New Roman"/>
            </a:endParaRPr>
          </a:p>
          <a:p>
            <a:pPr marL="342900" indent="-342900" algn="just">
              <a:lnSpc>
                <a:spcPct val="150000"/>
              </a:lnSpc>
              <a:buFontTx/>
              <a:buAutoNum type="arabicPeriod"/>
              <a:tabLst>
                <a:tab pos="90170" algn="l"/>
                <a:tab pos="180340" algn="l"/>
              </a:tabLst>
            </a:pPr>
            <a:r>
              <a:rPr lang="en-US" sz="2000" b="1" dirty="0" err="1">
                <a:solidFill>
                  <a:srgbClr val="7030A0"/>
                </a:solidFill>
                <a:latin typeface="Times New Roman"/>
                <a:ea typeface="Times New Roman"/>
                <a:cs typeface="Times New Roman"/>
              </a:rPr>
              <a:t>Đọc</a:t>
            </a:r>
            <a:endParaRPr lang="en-US" sz="2000" b="1" dirty="0">
              <a:solidFill>
                <a:srgbClr val="7030A0"/>
              </a:solidFill>
              <a:latin typeface="Times New Roman"/>
              <a:ea typeface="Times New Roman"/>
              <a:cs typeface="Times New Roman"/>
            </a:endParaRPr>
          </a:p>
        </p:txBody>
      </p:sp>
      <p:sp>
        <p:nvSpPr>
          <p:cNvPr id="4" name="Rectangle 3"/>
          <p:cNvSpPr/>
          <p:nvPr/>
        </p:nvSpPr>
        <p:spPr>
          <a:xfrm>
            <a:off x="2133601" y="2013208"/>
            <a:ext cx="5907019" cy="1754326"/>
          </a:xfrm>
          <a:prstGeom prst="rect">
            <a:avLst/>
          </a:prstGeom>
        </p:spPr>
        <p:txBody>
          <a:bodyPr wrap="square">
            <a:spAutoFit/>
          </a:bodyPr>
          <a:lstStyle/>
          <a:p>
            <a:pPr algn="just">
              <a:lnSpc>
                <a:spcPct val="150000"/>
              </a:lnSpc>
              <a:tabLst>
                <a:tab pos="90170" algn="l"/>
                <a:tab pos="180340" algn="l"/>
              </a:tabLst>
            </a:pPr>
            <a:r>
              <a:rPr lang="en-US" sz="2400" b="1" dirty="0" err="1">
                <a:solidFill>
                  <a:prstClr val="black"/>
                </a:solidFill>
                <a:latin typeface="Times New Roman"/>
                <a:ea typeface="Times New Roman"/>
                <a:cs typeface="Times New Roman"/>
              </a:rPr>
              <a:t>Yêu</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cầu</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Đọc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lưu</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loát</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giọng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đọc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nhẹ</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nhàng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chú</a:t>
            </a:r>
            <a:r>
              <a:rPr lang="en-US" sz="2400" b="1" dirty="0">
                <a:solidFill>
                  <a:prstClr val="black"/>
                </a:solidFill>
                <a:latin typeface="Times New Roman"/>
                <a:ea typeface="Times New Roman"/>
                <a:cs typeface="Times New Roman"/>
              </a:rPr>
              <a:t> </a:t>
            </a:r>
            <a:r>
              <a:rPr lang="en-US" sz="2400" b="1" dirty="0">
                <a:solidFill>
                  <a:prstClr val="black"/>
                </a:solidFill>
                <a:latin typeface="Times New Roman"/>
                <a:ea typeface="Times New Roman"/>
                <a:cs typeface="Times New Roman"/>
              </a:rPr>
              <a:t>ý </a:t>
            </a:r>
            <a:r>
              <a:rPr lang="en-US" sz="2400" b="1" dirty="0" err="1">
                <a:solidFill>
                  <a:prstClr val="black"/>
                </a:solidFill>
                <a:latin typeface="Times New Roman"/>
                <a:ea typeface="Times New Roman"/>
                <a:cs typeface="Times New Roman"/>
              </a:rPr>
              <a:t>nhưng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từ</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ngữ</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miêu</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cảnh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Cô</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Tô</a:t>
            </a:r>
            <a:r>
              <a:rPr lang="en-US" sz="2400" b="1" dirty="0">
                <a:solidFill>
                  <a:prstClr val="black"/>
                </a:solidFill>
                <a:latin typeface="Times New Roman"/>
                <a:ea typeface="Times New Roman"/>
                <a:cs typeface="Times New Roman"/>
              </a:rPr>
              <a:t> : </a:t>
            </a:r>
            <a:r>
              <a:rPr lang="en-US" sz="2400" b="1" dirty="0" err="1">
                <a:solidFill>
                  <a:prstClr val="black"/>
                </a:solidFill>
                <a:latin typeface="Times New Roman"/>
                <a:ea typeface="Times New Roman"/>
                <a:cs typeface="Times New Roman"/>
              </a:rPr>
              <a:t>Cảnh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bão</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trên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biển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Sau</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cơn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bão</a:t>
            </a:r>
            <a:r>
              <a:rPr lang="en-US" sz="2400" b="1" dirty="0">
                <a:solidFill>
                  <a:prstClr val="black"/>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p:txBody>
      </p:sp>
      <p:sp>
        <p:nvSpPr>
          <p:cNvPr id="8" name="Rectangle 7"/>
          <p:cNvSpPr/>
          <p:nvPr/>
        </p:nvSpPr>
        <p:spPr>
          <a:xfrm>
            <a:off x="1524001" y="1790126"/>
            <a:ext cx="2446695" cy="646331"/>
          </a:xfrm>
          <a:prstGeom prst="rect">
            <a:avLst/>
          </a:prstGeom>
        </p:spPr>
        <p:txBody>
          <a:bodyPr wrap="none">
            <a:spAutoFit/>
          </a:bodyPr>
          <a:lstStyle/>
          <a:p>
            <a:pPr algn="just">
              <a:lnSpc>
                <a:spcPct val="150000"/>
              </a:lnSpc>
              <a:tabLst>
                <a:tab pos="90170" algn="l"/>
                <a:tab pos="180340" algn="l"/>
              </a:tabLst>
            </a:pPr>
            <a:r>
              <a:rPr lang="en-US" sz="2000" b="1" dirty="0">
                <a:solidFill>
                  <a:srgbClr val="7030A0"/>
                </a:solidFill>
                <a:latin typeface="Times New Roman"/>
                <a:ea typeface="Times New Roman"/>
                <a:cs typeface="Times New Roman"/>
              </a:rPr>
              <a:t>2. </a:t>
            </a:r>
            <a:r>
              <a:rPr lang="en-US" sz="2000" b="1" dirty="0" err="1">
                <a:solidFill>
                  <a:srgbClr val="7030A0"/>
                </a:solidFill>
                <a:latin typeface="Times New Roman"/>
                <a:ea typeface="Times New Roman"/>
                <a:cs typeface="Times New Roman"/>
              </a:rPr>
              <a:t>Tìm</a:t>
            </a:r>
            <a:r>
              <a:rPr lang="en-US" sz="2000" b="1" dirty="0">
                <a:solidFill>
                  <a:srgbClr val="7030A0"/>
                </a:solidFill>
                <a:latin typeface="Times New Roman"/>
                <a:ea typeface="Times New Roman"/>
                <a:cs typeface="Times New Roman"/>
              </a:rPr>
              <a:t> </a:t>
            </a:r>
            <a:r>
              <a:rPr lang="en-US" sz="2000" b="1" dirty="0" err="1">
                <a:solidFill>
                  <a:srgbClr val="7030A0"/>
                </a:solidFill>
                <a:latin typeface="Times New Roman"/>
                <a:ea typeface="Times New Roman"/>
                <a:cs typeface="Times New Roman"/>
              </a:rPr>
              <a:t>hiểu</a:t>
            </a:r>
            <a:r>
              <a:rPr lang="en-US" sz="20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văn</a:t>
            </a:r>
            <a:r>
              <a:rPr lang="en-US" sz="2000" b="1" dirty="0">
                <a:solidFill>
                  <a:srgbClr val="7030A0"/>
                </a:solidFill>
                <a:latin typeface="Times New Roman"/>
                <a:ea typeface="Times New Roman"/>
                <a:cs typeface="Times New Roman"/>
              </a:rPr>
              <a:t> </a:t>
            </a:r>
            <a:r>
              <a:rPr lang="en-US" sz="2000" b="1" dirty="0" err="1">
                <a:solidFill>
                  <a:srgbClr val="7030A0"/>
                </a:solidFill>
                <a:latin typeface="Times New Roman"/>
                <a:ea typeface="Times New Roman"/>
                <a:cs typeface="Times New Roman"/>
              </a:rPr>
              <a:t>bản</a:t>
            </a:r>
            <a:endParaRPr lang="en-US" sz="2000" b="1" dirty="0">
              <a:solidFill>
                <a:srgbClr val="7030A0"/>
              </a:solidFill>
              <a:latin typeface="Times New Roman"/>
              <a:ea typeface="Times New Roman"/>
              <a:cs typeface="Times New Roman"/>
            </a:endParaRPr>
          </a:p>
        </p:txBody>
      </p:sp>
      <p:pic>
        <p:nvPicPr>
          <p:cNvPr id="3" name="Picture 2"/>
          <p:cNvPicPr>
            <a:picLocks noChangeAspect="1"/>
          </p:cNvPicPr>
          <p:nvPr/>
        </p:nvPicPr>
        <p:blipFill>
          <a:blip r:embed="rId3"/>
          <a:stretch>
            <a:fillRect/>
          </a:stretch>
        </p:blipFill>
        <p:spPr>
          <a:xfrm>
            <a:off x="7239001" y="5458019"/>
            <a:ext cx="3286125" cy="1390650"/>
          </a:xfrm>
          <a:prstGeom prst="rect">
            <a:avLst/>
          </a:prstGeom>
        </p:spPr>
      </p:pic>
      <p:pic>
        <p:nvPicPr>
          <p:cNvPr id="6" name="Picture 5"/>
          <p:cNvPicPr>
            <a:picLocks noChangeAspect="1"/>
          </p:cNvPicPr>
          <p:nvPr/>
        </p:nvPicPr>
        <p:blipFill>
          <a:blip r:embed="rId4"/>
          <a:stretch>
            <a:fillRect/>
          </a:stretch>
        </p:blipFill>
        <p:spPr>
          <a:xfrm>
            <a:off x="8418235" y="1587745"/>
            <a:ext cx="2091109" cy="2597121"/>
          </a:xfrm>
          <a:prstGeom prst="rect">
            <a:avLst/>
          </a:prstGeom>
        </p:spPr>
      </p:pic>
    </p:spTree>
    <p:extLst>
      <p:ext uri="{BB962C8B-B14F-4D97-AF65-F5344CB8AC3E}">
        <p14:creationId xmlns:p14="http://schemas.microsoft.com/office/powerpoint/2010/main" val="11843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632" y="1066800"/>
            <a:ext cx="379956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6" descr="Khám phá Hang Én - hang động lớn thứ 3 thế giới cùng Oxalis Adventure"/>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066800"/>
            <a:ext cx="396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781801" y="3886201"/>
            <a:ext cx="3187091" cy="461665"/>
          </a:xfrm>
          <a:prstGeom prst="rect">
            <a:avLst/>
          </a:prstGeom>
        </p:spPr>
        <p:txBody>
          <a:bodyPr wrap="none">
            <a:spAutoFit/>
          </a:bodyPr>
          <a:lstStyle/>
          <a:p>
            <a:r>
              <a:rPr lang="en-US" sz="2400" b="1" dirty="0">
                <a:solidFill>
                  <a:schemeClr val="bg1"/>
                </a:solidFill>
                <a:latin typeface="Times New Roman" pitchFamily="18" charset="0"/>
                <a:cs typeface="Times New Roman" pitchFamily="18" charset="0"/>
              </a:rPr>
              <a:t>Hang </a:t>
            </a:r>
            <a:r>
              <a:rPr lang="en-US" sz="2400" b="1" dirty="0" err="1">
                <a:solidFill>
                  <a:schemeClr val="bg1"/>
                </a:solidFill>
                <a:latin typeface="Times New Roman" pitchFamily="18" charset="0"/>
                <a:cs typeface="Times New Roman" pitchFamily="18" charset="0"/>
              </a:rPr>
              <a:t>Én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Quảng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Bình</a:t>
            </a:r>
            <a:r>
              <a:rPr lang="en-US" sz="2400"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2446820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10;p27"/>
          <p:cNvGrpSpPr/>
          <p:nvPr/>
        </p:nvGrpSpPr>
        <p:grpSpPr>
          <a:xfrm>
            <a:off x="1316024" y="5914581"/>
            <a:ext cx="906819" cy="835517"/>
            <a:chOff x="63850" y="375455"/>
            <a:chExt cx="906819" cy="626638"/>
          </a:xfrm>
        </p:grpSpPr>
        <p:sp>
          <p:nvSpPr>
            <p:cNvPr id="5" name="Google Shape;911;p27"/>
            <p:cNvSpPr/>
            <p:nvPr/>
          </p:nvSpPr>
          <p:spPr>
            <a:xfrm flipH="1">
              <a:off x="193552" y="375455"/>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912;p27"/>
            <p:cNvSpPr/>
            <p:nvPr/>
          </p:nvSpPr>
          <p:spPr>
            <a:xfrm flipH="1">
              <a:off x="447847" y="442829"/>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913;p27"/>
            <p:cNvSpPr/>
            <p:nvPr/>
          </p:nvSpPr>
          <p:spPr>
            <a:xfrm flipH="1">
              <a:off x="480218" y="642264"/>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 name="Google Shape;914;p27"/>
            <p:cNvSpPr/>
            <p:nvPr/>
          </p:nvSpPr>
          <p:spPr>
            <a:xfrm flipH="1">
              <a:off x="544957" y="548381"/>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 name="Google Shape;915;p27"/>
            <p:cNvSpPr/>
            <p:nvPr/>
          </p:nvSpPr>
          <p:spPr>
            <a:xfrm flipH="1">
              <a:off x="726492" y="514989"/>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916;p27"/>
            <p:cNvSpPr/>
            <p:nvPr/>
          </p:nvSpPr>
          <p:spPr>
            <a:xfrm flipH="1">
              <a:off x="370576" y="728243"/>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917;p27"/>
            <p:cNvSpPr/>
            <p:nvPr/>
          </p:nvSpPr>
          <p:spPr>
            <a:xfrm flipH="1">
              <a:off x="477637" y="665009"/>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918;p27"/>
            <p:cNvSpPr/>
            <p:nvPr/>
          </p:nvSpPr>
          <p:spPr>
            <a:xfrm flipH="1">
              <a:off x="538827" y="698723"/>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919;p27"/>
            <p:cNvSpPr/>
            <p:nvPr/>
          </p:nvSpPr>
          <p:spPr>
            <a:xfrm flipH="1">
              <a:off x="735257" y="853312"/>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920;p27"/>
            <p:cNvSpPr/>
            <p:nvPr/>
          </p:nvSpPr>
          <p:spPr>
            <a:xfrm flipH="1">
              <a:off x="196788" y="639468"/>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921;p27"/>
            <p:cNvSpPr/>
            <p:nvPr/>
          </p:nvSpPr>
          <p:spPr>
            <a:xfrm flipH="1">
              <a:off x="267657" y="648501"/>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922;p27"/>
            <p:cNvSpPr/>
            <p:nvPr/>
          </p:nvSpPr>
          <p:spPr>
            <a:xfrm flipH="1">
              <a:off x="461183" y="663611"/>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923;p27"/>
            <p:cNvSpPr/>
            <p:nvPr/>
          </p:nvSpPr>
          <p:spPr>
            <a:xfrm flipH="1">
              <a:off x="63850" y="745234"/>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924;p27"/>
            <p:cNvSpPr/>
            <p:nvPr/>
          </p:nvSpPr>
          <p:spPr>
            <a:xfrm flipH="1">
              <a:off x="327095" y="788902"/>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925;p27"/>
            <p:cNvSpPr/>
            <p:nvPr/>
          </p:nvSpPr>
          <p:spPr>
            <a:xfrm flipH="1">
              <a:off x="202463" y="9154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926;p27"/>
            <p:cNvSpPr/>
            <p:nvPr/>
          </p:nvSpPr>
          <p:spPr>
            <a:xfrm flipH="1">
              <a:off x="597700" y="90168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 name="Google Shape;927;p27"/>
          <p:cNvGrpSpPr/>
          <p:nvPr/>
        </p:nvGrpSpPr>
        <p:grpSpPr>
          <a:xfrm>
            <a:off x="9697370" y="5901241"/>
            <a:ext cx="906819" cy="835517"/>
            <a:chOff x="8173326" y="4425930"/>
            <a:chExt cx="906819" cy="626638"/>
          </a:xfrm>
        </p:grpSpPr>
        <p:sp>
          <p:nvSpPr>
            <p:cNvPr id="22" name="Google Shape;928;p27"/>
            <p:cNvSpPr/>
            <p:nvPr/>
          </p:nvSpPr>
          <p:spPr>
            <a:xfrm>
              <a:off x="8368356" y="44259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929;p27"/>
            <p:cNvSpPr/>
            <p:nvPr/>
          </p:nvSpPr>
          <p:spPr>
            <a:xfrm>
              <a:off x="8659583" y="44933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930;p27"/>
            <p:cNvSpPr/>
            <p:nvPr/>
          </p:nvSpPr>
          <p:spPr>
            <a:xfrm>
              <a:off x="8628557" y="46927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931;p27"/>
            <p:cNvSpPr/>
            <p:nvPr/>
          </p:nvSpPr>
          <p:spPr>
            <a:xfrm>
              <a:off x="8450572" y="45988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932;p27"/>
            <p:cNvSpPr/>
            <p:nvPr/>
          </p:nvSpPr>
          <p:spPr>
            <a:xfrm>
              <a:off x="8383842" y="45654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933;p27"/>
            <p:cNvSpPr/>
            <p:nvPr/>
          </p:nvSpPr>
          <p:spPr>
            <a:xfrm>
              <a:off x="8664530" y="47787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934;p27"/>
            <p:cNvSpPr/>
            <p:nvPr/>
          </p:nvSpPr>
          <p:spPr>
            <a:xfrm>
              <a:off x="8627750" y="47154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935;p27"/>
            <p:cNvSpPr/>
            <p:nvPr/>
          </p:nvSpPr>
          <p:spPr>
            <a:xfrm>
              <a:off x="8427343" y="47491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936;p27"/>
            <p:cNvSpPr/>
            <p:nvPr/>
          </p:nvSpPr>
          <p:spPr>
            <a:xfrm>
              <a:off x="8378680" y="49037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937;p27"/>
            <p:cNvSpPr/>
            <p:nvPr/>
          </p:nvSpPr>
          <p:spPr>
            <a:xfrm>
              <a:off x="8912041" y="46899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938;p27"/>
            <p:cNvSpPr/>
            <p:nvPr/>
          </p:nvSpPr>
          <p:spPr>
            <a:xfrm>
              <a:off x="8719323" y="46989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939;p27"/>
            <p:cNvSpPr/>
            <p:nvPr/>
          </p:nvSpPr>
          <p:spPr>
            <a:xfrm>
              <a:off x="8648022" y="47140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940;p27"/>
            <p:cNvSpPr/>
            <p:nvPr/>
          </p:nvSpPr>
          <p:spPr>
            <a:xfrm>
              <a:off x="8173326" y="4795709"/>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941;p27"/>
            <p:cNvSpPr/>
            <p:nvPr/>
          </p:nvSpPr>
          <p:spPr>
            <a:xfrm>
              <a:off x="8773785" y="4839377"/>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942;p27"/>
            <p:cNvSpPr/>
            <p:nvPr/>
          </p:nvSpPr>
          <p:spPr>
            <a:xfrm>
              <a:off x="8898564" y="496593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943;p27"/>
            <p:cNvSpPr/>
            <p:nvPr/>
          </p:nvSpPr>
          <p:spPr>
            <a:xfrm>
              <a:off x="8503326" y="49521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6" name="Rectangle 45"/>
          <p:cNvSpPr/>
          <p:nvPr/>
        </p:nvSpPr>
        <p:spPr>
          <a:xfrm>
            <a:off x="7620012" y="1386120"/>
            <a:ext cx="3011855" cy="646331"/>
          </a:xfrm>
          <a:prstGeom prst="rect">
            <a:avLst/>
          </a:prstGeom>
        </p:spPr>
        <p:txBody>
          <a:bodyPr wrap="square" anchor="ctr">
            <a:spAutoFit/>
          </a:bodyPr>
          <a:lstStyle/>
          <a:p>
            <a:pPr algn="ctr">
              <a:lnSpc>
                <a:spcPct val="150000"/>
              </a:lnSpc>
              <a:buClr>
                <a:srgbClr val="000000"/>
              </a:buClr>
              <a:buFont typeface="Arial"/>
              <a:buNone/>
            </a:pPr>
            <a:r>
              <a:rPr lang="vi-VN" sz="2400" b="1" kern="0" dirty="0">
                <a:solidFill>
                  <a:srgbClr val="000000"/>
                </a:solidFill>
                <a:latin typeface="+mj-lt"/>
                <a:cs typeface="Arial"/>
                <a:sym typeface="Arial"/>
              </a:rPr>
              <a:t>Thảo luận nhóm</a:t>
            </a:r>
          </a:p>
        </p:txBody>
      </p:sp>
      <p:grpSp>
        <p:nvGrpSpPr>
          <p:cNvPr id="3" name="Group 2"/>
          <p:cNvGrpSpPr/>
          <p:nvPr/>
        </p:nvGrpSpPr>
        <p:grpSpPr>
          <a:xfrm>
            <a:off x="1991563" y="1988842"/>
            <a:ext cx="2046309" cy="4200323"/>
            <a:chOff x="779725" y="1880638"/>
            <a:chExt cx="1440975" cy="2219700"/>
          </a:xfrm>
        </p:grpSpPr>
        <p:sp>
          <p:nvSpPr>
            <p:cNvPr id="47" name="Google Shape;1999;p46"/>
            <p:cNvSpPr/>
            <p:nvPr/>
          </p:nvSpPr>
          <p:spPr>
            <a:xfrm>
              <a:off x="875500" y="1880638"/>
              <a:ext cx="1345200" cy="2134500"/>
            </a:xfrm>
            <a:prstGeom prst="roundRect">
              <a:avLst>
                <a:gd name="adj" fmla="val 10839"/>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2004;p46"/>
            <p:cNvSpPr/>
            <p:nvPr/>
          </p:nvSpPr>
          <p:spPr>
            <a:xfrm>
              <a:off x="779725" y="1965838"/>
              <a:ext cx="1345200" cy="2134500"/>
            </a:xfrm>
            <a:prstGeom prst="roundRect">
              <a:avLst>
                <a:gd name="adj" fmla="val 10839"/>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cxnSp>
          <p:nvCxnSpPr>
            <p:cNvPr id="49" name="Google Shape;2009;p46"/>
            <p:cNvCxnSpPr/>
            <p:nvPr/>
          </p:nvCxnSpPr>
          <p:spPr>
            <a:xfrm>
              <a:off x="780358" y="2403034"/>
              <a:ext cx="1345200" cy="0"/>
            </a:xfrm>
            <a:prstGeom prst="straightConnector1">
              <a:avLst/>
            </a:prstGeom>
            <a:noFill/>
            <a:ln w="19050" cap="flat" cmpd="sng">
              <a:solidFill>
                <a:schemeClr val="dk1"/>
              </a:solidFill>
              <a:prstDash val="solid"/>
              <a:round/>
              <a:headEnd type="none" w="med" len="med"/>
              <a:tailEnd type="none" w="med" len="med"/>
            </a:ln>
          </p:spPr>
        </p:cxnSp>
        <p:sp>
          <p:nvSpPr>
            <p:cNvPr id="50" name="Google Shape;2010;p46"/>
            <p:cNvSpPr txBox="1">
              <a:spLocks/>
            </p:cNvSpPr>
            <p:nvPr/>
          </p:nvSpPr>
          <p:spPr>
            <a:xfrm>
              <a:off x="794825" y="2409549"/>
              <a:ext cx="1350000" cy="16055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Roboto"/>
                <a:buAutoNum type="arabicPeriod"/>
                <a:defRPr sz="1200" b="0" i="0" u="none" strike="noStrike" cap="none">
                  <a:solidFill>
                    <a:schemeClr val="dk1"/>
                  </a:solidFill>
                  <a:latin typeface="Didact Gothic"/>
                  <a:ea typeface="Didact Gothic"/>
                  <a:cs typeface="Didact Gothic"/>
                  <a:sym typeface="Didact Gothic"/>
                </a:defRPr>
              </a:lvl1pPr>
              <a:lvl2pPr marL="914400" marR="0" lvl="1"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Didact Gothic"/>
                  <a:ea typeface="Didact Gothic"/>
                  <a:cs typeface="Didact Gothic"/>
                  <a:sym typeface="Didact Gothic"/>
                </a:defRPr>
              </a:lvl2pPr>
              <a:lvl3pPr marL="1371600" marR="0" lvl="2"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Didact Gothic"/>
                  <a:ea typeface="Didact Gothic"/>
                  <a:cs typeface="Didact Gothic"/>
                  <a:sym typeface="Didact Gothic"/>
                </a:defRPr>
              </a:lvl3pPr>
              <a:lvl4pPr marL="1828800" marR="0" lvl="3"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Didact Gothic"/>
                  <a:ea typeface="Didact Gothic"/>
                  <a:cs typeface="Didact Gothic"/>
                  <a:sym typeface="Didact Gothic"/>
                </a:defRPr>
              </a:lvl4pPr>
              <a:lvl5pPr marL="2286000" marR="0" lvl="4"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Didact Gothic"/>
                  <a:ea typeface="Didact Gothic"/>
                  <a:cs typeface="Didact Gothic"/>
                  <a:sym typeface="Didact Gothic"/>
                </a:defRPr>
              </a:lvl5pPr>
              <a:lvl6pPr marL="2743200" marR="0" lvl="5"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Didact Gothic"/>
                  <a:ea typeface="Didact Gothic"/>
                  <a:cs typeface="Didact Gothic"/>
                  <a:sym typeface="Didact Gothic"/>
                </a:defRPr>
              </a:lvl6pPr>
              <a:lvl7pPr marL="3200400" marR="0" lvl="6"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Didact Gothic"/>
                  <a:ea typeface="Didact Gothic"/>
                  <a:cs typeface="Didact Gothic"/>
                  <a:sym typeface="Didact Gothic"/>
                </a:defRPr>
              </a:lvl7pPr>
              <a:lvl8pPr marL="3657600" marR="0" lvl="7"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Didact Gothic"/>
                  <a:ea typeface="Didact Gothic"/>
                  <a:cs typeface="Didact Gothic"/>
                  <a:sym typeface="Didact Gothic"/>
                </a:defRPr>
              </a:lvl8pPr>
              <a:lvl9pPr marL="4114800" marR="0" lvl="8" indent="-304800" algn="l" rtl="0">
                <a:lnSpc>
                  <a:spcPct val="115000"/>
                </a:lnSpc>
                <a:spcBef>
                  <a:spcPts val="1600"/>
                </a:spcBef>
                <a:spcAft>
                  <a:spcPts val="1600"/>
                </a:spcAft>
                <a:buClr>
                  <a:schemeClr val="dk1"/>
                </a:buClr>
                <a:buSzPts val="1200"/>
                <a:buFont typeface="Roboto Condensed Light"/>
                <a:buAutoNum type="romanLcPeriod"/>
                <a:defRPr sz="1400" b="0" i="0" u="none" strike="noStrike" cap="none">
                  <a:solidFill>
                    <a:schemeClr val="dk1"/>
                  </a:solidFill>
                  <a:latin typeface="Didact Gothic"/>
                  <a:ea typeface="Didact Gothic"/>
                  <a:cs typeface="Didact Gothic"/>
                  <a:sym typeface="Didact Gothic"/>
                </a:defRPr>
              </a:lvl9pPr>
            </a:lstStyle>
            <a:p>
              <a:pPr marL="0" indent="0" algn="just">
                <a:lnSpc>
                  <a:spcPct val="150000"/>
                </a:lnSpc>
                <a:buClr>
                  <a:srgbClr val="003857"/>
                </a:buClr>
                <a:buNone/>
              </a:pPr>
              <a:r>
                <a:rPr lang="vi-VN" sz="2000" kern="0" dirty="0">
                  <a:solidFill>
                    <a:srgbClr val="000000"/>
                  </a:solidFill>
                  <a:latin typeface="Times New Roman" pitchFamily="18" charset="0"/>
                  <a:ea typeface="Comfortaa"/>
                  <a:cs typeface="Times New Roman" pitchFamily="18" charset="0"/>
                  <a:sym typeface="Comfortaa"/>
                </a:rPr>
                <a:t>Tìm những danh từ cho thấy tác giả có chủ ý miêu tả trận bão giống như một trận chiến.</a:t>
              </a:r>
            </a:p>
          </p:txBody>
        </p:sp>
        <p:sp>
          <p:nvSpPr>
            <p:cNvPr id="51" name="Google Shape;2019;p46"/>
            <p:cNvSpPr txBox="1">
              <a:spLocks/>
            </p:cNvSpPr>
            <p:nvPr/>
          </p:nvSpPr>
          <p:spPr>
            <a:xfrm>
              <a:off x="877775" y="1924449"/>
              <a:ext cx="1184100" cy="48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hianita"/>
                <a:buNone/>
                <a:defRPr sz="3000" b="0" i="0" u="none" strike="noStrike" cap="none">
                  <a:solidFill>
                    <a:schemeClr val="dk1"/>
                  </a:solidFill>
                  <a:latin typeface="Bahianita"/>
                  <a:ea typeface="Bahianita"/>
                  <a:cs typeface="Bahianita"/>
                  <a:sym typeface="Bahianita"/>
                </a:defRPr>
              </a:lvl1pPr>
              <a:lvl2pPr marR="0" lvl="1"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2pPr>
              <a:lvl3pPr marR="0" lvl="2"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3pPr>
              <a:lvl4pPr marR="0" lvl="3"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4pPr>
              <a:lvl5pPr marR="0" lvl="4"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5pPr>
              <a:lvl6pPr marR="0" lvl="5"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6pPr>
              <a:lvl7pPr marR="0" lvl="6"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7pPr>
              <a:lvl8pPr marR="0" lvl="7"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8pPr>
              <a:lvl9pPr marR="0" lvl="8"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9pPr>
            </a:lstStyle>
            <a:p>
              <a:pPr algn="ctr">
                <a:buClr>
                  <a:srgbClr val="003857"/>
                </a:buClr>
              </a:pPr>
              <a:r>
                <a:rPr lang="vi-VN" sz="2400" b="1" kern="0" dirty="0">
                  <a:solidFill>
                    <a:srgbClr val="000000"/>
                  </a:solidFill>
                  <a:latin typeface="+mj-lt"/>
                </a:rPr>
                <a:t>Nhóm 1</a:t>
              </a:r>
              <a:endParaRPr lang="en" sz="2400" b="1" kern="0" dirty="0">
                <a:solidFill>
                  <a:srgbClr val="000000"/>
                </a:solidFill>
                <a:latin typeface="+mj-lt"/>
              </a:endParaRPr>
            </a:p>
          </p:txBody>
        </p:sp>
      </p:grpSp>
      <p:grpSp>
        <p:nvGrpSpPr>
          <p:cNvPr id="40" name="Group 39"/>
          <p:cNvGrpSpPr/>
          <p:nvPr/>
        </p:nvGrpSpPr>
        <p:grpSpPr>
          <a:xfrm>
            <a:off x="4209995" y="1988842"/>
            <a:ext cx="1939969" cy="4200323"/>
            <a:chOff x="2998175" y="1491630"/>
            <a:chExt cx="1939969" cy="3150242"/>
          </a:xfrm>
        </p:grpSpPr>
        <p:grpSp>
          <p:nvGrpSpPr>
            <p:cNvPr id="38" name="Group 37"/>
            <p:cNvGrpSpPr/>
            <p:nvPr/>
          </p:nvGrpSpPr>
          <p:grpSpPr>
            <a:xfrm>
              <a:off x="2998175" y="1491630"/>
              <a:ext cx="1939969" cy="3150242"/>
              <a:chOff x="2313305" y="1880638"/>
              <a:chExt cx="1443009" cy="2219700"/>
            </a:xfrm>
          </p:grpSpPr>
          <p:sp>
            <p:nvSpPr>
              <p:cNvPr id="52" name="Google Shape;1998;p46"/>
              <p:cNvSpPr/>
              <p:nvPr/>
            </p:nvSpPr>
            <p:spPr>
              <a:xfrm>
                <a:off x="2411114" y="1880638"/>
                <a:ext cx="1345200" cy="2134500"/>
              </a:xfrm>
              <a:prstGeom prst="roundRect">
                <a:avLst>
                  <a:gd name="adj" fmla="val 10839"/>
                </a:avLst>
              </a:prstGeom>
              <a:solidFill>
                <a:srgbClr val="CEEA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2003;p46"/>
              <p:cNvSpPr/>
              <p:nvPr/>
            </p:nvSpPr>
            <p:spPr>
              <a:xfrm>
                <a:off x="2315339" y="1965838"/>
                <a:ext cx="1345200" cy="2134500"/>
              </a:xfrm>
              <a:prstGeom prst="roundRect">
                <a:avLst>
                  <a:gd name="adj" fmla="val 10839"/>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cxnSp>
            <p:nvCxnSpPr>
              <p:cNvPr id="54" name="Google Shape;2008;p46"/>
              <p:cNvCxnSpPr/>
              <p:nvPr/>
            </p:nvCxnSpPr>
            <p:spPr>
              <a:xfrm>
                <a:off x="2313305" y="2403034"/>
                <a:ext cx="1345200" cy="0"/>
              </a:xfrm>
              <a:prstGeom prst="straightConnector1">
                <a:avLst/>
              </a:prstGeom>
              <a:noFill/>
              <a:ln w="19050" cap="flat" cmpd="sng">
                <a:solidFill>
                  <a:schemeClr val="dk1"/>
                </a:solidFill>
                <a:prstDash val="solid"/>
                <a:round/>
                <a:headEnd type="none" w="med" len="med"/>
                <a:tailEnd type="none" w="med" len="med"/>
              </a:ln>
            </p:spPr>
          </p:cxnSp>
          <p:sp>
            <p:nvSpPr>
              <p:cNvPr id="55" name="Google Shape;2018;p46"/>
              <p:cNvSpPr txBox="1">
                <a:spLocks/>
              </p:cNvSpPr>
              <p:nvPr/>
            </p:nvSpPr>
            <p:spPr>
              <a:xfrm>
                <a:off x="2422650" y="1924449"/>
                <a:ext cx="1184100" cy="48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hianita"/>
                  <a:buNone/>
                  <a:defRPr sz="3000" b="0" i="0" u="none" strike="noStrike" cap="none">
                    <a:solidFill>
                      <a:schemeClr val="dk1"/>
                    </a:solidFill>
                    <a:latin typeface="Bahianita"/>
                    <a:ea typeface="Bahianita"/>
                    <a:cs typeface="Bahianita"/>
                    <a:sym typeface="Bahianita"/>
                  </a:defRPr>
                </a:lvl1pPr>
                <a:lvl2pPr marR="0" lvl="1"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2pPr>
                <a:lvl3pPr marR="0" lvl="2"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3pPr>
                <a:lvl4pPr marR="0" lvl="3"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4pPr>
                <a:lvl5pPr marR="0" lvl="4"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5pPr>
                <a:lvl6pPr marR="0" lvl="5"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6pPr>
                <a:lvl7pPr marR="0" lvl="6"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7pPr>
                <a:lvl8pPr marR="0" lvl="7"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8pPr>
                <a:lvl9pPr marR="0" lvl="8"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9pPr>
              </a:lstStyle>
              <a:p>
                <a:pPr algn="ctr">
                  <a:buClr>
                    <a:srgbClr val="003857"/>
                  </a:buClr>
                </a:pPr>
                <a:r>
                  <a:rPr lang="en" sz="2400" b="1" kern="0" dirty="0">
                    <a:solidFill>
                      <a:srgbClr val="000000"/>
                    </a:solidFill>
                    <a:latin typeface="Times New Roman" pitchFamily="18" charset="0"/>
                    <a:cs typeface="Times New Roman" pitchFamily="18" charset="0"/>
                  </a:rPr>
                  <a:t>Nhóm 2</a:t>
                </a:r>
              </a:p>
            </p:txBody>
          </p:sp>
        </p:grpSp>
        <p:sp>
          <p:nvSpPr>
            <p:cNvPr id="56" name="Google Shape;2011;p46"/>
            <p:cNvSpPr txBox="1">
              <a:spLocks/>
            </p:cNvSpPr>
            <p:nvPr/>
          </p:nvSpPr>
          <p:spPr>
            <a:xfrm>
              <a:off x="3121148" y="2242271"/>
              <a:ext cx="1688235" cy="22786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kern="0" dirty="0">
                  <a:latin typeface="Times New Roman" pitchFamily="18" charset="0"/>
                  <a:ea typeface="Comfortaa"/>
                  <a:cs typeface="Times New Roman" pitchFamily="18" charset="0"/>
                  <a:sym typeface="Comfortaa"/>
                </a:rPr>
                <a:t>Tìm những động từ và tính từ miêu tả sự dữ dội của trận bão.</a:t>
              </a:r>
            </a:p>
          </p:txBody>
        </p:sp>
      </p:grpSp>
      <p:grpSp>
        <p:nvGrpSpPr>
          <p:cNvPr id="57" name="Group 56"/>
          <p:cNvGrpSpPr/>
          <p:nvPr/>
        </p:nvGrpSpPr>
        <p:grpSpPr>
          <a:xfrm>
            <a:off x="6287890" y="1988842"/>
            <a:ext cx="2046309" cy="4200323"/>
            <a:chOff x="779725" y="1880638"/>
            <a:chExt cx="1440975" cy="2219700"/>
          </a:xfrm>
        </p:grpSpPr>
        <p:sp>
          <p:nvSpPr>
            <p:cNvPr id="58" name="Google Shape;1999;p46"/>
            <p:cNvSpPr/>
            <p:nvPr/>
          </p:nvSpPr>
          <p:spPr>
            <a:xfrm>
              <a:off x="875500" y="1880638"/>
              <a:ext cx="1345200" cy="2134500"/>
            </a:xfrm>
            <a:prstGeom prst="roundRect">
              <a:avLst>
                <a:gd name="adj" fmla="val 10839"/>
              </a:avLst>
            </a:prstGeom>
            <a:solidFill>
              <a:schemeClr val="tx1">
                <a:lumMod val="25000"/>
                <a:lumOff val="75000"/>
              </a:scheme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2004;p46"/>
            <p:cNvSpPr/>
            <p:nvPr/>
          </p:nvSpPr>
          <p:spPr>
            <a:xfrm>
              <a:off x="779725" y="1965838"/>
              <a:ext cx="1345200" cy="2134500"/>
            </a:xfrm>
            <a:prstGeom prst="roundRect">
              <a:avLst>
                <a:gd name="adj" fmla="val 10839"/>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cxnSp>
          <p:nvCxnSpPr>
            <p:cNvPr id="60" name="Google Shape;2009;p46"/>
            <p:cNvCxnSpPr/>
            <p:nvPr/>
          </p:nvCxnSpPr>
          <p:spPr>
            <a:xfrm>
              <a:off x="780358" y="2403034"/>
              <a:ext cx="1345200" cy="0"/>
            </a:xfrm>
            <a:prstGeom prst="straightConnector1">
              <a:avLst/>
            </a:prstGeom>
            <a:noFill/>
            <a:ln w="19050" cap="flat" cmpd="sng">
              <a:solidFill>
                <a:schemeClr val="dk1"/>
              </a:solidFill>
              <a:prstDash val="solid"/>
              <a:round/>
              <a:headEnd type="none" w="med" len="med"/>
              <a:tailEnd type="none" w="med" len="med"/>
            </a:ln>
          </p:spPr>
        </p:cxnSp>
        <p:sp>
          <p:nvSpPr>
            <p:cNvPr id="61" name="Google Shape;2010;p46"/>
            <p:cNvSpPr txBox="1">
              <a:spLocks/>
            </p:cNvSpPr>
            <p:nvPr/>
          </p:nvSpPr>
          <p:spPr>
            <a:xfrm>
              <a:off x="794825" y="2409549"/>
              <a:ext cx="1350000" cy="16055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Roboto"/>
                <a:buAutoNum type="arabicPeriod"/>
                <a:defRPr sz="1200" b="0" i="0" u="none" strike="noStrike" cap="none">
                  <a:solidFill>
                    <a:schemeClr val="dk1"/>
                  </a:solidFill>
                  <a:latin typeface="Didact Gothic"/>
                  <a:ea typeface="Didact Gothic"/>
                  <a:cs typeface="Didact Gothic"/>
                  <a:sym typeface="Didact Gothic"/>
                </a:defRPr>
              </a:lvl1pPr>
              <a:lvl2pPr marL="914400" marR="0" lvl="1"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Didact Gothic"/>
                  <a:ea typeface="Didact Gothic"/>
                  <a:cs typeface="Didact Gothic"/>
                  <a:sym typeface="Didact Gothic"/>
                </a:defRPr>
              </a:lvl2pPr>
              <a:lvl3pPr marL="1371600" marR="0" lvl="2"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Didact Gothic"/>
                  <a:ea typeface="Didact Gothic"/>
                  <a:cs typeface="Didact Gothic"/>
                  <a:sym typeface="Didact Gothic"/>
                </a:defRPr>
              </a:lvl3pPr>
              <a:lvl4pPr marL="1828800" marR="0" lvl="3"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Didact Gothic"/>
                  <a:ea typeface="Didact Gothic"/>
                  <a:cs typeface="Didact Gothic"/>
                  <a:sym typeface="Didact Gothic"/>
                </a:defRPr>
              </a:lvl4pPr>
              <a:lvl5pPr marL="2286000" marR="0" lvl="4"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Didact Gothic"/>
                  <a:ea typeface="Didact Gothic"/>
                  <a:cs typeface="Didact Gothic"/>
                  <a:sym typeface="Didact Gothic"/>
                </a:defRPr>
              </a:lvl5pPr>
              <a:lvl6pPr marL="2743200" marR="0" lvl="5"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Didact Gothic"/>
                  <a:ea typeface="Didact Gothic"/>
                  <a:cs typeface="Didact Gothic"/>
                  <a:sym typeface="Didact Gothic"/>
                </a:defRPr>
              </a:lvl6pPr>
              <a:lvl7pPr marL="3200400" marR="0" lvl="6"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Didact Gothic"/>
                  <a:ea typeface="Didact Gothic"/>
                  <a:cs typeface="Didact Gothic"/>
                  <a:sym typeface="Didact Gothic"/>
                </a:defRPr>
              </a:lvl7pPr>
              <a:lvl8pPr marL="3657600" marR="0" lvl="7"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Didact Gothic"/>
                  <a:ea typeface="Didact Gothic"/>
                  <a:cs typeface="Didact Gothic"/>
                  <a:sym typeface="Didact Gothic"/>
                </a:defRPr>
              </a:lvl8pPr>
              <a:lvl9pPr marL="4114800" marR="0" lvl="8" indent="-304800" algn="l" rtl="0">
                <a:lnSpc>
                  <a:spcPct val="115000"/>
                </a:lnSpc>
                <a:spcBef>
                  <a:spcPts val="1600"/>
                </a:spcBef>
                <a:spcAft>
                  <a:spcPts val="1600"/>
                </a:spcAft>
                <a:buClr>
                  <a:schemeClr val="dk1"/>
                </a:buClr>
                <a:buSzPts val="1200"/>
                <a:buFont typeface="Roboto Condensed Light"/>
                <a:buAutoNum type="romanLcPeriod"/>
                <a:defRPr sz="1400" b="0" i="0" u="none" strike="noStrike" cap="none">
                  <a:solidFill>
                    <a:schemeClr val="dk1"/>
                  </a:solidFill>
                  <a:latin typeface="Didact Gothic"/>
                  <a:ea typeface="Didact Gothic"/>
                  <a:cs typeface="Didact Gothic"/>
                  <a:sym typeface="Didact Gothic"/>
                </a:defRPr>
              </a:lvl9pPr>
            </a:lstStyle>
            <a:p>
              <a:pPr marL="0" indent="0" algn="just">
                <a:lnSpc>
                  <a:spcPct val="150000"/>
                </a:lnSpc>
                <a:buClr>
                  <a:srgbClr val="003857"/>
                </a:buClr>
                <a:buNone/>
              </a:pPr>
              <a:r>
                <a:rPr lang="vi-VN" sz="2000" kern="0" dirty="0">
                  <a:solidFill>
                    <a:srgbClr val="000000"/>
                  </a:solidFill>
                  <a:latin typeface="Times New Roman" pitchFamily="18" charset="0"/>
                  <a:ea typeface="Comfortaa"/>
                  <a:cs typeface="Times New Roman" pitchFamily="18" charset="0"/>
                  <a:sym typeface="Comfortaa"/>
                </a:rPr>
                <a:t>Tìm số từ cho thấy tác giả đã miêu tả một trận bão lớn</a:t>
              </a:r>
              <a:r>
                <a:rPr lang="vi-VN" sz="1600" kern="0" dirty="0">
                  <a:solidFill>
                    <a:srgbClr val="000000"/>
                  </a:solidFill>
                  <a:latin typeface="Times New Roman" pitchFamily="18" charset="0"/>
                  <a:ea typeface="Comfortaa"/>
                  <a:cs typeface="Times New Roman" pitchFamily="18" charset="0"/>
                  <a:sym typeface="Comfortaa"/>
                </a:rPr>
                <a:t>.</a:t>
              </a:r>
            </a:p>
          </p:txBody>
        </p:sp>
        <p:sp>
          <p:nvSpPr>
            <p:cNvPr id="62" name="Google Shape;2019;p46"/>
            <p:cNvSpPr txBox="1">
              <a:spLocks/>
            </p:cNvSpPr>
            <p:nvPr/>
          </p:nvSpPr>
          <p:spPr>
            <a:xfrm>
              <a:off x="877775" y="1924449"/>
              <a:ext cx="1184100" cy="48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hianita"/>
                <a:buNone/>
                <a:defRPr sz="3000" b="0" i="0" u="none" strike="noStrike" cap="none">
                  <a:solidFill>
                    <a:schemeClr val="dk1"/>
                  </a:solidFill>
                  <a:latin typeface="Bahianita"/>
                  <a:ea typeface="Bahianita"/>
                  <a:cs typeface="Bahianita"/>
                  <a:sym typeface="Bahianita"/>
                </a:defRPr>
              </a:lvl1pPr>
              <a:lvl2pPr marR="0" lvl="1"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2pPr>
              <a:lvl3pPr marR="0" lvl="2"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3pPr>
              <a:lvl4pPr marR="0" lvl="3"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4pPr>
              <a:lvl5pPr marR="0" lvl="4"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5pPr>
              <a:lvl6pPr marR="0" lvl="5"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6pPr>
              <a:lvl7pPr marR="0" lvl="6"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7pPr>
              <a:lvl8pPr marR="0" lvl="7"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8pPr>
              <a:lvl9pPr marR="0" lvl="8"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9pPr>
            </a:lstStyle>
            <a:p>
              <a:pPr algn="ctr">
                <a:buClr>
                  <a:srgbClr val="003857"/>
                </a:buClr>
              </a:pPr>
              <a:r>
                <a:rPr lang="vi-VN" sz="2400" b="1" kern="0" dirty="0">
                  <a:solidFill>
                    <a:srgbClr val="000000"/>
                  </a:solidFill>
                  <a:latin typeface="Times New Roman" pitchFamily="18" charset="0"/>
                  <a:cs typeface="Times New Roman" pitchFamily="18" charset="0"/>
                </a:rPr>
                <a:t>Nhóm 3</a:t>
              </a:r>
              <a:endParaRPr lang="en" sz="2400" b="1" kern="0" dirty="0">
                <a:solidFill>
                  <a:srgbClr val="000000"/>
                </a:solidFill>
                <a:latin typeface="Times New Roman" pitchFamily="18" charset="0"/>
                <a:cs typeface="Times New Roman" pitchFamily="18" charset="0"/>
              </a:endParaRPr>
            </a:p>
          </p:txBody>
        </p:sp>
      </p:grpSp>
      <p:grpSp>
        <p:nvGrpSpPr>
          <p:cNvPr id="63" name="Group 62"/>
          <p:cNvGrpSpPr/>
          <p:nvPr/>
        </p:nvGrpSpPr>
        <p:grpSpPr>
          <a:xfrm>
            <a:off x="8400261" y="1949794"/>
            <a:ext cx="1939969" cy="4200323"/>
            <a:chOff x="2998175" y="1491630"/>
            <a:chExt cx="1939969" cy="3150242"/>
          </a:xfrm>
        </p:grpSpPr>
        <p:grpSp>
          <p:nvGrpSpPr>
            <p:cNvPr id="64" name="Group 63"/>
            <p:cNvGrpSpPr/>
            <p:nvPr/>
          </p:nvGrpSpPr>
          <p:grpSpPr>
            <a:xfrm>
              <a:off x="2998175" y="1491630"/>
              <a:ext cx="1939969" cy="3150242"/>
              <a:chOff x="2313305" y="1880638"/>
              <a:chExt cx="1443009" cy="2219700"/>
            </a:xfrm>
          </p:grpSpPr>
          <p:sp>
            <p:nvSpPr>
              <p:cNvPr id="66" name="Google Shape;1998;p46"/>
              <p:cNvSpPr/>
              <p:nvPr/>
            </p:nvSpPr>
            <p:spPr>
              <a:xfrm>
                <a:off x="2411114" y="1880638"/>
                <a:ext cx="1345200" cy="2134500"/>
              </a:xfrm>
              <a:prstGeom prst="roundRect">
                <a:avLst>
                  <a:gd name="adj" fmla="val 10839"/>
                </a:avLst>
              </a:prstGeom>
              <a:solidFill>
                <a:srgbClr val="FFFF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2003;p46"/>
              <p:cNvSpPr/>
              <p:nvPr/>
            </p:nvSpPr>
            <p:spPr>
              <a:xfrm>
                <a:off x="2315339" y="1965838"/>
                <a:ext cx="1345200" cy="2134500"/>
              </a:xfrm>
              <a:prstGeom prst="roundRect">
                <a:avLst>
                  <a:gd name="adj" fmla="val 10839"/>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cxnSp>
            <p:nvCxnSpPr>
              <p:cNvPr id="68" name="Google Shape;2008;p46"/>
              <p:cNvCxnSpPr/>
              <p:nvPr/>
            </p:nvCxnSpPr>
            <p:spPr>
              <a:xfrm>
                <a:off x="2313305" y="2403034"/>
                <a:ext cx="1345200" cy="0"/>
              </a:xfrm>
              <a:prstGeom prst="straightConnector1">
                <a:avLst/>
              </a:prstGeom>
              <a:noFill/>
              <a:ln w="19050" cap="flat" cmpd="sng">
                <a:solidFill>
                  <a:schemeClr val="dk1"/>
                </a:solidFill>
                <a:prstDash val="solid"/>
                <a:round/>
                <a:headEnd type="none" w="med" len="med"/>
                <a:tailEnd type="none" w="med" len="med"/>
              </a:ln>
            </p:spPr>
          </p:cxnSp>
          <p:sp>
            <p:nvSpPr>
              <p:cNvPr id="69" name="Google Shape;2018;p46"/>
              <p:cNvSpPr txBox="1">
                <a:spLocks/>
              </p:cNvSpPr>
              <p:nvPr/>
            </p:nvSpPr>
            <p:spPr>
              <a:xfrm>
                <a:off x="2422650" y="1924449"/>
                <a:ext cx="1184100" cy="48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hianita"/>
                  <a:buNone/>
                  <a:defRPr sz="3000" b="0" i="0" u="none" strike="noStrike" cap="none">
                    <a:solidFill>
                      <a:schemeClr val="dk1"/>
                    </a:solidFill>
                    <a:latin typeface="Bahianita"/>
                    <a:ea typeface="Bahianita"/>
                    <a:cs typeface="Bahianita"/>
                    <a:sym typeface="Bahianita"/>
                  </a:defRPr>
                </a:lvl1pPr>
                <a:lvl2pPr marR="0" lvl="1"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2pPr>
                <a:lvl3pPr marR="0" lvl="2"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3pPr>
                <a:lvl4pPr marR="0" lvl="3"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4pPr>
                <a:lvl5pPr marR="0" lvl="4"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5pPr>
                <a:lvl6pPr marR="0" lvl="5"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6pPr>
                <a:lvl7pPr marR="0" lvl="6"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7pPr>
                <a:lvl8pPr marR="0" lvl="7"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8pPr>
                <a:lvl9pPr marR="0" lvl="8"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9pPr>
              </a:lstStyle>
              <a:p>
                <a:pPr algn="ctr">
                  <a:buClr>
                    <a:srgbClr val="003857"/>
                  </a:buClr>
                </a:pPr>
                <a:r>
                  <a:rPr lang="en" sz="2400" kern="0" dirty="0">
                    <a:solidFill>
                      <a:srgbClr val="000000"/>
                    </a:solidFill>
                    <a:latin typeface="Times New Roman" pitchFamily="18" charset="0"/>
                    <a:cs typeface="Times New Roman" pitchFamily="18" charset="0"/>
                  </a:rPr>
                  <a:t>Nhóm </a:t>
                </a:r>
                <a:r>
                  <a:rPr lang="vi-VN" sz="2400" kern="0" dirty="0">
                    <a:solidFill>
                      <a:srgbClr val="000000"/>
                    </a:solidFill>
                    <a:latin typeface="Times New Roman" pitchFamily="18" charset="0"/>
                    <a:cs typeface="Times New Roman" pitchFamily="18" charset="0"/>
                  </a:rPr>
                  <a:t>4</a:t>
                </a:r>
                <a:endParaRPr lang="en" sz="2400" kern="0" dirty="0">
                  <a:solidFill>
                    <a:srgbClr val="000000"/>
                  </a:solidFill>
                  <a:latin typeface="Times New Roman" pitchFamily="18" charset="0"/>
                  <a:cs typeface="Times New Roman" pitchFamily="18" charset="0"/>
                </a:endParaRPr>
              </a:p>
            </p:txBody>
          </p:sp>
        </p:grpSp>
        <p:sp>
          <p:nvSpPr>
            <p:cNvPr id="65" name="Google Shape;2011;p46"/>
            <p:cNvSpPr txBox="1">
              <a:spLocks/>
            </p:cNvSpPr>
            <p:nvPr/>
          </p:nvSpPr>
          <p:spPr>
            <a:xfrm>
              <a:off x="3121148" y="2242269"/>
              <a:ext cx="1688235" cy="22803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kern="0" dirty="0">
                  <a:latin typeface="Times New Roman" pitchFamily="18" charset="0"/>
                  <a:ea typeface="Comfortaa"/>
                  <a:cs typeface="Times New Roman" pitchFamily="18" charset="0"/>
                  <a:sym typeface="Comfortaa"/>
                </a:rPr>
                <a:t>Tìm những từ, cụm từ Hán Việt cho thấy sự ghê rợn của trận bão.</a:t>
              </a:r>
            </a:p>
          </p:txBody>
        </p:sp>
      </p:grpSp>
      <p:sp>
        <p:nvSpPr>
          <p:cNvPr id="70" name="Title 1"/>
          <p:cNvSpPr txBox="1">
            <a:spLocks/>
          </p:cNvSpPr>
          <p:nvPr/>
        </p:nvSpPr>
        <p:spPr>
          <a:xfrm>
            <a:off x="1497606" y="1299791"/>
            <a:ext cx="4183115" cy="6500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hianita"/>
              <a:buNone/>
              <a:defRPr sz="3500" b="0" i="0" u="none" strike="noStrike" cap="none">
                <a:solidFill>
                  <a:schemeClr val="dk1"/>
                </a:solidFill>
                <a:latin typeface="Bahianita"/>
                <a:ea typeface="Bahianita"/>
                <a:cs typeface="Bahianita"/>
                <a:sym typeface="Bahianita"/>
              </a:defRPr>
            </a:lvl1pPr>
            <a:lvl2pPr marR="0" lvl="1"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2pPr>
            <a:lvl3pPr marR="0" lvl="2"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3pPr>
            <a:lvl4pPr marR="0" lvl="3"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4pPr>
            <a:lvl5pPr marR="0" lvl="4"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5pPr>
            <a:lvl6pPr marR="0" lvl="5"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6pPr>
            <a:lvl7pPr marR="0" lvl="6"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7pPr>
            <a:lvl8pPr marR="0" lvl="7"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8pPr>
            <a:lvl9pPr marR="0" lvl="8" algn="l" rtl="0">
              <a:lnSpc>
                <a:spcPct val="100000"/>
              </a:lnSpc>
              <a:spcBef>
                <a:spcPts val="0"/>
              </a:spcBef>
              <a:spcAft>
                <a:spcPts val="0"/>
              </a:spcAft>
              <a:buClr>
                <a:schemeClr val="dk1"/>
              </a:buClr>
              <a:buSzPts val="3000"/>
              <a:buFont typeface="Bahianita"/>
              <a:buNone/>
              <a:defRPr sz="3000" b="1" i="0" u="none" strike="noStrike" cap="none">
                <a:solidFill>
                  <a:schemeClr val="dk1"/>
                </a:solidFill>
                <a:latin typeface="Bahianita"/>
                <a:ea typeface="Bahianita"/>
                <a:cs typeface="Bahianita"/>
                <a:sym typeface="Bahianita"/>
              </a:defRPr>
            </a:lvl9pPr>
          </a:lstStyle>
          <a:p>
            <a:r>
              <a:rPr lang="en-US" sz="2400" b="1" dirty="0">
                <a:solidFill>
                  <a:srgbClr val="000000"/>
                </a:solidFill>
                <a:latin typeface="Times New Roman" pitchFamily="18" charset="0"/>
                <a:cs typeface="Times New Roman" pitchFamily="18" charset="0"/>
                <a:sym typeface="Arial"/>
              </a:rPr>
              <a:t>a</a:t>
            </a:r>
            <a:r>
              <a:rPr lang="vi-VN" sz="2400" b="1" dirty="0">
                <a:solidFill>
                  <a:srgbClr val="000000"/>
                </a:solidFill>
                <a:latin typeface="+mj-lt"/>
                <a:cs typeface="Arial"/>
                <a:sym typeface="Arial"/>
              </a:rPr>
              <a:t>. Sự dữ dội của trận bão</a:t>
            </a:r>
            <a:endParaRPr lang="vi-VN" dirty="0">
              <a:latin typeface="+mj-lt"/>
            </a:endParaRPr>
          </a:p>
        </p:txBody>
      </p:sp>
    </p:spTree>
    <p:extLst>
      <p:ext uri="{BB962C8B-B14F-4D97-AF65-F5344CB8AC3E}">
        <p14:creationId xmlns:p14="http://schemas.microsoft.com/office/powerpoint/2010/main" val="181687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000" y="593367"/>
            <a:ext cx="3818938" cy="650000"/>
          </a:xfrm>
        </p:spPr>
        <p:txBody>
          <a:bodyPr/>
          <a:lstStyle/>
          <a:p>
            <a:pPr lvl="0"/>
            <a:r>
              <a:rPr lang="en-US" sz="2400" b="1" dirty="0">
                <a:solidFill>
                  <a:srgbClr val="000000"/>
                </a:solidFill>
                <a:cs typeface="Arial"/>
                <a:sym typeface="Arial"/>
              </a:rPr>
              <a:t>a</a:t>
            </a:r>
            <a:r>
              <a:rPr lang="vi-VN" sz="2400" b="1" dirty="0">
                <a:solidFill>
                  <a:srgbClr val="000000"/>
                </a:solidFill>
                <a:latin typeface="Arial"/>
                <a:cs typeface="Arial"/>
                <a:sym typeface="Arial"/>
              </a:rPr>
              <a:t>. </a:t>
            </a:r>
            <a:r>
              <a:rPr lang="vi-VN" sz="2400" b="1" dirty="0">
                <a:solidFill>
                  <a:srgbClr val="000000"/>
                </a:solidFill>
                <a:cs typeface="Arial"/>
                <a:sym typeface="Arial"/>
              </a:rPr>
              <a:t>Sự dữ dội của trận bão</a:t>
            </a:r>
            <a:endParaRPr lang="vi-VN" dirty="0">
              <a:latin typeface="+mj-lt"/>
            </a:endParaRPr>
          </a:p>
        </p:txBody>
      </p:sp>
      <p:grpSp>
        <p:nvGrpSpPr>
          <p:cNvPr id="4" name="Google Shape;910;p27"/>
          <p:cNvGrpSpPr/>
          <p:nvPr/>
        </p:nvGrpSpPr>
        <p:grpSpPr>
          <a:xfrm>
            <a:off x="1587877" y="500609"/>
            <a:ext cx="906819" cy="835517"/>
            <a:chOff x="63850" y="375455"/>
            <a:chExt cx="906819" cy="626638"/>
          </a:xfrm>
        </p:grpSpPr>
        <p:sp>
          <p:nvSpPr>
            <p:cNvPr id="5" name="Google Shape;911;p27"/>
            <p:cNvSpPr/>
            <p:nvPr/>
          </p:nvSpPr>
          <p:spPr>
            <a:xfrm flipH="1">
              <a:off x="193552" y="375455"/>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912;p27"/>
            <p:cNvSpPr/>
            <p:nvPr/>
          </p:nvSpPr>
          <p:spPr>
            <a:xfrm flipH="1">
              <a:off x="447847" y="442829"/>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913;p27"/>
            <p:cNvSpPr/>
            <p:nvPr/>
          </p:nvSpPr>
          <p:spPr>
            <a:xfrm flipH="1">
              <a:off x="480218" y="642264"/>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 name="Google Shape;914;p27"/>
            <p:cNvSpPr/>
            <p:nvPr/>
          </p:nvSpPr>
          <p:spPr>
            <a:xfrm flipH="1">
              <a:off x="544957" y="548381"/>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 name="Google Shape;915;p27"/>
            <p:cNvSpPr/>
            <p:nvPr/>
          </p:nvSpPr>
          <p:spPr>
            <a:xfrm flipH="1">
              <a:off x="726492" y="514989"/>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916;p27"/>
            <p:cNvSpPr/>
            <p:nvPr/>
          </p:nvSpPr>
          <p:spPr>
            <a:xfrm flipH="1">
              <a:off x="370576" y="728243"/>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917;p27"/>
            <p:cNvSpPr/>
            <p:nvPr/>
          </p:nvSpPr>
          <p:spPr>
            <a:xfrm flipH="1">
              <a:off x="477637" y="665009"/>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918;p27"/>
            <p:cNvSpPr/>
            <p:nvPr/>
          </p:nvSpPr>
          <p:spPr>
            <a:xfrm flipH="1">
              <a:off x="538827" y="698723"/>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919;p27"/>
            <p:cNvSpPr/>
            <p:nvPr/>
          </p:nvSpPr>
          <p:spPr>
            <a:xfrm flipH="1">
              <a:off x="735257" y="853312"/>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920;p27"/>
            <p:cNvSpPr/>
            <p:nvPr/>
          </p:nvSpPr>
          <p:spPr>
            <a:xfrm flipH="1">
              <a:off x="196788" y="639468"/>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921;p27"/>
            <p:cNvSpPr/>
            <p:nvPr/>
          </p:nvSpPr>
          <p:spPr>
            <a:xfrm flipH="1">
              <a:off x="267657" y="648501"/>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922;p27"/>
            <p:cNvSpPr/>
            <p:nvPr/>
          </p:nvSpPr>
          <p:spPr>
            <a:xfrm flipH="1">
              <a:off x="461183" y="663611"/>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923;p27"/>
            <p:cNvSpPr/>
            <p:nvPr/>
          </p:nvSpPr>
          <p:spPr>
            <a:xfrm flipH="1">
              <a:off x="63850" y="745234"/>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924;p27"/>
            <p:cNvSpPr/>
            <p:nvPr/>
          </p:nvSpPr>
          <p:spPr>
            <a:xfrm flipH="1">
              <a:off x="327095" y="788902"/>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925;p27"/>
            <p:cNvSpPr/>
            <p:nvPr/>
          </p:nvSpPr>
          <p:spPr>
            <a:xfrm flipH="1">
              <a:off x="202463" y="9154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926;p27"/>
            <p:cNvSpPr/>
            <p:nvPr/>
          </p:nvSpPr>
          <p:spPr>
            <a:xfrm flipH="1">
              <a:off x="597700" y="90168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 name="Google Shape;927;p27"/>
          <p:cNvGrpSpPr/>
          <p:nvPr/>
        </p:nvGrpSpPr>
        <p:grpSpPr>
          <a:xfrm>
            <a:off x="9697368" y="5901241"/>
            <a:ext cx="906819" cy="835517"/>
            <a:chOff x="8173326" y="4425930"/>
            <a:chExt cx="906819" cy="626638"/>
          </a:xfrm>
        </p:grpSpPr>
        <p:sp>
          <p:nvSpPr>
            <p:cNvPr id="22" name="Google Shape;928;p27"/>
            <p:cNvSpPr/>
            <p:nvPr/>
          </p:nvSpPr>
          <p:spPr>
            <a:xfrm>
              <a:off x="8368356" y="44259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929;p27"/>
            <p:cNvSpPr/>
            <p:nvPr/>
          </p:nvSpPr>
          <p:spPr>
            <a:xfrm>
              <a:off x="8659583" y="44933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930;p27"/>
            <p:cNvSpPr/>
            <p:nvPr/>
          </p:nvSpPr>
          <p:spPr>
            <a:xfrm>
              <a:off x="8628557" y="46927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931;p27"/>
            <p:cNvSpPr/>
            <p:nvPr/>
          </p:nvSpPr>
          <p:spPr>
            <a:xfrm>
              <a:off x="8450572" y="45988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932;p27"/>
            <p:cNvSpPr/>
            <p:nvPr/>
          </p:nvSpPr>
          <p:spPr>
            <a:xfrm>
              <a:off x="8383842" y="45654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933;p27"/>
            <p:cNvSpPr/>
            <p:nvPr/>
          </p:nvSpPr>
          <p:spPr>
            <a:xfrm>
              <a:off x="8664530" y="47787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934;p27"/>
            <p:cNvSpPr/>
            <p:nvPr/>
          </p:nvSpPr>
          <p:spPr>
            <a:xfrm>
              <a:off x="8627750" y="47154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935;p27"/>
            <p:cNvSpPr/>
            <p:nvPr/>
          </p:nvSpPr>
          <p:spPr>
            <a:xfrm>
              <a:off x="8427343" y="47491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936;p27"/>
            <p:cNvSpPr/>
            <p:nvPr/>
          </p:nvSpPr>
          <p:spPr>
            <a:xfrm>
              <a:off x="8378680" y="49037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937;p27"/>
            <p:cNvSpPr/>
            <p:nvPr/>
          </p:nvSpPr>
          <p:spPr>
            <a:xfrm>
              <a:off x="8912041" y="46899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938;p27"/>
            <p:cNvSpPr/>
            <p:nvPr/>
          </p:nvSpPr>
          <p:spPr>
            <a:xfrm>
              <a:off x="8719323" y="46989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939;p27"/>
            <p:cNvSpPr/>
            <p:nvPr/>
          </p:nvSpPr>
          <p:spPr>
            <a:xfrm>
              <a:off x="8648022" y="47140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940;p27"/>
            <p:cNvSpPr/>
            <p:nvPr/>
          </p:nvSpPr>
          <p:spPr>
            <a:xfrm>
              <a:off x="8173326" y="4795709"/>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941;p27"/>
            <p:cNvSpPr/>
            <p:nvPr/>
          </p:nvSpPr>
          <p:spPr>
            <a:xfrm>
              <a:off x="8773785" y="4839377"/>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942;p27"/>
            <p:cNvSpPr/>
            <p:nvPr/>
          </p:nvSpPr>
          <p:spPr>
            <a:xfrm>
              <a:off x="8898564" y="496593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943;p27"/>
            <p:cNvSpPr/>
            <p:nvPr/>
          </p:nvSpPr>
          <p:spPr>
            <a:xfrm>
              <a:off x="8503326" y="49521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aphicFrame>
        <p:nvGraphicFramePr>
          <p:cNvPr id="39" name="Table 38"/>
          <p:cNvGraphicFramePr>
            <a:graphicFrameLocks noGrp="1"/>
          </p:cNvGraphicFramePr>
          <p:nvPr>
            <p:extLst/>
          </p:nvPr>
        </p:nvGraphicFramePr>
        <p:xfrm>
          <a:off x="2217424" y="1508790"/>
          <a:ext cx="7707248" cy="5105387"/>
        </p:xfrm>
        <a:graphic>
          <a:graphicData uri="http://schemas.openxmlformats.org/drawingml/2006/table">
            <a:tbl>
              <a:tblPr firstRow="1" bandRow="1">
                <a:tableStyleId>{793D81CF-94F2-401A-BA57-92F5A7B2D0C5}</a:tableStyleId>
              </a:tblPr>
              <a:tblGrid>
                <a:gridCol w="1574320">
                  <a:extLst>
                    <a:ext uri="{9D8B030D-6E8A-4147-A177-3AD203B41FA5}">
                      <a16:colId xmlns:a16="http://schemas.microsoft.com/office/drawing/2014/main" val="20000"/>
                    </a:ext>
                  </a:extLst>
                </a:gridCol>
                <a:gridCol w="2279304">
                  <a:extLst>
                    <a:ext uri="{9D8B030D-6E8A-4147-A177-3AD203B41FA5}">
                      <a16:colId xmlns:a16="http://schemas.microsoft.com/office/drawing/2014/main" val="20001"/>
                    </a:ext>
                  </a:extLst>
                </a:gridCol>
                <a:gridCol w="2041176">
                  <a:extLst>
                    <a:ext uri="{9D8B030D-6E8A-4147-A177-3AD203B41FA5}">
                      <a16:colId xmlns:a16="http://schemas.microsoft.com/office/drawing/2014/main" val="20002"/>
                    </a:ext>
                  </a:extLst>
                </a:gridCol>
                <a:gridCol w="1812448">
                  <a:extLst>
                    <a:ext uri="{9D8B030D-6E8A-4147-A177-3AD203B41FA5}">
                      <a16:colId xmlns:a16="http://schemas.microsoft.com/office/drawing/2014/main" val="20003"/>
                    </a:ext>
                  </a:extLst>
                </a:gridCol>
              </a:tblGrid>
              <a:tr h="960107">
                <a:tc>
                  <a:txBody>
                    <a:bodyPr/>
                    <a:lstStyle/>
                    <a:p>
                      <a:pPr algn="ctr"/>
                      <a:r>
                        <a:rPr lang="vi-VN" sz="2400" dirty="0">
                          <a:solidFill>
                            <a:schemeClr val="accent6"/>
                          </a:solidFill>
                          <a:latin typeface="+mj-lt"/>
                        </a:rPr>
                        <a:t>Danh từ</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accent6"/>
                          </a:solidFill>
                          <a:latin typeface="+mj-lt"/>
                        </a:rPr>
                        <a:t>Tính</a:t>
                      </a:r>
                      <a:r>
                        <a:rPr lang="vi-VN" sz="2400" baseline="0" dirty="0">
                          <a:solidFill>
                            <a:schemeClr val="accent6"/>
                          </a:solidFill>
                          <a:latin typeface="+mj-lt"/>
                        </a:rPr>
                        <a:t> từ</a:t>
                      </a:r>
                    </a:p>
                    <a:p>
                      <a:pPr algn="ctr"/>
                      <a:r>
                        <a:rPr lang="vi-VN" sz="2400" baseline="0" dirty="0">
                          <a:solidFill>
                            <a:schemeClr val="accent6"/>
                          </a:solidFill>
                          <a:latin typeface="+mj-lt"/>
                        </a:rPr>
                        <a:t>Động từ</a:t>
                      </a:r>
                      <a:endParaRPr lang="vi-VN" sz="2400" dirty="0">
                        <a:solidFill>
                          <a:schemeClr val="accent6"/>
                        </a:solidFill>
                        <a:latin typeface="+mj-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accent6"/>
                          </a:solidFill>
                          <a:latin typeface="+mj-lt"/>
                        </a:rPr>
                        <a:t>Số</a:t>
                      </a:r>
                      <a:r>
                        <a:rPr lang="vi-VN" sz="2400" baseline="0" dirty="0">
                          <a:solidFill>
                            <a:schemeClr val="accent6"/>
                          </a:solidFill>
                          <a:latin typeface="+mj-lt"/>
                        </a:rPr>
                        <a:t> từ</a:t>
                      </a:r>
                      <a:endParaRPr lang="vi-VN" sz="2400" dirty="0">
                        <a:solidFill>
                          <a:schemeClr val="accent6"/>
                        </a:solidFill>
                        <a:latin typeface="+mj-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accent6"/>
                          </a:solidFill>
                          <a:latin typeface="+mj-lt"/>
                        </a:rPr>
                        <a:t>Từ</a:t>
                      </a:r>
                      <a:r>
                        <a:rPr lang="vi-VN" sz="2400" baseline="0" dirty="0">
                          <a:solidFill>
                            <a:schemeClr val="accent6"/>
                          </a:solidFill>
                          <a:latin typeface="+mj-lt"/>
                        </a:rPr>
                        <a:t> Hán Việt</a:t>
                      </a:r>
                      <a:endParaRPr lang="vi-VN" sz="2400" dirty="0">
                        <a:solidFill>
                          <a:schemeClr val="accent6"/>
                        </a:solidFill>
                        <a:latin typeface="+mj-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45280">
                <a:tc>
                  <a:txBody>
                    <a:bodyPr/>
                    <a:lstStyle/>
                    <a:p>
                      <a:pPr marL="285750" indent="-285750" algn="just">
                        <a:buFont typeface="Arial" pitchFamily="34" charset="0"/>
                        <a:buChar char="•"/>
                      </a:pPr>
                      <a:endParaRPr lang="vi-VN" sz="24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285750" indent="-285750" algn="just">
                        <a:buFont typeface="Arial" pitchFamily="34" charset="0"/>
                        <a:buChar char="•"/>
                      </a:pPr>
                      <a:endParaRPr lang="vi-VN" sz="2400" dirty="0">
                        <a:latin typeface="+mj-lt"/>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endParaRPr lang="vi-VN" sz="24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 typeface="Arial" pitchFamily="34" charset="0"/>
                        <a:buNone/>
                      </a:pPr>
                      <a:endParaRPr lang="vi-VN" sz="2400" dirty="0"/>
                    </a:p>
                    <a:p>
                      <a:pPr marL="0" indent="0" algn="just">
                        <a:buFont typeface="Arial" pitchFamily="34" charset="0"/>
                        <a:buNone/>
                      </a:pPr>
                      <a:endParaRPr lang="vi-VN" sz="2400" dirty="0"/>
                    </a:p>
                    <a:p>
                      <a:pPr marL="0" indent="0" algn="just">
                        <a:buFont typeface="Arial" pitchFamily="34" charset="0"/>
                        <a:buNone/>
                      </a:pPr>
                      <a:endParaRPr lang="vi-VN" sz="2400" dirty="0"/>
                    </a:p>
                    <a:p>
                      <a:pPr marL="0" indent="0" algn="just">
                        <a:buFont typeface="Arial" pitchFamily="34" charset="0"/>
                        <a:buNone/>
                      </a:pPr>
                      <a:endParaRPr lang="vi-VN" sz="2400" dirty="0"/>
                    </a:p>
                    <a:p>
                      <a:pPr marL="0" indent="0" algn="just">
                        <a:buFont typeface="Arial" pitchFamily="34" charset="0"/>
                        <a:buNone/>
                      </a:pPr>
                      <a:endParaRPr lang="vi-VN" sz="2400" dirty="0"/>
                    </a:p>
                    <a:p>
                      <a:pPr marL="0" indent="0" algn="just">
                        <a:buFont typeface="Arial" pitchFamily="34" charset="0"/>
                        <a:buNone/>
                      </a:pPr>
                      <a:endParaRPr lang="vi-VN" sz="2400" dirty="0"/>
                    </a:p>
                    <a:p>
                      <a:pPr marL="0" indent="0" algn="just">
                        <a:buFont typeface="Arial" pitchFamily="34" charset="0"/>
                        <a:buNone/>
                      </a:pPr>
                      <a:endParaRPr lang="vi-VN" sz="2400" dirty="0"/>
                    </a:p>
                    <a:p>
                      <a:pPr marL="0" indent="0" algn="just">
                        <a:buFont typeface="Arial" pitchFamily="34" charset="0"/>
                        <a:buNone/>
                      </a:pPr>
                      <a:endParaRPr lang="vi-VN" sz="2400" dirty="0"/>
                    </a:p>
                    <a:p>
                      <a:pPr marL="0" indent="0" algn="just">
                        <a:buFont typeface="Arial" pitchFamily="34" charset="0"/>
                        <a:buNone/>
                      </a:pPr>
                      <a:endParaRPr lang="vi-VN" sz="2400" dirty="0"/>
                    </a:p>
                    <a:p>
                      <a:pPr marL="0" indent="0" algn="just">
                        <a:buFont typeface="Arial" pitchFamily="34" charset="0"/>
                        <a:buNone/>
                      </a:pPr>
                      <a:endParaRPr lang="vi-VN" sz="2400" dirty="0"/>
                    </a:p>
                    <a:p>
                      <a:pPr marL="0" indent="0" algn="just">
                        <a:buFont typeface="Arial" pitchFamily="34" charset="0"/>
                        <a:buNone/>
                      </a:pPr>
                      <a:endParaRPr lang="vi-VN" sz="2400" dirty="0"/>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1" name="Rectangle 40"/>
          <p:cNvSpPr/>
          <p:nvPr/>
        </p:nvSpPr>
        <p:spPr>
          <a:xfrm>
            <a:off x="2211765" y="2468893"/>
            <a:ext cx="1580001" cy="1938992"/>
          </a:xfrm>
          <a:prstGeom prst="rect">
            <a:avLst/>
          </a:prstGeom>
        </p:spPr>
        <p:txBody>
          <a:bodyPr wrap="square">
            <a:spAutoFit/>
          </a:bodyPr>
          <a:lstStyle/>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cánh cung</a:t>
            </a:r>
            <a:endParaRPr lang="vi-VN" sz="2400" kern="0" dirty="0">
              <a:solidFill>
                <a:srgbClr val="000000"/>
              </a:solidFill>
              <a:latin typeface="+mj-lt"/>
              <a:cs typeface="Arial"/>
              <a:sym typeface="Arial"/>
            </a:endParaRP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hỏa lực</a:t>
            </a:r>
            <a:endParaRPr lang="vi-VN" sz="2400" kern="0" dirty="0">
              <a:solidFill>
                <a:srgbClr val="000000"/>
              </a:solidFill>
              <a:latin typeface="+mj-lt"/>
              <a:cs typeface="Arial"/>
              <a:sym typeface="Arial"/>
            </a:endParaRP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trống trận</a:t>
            </a:r>
            <a:endParaRPr lang="vi-VN" sz="2400" kern="0" dirty="0">
              <a:solidFill>
                <a:srgbClr val="003857"/>
              </a:solidFill>
              <a:latin typeface="+mj-lt"/>
              <a:cs typeface="Arial"/>
              <a:sym typeface="Arial"/>
            </a:endParaRPr>
          </a:p>
        </p:txBody>
      </p:sp>
      <p:sp>
        <p:nvSpPr>
          <p:cNvPr id="42" name="Rectangle 41"/>
          <p:cNvSpPr/>
          <p:nvPr/>
        </p:nvSpPr>
        <p:spPr>
          <a:xfrm>
            <a:off x="3756248" y="2492895"/>
            <a:ext cx="2286000" cy="4154984"/>
          </a:xfrm>
          <a:prstGeom prst="rect">
            <a:avLst/>
          </a:prstGeom>
          <a:solidFill>
            <a:srgbClr val="FFC000"/>
          </a:solidFill>
        </p:spPr>
        <p:txBody>
          <a:bodyPr wrap="square">
            <a:spAutoFit/>
          </a:bodyPr>
          <a:lstStyle/>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buốt</a:t>
            </a:r>
            <a:endParaRPr lang="vi-VN" sz="2400" kern="0" dirty="0">
              <a:solidFill>
                <a:srgbClr val="000000"/>
              </a:solidFill>
              <a:latin typeface="+mj-lt"/>
              <a:cs typeface="Arial"/>
              <a:sym typeface="Arial"/>
            </a:endParaRP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rát</a:t>
            </a:r>
            <a:endParaRPr lang="vi-VN" sz="2400" kern="0" dirty="0">
              <a:solidFill>
                <a:srgbClr val="000000"/>
              </a:solidFill>
              <a:latin typeface="+mj-lt"/>
              <a:cs typeface="Arial"/>
              <a:sym typeface="Arial"/>
            </a:endParaRP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liên thanh quạt lia lịa</a:t>
            </a: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trắng mù mù</a:t>
            </a:r>
            <a:endParaRPr lang="vi-VN" sz="2400" kern="0" dirty="0">
              <a:solidFill>
                <a:srgbClr val="000000"/>
              </a:solidFill>
              <a:latin typeface="+mj-lt"/>
              <a:cs typeface="Arial"/>
              <a:sym typeface="Arial"/>
            </a:endParaRP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thúc</a:t>
            </a:r>
            <a:endParaRPr lang="vi-VN" sz="2400" kern="0" dirty="0">
              <a:solidFill>
                <a:srgbClr val="000000"/>
              </a:solidFill>
              <a:latin typeface="+mj-lt"/>
              <a:cs typeface="Arial"/>
              <a:sym typeface="Arial"/>
            </a:endParaRP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âm âm rền rền</a:t>
            </a:r>
            <a:endParaRPr lang="vi-VN" sz="2400" kern="0" dirty="0">
              <a:solidFill>
                <a:srgbClr val="000000"/>
              </a:solidFill>
              <a:latin typeface="+mj-lt"/>
              <a:cs typeface="Arial"/>
              <a:sym typeface="Arial"/>
            </a:endParaRP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vỡ tung</a:t>
            </a:r>
            <a:endParaRPr lang="vi-VN" sz="2400" kern="0" dirty="0">
              <a:solidFill>
                <a:srgbClr val="000000"/>
              </a:solidFill>
              <a:latin typeface="+mj-lt"/>
              <a:cs typeface="Arial"/>
              <a:sym typeface="Arial"/>
            </a:endParaRP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rít lên</a:t>
            </a:r>
            <a:endParaRPr lang="vi-VN" sz="2400" kern="0" dirty="0">
              <a:solidFill>
                <a:srgbClr val="000000"/>
              </a:solidFill>
              <a:latin typeface="+mj-lt"/>
              <a:cs typeface="Arial"/>
              <a:sym typeface="Arial"/>
            </a:endParaRP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rú lên</a:t>
            </a:r>
            <a:endParaRPr lang="vi-VN" sz="2400" kern="0" dirty="0">
              <a:solidFill>
                <a:srgbClr val="000000"/>
              </a:solidFill>
              <a:latin typeface="+mj-lt"/>
              <a:cs typeface="Arial"/>
              <a:sym typeface="Arial"/>
            </a:endParaRPr>
          </a:p>
          <a:p>
            <a:pPr marL="285750" indent="-285750" algn="just">
              <a:buClr>
                <a:srgbClr val="000000"/>
              </a:buClr>
              <a:buFont typeface="Arial" pitchFamily="34" charset="0"/>
              <a:buChar char="•"/>
            </a:pPr>
            <a:r>
              <a:rPr lang="vi-VN" sz="2400" i="1" kern="0" dirty="0">
                <a:solidFill>
                  <a:srgbClr val="000000"/>
                </a:solidFill>
                <a:latin typeface="+mj-lt"/>
                <a:cs typeface="Arial"/>
                <a:sym typeface="Arial"/>
              </a:rPr>
              <a:t>ghê rợn</a:t>
            </a:r>
            <a:endParaRPr lang="vi-VN" sz="2400" kern="0" dirty="0">
              <a:solidFill>
                <a:srgbClr val="003857"/>
              </a:solidFill>
              <a:latin typeface="+mj-lt"/>
              <a:cs typeface="Arial"/>
              <a:sym typeface="Arial"/>
            </a:endParaRPr>
          </a:p>
        </p:txBody>
      </p:sp>
      <p:sp>
        <p:nvSpPr>
          <p:cNvPr id="43" name="Rectangle 42"/>
          <p:cNvSpPr/>
          <p:nvPr/>
        </p:nvSpPr>
        <p:spPr>
          <a:xfrm>
            <a:off x="6062938" y="2444115"/>
            <a:ext cx="2049286" cy="3416320"/>
          </a:xfrm>
          <a:prstGeom prst="rect">
            <a:avLst/>
          </a:prstGeom>
          <a:solidFill>
            <a:srgbClr val="00B0F0"/>
          </a:solidFill>
        </p:spPr>
        <p:txBody>
          <a:bodyPr wrap="square">
            <a:spAutoFit/>
          </a:bodyPr>
          <a:lstStyle/>
          <a:p>
            <a:pPr marL="285750" indent="-285750">
              <a:buClr>
                <a:srgbClr val="000000"/>
              </a:buClr>
              <a:buFont typeface="Arial" pitchFamily="34" charset="0"/>
              <a:buChar char="•"/>
            </a:pPr>
            <a:r>
              <a:rPr lang="vi-VN" sz="2400" i="1" kern="0" dirty="0">
                <a:solidFill>
                  <a:schemeClr val="bg2"/>
                </a:solidFill>
                <a:latin typeface="+mj-lt"/>
                <a:cs typeface="Arial"/>
                <a:sym typeface="Arial"/>
              </a:rPr>
              <a:t>ba ngàn thước</a:t>
            </a:r>
            <a:endParaRPr lang="vi-VN" sz="2400" kern="0" dirty="0">
              <a:solidFill>
                <a:schemeClr val="bg2"/>
              </a:solidFill>
              <a:latin typeface="+mj-lt"/>
              <a:cs typeface="Arial"/>
              <a:sym typeface="Arial"/>
            </a:endParaRPr>
          </a:p>
          <a:p>
            <a:pPr marL="285750" indent="-285750">
              <a:buClr>
                <a:srgbClr val="000000"/>
              </a:buClr>
              <a:buFont typeface="Arial" pitchFamily="34" charset="0"/>
              <a:buChar char="•"/>
            </a:pPr>
            <a:r>
              <a:rPr lang="vi-VN" sz="2400" i="1" kern="0" dirty="0">
                <a:solidFill>
                  <a:schemeClr val="bg2"/>
                </a:solidFill>
                <a:latin typeface="+mj-lt"/>
                <a:cs typeface="Arial"/>
                <a:sym typeface="Arial"/>
              </a:rPr>
              <a:t>trăm thước</a:t>
            </a:r>
          </a:p>
          <a:p>
            <a:pPr algn="just">
              <a:buClr>
                <a:srgbClr val="000000"/>
              </a:buClr>
              <a:buFont typeface="Arial"/>
              <a:buNone/>
            </a:pPr>
            <a:r>
              <a:rPr lang="vi-VN" sz="2400" kern="0" dirty="0">
                <a:solidFill>
                  <a:schemeClr val="bg2"/>
                </a:solidFill>
                <a:latin typeface="+mj-lt"/>
                <a:cs typeface="Arial"/>
                <a:sym typeface="Wingdings"/>
              </a:rPr>
              <a:t></a:t>
            </a:r>
            <a:r>
              <a:rPr lang="vi-VN" sz="2400" kern="0" dirty="0">
                <a:solidFill>
                  <a:schemeClr val="bg2"/>
                </a:solidFill>
                <a:latin typeface="+mj-lt"/>
                <a:cs typeface="Arial"/>
                <a:sym typeface="Arial"/>
              </a:rPr>
              <a:t> không gian rộng, bao la.</a:t>
            </a:r>
          </a:p>
          <a:p>
            <a:pPr algn="just">
              <a:buClr>
                <a:srgbClr val="000000"/>
              </a:buClr>
              <a:buFont typeface="Arial"/>
              <a:buNone/>
            </a:pPr>
            <a:r>
              <a:rPr lang="vi-VN" sz="2400" kern="0" dirty="0">
                <a:solidFill>
                  <a:schemeClr val="bg2"/>
                </a:solidFill>
                <a:latin typeface="+mj-lt"/>
                <a:cs typeface="Arial"/>
                <a:sym typeface="Wingdings"/>
              </a:rPr>
              <a:t></a:t>
            </a:r>
            <a:r>
              <a:rPr lang="vi-VN" sz="2400" kern="0" dirty="0">
                <a:solidFill>
                  <a:schemeClr val="bg2"/>
                </a:solidFill>
                <a:latin typeface="+mj-lt"/>
                <a:cs typeface="Arial"/>
                <a:sym typeface="Arial"/>
              </a:rPr>
              <a:t> cho thấy sức gió mạnh, đẩy con người ra đi rất xa.</a:t>
            </a:r>
          </a:p>
        </p:txBody>
      </p:sp>
      <p:sp>
        <p:nvSpPr>
          <p:cNvPr id="44" name="Rectangle 43"/>
          <p:cNvSpPr/>
          <p:nvPr/>
        </p:nvSpPr>
        <p:spPr>
          <a:xfrm>
            <a:off x="8112250" y="2492891"/>
            <a:ext cx="1820515" cy="1938992"/>
          </a:xfrm>
          <a:prstGeom prst="rect">
            <a:avLst/>
          </a:prstGeom>
          <a:solidFill>
            <a:schemeClr val="accent3">
              <a:lumMod val="60000"/>
              <a:lumOff val="40000"/>
            </a:schemeClr>
          </a:solidFill>
        </p:spPr>
        <p:txBody>
          <a:bodyPr wrap="square">
            <a:spAutoFit/>
          </a:bodyPr>
          <a:lstStyle/>
          <a:p>
            <a:pPr marL="285750" indent="-285750">
              <a:buClr>
                <a:srgbClr val="000000"/>
              </a:buClr>
              <a:buFont typeface="Arial" pitchFamily="34" charset="0"/>
              <a:buChar char="•"/>
            </a:pPr>
            <a:r>
              <a:rPr lang="vi-VN" sz="2400" i="1" kern="0" dirty="0">
                <a:solidFill>
                  <a:srgbClr val="000000"/>
                </a:solidFill>
                <a:latin typeface="+mj-lt"/>
                <a:cs typeface="Arial"/>
                <a:sym typeface="Arial"/>
              </a:rPr>
              <a:t>liên thanh</a:t>
            </a:r>
          </a:p>
          <a:p>
            <a:pPr marL="285750" indent="-285750">
              <a:buClr>
                <a:srgbClr val="000000"/>
              </a:buClr>
              <a:buFont typeface="Arial" pitchFamily="34" charset="0"/>
              <a:buChar char="•"/>
            </a:pPr>
            <a:r>
              <a:rPr lang="vi-VN" sz="2400" i="1" kern="0" dirty="0">
                <a:solidFill>
                  <a:srgbClr val="000000"/>
                </a:solidFill>
                <a:latin typeface="+mj-lt"/>
                <a:cs typeface="Arial"/>
                <a:sym typeface="Arial"/>
              </a:rPr>
              <a:t>hỏa lực</a:t>
            </a:r>
            <a:endParaRPr lang="vi-VN" sz="2400" kern="0" dirty="0">
              <a:solidFill>
                <a:srgbClr val="000000"/>
              </a:solidFill>
              <a:latin typeface="+mj-lt"/>
              <a:cs typeface="Arial"/>
              <a:sym typeface="Arial"/>
            </a:endParaRPr>
          </a:p>
          <a:p>
            <a:pPr marL="285750" indent="-285750">
              <a:buClr>
                <a:srgbClr val="000000"/>
              </a:buClr>
              <a:buFont typeface="Arial" pitchFamily="34" charset="0"/>
              <a:buChar char="•"/>
            </a:pPr>
            <a:r>
              <a:rPr lang="vi-VN" sz="2400" i="1" kern="0" dirty="0">
                <a:solidFill>
                  <a:srgbClr val="000000"/>
                </a:solidFill>
                <a:latin typeface="+mj-lt"/>
                <a:cs typeface="Arial"/>
                <a:sym typeface="Arial"/>
              </a:rPr>
              <a:t>thủy tộc</a:t>
            </a:r>
            <a:endParaRPr lang="vi-VN" sz="2400" kern="0" dirty="0">
              <a:solidFill>
                <a:srgbClr val="000000"/>
              </a:solidFill>
              <a:latin typeface="+mj-lt"/>
              <a:cs typeface="Arial"/>
              <a:sym typeface="Arial"/>
            </a:endParaRPr>
          </a:p>
          <a:p>
            <a:pPr marL="285750" indent="-285750">
              <a:buClr>
                <a:srgbClr val="000000"/>
              </a:buClr>
              <a:buFont typeface="Arial" pitchFamily="34" charset="0"/>
              <a:buChar char="•"/>
            </a:pPr>
            <a:r>
              <a:rPr lang="vi-VN" sz="2400" i="1" kern="0" dirty="0">
                <a:solidFill>
                  <a:srgbClr val="000000"/>
                </a:solidFill>
                <a:latin typeface="+mj-lt"/>
                <a:cs typeface="Arial"/>
                <a:sym typeface="Arial"/>
              </a:rPr>
              <a:t>quỷ khốc thần linh</a:t>
            </a:r>
          </a:p>
        </p:txBody>
      </p:sp>
      <p:cxnSp>
        <p:nvCxnSpPr>
          <p:cNvPr id="38" name="Straight Connector 37"/>
          <p:cNvCxnSpPr/>
          <p:nvPr/>
        </p:nvCxnSpPr>
        <p:spPr>
          <a:xfrm>
            <a:off x="8112224" y="1524001"/>
            <a:ext cx="0" cy="920115"/>
          </a:xfrm>
          <a:prstGeom prst="line">
            <a:avLst/>
          </a:prstGeom>
        </p:spPr>
        <p:style>
          <a:lnRef idx="3">
            <a:schemeClr val="accent4"/>
          </a:lnRef>
          <a:fillRef idx="0">
            <a:schemeClr val="accent4"/>
          </a:fillRef>
          <a:effectRef idx="2">
            <a:schemeClr val="accent4"/>
          </a:effectRef>
          <a:fontRef idx="minor">
            <a:schemeClr val="tx1"/>
          </a:fontRef>
        </p:style>
      </p:cxnSp>
      <p:cxnSp>
        <p:nvCxnSpPr>
          <p:cNvPr id="45" name="Straight Connector 44"/>
          <p:cNvCxnSpPr/>
          <p:nvPr/>
        </p:nvCxnSpPr>
        <p:spPr>
          <a:xfrm>
            <a:off x="6042248" y="1524001"/>
            <a:ext cx="0" cy="920115"/>
          </a:xfrm>
          <a:prstGeom prst="line">
            <a:avLst/>
          </a:prstGeom>
        </p:spPr>
        <p:style>
          <a:lnRef idx="3">
            <a:schemeClr val="accent4"/>
          </a:lnRef>
          <a:fillRef idx="0">
            <a:schemeClr val="accent4"/>
          </a:fillRef>
          <a:effectRef idx="2">
            <a:schemeClr val="accent4"/>
          </a:effectRef>
          <a:fontRef idx="minor">
            <a:schemeClr val="tx1"/>
          </a:fontRef>
        </p:style>
      </p:cxnSp>
      <p:cxnSp>
        <p:nvCxnSpPr>
          <p:cNvPr id="46" name="Straight Connector 45"/>
          <p:cNvCxnSpPr/>
          <p:nvPr/>
        </p:nvCxnSpPr>
        <p:spPr>
          <a:xfrm>
            <a:off x="3756248" y="1524001"/>
            <a:ext cx="0" cy="920115"/>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6486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bg/>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bg/>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P spid="42" grpId="0" build="p" animBg="1"/>
      <p:bldP spid="43" grpId="0" build="p" animBg="1"/>
      <p:bldP spid="4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1733573" y="54103"/>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573994" y="845882"/>
            <a:ext cx="9099884" cy="3046988"/>
          </a:xfrm>
          <a:prstGeom prst="rect">
            <a:avLst/>
          </a:prstGeom>
        </p:spPr>
        <p:txBody>
          <a:bodyPr wrap="square">
            <a:spAutoFit/>
          </a:bodyPr>
          <a:lstStyle/>
          <a:p>
            <a:pPr algn="just">
              <a:lnSpc>
                <a:spcPct val="150000"/>
              </a:lnSpc>
              <a:tabLst>
                <a:tab pos="90170" algn="l"/>
                <a:tab pos="180340" algn="l"/>
              </a:tabLst>
            </a:pPr>
            <a:r>
              <a:rPr lang="en-US" sz="2400" b="1" dirty="0">
                <a:latin typeface="Times New Roman"/>
                <a:ea typeface="Times New Roman"/>
                <a:cs typeface="Times New Roman"/>
              </a:rPr>
              <a:t>a. </a:t>
            </a:r>
            <a:r>
              <a:rPr lang="en-US" sz="2400" b="1" dirty="0" err="1">
                <a:latin typeface="Times New Roman"/>
                <a:ea typeface="Times New Roman"/>
                <a:cs typeface="Times New Roman"/>
              </a:rPr>
              <a:t>Sự</a:t>
            </a:r>
            <a:r>
              <a:rPr lang="en-US" sz="2400" b="1" dirty="0">
                <a:latin typeface="Times New Roman"/>
                <a:ea typeface="Times New Roman"/>
                <a:cs typeface="Times New Roman"/>
              </a:rPr>
              <a:t> </a:t>
            </a:r>
            <a:r>
              <a:rPr lang="en-US" sz="2400" b="1" dirty="0" err="1">
                <a:latin typeface="Times New Roman"/>
                <a:ea typeface="Times New Roman"/>
                <a:cs typeface="Times New Roman"/>
              </a:rPr>
              <a:t>dữ</a:t>
            </a:r>
            <a:r>
              <a:rPr lang="en-US" sz="2400" b="1" dirty="0">
                <a:latin typeface="Times New Roman"/>
                <a:ea typeface="Times New Roman"/>
                <a:cs typeface="Times New Roman"/>
              </a:rPr>
              <a:t> </a:t>
            </a:r>
            <a:r>
              <a:rPr lang="en-US" sz="2400" b="1" dirty="0" err="1">
                <a:latin typeface="Times New Roman"/>
                <a:ea typeface="Times New Roman"/>
                <a:cs typeface="Times New Roman"/>
              </a:rPr>
              <a:t>dội</a:t>
            </a:r>
            <a:r>
              <a:rPr lang="en-US" sz="2400" b="1" dirty="0">
                <a:latin typeface="Times New Roman"/>
                <a:ea typeface="Times New Roman"/>
                <a:cs typeface="Times New Roman"/>
              </a:rPr>
              <a:t> </a:t>
            </a:r>
            <a:r>
              <a:rPr lang="en-US" sz="2400" b="1" dirty="0" err="1">
                <a:latin typeface="Times New Roman"/>
                <a:ea typeface="Times New Roman"/>
                <a:cs typeface="Times New Roman"/>
              </a:rPr>
              <a:t>của</a:t>
            </a:r>
            <a:r>
              <a:rPr lang="en-US" sz="2400" b="1" dirty="0">
                <a:latin typeface="Times New Roman"/>
                <a:ea typeface="Times New Roman"/>
                <a:cs typeface="Times New Roman"/>
              </a:rPr>
              <a:t> </a:t>
            </a:r>
            <a:r>
              <a:rPr lang="en-US" sz="2400" b="1" dirty="0" err="1">
                <a:latin typeface="Times New Roman"/>
                <a:ea typeface="Times New Roman"/>
                <a:cs typeface="Times New Roman"/>
              </a:rPr>
              <a:t>trận</a:t>
            </a:r>
            <a:r>
              <a:rPr lang="en-US" sz="2400" b="1" dirty="0">
                <a:latin typeface="Times New Roman"/>
                <a:ea typeface="Times New Roman"/>
                <a:cs typeface="Times New Roman"/>
              </a:rPr>
              <a:t> </a:t>
            </a:r>
            <a:r>
              <a:rPr lang="en-US" sz="2400" b="1" dirty="0" err="1">
                <a:latin typeface="Times New Roman"/>
                <a:ea typeface="Times New Roman"/>
                <a:cs typeface="Times New Roman"/>
              </a:rPr>
              <a:t>bão</a:t>
            </a:r>
            <a:endParaRPr lang="en-US" sz="2400" dirty="0">
              <a:latin typeface="Times New Roman"/>
              <a:ea typeface="Times New Roman"/>
              <a:cs typeface="Times New Roman"/>
            </a:endParaRPr>
          </a:p>
          <a:p>
            <a:pPr algn="just">
              <a:lnSpc>
                <a:spcPct val="150000"/>
              </a:lnSpc>
              <a:tabLst>
                <a:tab pos="90170" algn="l"/>
                <a:tab pos="180340" algn="l"/>
              </a:tabLst>
            </a:pPr>
            <a:r>
              <a:rPr lang="en-US" sz="2400" dirty="0">
                <a:latin typeface="Times New Roman"/>
                <a:ea typeface="Times New Roman"/>
                <a:cs typeface="Times New Roman"/>
              </a:rPr>
              <a:t>- </a:t>
            </a:r>
            <a:r>
              <a:rPr lang="en-US" sz="2400" dirty="0" err="1">
                <a:latin typeface="Times New Roman"/>
                <a:ea typeface="Times New Roman"/>
                <a:cs typeface="Times New Roman"/>
              </a:rPr>
              <a:t>Các</a:t>
            </a:r>
            <a:r>
              <a:rPr lang="en-US" sz="2400" dirty="0">
                <a:latin typeface="Times New Roman"/>
                <a:ea typeface="Times New Roman"/>
                <a:cs typeface="Times New Roman"/>
              </a:rPr>
              <a:t> </a:t>
            </a:r>
            <a:r>
              <a:rPr lang="en-US" sz="2400" dirty="0" err="1">
                <a:latin typeface="Times New Roman"/>
                <a:ea typeface="Times New Roman"/>
                <a:cs typeface="Times New Roman"/>
              </a:rPr>
              <a:t>danh</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Cánh</a:t>
            </a:r>
            <a:r>
              <a:rPr lang="en-US" sz="2400" dirty="0">
                <a:latin typeface="Times New Roman"/>
                <a:ea typeface="Times New Roman"/>
                <a:cs typeface="Times New Roman"/>
              </a:rPr>
              <a:t> </a:t>
            </a:r>
            <a:r>
              <a:rPr lang="en-US" sz="2400" dirty="0" err="1">
                <a:latin typeface="Times New Roman"/>
                <a:ea typeface="Times New Roman"/>
                <a:cs typeface="Times New Roman"/>
              </a:rPr>
              <a:t>cung</a:t>
            </a:r>
            <a:r>
              <a:rPr lang="en-US" sz="2400" dirty="0">
                <a:latin typeface="Times New Roman"/>
                <a:ea typeface="Times New Roman"/>
                <a:cs typeface="Times New Roman"/>
              </a:rPr>
              <a:t>, </a:t>
            </a:r>
            <a:r>
              <a:rPr lang="en-US" sz="2400" dirty="0" err="1">
                <a:latin typeface="Times New Roman"/>
                <a:ea typeface="Times New Roman"/>
                <a:cs typeface="Times New Roman"/>
              </a:rPr>
              <a:t>hỏa</a:t>
            </a:r>
            <a:r>
              <a:rPr lang="en-US" sz="2400" dirty="0">
                <a:latin typeface="Times New Roman"/>
                <a:ea typeface="Times New Roman"/>
                <a:cs typeface="Times New Roman"/>
              </a:rPr>
              <a:t> </a:t>
            </a:r>
            <a:r>
              <a:rPr lang="en-US" sz="2400" dirty="0" err="1">
                <a:latin typeface="Times New Roman"/>
                <a:ea typeface="Times New Roman"/>
                <a:cs typeface="Times New Roman"/>
              </a:rPr>
              <a:t>lực</a:t>
            </a:r>
            <a:r>
              <a:rPr lang="en-US" sz="2400" dirty="0">
                <a:latin typeface="Times New Roman"/>
                <a:ea typeface="Times New Roman"/>
                <a:cs typeface="Times New Roman"/>
              </a:rPr>
              <a:t>, </a:t>
            </a:r>
            <a:r>
              <a:rPr lang="en-US" sz="2400" dirty="0" err="1">
                <a:latin typeface="Times New Roman"/>
                <a:ea typeface="Times New Roman"/>
                <a:cs typeface="Times New Roman"/>
              </a:rPr>
              <a:t>trống</a:t>
            </a:r>
            <a:r>
              <a:rPr lang="en-US" sz="2400" dirty="0">
                <a:latin typeface="Times New Roman"/>
                <a:ea typeface="Times New Roman"/>
                <a:cs typeface="Times New Roman"/>
              </a:rPr>
              <a:t> </a:t>
            </a:r>
            <a:r>
              <a:rPr lang="en-US" sz="2400" dirty="0" err="1">
                <a:latin typeface="Times New Roman"/>
                <a:ea typeface="Times New Roman"/>
                <a:cs typeface="Times New Roman"/>
              </a:rPr>
              <a:t>trận</a:t>
            </a:r>
            <a:r>
              <a:rPr lang="en-US" sz="2400" dirty="0">
                <a:latin typeface="Times New Roman"/>
                <a:ea typeface="Times New Roman"/>
                <a:cs typeface="Times New Roman"/>
              </a:rPr>
              <a:t>;</a:t>
            </a:r>
            <a:endParaRPr lang="en-US" sz="2000" dirty="0">
              <a:latin typeface=".VnTime"/>
              <a:ea typeface="Times New Roman"/>
              <a:cs typeface="Times New Roman"/>
            </a:endParaRPr>
          </a:p>
          <a:p>
            <a:pPr algn="just">
              <a:lnSpc>
                <a:spcPct val="150000"/>
              </a:lnSpc>
              <a:tabLst>
                <a:tab pos="90170" algn="l"/>
                <a:tab pos="180340" algn="l"/>
              </a:tabLst>
            </a:pPr>
            <a:r>
              <a:rPr lang="en-US" sz="2400" dirty="0">
                <a:latin typeface="Times New Roman"/>
                <a:ea typeface="Times New Roman"/>
                <a:cs typeface="Times New Roman"/>
              </a:rPr>
              <a:t>- </a:t>
            </a:r>
            <a:r>
              <a:rPr lang="en-US" sz="2400" dirty="0">
                <a:latin typeface="Times New Roman"/>
                <a:ea typeface="Times New Roman"/>
                <a:cs typeface="Times New Roman"/>
              </a:rPr>
              <a:t>ĐT,TT: </a:t>
            </a:r>
            <a:r>
              <a:rPr lang="en-US" sz="2400" dirty="0" err="1">
                <a:latin typeface="Times New Roman"/>
                <a:ea typeface="Times New Roman"/>
                <a:cs typeface="Times New Roman"/>
              </a:rPr>
              <a:t>buốt</a:t>
            </a:r>
            <a:r>
              <a:rPr lang="en-US" sz="2400" dirty="0">
                <a:latin typeface="Times New Roman"/>
                <a:ea typeface="Times New Roman"/>
                <a:cs typeface="Times New Roman"/>
              </a:rPr>
              <a:t>, </a:t>
            </a:r>
            <a:r>
              <a:rPr lang="en-US" sz="2400" dirty="0" err="1">
                <a:latin typeface="Times New Roman"/>
                <a:ea typeface="Times New Roman"/>
                <a:cs typeface="Times New Roman"/>
              </a:rPr>
              <a:t>rát</a:t>
            </a:r>
            <a:r>
              <a:rPr lang="en-US" sz="2400" dirty="0">
                <a:latin typeface="Times New Roman"/>
                <a:ea typeface="Times New Roman"/>
                <a:cs typeface="Times New Roman"/>
              </a:rPr>
              <a:t>, </a:t>
            </a:r>
            <a:r>
              <a:rPr lang="en-US" sz="2400" dirty="0" err="1">
                <a:latin typeface="Times New Roman"/>
                <a:ea typeface="Times New Roman"/>
                <a:cs typeface="Times New Roman"/>
              </a:rPr>
              <a:t>liên</a:t>
            </a:r>
            <a:r>
              <a:rPr lang="en-US" sz="2400" dirty="0">
                <a:latin typeface="Times New Roman"/>
                <a:ea typeface="Times New Roman"/>
                <a:cs typeface="Times New Roman"/>
              </a:rPr>
              <a:t> </a:t>
            </a:r>
            <a:r>
              <a:rPr lang="en-US" sz="2400" dirty="0" err="1">
                <a:latin typeface="Times New Roman"/>
                <a:ea typeface="Times New Roman"/>
                <a:cs typeface="Times New Roman"/>
              </a:rPr>
              <a:t>thanh</a:t>
            </a:r>
            <a:r>
              <a:rPr lang="en-US" sz="2400" dirty="0">
                <a:latin typeface="Times New Roman"/>
                <a:ea typeface="Times New Roman"/>
                <a:cs typeface="Times New Roman"/>
              </a:rPr>
              <a:t> </a:t>
            </a:r>
            <a:r>
              <a:rPr lang="en-US" sz="2400" dirty="0" err="1">
                <a:latin typeface="Times New Roman"/>
                <a:ea typeface="Times New Roman"/>
                <a:cs typeface="Times New Roman"/>
              </a:rPr>
              <a:t>quạt</a:t>
            </a:r>
            <a:r>
              <a:rPr lang="en-US" sz="2400" dirty="0">
                <a:latin typeface="Times New Roman"/>
                <a:ea typeface="Times New Roman"/>
                <a:cs typeface="Times New Roman"/>
              </a:rPr>
              <a:t> </a:t>
            </a:r>
            <a:r>
              <a:rPr lang="en-US" sz="2400" dirty="0" err="1">
                <a:latin typeface="Times New Roman"/>
                <a:ea typeface="Times New Roman"/>
                <a:cs typeface="Times New Roman"/>
              </a:rPr>
              <a:t>lia</a:t>
            </a:r>
            <a:r>
              <a:rPr lang="en-US" sz="2400" dirty="0">
                <a:latin typeface="Times New Roman"/>
                <a:ea typeface="Times New Roman"/>
                <a:cs typeface="Times New Roman"/>
              </a:rPr>
              <a:t> </a:t>
            </a:r>
            <a:r>
              <a:rPr lang="en-US" sz="2400" dirty="0" err="1">
                <a:latin typeface="Times New Roman"/>
                <a:ea typeface="Times New Roman"/>
                <a:cs typeface="Times New Roman"/>
              </a:rPr>
              <a:t>lịa</a:t>
            </a:r>
            <a:r>
              <a:rPr lang="en-US" sz="2400" dirty="0">
                <a:latin typeface="Times New Roman"/>
                <a:ea typeface="Times New Roman"/>
                <a:cs typeface="Times New Roman"/>
              </a:rPr>
              <a:t>, </a:t>
            </a:r>
            <a:r>
              <a:rPr lang="en-US" sz="2400" dirty="0" err="1">
                <a:latin typeface="Times New Roman"/>
                <a:ea typeface="Times New Roman"/>
                <a:cs typeface="Times New Roman"/>
              </a:rPr>
              <a:t>trời</a:t>
            </a:r>
            <a:r>
              <a:rPr lang="en-US" sz="2400" dirty="0">
                <a:latin typeface="Times New Roman"/>
                <a:ea typeface="Times New Roman"/>
                <a:cs typeface="Times New Roman"/>
              </a:rPr>
              <a:t> </a:t>
            </a:r>
            <a:r>
              <a:rPr lang="en-US" sz="2400" dirty="0" err="1">
                <a:latin typeface="Times New Roman"/>
                <a:ea typeface="Times New Roman"/>
                <a:cs typeface="Times New Roman"/>
              </a:rPr>
              <a:t>đất</a:t>
            </a:r>
            <a:r>
              <a:rPr lang="en-US" sz="2400" dirty="0">
                <a:latin typeface="Times New Roman"/>
                <a:ea typeface="Times New Roman"/>
                <a:cs typeface="Times New Roman"/>
              </a:rPr>
              <a:t> </a:t>
            </a:r>
            <a:r>
              <a:rPr lang="en-US" sz="2400" dirty="0" err="1">
                <a:latin typeface="Times New Roman"/>
                <a:ea typeface="Times New Roman"/>
                <a:cs typeface="Times New Roman"/>
              </a:rPr>
              <a:t>trắng</a:t>
            </a:r>
            <a:r>
              <a:rPr lang="en-US" sz="2400" dirty="0">
                <a:latin typeface="Times New Roman"/>
                <a:ea typeface="Times New Roman"/>
                <a:cs typeface="Times New Roman"/>
              </a:rPr>
              <a:t> </a:t>
            </a:r>
            <a:r>
              <a:rPr lang="en-US" sz="2400" dirty="0" err="1">
                <a:latin typeface="Times New Roman"/>
                <a:ea typeface="Times New Roman"/>
                <a:cs typeface="Times New Roman"/>
              </a:rPr>
              <a:t>mù</a:t>
            </a:r>
            <a:r>
              <a:rPr lang="en-US" sz="2400" dirty="0">
                <a:latin typeface="Times New Roman"/>
                <a:ea typeface="Times New Roman"/>
                <a:cs typeface="Times New Roman"/>
              </a:rPr>
              <a:t> </a:t>
            </a:r>
            <a:r>
              <a:rPr lang="en-US" sz="2400" dirty="0" err="1">
                <a:latin typeface="Times New Roman"/>
                <a:ea typeface="Times New Roman"/>
                <a:cs typeface="Times New Roman"/>
              </a:rPr>
              <a:t>mù</a:t>
            </a:r>
            <a:r>
              <a:rPr lang="en-US" sz="2400" dirty="0">
                <a:latin typeface="Times New Roman"/>
                <a:ea typeface="Times New Roman"/>
                <a:cs typeface="Times New Roman"/>
              </a:rPr>
              <a:t>, </a:t>
            </a:r>
            <a:r>
              <a:rPr lang="en-US" sz="2400" dirty="0" err="1">
                <a:latin typeface="Times New Roman"/>
                <a:ea typeface="Times New Roman"/>
                <a:cs typeface="Times New Roman"/>
              </a:rPr>
              <a:t>thúc</a:t>
            </a:r>
            <a:r>
              <a:rPr lang="en-US" sz="2400" dirty="0">
                <a:latin typeface="Times New Roman"/>
                <a:ea typeface="Times New Roman"/>
                <a:cs typeface="Times New Roman"/>
              </a:rPr>
              <a:t>, </a:t>
            </a:r>
            <a:r>
              <a:rPr lang="en-US" sz="2400" dirty="0" err="1">
                <a:latin typeface="Times New Roman"/>
                <a:ea typeface="Times New Roman"/>
                <a:cs typeface="Times New Roman"/>
              </a:rPr>
              <a:t>âm</a:t>
            </a:r>
            <a:r>
              <a:rPr lang="en-US" sz="2400" dirty="0">
                <a:latin typeface="Times New Roman"/>
                <a:ea typeface="Times New Roman"/>
                <a:cs typeface="Times New Roman"/>
              </a:rPr>
              <a:t> </a:t>
            </a:r>
            <a:r>
              <a:rPr lang="en-US" sz="2400" dirty="0" err="1">
                <a:latin typeface="Times New Roman"/>
                <a:ea typeface="Times New Roman"/>
                <a:cs typeface="Times New Roman"/>
              </a:rPr>
              <a:t>âm</a:t>
            </a:r>
            <a:r>
              <a:rPr lang="en-US" sz="2400" dirty="0">
                <a:latin typeface="Times New Roman"/>
                <a:ea typeface="Times New Roman"/>
                <a:cs typeface="Times New Roman"/>
              </a:rPr>
              <a:t> </a:t>
            </a:r>
            <a:r>
              <a:rPr lang="en-US" sz="2400" dirty="0" err="1">
                <a:latin typeface="Times New Roman"/>
                <a:ea typeface="Times New Roman"/>
                <a:cs typeface="Times New Roman"/>
              </a:rPr>
              <a:t>rền</a:t>
            </a:r>
            <a:r>
              <a:rPr lang="en-US" sz="2400" dirty="0">
                <a:latin typeface="Times New Roman"/>
                <a:ea typeface="Times New Roman"/>
                <a:cs typeface="Times New Roman"/>
              </a:rPr>
              <a:t> </a:t>
            </a:r>
            <a:r>
              <a:rPr lang="en-US" sz="2400" dirty="0" err="1">
                <a:latin typeface="Times New Roman"/>
                <a:ea typeface="Times New Roman"/>
                <a:cs typeface="Times New Roman"/>
              </a:rPr>
              <a:t>rền</a:t>
            </a:r>
            <a:r>
              <a:rPr lang="en-US" sz="2400" dirty="0">
                <a:latin typeface="Times New Roman"/>
                <a:ea typeface="Times New Roman"/>
                <a:cs typeface="Times New Roman"/>
              </a:rPr>
              <a:t>, </a:t>
            </a:r>
            <a:r>
              <a:rPr lang="en-US" sz="2400" dirty="0" err="1">
                <a:latin typeface="Times New Roman"/>
                <a:ea typeface="Times New Roman"/>
                <a:cs typeface="Times New Roman"/>
              </a:rPr>
              <a:t>vỡ</a:t>
            </a:r>
            <a:r>
              <a:rPr lang="en-US" sz="2400" dirty="0">
                <a:latin typeface="Times New Roman"/>
                <a:ea typeface="Times New Roman"/>
                <a:cs typeface="Times New Roman"/>
              </a:rPr>
              <a:t> </a:t>
            </a:r>
            <a:r>
              <a:rPr lang="en-US" sz="2400" dirty="0" err="1">
                <a:latin typeface="Times New Roman"/>
                <a:ea typeface="Times New Roman"/>
                <a:cs typeface="Times New Roman"/>
              </a:rPr>
              <a:t>tung</a:t>
            </a:r>
            <a:r>
              <a:rPr lang="en-US" sz="2400" dirty="0">
                <a:latin typeface="Times New Roman"/>
                <a:ea typeface="Times New Roman"/>
                <a:cs typeface="Times New Roman"/>
              </a:rPr>
              <a:t>, </a:t>
            </a:r>
            <a:r>
              <a:rPr lang="en-US" sz="2400" dirty="0" err="1">
                <a:latin typeface="Times New Roman"/>
                <a:ea typeface="Times New Roman"/>
                <a:cs typeface="Times New Roman"/>
              </a:rPr>
              <a:t>rít</a:t>
            </a:r>
            <a:r>
              <a:rPr lang="en-US" sz="2400" dirty="0">
                <a:latin typeface="Times New Roman"/>
                <a:ea typeface="Times New Roman"/>
                <a:cs typeface="Times New Roman"/>
              </a:rPr>
              <a:t> </a:t>
            </a:r>
            <a:r>
              <a:rPr lang="en-US" sz="2400" dirty="0" err="1">
                <a:latin typeface="Times New Roman"/>
                <a:ea typeface="Times New Roman"/>
                <a:cs typeface="Times New Roman"/>
              </a:rPr>
              <a:t>lên</a:t>
            </a:r>
            <a:r>
              <a:rPr lang="en-US" sz="2400" dirty="0">
                <a:latin typeface="Times New Roman"/>
                <a:ea typeface="Times New Roman"/>
                <a:cs typeface="Times New Roman"/>
              </a:rPr>
              <a:t>, </a:t>
            </a:r>
            <a:r>
              <a:rPr lang="en-US" sz="2400" dirty="0" err="1">
                <a:latin typeface="Times New Roman"/>
                <a:ea typeface="Times New Roman"/>
                <a:cs typeface="Times New Roman"/>
              </a:rPr>
              <a:t>rú</a:t>
            </a:r>
            <a:r>
              <a:rPr lang="en-US" sz="2400" dirty="0">
                <a:latin typeface="Times New Roman"/>
                <a:ea typeface="Times New Roman"/>
                <a:cs typeface="Times New Roman"/>
              </a:rPr>
              <a:t> </a:t>
            </a:r>
            <a:r>
              <a:rPr lang="en-US" sz="2400" dirty="0" err="1">
                <a:latin typeface="Times New Roman"/>
                <a:ea typeface="Times New Roman"/>
                <a:cs typeface="Times New Roman"/>
              </a:rPr>
              <a:t>lên</a:t>
            </a:r>
            <a:r>
              <a:rPr lang="en-US" sz="2400" dirty="0">
                <a:latin typeface="Times New Roman"/>
                <a:ea typeface="Times New Roman"/>
                <a:cs typeface="Times New Roman"/>
              </a:rPr>
              <a:t>, </a:t>
            </a:r>
            <a:r>
              <a:rPr lang="en-US" sz="2400" dirty="0" err="1">
                <a:latin typeface="Times New Roman"/>
                <a:ea typeface="Times New Roman"/>
                <a:cs typeface="Times New Roman"/>
              </a:rPr>
              <a:t>ghê</a:t>
            </a:r>
            <a:r>
              <a:rPr lang="en-US" sz="2400" dirty="0">
                <a:latin typeface="Times New Roman"/>
                <a:ea typeface="Times New Roman"/>
                <a:cs typeface="Times New Roman"/>
              </a:rPr>
              <a:t> </a:t>
            </a:r>
            <a:r>
              <a:rPr lang="en-US" sz="2400" dirty="0" err="1">
                <a:latin typeface="Times New Roman"/>
                <a:ea typeface="Times New Roman"/>
                <a:cs typeface="Times New Roman"/>
              </a:rPr>
              <a:t>rợn</a:t>
            </a:r>
            <a:r>
              <a:rPr lang="en-US" sz="2400" dirty="0">
                <a:latin typeface="Times New Roman"/>
                <a:ea typeface="Times New Roman"/>
                <a:cs typeface="Times New Roman"/>
              </a:rPr>
              <a:t>;</a:t>
            </a:r>
            <a:endParaRPr lang="en-US" sz="2000" dirty="0">
              <a:latin typeface=".VnTime"/>
              <a:ea typeface="Times New Roman"/>
              <a:cs typeface="Times New Roman"/>
            </a:endParaRPr>
          </a:p>
          <a:p>
            <a:pPr marL="342900" indent="-342900">
              <a:buFontTx/>
              <a:buChar char="-"/>
            </a:pPr>
            <a:r>
              <a:rPr lang="en-US" sz="2400" dirty="0" err="1">
                <a:latin typeface="Times New Roman"/>
                <a:ea typeface="Times New Roman"/>
              </a:rPr>
              <a:t>Lượng</a:t>
            </a:r>
            <a:r>
              <a:rPr lang="en-US" sz="2400" dirty="0">
                <a:latin typeface="Times New Roman"/>
                <a:ea typeface="Times New Roman"/>
              </a:rPr>
              <a:t> </a:t>
            </a:r>
            <a:r>
              <a:rPr lang="en-US" sz="2400" dirty="0" err="1">
                <a:latin typeface="Times New Roman"/>
                <a:ea typeface="Times New Roman"/>
              </a:rPr>
              <a:t>từ</a:t>
            </a:r>
            <a:r>
              <a:rPr lang="en-US" sz="2400" dirty="0">
                <a:latin typeface="Times New Roman"/>
                <a:ea typeface="Times New Roman"/>
              </a:rPr>
              <a:t>: </a:t>
            </a:r>
            <a:r>
              <a:rPr lang="en-US" sz="2400" dirty="0" err="1">
                <a:latin typeface="Times New Roman"/>
                <a:ea typeface="Times New Roman"/>
              </a:rPr>
              <a:t>ba</a:t>
            </a:r>
            <a:r>
              <a:rPr lang="en-US" sz="2400" dirty="0">
                <a:latin typeface="Times New Roman"/>
                <a:ea typeface="Times New Roman"/>
              </a:rPr>
              <a:t> </a:t>
            </a:r>
            <a:r>
              <a:rPr lang="en-US" sz="2400" dirty="0" err="1">
                <a:latin typeface="Times New Roman"/>
                <a:ea typeface="Times New Roman"/>
              </a:rPr>
              <a:t>ngàn</a:t>
            </a:r>
            <a:r>
              <a:rPr lang="en-US" sz="2400" dirty="0">
                <a:latin typeface="Times New Roman"/>
                <a:ea typeface="Times New Roman"/>
              </a:rPr>
              <a:t> </a:t>
            </a:r>
            <a:r>
              <a:rPr lang="en-US" sz="2400" dirty="0" err="1">
                <a:latin typeface="Times New Roman"/>
                <a:ea typeface="Times New Roman"/>
              </a:rPr>
              <a:t>thước</a:t>
            </a:r>
            <a:r>
              <a:rPr lang="en-US" sz="2400" dirty="0">
                <a:latin typeface="Times New Roman"/>
                <a:ea typeface="Times New Roman"/>
              </a:rPr>
              <a:t>, </a:t>
            </a:r>
            <a:r>
              <a:rPr lang="en-US" sz="2400" dirty="0" err="1">
                <a:latin typeface="Times New Roman"/>
                <a:ea typeface="Times New Roman"/>
              </a:rPr>
              <a:t>trăm</a:t>
            </a:r>
            <a:r>
              <a:rPr lang="en-US" sz="2400" dirty="0">
                <a:latin typeface="Times New Roman"/>
                <a:ea typeface="Times New Roman"/>
              </a:rPr>
              <a:t> </a:t>
            </a:r>
            <a:r>
              <a:rPr lang="en-US" sz="2400" dirty="0" err="1">
                <a:latin typeface="Times New Roman"/>
                <a:ea typeface="Times New Roman"/>
              </a:rPr>
              <a:t>thước</a:t>
            </a:r>
            <a:r>
              <a:rPr lang="en-US" sz="2400" dirty="0">
                <a:latin typeface="Times New Roman"/>
                <a:ea typeface="Times New Roman"/>
              </a:rPr>
              <a:t> </a:t>
            </a:r>
            <a:endParaRPr lang="en-US" sz="2400" dirty="0">
              <a:latin typeface="Times New Roman"/>
              <a:ea typeface="Times New Roman"/>
            </a:endParaRPr>
          </a:p>
          <a:p>
            <a:r>
              <a:rPr lang="en-US" sz="2400" dirty="0">
                <a:latin typeface="Times New Roman"/>
              </a:rPr>
              <a:t>- </a:t>
            </a:r>
            <a:r>
              <a:rPr lang="en-US" sz="2400" dirty="0" err="1">
                <a:latin typeface="Times New Roman"/>
              </a:rPr>
              <a:t>Các</a:t>
            </a:r>
            <a:r>
              <a:rPr lang="en-US" sz="2400" dirty="0">
                <a:latin typeface="Times New Roman"/>
              </a:rPr>
              <a:t> </a:t>
            </a:r>
            <a:r>
              <a:rPr lang="en-US" sz="2400" dirty="0" err="1">
                <a:latin typeface="Times New Roman"/>
              </a:rPr>
              <a:t>từ</a:t>
            </a:r>
            <a:r>
              <a:rPr lang="en-US" sz="2400" dirty="0">
                <a:latin typeface="Times New Roman"/>
              </a:rPr>
              <a:t>, </a:t>
            </a:r>
            <a:r>
              <a:rPr lang="en-US" sz="2400" dirty="0" err="1">
                <a:latin typeface="Times New Roman"/>
              </a:rPr>
              <a:t>cụm</a:t>
            </a:r>
            <a:r>
              <a:rPr lang="en-US" sz="2400" dirty="0">
                <a:latin typeface="Times New Roman"/>
              </a:rPr>
              <a:t> </a:t>
            </a:r>
            <a:r>
              <a:rPr lang="en-US" sz="2400" dirty="0" err="1">
                <a:latin typeface="Times New Roman"/>
              </a:rPr>
              <a:t>từ</a:t>
            </a:r>
            <a:r>
              <a:rPr lang="en-US" sz="2400" dirty="0">
                <a:latin typeface="Times New Roman"/>
              </a:rPr>
              <a:t> </a:t>
            </a:r>
            <a:r>
              <a:rPr lang="en-US" sz="2400" dirty="0" err="1">
                <a:latin typeface="Times New Roman"/>
              </a:rPr>
              <a:t>Hán</a:t>
            </a:r>
            <a:r>
              <a:rPr lang="en-US" sz="2400" dirty="0">
                <a:latin typeface="Times New Roman"/>
              </a:rPr>
              <a:t> </a:t>
            </a:r>
            <a:r>
              <a:rPr lang="en-US" sz="2400" dirty="0" err="1">
                <a:latin typeface="Times New Roman"/>
              </a:rPr>
              <a:t>Việt</a:t>
            </a:r>
            <a:r>
              <a:rPr lang="en-US" sz="2400" dirty="0">
                <a:latin typeface="Times New Roman"/>
              </a:rPr>
              <a:t>: </a:t>
            </a:r>
            <a:r>
              <a:rPr lang="en-US" sz="2400" dirty="0" err="1">
                <a:latin typeface="Times New Roman"/>
              </a:rPr>
              <a:t>hỏa</a:t>
            </a:r>
            <a:r>
              <a:rPr lang="en-US" sz="2400" dirty="0">
                <a:latin typeface="Times New Roman"/>
              </a:rPr>
              <a:t> </a:t>
            </a:r>
            <a:r>
              <a:rPr lang="en-US" sz="2400" dirty="0" err="1">
                <a:latin typeface="Times New Roman"/>
              </a:rPr>
              <a:t>lực</a:t>
            </a:r>
            <a:r>
              <a:rPr lang="en-US" sz="2400" dirty="0">
                <a:latin typeface="Times New Roman"/>
              </a:rPr>
              <a:t>, </a:t>
            </a:r>
            <a:r>
              <a:rPr lang="en-US" sz="2400" dirty="0" err="1">
                <a:latin typeface="Times New Roman"/>
              </a:rPr>
              <a:t>thủy</a:t>
            </a:r>
            <a:r>
              <a:rPr lang="en-US" sz="2400" dirty="0">
                <a:latin typeface="Times New Roman"/>
              </a:rPr>
              <a:t> </a:t>
            </a:r>
            <a:r>
              <a:rPr lang="en-US" sz="2400" dirty="0" err="1">
                <a:latin typeface="Times New Roman"/>
              </a:rPr>
              <a:t>tộc</a:t>
            </a:r>
            <a:r>
              <a:rPr lang="en-US" sz="2400" dirty="0">
                <a:latin typeface="Times New Roman"/>
              </a:rPr>
              <a:t>, </a:t>
            </a:r>
            <a:r>
              <a:rPr lang="en-US" sz="2400" dirty="0" err="1">
                <a:latin typeface="Times New Roman"/>
              </a:rPr>
              <a:t>quỷ</a:t>
            </a:r>
            <a:r>
              <a:rPr lang="en-US" sz="2400" dirty="0">
                <a:latin typeface="Times New Roman"/>
              </a:rPr>
              <a:t> </a:t>
            </a:r>
            <a:r>
              <a:rPr lang="en-US" sz="2400" dirty="0" err="1">
                <a:latin typeface="Times New Roman"/>
              </a:rPr>
              <a:t>khốc</a:t>
            </a:r>
            <a:r>
              <a:rPr lang="en-US" sz="2400" dirty="0">
                <a:latin typeface="Times New Roman"/>
              </a:rPr>
              <a:t> </a:t>
            </a:r>
            <a:r>
              <a:rPr lang="en-US" sz="2400" dirty="0" err="1">
                <a:latin typeface="Times New Roman"/>
              </a:rPr>
              <a:t>thần</a:t>
            </a:r>
            <a:r>
              <a:rPr lang="en-US" sz="2400" dirty="0">
                <a:latin typeface="Times New Roman"/>
              </a:rPr>
              <a:t> </a:t>
            </a:r>
            <a:r>
              <a:rPr lang="en-US" sz="2400" dirty="0" err="1">
                <a:latin typeface="Times New Roman"/>
              </a:rPr>
              <a:t>kinh</a:t>
            </a:r>
            <a:r>
              <a:rPr lang="en-US" sz="2400" dirty="0">
                <a:latin typeface="Times New Roman"/>
              </a:rPr>
              <a:t>;</a:t>
            </a:r>
            <a:endParaRPr lang="en-US" sz="2400" dirty="0">
              <a:latin typeface="Times New Roman"/>
            </a:endParaRPr>
          </a:p>
        </p:txBody>
      </p:sp>
      <p:sp>
        <p:nvSpPr>
          <p:cNvPr id="12" name="Rectangle 11"/>
          <p:cNvSpPr/>
          <p:nvPr/>
        </p:nvSpPr>
        <p:spPr>
          <a:xfrm>
            <a:off x="1569078" y="4572001"/>
            <a:ext cx="9083842" cy="1200329"/>
          </a:xfrm>
          <a:prstGeom prst="rect">
            <a:avLst/>
          </a:prstGeom>
        </p:spPr>
        <p:txBody>
          <a:bodyPr wrap="square">
            <a:spAutoFit/>
          </a:bodyPr>
          <a:lstStyle/>
          <a:p>
            <a:pPr algn="just">
              <a:lnSpc>
                <a:spcPct val="150000"/>
              </a:lnSpc>
              <a:tabLst>
                <a:tab pos="90170" algn="l"/>
                <a:tab pos="180340" algn="l"/>
              </a:tabLst>
            </a:pPr>
            <a:r>
              <a:rPr lang="en-US" sz="2400" dirty="0">
                <a:solidFill>
                  <a:srgbClr val="FF0000"/>
                </a:solidFill>
                <a:latin typeface="Times New Roman"/>
                <a:ea typeface="Times New Roman"/>
                <a:cs typeface="Times New Roman"/>
                <a:sym typeface="Wingdings"/>
              </a:rPr>
              <a:t></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không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gian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rộng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bao</a:t>
            </a:r>
            <a:r>
              <a:rPr lang="en-US" sz="2400" dirty="0">
                <a:solidFill>
                  <a:srgbClr val="FF0000"/>
                </a:solidFill>
                <a:latin typeface="Times New Roman"/>
                <a:ea typeface="Times New Roman"/>
                <a:cs typeface="Times New Roman"/>
              </a:rPr>
              <a:t> la </a:t>
            </a:r>
            <a:r>
              <a:rPr lang="en-US" sz="2400" dirty="0">
                <a:solidFill>
                  <a:srgbClr val="FF0000"/>
                </a:solidFill>
                <a:latin typeface="Times New Roman"/>
                <a:ea typeface="Times New Roman"/>
                <a:cs typeface="Times New Roman"/>
                <a:sym typeface="Wingdings"/>
              </a:rPr>
              <a:t></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cho</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thấy</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sức</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gió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mạnh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đẩy</a:t>
            </a:r>
            <a:r>
              <a:rPr lang="en-US" sz="2400" dirty="0">
                <a:solidFill>
                  <a:srgbClr val="FF0000"/>
                </a:solidFill>
                <a:latin typeface="Times New Roman"/>
                <a:ea typeface="Times New Roman"/>
                <a:cs typeface="Times New Roman"/>
              </a:rPr>
              <a:t> con </a:t>
            </a:r>
            <a:r>
              <a:rPr lang="en-US" sz="2400" dirty="0" err="1">
                <a:solidFill>
                  <a:srgbClr val="FF0000"/>
                </a:solidFill>
                <a:latin typeface="Times New Roman"/>
                <a:ea typeface="Times New Roman"/>
                <a:cs typeface="Times New Roman"/>
              </a:rPr>
              <a:t>người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ra</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rất</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xa</a:t>
            </a:r>
            <a:r>
              <a:rPr lang="en-US" sz="2400" dirty="0">
                <a:solidFill>
                  <a:srgbClr val="FF0000"/>
                </a:solidFill>
                <a:latin typeface="Times New Roman"/>
                <a:ea typeface="Times New Roman"/>
                <a:cs typeface="Times New Roman"/>
              </a:rPr>
              <a:t>;</a:t>
            </a:r>
            <a:endParaRPr lang="en-US" sz="2400" dirty="0">
              <a:solidFill>
                <a:srgbClr val="FF0000"/>
              </a:solidFill>
              <a:latin typeface=".VnTime"/>
              <a:ea typeface="Times New Roman"/>
              <a:cs typeface="Times New Roman"/>
            </a:endParaRPr>
          </a:p>
        </p:txBody>
      </p:sp>
    </p:spTree>
    <p:extLst>
      <p:ext uri="{BB962C8B-B14F-4D97-AF65-F5344CB8AC3E}">
        <p14:creationId xmlns:p14="http://schemas.microsoft.com/office/powerpoint/2010/main" val="33343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7996" y="1338807"/>
            <a:ext cx="9123218" cy="3416320"/>
          </a:xfrm>
          <a:prstGeom prst="rect">
            <a:avLst/>
          </a:prstGeom>
        </p:spPr>
        <p:txBody>
          <a:bodyPr wrap="square">
            <a:spAutoFit/>
          </a:bodyPr>
          <a:lstStyle/>
          <a:p>
            <a:pPr algn="just">
              <a:lnSpc>
                <a:spcPct val="150000"/>
              </a:lnSpc>
              <a:tabLst>
                <a:tab pos="90170" algn="l"/>
                <a:tab pos="180340" algn="l"/>
              </a:tabLst>
            </a:pP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Biện</a:t>
            </a: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pháp</a:t>
            </a:r>
            <a:r>
              <a:rPr lang="en-US" sz="2400" b="1" dirty="0">
                <a:solidFill>
                  <a:srgbClr val="7030A0"/>
                </a:solidFill>
                <a:latin typeface="Times New Roman"/>
                <a:ea typeface="Times New Roman"/>
                <a:cs typeface="Times New Roman"/>
              </a:rPr>
              <a:t> so </a:t>
            </a:r>
            <a:r>
              <a:rPr lang="en-US" sz="2400" b="1" dirty="0" err="1">
                <a:solidFill>
                  <a:srgbClr val="7030A0"/>
                </a:solidFill>
                <a:latin typeface="Times New Roman"/>
                <a:ea typeface="Times New Roman"/>
                <a:cs typeface="Times New Roman"/>
              </a:rPr>
              <a:t>sánh</a:t>
            </a:r>
            <a:r>
              <a:rPr lang="en-US" sz="2400" b="1" dirty="0">
                <a:solidFill>
                  <a:srgbClr val="7030A0"/>
                </a:solidFill>
                <a:latin typeface="Times New Roman"/>
                <a:ea typeface="Times New Roman"/>
                <a:cs typeface="Times New Roman"/>
              </a:rPr>
              <a:t>:</a:t>
            </a:r>
            <a:endParaRPr lang="en-US" sz="2000" b="1" dirty="0">
              <a:solidFill>
                <a:srgbClr val="7030A0"/>
              </a:solidFill>
              <a:latin typeface=".VnTime"/>
              <a:ea typeface="Times New Roman"/>
              <a:cs typeface="Times New Roman"/>
            </a:endParaRPr>
          </a:p>
          <a:p>
            <a:pPr marL="342900" indent="-342900" algn="just">
              <a:lnSpc>
                <a:spcPct val="150000"/>
              </a:lnSpc>
              <a:buFont typeface="Wingdings"/>
              <a:buChar char=""/>
              <a:tabLst>
                <a:tab pos="90170" algn="l"/>
                <a:tab pos="180340" algn="l"/>
              </a:tabLst>
            </a:pPr>
            <a:r>
              <a:rPr lang="en-US" sz="2400" dirty="0" err="1">
                <a:latin typeface="Times New Roman"/>
                <a:ea typeface="Arial"/>
                <a:cs typeface="Times New Roman"/>
              </a:rPr>
              <a:t>cát</a:t>
            </a:r>
            <a:r>
              <a:rPr lang="en-US" sz="2400" dirty="0">
                <a:latin typeface="Times New Roman"/>
                <a:ea typeface="Arial"/>
                <a:cs typeface="Times New Roman"/>
              </a:rPr>
              <a:t> </a:t>
            </a:r>
            <a:r>
              <a:rPr lang="en-US" sz="2400" dirty="0" err="1">
                <a:latin typeface="Times New Roman"/>
                <a:ea typeface="Arial"/>
                <a:cs typeface="Times New Roman"/>
              </a:rPr>
              <a:t>như</a:t>
            </a:r>
            <a:r>
              <a:rPr lang="en-US" sz="2400" dirty="0">
                <a:latin typeface="Times New Roman"/>
                <a:ea typeface="Arial"/>
                <a:cs typeface="Times New Roman"/>
              </a:rPr>
              <a:t> </a:t>
            </a:r>
            <a:r>
              <a:rPr lang="en-US" sz="2400" dirty="0" err="1">
                <a:latin typeface="Times New Roman"/>
                <a:ea typeface="Arial"/>
                <a:cs typeface="Times New Roman"/>
              </a:rPr>
              <a:t>viên</a:t>
            </a:r>
            <a:r>
              <a:rPr lang="en-US" sz="2400" dirty="0">
                <a:latin typeface="Times New Roman"/>
                <a:ea typeface="Arial"/>
                <a:cs typeface="Times New Roman"/>
              </a:rPr>
              <a:t> </a:t>
            </a:r>
            <a:r>
              <a:rPr lang="en-US" sz="2400" dirty="0" err="1">
                <a:latin typeface="Times New Roman"/>
                <a:ea typeface="Arial"/>
                <a:cs typeface="Times New Roman"/>
              </a:rPr>
              <a:t>đạn</a:t>
            </a:r>
            <a:r>
              <a:rPr lang="en-US" sz="2400" dirty="0">
                <a:latin typeface="Times New Roman"/>
                <a:ea typeface="Arial"/>
                <a:cs typeface="Times New Roman"/>
              </a:rPr>
              <a:t> </a:t>
            </a:r>
            <a:r>
              <a:rPr lang="en-US" sz="2400" dirty="0" err="1">
                <a:latin typeface="Times New Roman"/>
                <a:ea typeface="Arial"/>
                <a:cs typeface="Times New Roman"/>
              </a:rPr>
              <a:t>mũi</a:t>
            </a:r>
            <a:r>
              <a:rPr lang="en-US" sz="2400" dirty="0">
                <a:latin typeface="Times New Roman"/>
                <a:ea typeface="Arial"/>
                <a:cs typeface="Times New Roman"/>
              </a:rPr>
              <a:t> </a:t>
            </a:r>
            <a:r>
              <a:rPr lang="en-US" sz="2400" dirty="0" err="1">
                <a:latin typeface="Times New Roman"/>
                <a:ea typeface="Arial"/>
                <a:cs typeface="Times New Roman"/>
              </a:rPr>
              <a:t>kim</a:t>
            </a:r>
            <a:r>
              <a:rPr lang="en-US" sz="2400" dirty="0">
                <a:latin typeface="Times New Roman"/>
                <a:ea typeface="Arial"/>
                <a:cs typeface="Times New Roman"/>
              </a:rPr>
              <a:t> </a:t>
            </a:r>
            <a:r>
              <a:rPr lang="en-US" dirty="0">
                <a:latin typeface="VNI Times"/>
                <a:ea typeface="Arial"/>
                <a:cs typeface="Times New Roman"/>
                <a:sym typeface="Wingdings"/>
              </a:rPr>
              <a:t></a:t>
            </a:r>
            <a:r>
              <a:rPr lang="en-US" sz="2400" dirty="0">
                <a:latin typeface="Times New Roman"/>
                <a:ea typeface="Arial"/>
                <a:cs typeface="Times New Roman"/>
              </a:rPr>
              <a:t> </a:t>
            </a:r>
            <a:r>
              <a:rPr lang="en-US" sz="2400" dirty="0" err="1">
                <a:latin typeface="Times New Roman"/>
                <a:ea typeface="Arial"/>
                <a:cs typeface="Times New Roman"/>
              </a:rPr>
              <a:t>bắn</a:t>
            </a:r>
            <a:r>
              <a:rPr lang="en-US" sz="2400" dirty="0">
                <a:latin typeface="Times New Roman"/>
                <a:ea typeface="Arial"/>
                <a:cs typeface="Times New Roman"/>
              </a:rPr>
              <a:t> </a:t>
            </a:r>
            <a:r>
              <a:rPr lang="en-US" sz="2400" dirty="0" err="1">
                <a:latin typeface="Times New Roman"/>
                <a:ea typeface="Arial"/>
                <a:cs typeface="Times New Roman"/>
              </a:rPr>
              <a:t>vào</a:t>
            </a:r>
            <a:r>
              <a:rPr lang="en-US" sz="2400" dirty="0">
                <a:latin typeface="Times New Roman"/>
                <a:ea typeface="Arial"/>
                <a:cs typeface="Times New Roman"/>
              </a:rPr>
              <a:t> </a:t>
            </a:r>
            <a:r>
              <a:rPr lang="en-US" sz="2400" dirty="0" err="1">
                <a:latin typeface="Times New Roman"/>
                <a:ea typeface="Arial"/>
                <a:cs typeface="Times New Roman"/>
              </a:rPr>
              <a:t>má</a:t>
            </a:r>
            <a:r>
              <a:rPr lang="en-US" sz="2400" dirty="0">
                <a:latin typeface="Times New Roman"/>
                <a:ea typeface="Arial"/>
                <a:cs typeface="Times New Roman"/>
              </a:rPr>
              <a:t>;</a:t>
            </a:r>
            <a:endParaRPr lang="en-US" dirty="0">
              <a:latin typeface="VNI Times"/>
              <a:ea typeface="Arial"/>
              <a:cs typeface="Times New Roman"/>
            </a:endParaRPr>
          </a:p>
          <a:p>
            <a:pPr marL="342900" indent="-342900" algn="just">
              <a:lnSpc>
                <a:spcPct val="150000"/>
              </a:lnSpc>
              <a:buFont typeface="Wingdings"/>
              <a:buChar char=""/>
              <a:tabLst>
                <a:tab pos="90170" algn="l"/>
                <a:tab pos="180340" algn="l"/>
              </a:tabLst>
            </a:pPr>
            <a:r>
              <a:rPr lang="en-US" sz="2400" i="1" dirty="0" err="1">
                <a:latin typeface="Times New Roman"/>
                <a:ea typeface="Arial"/>
                <a:cs typeface="Times New Roman"/>
              </a:rPr>
              <a:t>gió</a:t>
            </a:r>
            <a:r>
              <a:rPr lang="en-US" sz="2400" i="1" dirty="0">
                <a:latin typeface="Times New Roman"/>
                <a:ea typeface="Arial"/>
                <a:cs typeface="Times New Roman"/>
              </a:rPr>
              <a:t> </a:t>
            </a:r>
            <a:r>
              <a:rPr lang="en-US" sz="2400" i="1" dirty="0" err="1">
                <a:latin typeface="Times New Roman"/>
                <a:ea typeface="Arial"/>
                <a:cs typeface="Times New Roman"/>
              </a:rPr>
              <a:t>như</a:t>
            </a:r>
            <a:r>
              <a:rPr lang="en-US" sz="2400" i="1" dirty="0">
                <a:latin typeface="Times New Roman"/>
                <a:ea typeface="Arial"/>
                <a:cs typeface="Times New Roman"/>
              </a:rPr>
              <a:t> </a:t>
            </a:r>
            <a:r>
              <a:rPr lang="en-US" sz="2400" i="1" dirty="0" err="1">
                <a:latin typeface="Times New Roman"/>
                <a:ea typeface="Arial"/>
                <a:cs typeface="Times New Roman"/>
              </a:rPr>
              <a:t>người</a:t>
            </a:r>
            <a:r>
              <a:rPr lang="en-US" sz="2400" i="1" dirty="0">
                <a:latin typeface="Times New Roman"/>
                <a:ea typeface="Arial"/>
                <a:cs typeface="Times New Roman"/>
              </a:rPr>
              <a:t> </a:t>
            </a:r>
            <a:r>
              <a:rPr lang="en-US" sz="2400" i="1" dirty="0" err="1">
                <a:latin typeface="Times New Roman"/>
                <a:ea typeface="Arial"/>
                <a:cs typeface="Times New Roman"/>
              </a:rPr>
              <a:t>bắn</a:t>
            </a:r>
            <a:r>
              <a:rPr lang="en-US" sz="2400" dirty="0">
                <a:latin typeface="Times New Roman"/>
                <a:ea typeface="Arial"/>
                <a:cs typeface="Times New Roman"/>
              </a:rPr>
              <a:t>: </a:t>
            </a:r>
            <a:r>
              <a:rPr lang="en-US" sz="2400" i="1" dirty="0" err="1">
                <a:latin typeface="Times New Roman"/>
                <a:ea typeface="Arial"/>
                <a:cs typeface="Times New Roman"/>
              </a:rPr>
              <a:t>gió</a:t>
            </a:r>
            <a:r>
              <a:rPr lang="en-US" sz="2400" dirty="0">
                <a:latin typeface="Times New Roman"/>
                <a:ea typeface="Arial"/>
                <a:cs typeface="Times New Roman"/>
              </a:rPr>
              <a:t> </a:t>
            </a:r>
            <a:r>
              <a:rPr lang="en-US" sz="2400" dirty="0" err="1">
                <a:latin typeface="Times New Roman"/>
                <a:ea typeface="Arial"/>
                <a:cs typeface="Times New Roman"/>
              </a:rPr>
              <a:t>ngừng</a:t>
            </a:r>
            <a:r>
              <a:rPr lang="en-US" sz="2400" dirty="0">
                <a:latin typeface="Times New Roman"/>
                <a:ea typeface="Arial"/>
                <a:cs typeface="Times New Roman"/>
              </a:rPr>
              <a:t> </a:t>
            </a:r>
            <a:r>
              <a:rPr lang="en-US" sz="2400" i="1" dirty="0" err="1">
                <a:latin typeface="Times New Roman"/>
                <a:ea typeface="Arial"/>
                <a:cs typeface="Times New Roman"/>
              </a:rPr>
              <a:t>như</a:t>
            </a:r>
            <a:r>
              <a:rPr lang="en-US" sz="2400" dirty="0">
                <a:latin typeface="Times New Roman"/>
                <a:ea typeface="Arial"/>
                <a:cs typeface="Times New Roman"/>
              </a:rPr>
              <a:t> </a:t>
            </a:r>
            <a:r>
              <a:rPr lang="en-US" sz="2400" dirty="0" err="1">
                <a:latin typeface="Times New Roman"/>
                <a:ea typeface="Arial"/>
                <a:cs typeface="Times New Roman"/>
              </a:rPr>
              <a:t>để</a:t>
            </a:r>
            <a:r>
              <a:rPr lang="en-US" sz="2400" dirty="0">
                <a:latin typeface="Times New Roman"/>
                <a:ea typeface="Arial"/>
                <a:cs typeface="Times New Roman"/>
              </a:rPr>
              <a:t> </a:t>
            </a:r>
            <a:r>
              <a:rPr lang="en-US" sz="2400" dirty="0" err="1">
                <a:latin typeface="Times New Roman"/>
                <a:ea typeface="Arial"/>
                <a:cs typeface="Times New Roman"/>
              </a:rPr>
              <a:t>thay</a:t>
            </a:r>
            <a:r>
              <a:rPr lang="en-US" sz="2400" dirty="0">
                <a:latin typeface="Times New Roman"/>
                <a:ea typeface="Arial"/>
                <a:cs typeface="Times New Roman"/>
              </a:rPr>
              <a:t> </a:t>
            </a:r>
            <a:r>
              <a:rPr lang="en-US" sz="2400" dirty="0" err="1">
                <a:latin typeface="Times New Roman"/>
                <a:ea typeface="Arial"/>
                <a:cs typeface="Times New Roman"/>
              </a:rPr>
              <a:t>băng</a:t>
            </a:r>
            <a:r>
              <a:rPr lang="en-US" sz="2400" dirty="0">
                <a:latin typeface="Times New Roman"/>
                <a:ea typeface="Arial"/>
                <a:cs typeface="Times New Roman"/>
              </a:rPr>
              <a:t> </a:t>
            </a:r>
            <a:r>
              <a:rPr lang="en-US" sz="2400" dirty="0" err="1">
                <a:latin typeface="Times New Roman"/>
                <a:ea typeface="Arial"/>
                <a:cs typeface="Times New Roman"/>
              </a:rPr>
              <a:t>đạn</a:t>
            </a:r>
            <a:r>
              <a:rPr lang="en-US" sz="2400" dirty="0">
                <a:latin typeface="Times New Roman"/>
                <a:ea typeface="Arial"/>
                <a:cs typeface="Times New Roman"/>
              </a:rPr>
              <a:t>;</a:t>
            </a:r>
            <a:endParaRPr lang="en-US" dirty="0">
              <a:latin typeface="VNI Times"/>
              <a:ea typeface="Arial"/>
              <a:cs typeface="Times New Roman"/>
            </a:endParaRPr>
          </a:p>
          <a:p>
            <a:pPr marL="342900" indent="-342900" algn="just">
              <a:lnSpc>
                <a:spcPct val="150000"/>
              </a:lnSpc>
              <a:buFont typeface="Wingdings"/>
              <a:buChar char=""/>
              <a:tabLst>
                <a:tab pos="90170" algn="l"/>
                <a:tab pos="180340" algn="l"/>
              </a:tabLst>
            </a:pPr>
            <a:r>
              <a:rPr lang="en-US" sz="2400" i="1" dirty="0" err="1">
                <a:latin typeface="Times New Roman"/>
                <a:ea typeface="Arial"/>
                <a:cs typeface="Times New Roman"/>
              </a:rPr>
              <a:t>sóng</a:t>
            </a:r>
            <a:r>
              <a:rPr lang="en-US" sz="2400" i="1" dirty="0">
                <a:latin typeface="Times New Roman"/>
                <a:ea typeface="Arial"/>
                <a:cs typeface="Times New Roman"/>
              </a:rPr>
              <a:t> </a:t>
            </a:r>
            <a:r>
              <a:rPr lang="en-US" sz="2400" i="1" dirty="0" err="1">
                <a:latin typeface="Times New Roman"/>
                <a:ea typeface="Arial"/>
                <a:cs typeface="Times New Roman"/>
              </a:rPr>
              <a:t>như</a:t>
            </a:r>
            <a:r>
              <a:rPr lang="en-US" sz="2400" i="1" dirty="0">
                <a:latin typeface="Times New Roman"/>
                <a:ea typeface="Arial"/>
                <a:cs typeface="Times New Roman"/>
              </a:rPr>
              <a:t> </a:t>
            </a:r>
            <a:r>
              <a:rPr lang="en-US" sz="2400" i="1" dirty="0" err="1">
                <a:latin typeface="Times New Roman"/>
                <a:ea typeface="Arial"/>
                <a:cs typeface="Times New Roman"/>
              </a:rPr>
              <a:t>vua</a:t>
            </a:r>
            <a:r>
              <a:rPr lang="en-US" sz="2400" i="1" dirty="0">
                <a:latin typeface="Times New Roman"/>
                <a:ea typeface="Arial"/>
                <a:cs typeface="Times New Roman"/>
              </a:rPr>
              <a:t> </a:t>
            </a:r>
            <a:r>
              <a:rPr lang="en-US" sz="2400" i="1" dirty="0" err="1">
                <a:latin typeface="Times New Roman"/>
                <a:ea typeface="Arial"/>
                <a:cs typeface="Times New Roman"/>
              </a:rPr>
              <a:t>thủy</a:t>
            </a:r>
            <a:r>
              <a:rPr lang="en-US" sz="2400" dirty="0">
                <a:latin typeface="Times New Roman"/>
                <a:ea typeface="Arial"/>
                <a:cs typeface="Times New Roman"/>
              </a:rPr>
              <a:t>;</a:t>
            </a:r>
            <a:endParaRPr lang="en-US" dirty="0">
              <a:latin typeface="VNI Times"/>
              <a:ea typeface="Arial"/>
              <a:cs typeface="Times New Roman"/>
            </a:endParaRPr>
          </a:p>
          <a:p>
            <a:pPr marL="342900" indent="-342900" algn="just">
              <a:lnSpc>
                <a:spcPct val="150000"/>
              </a:lnSpc>
              <a:buFont typeface="Wingdings"/>
              <a:buChar char=""/>
              <a:tabLst>
                <a:tab pos="90170" algn="l"/>
                <a:tab pos="180340" algn="l"/>
              </a:tabLst>
            </a:pPr>
            <a:r>
              <a:rPr lang="en-US" sz="2400" i="1" dirty="0" err="1">
                <a:latin typeface="Times New Roman"/>
                <a:ea typeface="Arial"/>
                <a:cs typeface="Times New Roman"/>
              </a:rPr>
              <a:t>gió</a:t>
            </a:r>
            <a:r>
              <a:rPr lang="en-US" sz="2400" i="1" dirty="0">
                <a:latin typeface="Times New Roman"/>
                <a:ea typeface="Arial"/>
                <a:cs typeface="Times New Roman"/>
              </a:rPr>
              <a:t> </a:t>
            </a:r>
            <a:r>
              <a:rPr lang="en-US" sz="2400" i="1" dirty="0" err="1">
                <a:latin typeface="Times New Roman"/>
                <a:ea typeface="Arial"/>
                <a:cs typeface="Times New Roman"/>
              </a:rPr>
              <a:t>rú</a:t>
            </a:r>
            <a:r>
              <a:rPr lang="en-US" sz="2400" i="1" dirty="0">
                <a:latin typeface="Times New Roman"/>
                <a:ea typeface="Arial"/>
                <a:cs typeface="Times New Roman"/>
              </a:rPr>
              <a:t> </a:t>
            </a:r>
            <a:r>
              <a:rPr lang="en-US" sz="2400" i="1" dirty="0" err="1">
                <a:latin typeface="Times New Roman"/>
                <a:ea typeface="Arial"/>
                <a:cs typeface="Times New Roman"/>
              </a:rPr>
              <a:t>rít</a:t>
            </a:r>
            <a:r>
              <a:rPr lang="en-US" sz="2400" i="1" dirty="0">
                <a:latin typeface="Times New Roman"/>
                <a:ea typeface="Arial"/>
                <a:cs typeface="Times New Roman"/>
              </a:rPr>
              <a:t> </a:t>
            </a:r>
            <a:r>
              <a:rPr lang="en-US" sz="2400" i="1" dirty="0" err="1">
                <a:latin typeface="Times New Roman"/>
                <a:ea typeface="Arial"/>
                <a:cs typeface="Times New Roman"/>
              </a:rPr>
              <a:t>như</a:t>
            </a:r>
            <a:r>
              <a:rPr lang="en-US" sz="2400" i="1" dirty="0">
                <a:latin typeface="Times New Roman"/>
                <a:ea typeface="Arial"/>
                <a:cs typeface="Times New Roman"/>
              </a:rPr>
              <a:t> </a:t>
            </a:r>
            <a:r>
              <a:rPr lang="en-US" sz="2400" i="1" dirty="0" err="1">
                <a:latin typeface="Times New Roman"/>
                <a:ea typeface="Arial"/>
                <a:cs typeface="Times New Roman"/>
              </a:rPr>
              <a:t>quỷ</a:t>
            </a:r>
            <a:r>
              <a:rPr lang="en-US" sz="2400" i="1" dirty="0">
                <a:latin typeface="Times New Roman"/>
                <a:ea typeface="Arial"/>
                <a:cs typeface="Times New Roman"/>
              </a:rPr>
              <a:t> </a:t>
            </a:r>
            <a:r>
              <a:rPr lang="en-US" sz="2400" i="1" dirty="0" err="1">
                <a:latin typeface="Times New Roman"/>
                <a:ea typeface="Arial"/>
                <a:cs typeface="Times New Roman"/>
              </a:rPr>
              <a:t>khốc</a:t>
            </a:r>
            <a:r>
              <a:rPr lang="en-US" sz="2400" i="1" dirty="0">
                <a:latin typeface="Times New Roman"/>
                <a:ea typeface="Arial"/>
                <a:cs typeface="Times New Roman"/>
              </a:rPr>
              <a:t> </a:t>
            </a:r>
            <a:r>
              <a:rPr lang="en-US" sz="2400" dirty="0">
                <a:latin typeface="Times New Roman"/>
                <a:ea typeface="Arial"/>
                <a:cs typeface="Times New Roman"/>
                <a:sym typeface="Wingdings"/>
              </a:rPr>
              <a:t></a:t>
            </a:r>
            <a:r>
              <a:rPr lang="en-US" sz="2400" dirty="0">
                <a:latin typeface="Times New Roman"/>
                <a:ea typeface="Arial"/>
                <a:cs typeface="Times New Roman"/>
              </a:rPr>
              <a:t> </a:t>
            </a:r>
            <a:r>
              <a:rPr lang="en-US" sz="2400" dirty="0">
                <a:latin typeface="Times New Roman"/>
                <a:ea typeface="Arial"/>
                <a:cs typeface="Times New Roman"/>
              </a:rPr>
              <a:t>so </a:t>
            </a:r>
            <a:r>
              <a:rPr lang="en-US" sz="2400" dirty="0" err="1">
                <a:latin typeface="Times New Roman"/>
                <a:ea typeface="Arial"/>
                <a:cs typeface="Times New Roman"/>
              </a:rPr>
              <a:t>sánh</a:t>
            </a:r>
            <a:r>
              <a:rPr lang="en-US" sz="2400" dirty="0">
                <a:latin typeface="Times New Roman"/>
                <a:ea typeface="Arial"/>
                <a:cs typeface="Times New Roman"/>
              </a:rPr>
              <a:t> </a:t>
            </a:r>
            <a:r>
              <a:rPr lang="en-US" sz="2400" dirty="0" err="1">
                <a:latin typeface="Times New Roman"/>
                <a:ea typeface="Arial"/>
                <a:cs typeface="Times New Roman"/>
              </a:rPr>
              <a:t>làm</a:t>
            </a:r>
            <a:r>
              <a:rPr lang="en-US" sz="2400" dirty="0">
                <a:latin typeface="Times New Roman"/>
                <a:ea typeface="Arial"/>
                <a:cs typeface="Times New Roman"/>
              </a:rPr>
              <a:t> </a:t>
            </a:r>
            <a:r>
              <a:rPr lang="en-US" sz="2400" dirty="0" err="1">
                <a:latin typeface="Times New Roman"/>
                <a:ea typeface="Arial"/>
                <a:cs typeface="Times New Roman"/>
              </a:rPr>
              <a:t>nổi</a:t>
            </a:r>
            <a:r>
              <a:rPr lang="en-US" sz="2400" dirty="0">
                <a:latin typeface="Times New Roman"/>
                <a:ea typeface="Arial"/>
                <a:cs typeface="Times New Roman"/>
              </a:rPr>
              <a:t> </a:t>
            </a:r>
            <a:r>
              <a:rPr lang="en-US" sz="2400" dirty="0" err="1">
                <a:latin typeface="Times New Roman"/>
                <a:ea typeface="Arial"/>
                <a:cs typeface="Times New Roman"/>
              </a:rPr>
              <a:t>bật</a:t>
            </a:r>
            <a:r>
              <a:rPr lang="en-US" sz="2400" dirty="0">
                <a:latin typeface="Times New Roman"/>
                <a:ea typeface="Arial"/>
                <a:cs typeface="Times New Roman"/>
              </a:rPr>
              <a:t> </a:t>
            </a:r>
            <a:r>
              <a:rPr lang="en-US" sz="2400" dirty="0" err="1">
                <a:latin typeface="Times New Roman"/>
                <a:ea typeface="Arial"/>
                <a:cs typeface="Times New Roman"/>
              </a:rPr>
              <a:t>sự</a:t>
            </a:r>
            <a:r>
              <a:rPr lang="en-US" sz="2400" dirty="0">
                <a:latin typeface="Times New Roman"/>
                <a:ea typeface="Arial"/>
                <a:cs typeface="Times New Roman"/>
              </a:rPr>
              <a:t> </a:t>
            </a:r>
            <a:r>
              <a:rPr lang="en-US" sz="2400" dirty="0" err="1">
                <a:latin typeface="Times New Roman"/>
                <a:ea typeface="Arial"/>
                <a:cs typeface="Times New Roman"/>
              </a:rPr>
              <a:t>kì</a:t>
            </a:r>
            <a:r>
              <a:rPr lang="en-US" sz="2400" dirty="0">
                <a:latin typeface="Times New Roman"/>
                <a:ea typeface="Arial"/>
                <a:cs typeface="Times New Roman"/>
              </a:rPr>
              <a:t> </a:t>
            </a:r>
            <a:r>
              <a:rPr lang="en-US" sz="2400" dirty="0" err="1">
                <a:latin typeface="Times New Roman"/>
                <a:ea typeface="Arial"/>
                <a:cs typeface="Times New Roman"/>
              </a:rPr>
              <a:t>quái</a:t>
            </a:r>
            <a:r>
              <a:rPr lang="en-US" sz="2400" dirty="0">
                <a:latin typeface="Times New Roman"/>
                <a:ea typeface="Arial"/>
                <a:cs typeface="Times New Roman"/>
              </a:rPr>
              <a:t>, </a:t>
            </a:r>
            <a:r>
              <a:rPr lang="en-US" sz="2400" dirty="0" err="1">
                <a:latin typeface="Times New Roman"/>
                <a:ea typeface="Arial"/>
                <a:cs typeface="Times New Roman"/>
              </a:rPr>
              <a:t>rùng</a:t>
            </a:r>
            <a:r>
              <a:rPr lang="en-US" sz="2400" dirty="0">
                <a:latin typeface="Times New Roman"/>
                <a:ea typeface="Arial"/>
                <a:cs typeface="Times New Roman"/>
              </a:rPr>
              <a:t> </a:t>
            </a:r>
            <a:r>
              <a:rPr lang="en-US" sz="2400" dirty="0" err="1">
                <a:latin typeface="Times New Roman"/>
                <a:ea typeface="Arial"/>
                <a:cs typeface="Times New Roman"/>
              </a:rPr>
              <a:t>rợn</a:t>
            </a:r>
            <a:r>
              <a:rPr lang="en-US" sz="2400" dirty="0">
                <a:latin typeface="Times New Roman"/>
                <a:ea typeface="Arial"/>
                <a:cs typeface="Times New Roman"/>
              </a:rPr>
              <a:t> </a:t>
            </a:r>
            <a:r>
              <a:rPr lang="en-US" sz="2400" dirty="0" err="1">
                <a:latin typeface="Times New Roman"/>
                <a:ea typeface="Arial"/>
                <a:cs typeface="Times New Roman"/>
              </a:rPr>
              <a:t>của</a:t>
            </a:r>
            <a:r>
              <a:rPr lang="en-US" sz="2400" dirty="0">
                <a:latin typeface="Times New Roman"/>
                <a:ea typeface="Arial"/>
                <a:cs typeface="Times New Roman"/>
              </a:rPr>
              <a:t> </a:t>
            </a:r>
            <a:r>
              <a:rPr lang="en-US" sz="2400" dirty="0" err="1">
                <a:latin typeface="Times New Roman"/>
                <a:ea typeface="Arial"/>
                <a:cs typeface="Times New Roman"/>
              </a:rPr>
              <a:t>những</a:t>
            </a:r>
            <a:r>
              <a:rPr lang="en-US" sz="2400" dirty="0">
                <a:latin typeface="Times New Roman"/>
                <a:ea typeface="Arial"/>
                <a:cs typeface="Times New Roman"/>
              </a:rPr>
              <a:t> </a:t>
            </a:r>
            <a:r>
              <a:rPr lang="en-US" sz="2400" dirty="0" err="1">
                <a:latin typeface="Times New Roman"/>
                <a:ea typeface="Arial"/>
                <a:cs typeface="Times New Roman"/>
              </a:rPr>
              <a:t>trận</a:t>
            </a:r>
            <a:r>
              <a:rPr lang="en-US" sz="2400" dirty="0">
                <a:latin typeface="Times New Roman"/>
                <a:ea typeface="Arial"/>
                <a:cs typeface="Times New Roman"/>
              </a:rPr>
              <a:t> </a:t>
            </a:r>
            <a:r>
              <a:rPr lang="en-US" sz="2400" dirty="0" err="1">
                <a:latin typeface="Times New Roman"/>
                <a:ea typeface="Arial"/>
                <a:cs typeface="Times New Roman"/>
              </a:rPr>
              <a:t>gió</a:t>
            </a:r>
            <a:r>
              <a:rPr lang="en-US" sz="2400" dirty="0">
                <a:latin typeface="Times New Roman"/>
                <a:ea typeface="Arial"/>
                <a:cs typeface="Times New Roman"/>
              </a:rPr>
              <a:t>.</a:t>
            </a:r>
            <a:endParaRPr lang="en-US" dirty="0">
              <a:latin typeface="VNI Times"/>
              <a:ea typeface="Arial"/>
              <a:cs typeface="Times New Roman"/>
            </a:endParaRPr>
          </a:p>
        </p:txBody>
      </p:sp>
      <p:sp>
        <p:nvSpPr>
          <p:cNvPr id="3" name="Rectangle 2"/>
          <p:cNvSpPr/>
          <p:nvPr/>
        </p:nvSpPr>
        <p:spPr>
          <a:xfrm>
            <a:off x="6994225" y="1515172"/>
            <a:ext cx="3639138" cy="1200329"/>
          </a:xfrm>
          <a:prstGeom prst="rect">
            <a:avLst/>
          </a:prstGeom>
        </p:spPr>
        <p:txBody>
          <a:bodyPr wrap="none">
            <a:spAutoFit/>
          </a:bodyPr>
          <a:lstStyle/>
          <a:p>
            <a:pPr algn="just">
              <a:lnSpc>
                <a:spcPct val="150000"/>
              </a:lnSpc>
              <a:tabLst>
                <a:tab pos="90170" algn="l"/>
                <a:tab pos="180340" algn="l"/>
              </a:tabLst>
            </a:pPr>
            <a:r>
              <a:rPr lang="en-US" sz="2400" dirty="0" err="1">
                <a:solidFill>
                  <a:srgbClr val="FF0000"/>
                </a:solidFill>
                <a:latin typeface="Times New Roman"/>
                <a:ea typeface="Times New Roman"/>
                <a:cs typeface="Times New Roman"/>
              </a:rPr>
              <a:t>Tìm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những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câu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văn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dùng</a:t>
            </a:r>
            <a:endParaRPr lang="en-US" sz="2400" dirty="0">
              <a:solidFill>
                <a:srgbClr val="FF0000"/>
              </a:solidFill>
              <a:latin typeface="Times New Roman"/>
              <a:ea typeface="Times New Roman"/>
              <a:cs typeface="Times New Roman"/>
            </a:endParaRPr>
          </a:p>
          <a:p>
            <a:pPr algn="just">
              <a:lnSpc>
                <a:spcPct val="150000"/>
              </a:lnSpc>
              <a:tabLst>
                <a:tab pos="90170" algn="l"/>
                <a:tab pos="180340" algn="l"/>
              </a:tabLst>
            </a:pPr>
            <a:r>
              <a:rPr lang="en-US" sz="2400" dirty="0" err="1">
                <a:solidFill>
                  <a:srgbClr val="FF0000"/>
                </a:solidFill>
                <a:latin typeface="Times New Roman"/>
                <a:ea typeface="Times New Roman"/>
                <a:cs typeface="Times New Roman"/>
              </a:rPr>
              <a:t>Biện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pháp</a:t>
            </a:r>
            <a:r>
              <a:rPr lang="en-US" sz="2400" dirty="0">
                <a:solidFill>
                  <a:srgbClr val="FF0000"/>
                </a:solidFill>
                <a:latin typeface="Times New Roman"/>
                <a:ea typeface="Times New Roman"/>
                <a:cs typeface="Times New Roman"/>
              </a:rPr>
              <a:t> so </a:t>
            </a:r>
            <a:r>
              <a:rPr lang="en-US" sz="2400" dirty="0" err="1">
                <a:solidFill>
                  <a:srgbClr val="FF0000"/>
                </a:solidFill>
                <a:latin typeface="Times New Roman"/>
                <a:ea typeface="Times New Roman"/>
                <a:cs typeface="Times New Roman"/>
              </a:rPr>
              <a:t>sánh</a:t>
            </a:r>
            <a:r>
              <a:rPr lang="en-US" sz="2400" dirty="0">
                <a:solidFill>
                  <a:srgbClr val="FF0000"/>
                </a:solidFill>
                <a:latin typeface="Times New Roman"/>
                <a:ea typeface="Times New Roman"/>
                <a:cs typeface="Times New Roman"/>
              </a:rPr>
              <a:t>:</a:t>
            </a:r>
            <a:endParaRPr lang="en-US" sz="2000" dirty="0">
              <a:solidFill>
                <a:srgbClr val="FF0000"/>
              </a:solidFill>
              <a:latin typeface=".VnTime"/>
              <a:ea typeface="Times New Roman"/>
              <a:cs typeface="Times New Roman"/>
            </a:endParaRPr>
          </a:p>
        </p:txBody>
      </p:sp>
      <p:pic>
        <p:nvPicPr>
          <p:cNvPr id="5" name="Picture 17"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1697575" y="312736"/>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Trung tâm Dự báo KTTV quốc gia"/>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787920"/>
            <a:ext cx="2857500" cy="1841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628" y="4787922"/>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42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1768112" y="99944"/>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3219" y="669968"/>
            <a:ext cx="3803073" cy="646331"/>
          </a:xfrm>
          <a:prstGeom prst="rect">
            <a:avLst/>
          </a:prstGeom>
        </p:spPr>
        <p:txBody>
          <a:bodyPr wrap="square">
            <a:spAutoFit/>
          </a:bodyPr>
          <a:lstStyle/>
          <a:p>
            <a:pPr algn="just">
              <a:lnSpc>
                <a:spcPct val="150000"/>
              </a:lnSpc>
              <a:tabLst>
                <a:tab pos="90170" algn="l"/>
                <a:tab pos="180340" algn="l"/>
              </a:tabLst>
            </a:pP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Thủ</a:t>
            </a: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pháp</a:t>
            </a: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tăng</a:t>
            </a:r>
            <a:r>
              <a:rPr lang="en-US" sz="2400" b="1" dirty="0">
                <a:solidFill>
                  <a:srgbClr val="7030A0"/>
                </a:solidFill>
                <a:latin typeface="Times New Roman"/>
                <a:ea typeface="Times New Roman"/>
                <a:cs typeface="Times New Roman"/>
              </a:rPr>
              <a:t> </a:t>
            </a:r>
            <a:r>
              <a:rPr lang="en-US" sz="2400" b="1" dirty="0" err="1">
                <a:solidFill>
                  <a:srgbClr val="7030A0"/>
                </a:solidFill>
                <a:latin typeface="Times New Roman"/>
                <a:ea typeface="Times New Roman"/>
                <a:cs typeface="Times New Roman"/>
              </a:rPr>
              <a:t>tiến</a:t>
            </a:r>
            <a:r>
              <a:rPr lang="en-US" sz="2400" b="1" dirty="0">
                <a:solidFill>
                  <a:srgbClr val="7030A0"/>
                </a:solidFill>
                <a:latin typeface="Times New Roman"/>
                <a:ea typeface="Times New Roman"/>
                <a:cs typeface="Times New Roman"/>
              </a:rPr>
              <a:t>:</a:t>
            </a:r>
            <a:endParaRPr lang="en-US" sz="2000" b="1" dirty="0">
              <a:solidFill>
                <a:srgbClr val="7030A0"/>
              </a:solidFill>
              <a:latin typeface=".VnTime"/>
              <a:ea typeface="Times New Roman"/>
              <a:cs typeface="Times New Roman"/>
            </a:endParaRPr>
          </a:p>
        </p:txBody>
      </p:sp>
      <p:sp>
        <p:nvSpPr>
          <p:cNvPr id="3" name="Rectangle 2"/>
          <p:cNvSpPr/>
          <p:nvPr/>
        </p:nvSpPr>
        <p:spPr>
          <a:xfrm>
            <a:off x="4876800" y="1278536"/>
            <a:ext cx="4569232" cy="1200329"/>
          </a:xfrm>
          <a:prstGeom prst="rect">
            <a:avLst/>
          </a:prstGeom>
        </p:spPr>
        <p:txBody>
          <a:bodyPr wrap="square">
            <a:spAutoFit/>
          </a:bodyPr>
          <a:lstStyle/>
          <a:p>
            <a:pPr algn="just">
              <a:lnSpc>
                <a:spcPct val="150000"/>
              </a:lnSpc>
              <a:tabLst>
                <a:tab pos="90170" algn="l"/>
                <a:tab pos="180340" algn="l"/>
              </a:tabLst>
            </a:pPr>
            <a:r>
              <a:rPr lang="en-US" sz="2400" dirty="0" err="1">
                <a:solidFill>
                  <a:srgbClr val="FF0000"/>
                </a:solidFill>
                <a:latin typeface="Times New Roman"/>
                <a:ea typeface="Times New Roman"/>
                <a:cs typeface="Times New Roman"/>
              </a:rPr>
              <a:t>Ngoài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phép</a:t>
            </a:r>
            <a:r>
              <a:rPr lang="en-US" sz="2400" dirty="0">
                <a:solidFill>
                  <a:srgbClr val="FF0000"/>
                </a:solidFill>
                <a:latin typeface="Times New Roman"/>
                <a:ea typeface="Times New Roman"/>
                <a:cs typeface="Times New Roman"/>
              </a:rPr>
              <a:t> so </a:t>
            </a:r>
            <a:r>
              <a:rPr lang="en-US" sz="2400" dirty="0" err="1">
                <a:solidFill>
                  <a:srgbClr val="FF0000"/>
                </a:solidFill>
                <a:latin typeface="Times New Roman"/>
                <a:ea typeface="Times New Roman"/>
                <a:cs typeface="Times New Roman"/>
              </a:rPr>
              <a:t>sánh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còn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biện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pháp</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nghệ</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thuật</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nào</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được</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sử</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dụng</a:t>
            </a:r>
            <a:r>
              <a:rPr lang="en-US" sz="2400" dirty="0">
                <a:solidFill>
                  <a:srgbClr val="FF0000"/>
                </a:solidFill>
                <a:latin typeface="Times New Roman"/>
                <a:ea typeface="Times New Roman"/>
                <a:cs typeface="Times New Roman"/>
              </a:rPr>
              <a:t>? </a:t>
            </a:r>
            <a:endParaRPr lang="en-US" sz="2000" dirty="0">
              <a:solidFill>
                <a:srgbClr val="FF0000"/>
              </a:solidFill>
              <a:latin typeface=".VnTime"/>
              <a:ea typeface="Times New Roman"/>
              <a:cs typeface="Times New Roman"/>
            </a:endParaRPr>
          </a:p>
        </p:txBody>
      </p:sp>
      <p:sp>
        <p:nvSpPr>
          <p:cNvPr id="4" name="Rectangle 3"/>
          <p:cNvSpPr/>
          <p:nvPr/>
        </p:nvSpPr>
        <p:spPr>
          <a:xfrm>
            <a:off x="1560128" y="1316275"/>
            <a:ext cx="9002816" cy="1200329"/>
          </a:xfrm>
          <a:prstGeom prst="rect">
            <a:avLst/>
          </a:prstGeom>
        </p:spPr>
        <p:txBody>
          <a:bodyPr wrap="square">
            <a:spAutoFit/>
          </a:bodyPr>
          <a:lstStyle/>
          <a:p>
            <a:pPr algn="just">
              <a:lnSpc>
                <a:spcPct val="150000"/>
              </a:lnSpc>
              <a:tabLst>
                <a:tab pos="90170" algn="l"/>
                <a:tab pos="180340" algn="l"/>
              </a:tabLst>
            </a:pP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Từ</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vây</a:t>
            </a:r>
            <a:r>
              <a:rPr lang="en-US" sz="2400" dirty="0">
                <a:solidFill>
                  <a:prstClr val="black"/>
                </a:solidFill>
                <a:latin typeface="Times New Roman"/>
                <a:ea typeface="Times New Roman"/>
                <a:cs typeface="Times New Roman"/>
              </a:rPr>
              <a:t> </a:t>
            </a:r>
            <a:r>
              <a:rPr lang="en-US" sz="2400" dirty="0">
                <a:solidFill>
                  <a:prstClr val="black"/>
                </a:solidFill>
                <a:latin typeface="Times New Roman"/>
                <a:ea typeface="Times New Roman"/>
                <a:cs typeface="Times New Roman"/>
                <a:sym typeface="Wingdings"/>
              </a:rPr>
              <a: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dồn</a:t>
            </a:r>
            <a:r>
              <a:rPr lang="en-US" sz="2400" dirty="0">
                <a:solidFill>
                  <a:prstClr val="black"/>
                </a:solidFill>
                <a:latin typeface="Times New Roman"/>
                <a:ea typeface="Times New Roman"/>
                <a:cs typeface="Times New Roman"/>
              </a:rPr>
              <a:t> </a:t>
            </a:r>
            <a:r>
              <a:rPr lang="en-US" sz="2400" dirty="0">
                <a:solidFill>
                  <a:prstClr val="black"/>
                </a:solidFill>
                <a:latin typeface="Times New Roman"/>
                <a:ea typeface="Times New Roman"/>
                <a:cs typeface="Times New Roman"/>
                <a:sym typeface="Wingdings"/>
              </a:rPr>
              <a:t></a:t>
            </a:r>
            <a:r>
              <a:rPr lang="en-US" sz="2400" dirty="0">
                <a:solidFill>
                  <a:prstClr val="black"/>
                </a:solidFill>
                <a:latin typeface="Times New Roman"/>
                <a:ea typeface="Times New Roman"/>
                <a:cs typeface="Times New Roman"/>
              </a:rPr>
              <a:t> bung </a:t>
            </a:r>
            <a:r>
              <a:rPr lang="en-US" sz="2400" dirty="0" err="1">
                <a:solidFill>
                  <a:prstClr val="black"/>
                </a:solidFill>
                <a:latin typeface="Times New Roman"/>
                <a:ea typeface="Times New Roman"/>
                <a:cs typeface="Times New Roman"/>
              </a:rPr>
              <a:t>hết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ép</a:t>
            </a:r>
            <a:r>
              <a:rPr lang="en-US" sz="2400" dirty="0">
                <a:solidFill>
                  <a:prstClr val="black"/>
                </a:solidFill>
                <a:latin typeface="Times New Roman"/>
                <a:ea typeface="Times New Roman"/>
                <a:cs typeface="Times New Roman"/>
              </a:rPr>
              <a:t> </a:t>
            </a:r>
            <a:r>
              <a:rPr lang="en-US" sz="2400" dirty="0">
                <a:solidFill>
                  <a:prstClr val="black"/>
                </a:solidFill>
                <a:latin typeface="Times New Roman"/>
                <a:ea typeface="Times New Roman"/>
                <a:cs typeface="Times New Roman"/>
                <a:sym typeface="Wingdings"/>
              </a:rPr>
              <a: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vỡ</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tung</a:t>
            </a:r>
            <a:r>
              <a:rPr lang="en-US" sz="2400" dirty="0">
                <a:solidFill>
                  <a:prstClr val="black"/>
                </a:solidFill>
                <a:latin typeface="Times New Roman"/>
                <a:ea typeface="Times New Roman"/>
                <a:cs typeface="Times New Roman"/>
              </a:rPr>
              <a:t> </a:t>
            </a:r>
            <a:r>
              <a:rPr lang="en-US" sz="2400" dirty="0">
                <a:solidFill>
                  <a:prstClr val="black"/>
                </a:solidFill>
                <a:latin typeface="Times New Roman"/>
                <a:ea typeface="Times New Roman"/>
                <a:cs typeface="Times New Roman"/>
                <a:sym typeface="Wingdings"/>
              </a:rPr>
              <a: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miêu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tả</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sức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mạnh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hành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động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cơn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gió</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làm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cho</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hình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ảnh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sống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động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như</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thật</a:t>
            </a:r>
            <a:r>
              <a:rPr lang="en-US" sz="2400" dirty="0">
                <a:solidFill>
                  <a:prstClr val="black"/>
                </a:solidFill>
                <a:latin typeface="Times New Roman"/>
                <a:ea typeface="Times New Roman"/>
                <a:cs typeface="Times New Roman"/>
              </a:rPr>
              <a:t>;</a:t>
            </a:r>
            <a:endParaRPr lang="en-US" sz="2000" dirty="0">
              <a:solidFill>
                <a:prstClr val="black"/>
              </a:solidFill>
              <a:latin typeface=".VnTime"/>
              <a:ea typeface="Times New Roman"/>
              <a:cs typeface="Times New Roman"/>
            </a:endParaRPr>
          </a:p>
        </p:txBody>
      </p:sp>
      <p:sp>
        <p:nvSpPr>
          <p:cNvPr id="5" name="Rectangle 4"/>
          <p:cNvSpPr/>
          <p:nvPr/>
        </p:nvSpPr>
        <p:spPr>
          <a:xfrm>
            <a:off x="1627748" y="1082304"/>
            <a:ext cx="9075057" cy="1754326"/>
          </a:xfrm>
          <a:prstGeom prst="rect">
            <a:avLst/>
          </a:prstGeom>
        </p:spPr>
        <p:txBody>
          <a:bodyPr wrap="square">
            <a:spAutoFit/>
          </a:bodyPr>
          <a:lstStyle/>
          <a:p>
            <a:pPr algn="just">
              <a:lnSpc>
                <a:spcPct val="150000"/>
              </a:lnSpc>
              <a:tabLst>
                <a:tab pos="90170" algn="l"/>
                <a:tab pos="180340" algn="l"/>
              </a:tabLst>
            </a:pPr>
            <a:r>
              <a:rPr lang="en-US" sz="2400" i="1" dirty="0" err="1">
                <a:solidFill>
                  <a:prstClr val="black"/>
                </a:solidFill>
                <a:latin typeface="Times New Roman"/>
                <a:ea typeface="Times New Roman"/>
                <a:cs typeface="Times New Roman"/>
              </a:rPr>
              <a:t>Gác</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đảo</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nhiều</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khuôn</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cửa</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kính</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bị</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gió</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vây</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và</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dồn</a:t>
            </a:r>
            <a:r>
              <a:rPr lang="en-US" sz="2400" i="1" dirty="0">
                <a:solidFill>
                  <a:prstClr val="black"/>
                </a:solidFill>
                <a:latin typeface="Times New Roman"/>
                <a:ea typeface="Times New Roman"/>
                <a:cs typeface="Times New Roman"/>
              </a:rPr>
              <a:t>, bung </a:t>
            </a:r>
            <a:r>
              <a:rPr lang="en-US" sz="2400" i="1" dirty="0" err="1">
                <a:solidFill>
                  <a:prstClr val="black"/>
                </a:solidFill>
                <a:latin typeface="Times New Roman"/>
                <a:ea typeface="Times New Roman"/>
                <a:cs typeface="Times New Roman"/>
              </a:rPr>
              <a:t>hết</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Kính</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bị</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thứ</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gió</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cấp</a:t>
            </a:r>
            <a:r>
              <a:rPr lang="en-US" sz="2400" i="1" dirty="0">
                <a:solidFill>
                  <a:prstClr val="black"/>
                </a:solidFill>
                <a:latin typeface="Times New Roman"/>
                <a:ea typeface="Times New Roman"/>
                <a:cs typeface="Times New Roman"/>
              </a:rPr>
              <a:t> 11 </a:t>
            </a:r>
            <a:r>
              <a:rPr lang="en-US" sz="2400" i="1" dirty="0" err="1">
                <a:solidFill>
                  <a:prstClr val="black"/>
                </a:solidFill>
                <a:latin typeface="Times New Roman"/>
                <a:ea typeface="Times New Roman"/>
                <a:cs typeface="Times New Roman"/>
              </a:rPr>
              <a:t>ép</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vỡ</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tung</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Tiếng</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gió</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càng</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ghê</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rợn</a:t>
            </a:r>
            <a:r>
              <a:rPr lang="en-US" sz="2400" i="1" dirty="0">
                <a:solidFill>
                  <a:prstClr val="black"/>
                </a:solidFill>
                <a:latin typeface="Times New Roman"/>
                <a:ea typeface="Times New Roman"/>
                <a:cs typeface="Times New Roman"/>
              </a:rPr>
              <a:t> […] </a:t>
            </a:r>
            <a:r>
              <a:rPr lang="en-US" sz="2400" i="1" dirty="0" err="1">
                <a:solidFill>
                  <a:prstClr val="black"/>
                </a:solidFill>
                <a:latin typeface="Times New Roman"/>
                <a:ea typeface="Times New Roman"/>
                <a:cs typeface="Times New Roman"/>
              </a:rPr>
              <a:t>như</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cái</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kiểu</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người</a:t>
            </a:r>
            <a:r>
              <a:rPr lang="en-US" sz="2400" i="1" dirty="0">
                <a:solidFill>
                  <a:prstClr val="black"/>
                </a:solidFill>
                <a:latin typeface="Times New Roman"/>
                <a:ea typeface="Times New Roman"/>
                <a:cs typeface="Times New Roman"/>
              </a:rPr>
              <a:t> ta </a:t>
            </a:r>
            <a:r>
              <a:rPr lang="en-US" sz="2400" i="1" dirty="0" err="1">
                <a:solidFill>
                  <a:prstClr val="black"/>
                </a:solidFill>
                <a:latin typeface="Times New Roman"/>
                <a:ea typeface="Times New Roman"/>
                <a:cs typeface="Times New Roman"/>
              </a:rPr>
              <a:t>vẫn</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thường</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gọi</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là</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quỷ</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khốc</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thần</a:t>
            </a:r>
            <a:r>
              <a:rPr lang="en-US" sz="2400" i="1" dirty="0">
                <a:solidFill>
                  <a:prstClr val="black"/>
                </a:solidFill>
                <a:latin typeface="Times New Roman"/>
                <a:ea typeface="Times New Roman"/>
                <a:cs typeface="Times New Roman"/>
              </a:rPr>
              <a:t> </a:t>
            </a:r>
            <a:r>
              <a:rPr lang="en-US" sz="2400" i="1" dirty="0" err="1">
                <a:solidFill>
                  <a:prstClr val="black"/>
                </a:solidFill>
                <a:latin typeface="Times New Roman"/>
                <a:ea typeface="Times New Roman"/>
                <a:cs typeface="Times New Roman"/>
              </a:rPr>
              <a:t>linh</a:t>
            </a:r>
            <a:r>
              <a:rPr lang="en-US" sz="2400" dirty="0">
                <a:solidFill>
                  <a:prstClr val="black"/>
                </a:solidFill>
                <a:latin typeface="Times New Roman"/>
                <a:ea typeface="Times New Roman"/>
                <a:cs typeface="Times New Roman"/>
              </a:rPr>
              <a:t>:</a:t>
            </a:r>
            <a:endParaRPr lang="en-US" sz="2000" dirty="0">
              <a:solidFill>
                <a:prstClr val="black"/>
              </a:solidFill>
              <a:latin typeface=".VnTime"/>
              <a:ea typeface="Times New Roman"/>
              <a:cs typeface="Times New Roman"/>
            </a:endParaRPr>
          </a:p>
        </p:txBody>
      </p:sp>
      <p:sp>
        <p:nvSpPr>
          <p:cNvPr id="8" name="Rectangle 7"/>
          <p:cNvSpPr/>
          <p:nvPr/>
        </p:nvSpPr>
        <p:spPr>
          <a:xfrm>
            <a:off x="1533525" y="2636996"/>
            <a:ext cx="9144000" cy="2031325"/>
          </a:xfrm>
          <a:prstGeom prst="rect">
            <a:avLst/>
          </a:prstGeom>
        </p:spPr>
        <p:txBody>
          <a:bodyPr wrap="square">
            <a:spAutoFit/>
          </a:bodyPr>
          <a:lstStyle/>
          <a:p>
            <a:pPr algn="just">
              <a:lnSpc>
                <a:spcPct val="150000"/>
              </a:lnSpc>
              <a:tabLst>
                <a:tab pos="90170" algn="l"/>
                <a:tab pos="180340" algn="l"/>
              </a:tabLst>
            </a:pPr>
            <a:r>
              <a:rPr lang="en-US" sz="2800" dirty="0">
                <a:latin typeface="Times New Roman"/>
                <a:ea typeface="Times New Roman"/>
                <a:cs typeface="Times New Roman"/>
              </a:rPr>
              <a:t>+ “</a:t>
            </a:r>
            <a:r>
              <a:rPr lang="en-US" sz="2800" dirty="0" err="1">
                <a:latin typeface="Times New Roman"/>
                <a:ea typeface="Times New Roman"/>
                <a:cs typeface="Times New Roman"/>
              </a:rPr>
              <a:t>càng</a:t>
            </a:r>
            <a:r>
              <a:rPr lang="en-US" sz="2800" dirty="0">
                <a:latin typeface="Times New Roman"/>
                <a:ea typeface="Times New Roman"/>
                <a:cs typeface="Times New Roman"/>
              </a:rPr>
              <a:t>”: </a:t>
            </a:r>
            <a:r>
              <a:rPr lang="en-US" sz="2800" dirty="0" err="1">
                <a:latin typeface="Times New Roman"/>
                <a:ea typeface="Times New Roman"/>
                <a:cs typeface="Times New Roman"/>
              </a:rPr>
              <a:t>cấp</a:t>
            </a:r>
            <a:r>
              <a:rPr lang="en-US" sz="2800" dirty="0">
                <a:latin typeface="Times New Roman"/>
                <a:ea typeface="Times New Roman"/>
                <a:cs typeface="Times New Roman"/>
              </a:rPr>
              <a:t> </a:t>
            </a:r>
            <a:r>
              <a:rPr lang="en-US" sz="2800" dirty="0" err="1">
                <a:latin typeface="Times New Roman"/>
                <a:ea typeface="Times New Roman"/>
                <a:cs typeface="Times New Roman"/>
              </a:rPr>
              <a:t>độ</a:t>
            </a:r>
            <a:r>
              <a:rPr lang="en-US" sz="2800" dirty="0">
                <a:latin typeface="Times New Roman"/>
                <a:ea typeface="Times New Roman"/>
                <a:cs typeface="Times New Roman"/>
              </a:rPr>
              <a:t> </a:t>
            </a:r>
            <a:r>
              <a:rPr lang="en-US" sz="2800" dirty="0" err="1">
                <a:latin typeface="Times New Roman"/>
                <a:ea typeface="Times New Roman"/>
                <a:cs typeface="Times New Roman"/>
              </a:rPr>
              <a:t>được</a:t>
            </a:r>
            <a:r>
              <a:rPr lang="en-US" sz="2800" dirty="0">
                <a:latin typeface="Times New Roman"/>
                <a:ea typeface="Times New Roman"/>
                <a:cs typeface="Times New Roman"/>
              </a:rPr>
              <a:t> </a:t>
            </a:r>
            <a:r>
              <a:rPr lang="en-US" sz="2800" dirty="0" err="1">
                <a:latin typeface="Times New Roman"/>
                <a:ea typeface="Times New Roman"/>
                <a:cs typeface="Times New Roman"/>
              </a:rPr>
              <a:t>tăng</a:t>
            </a:r>
            <a:r>
              <a:rPr lang="en-US" sz="2800" dirty="0">
                <a:latin typeface="Times New Roman"/>
                <a:ea typeface="Times New Roman"/>
                <a:cs typeface="Times New Roman"/>
              </a:rPr>
              <a:t> </a:t>
            </a:r>
            <a:r>
              <a:rPr lang="en-US" sz="2800" dirty="0" err="1">
                <a:latin typeface="Times New Roman"/>
                <a:ea typeface="Times New Roman"/>
                <a:cs typeface="Times New Roman"/>
              </a:rPr>
              <a:t>thêm</a:t>
            </a:r>
            <a:r>
              <a:rPr lang="en-US" sz="2800" dirty="0">
                <a:latin typeface="Times New Roman"/>
                <a:ea typeface="Times New Roman"/>
                <a:cs typeface="Times New Roman"/>
              </a:rPr>
              <a:t> </a:t>
            </a:r>
            <a:r>
              <a:rPr lang="en-US" sz="2800" dirty="0">
                <a:latin typeface="Times New Roman"/>
                <a:ea typeface="Times New Roman"/>
                <a:cs typeface="Times New Roman"/>
                <a:sym typeface="Wingdings"/>
              </a:rPr>
              <a:t></a:t>
            </a:r>
            <a:r>
              <a:rPr lang="en-US" sz="2800" dirty="0">
                <a:latin typeface="Times New Roman"/>
                <a:ea typeface="Times New Roman"/>
                <a:cs typeface="Times New Roman"/>
              </a:rPr>
              <a:t> </a:t>
            </a:r>
            <a:r>
              <a:rPr lang="en-US" sz="2800" dirty="0" err="1">
                <a:latin typeface="Times New Roman"/>
                <a:ea typeface="Times New Roman"/>
                <a:cs typeface="Times New Roman"/>
              </a:rPr>
              <a:t>Từ</a:t>
            </a:r>
            <a:r>
              <a:rPr lang="en-US" sz="2800" dirty="0">
                <a:latin typeface="Times New Roman"/>
                <a:ea typeface="Times New Roman"/>
                <a:cs typeface="Times New Roman"/>
              </a:rPr>
              <a:t> </a:t>
            </a:r>
            <a:r>
              <a:rPr lang="en-US" sz="2800" dirty="0" err="1">
                <a:latin typeface="Times New Roman"/>
                <a:ea typeface="Times New Roman"/>
                <a:cs typeface="Times New Roman"/>
              </a:rPr>
              <a:t>miêu</a:t>
            </a:r>
            <a:r>
              <a:rPr lang="en-US" sz="2800" dirty="0">
                <a:latin typeface="Times New Roman"/>
                <a:ea typeface="Times New Roman"/>
                <a:cs typeface="Times New Roman"/>
              </a:rPr>
              <a:t> </a:t>
            </a:r>
            <a:r>
              <a:rPr lang="en-US" sz="2800" dirty="0" err="1">
                <a:latin typeface="Times New Roman"/>
                <a:ea typeface="Times New Roman"/>
                <a:cs typeface="Times New Roman"/>
              </a:rPr>
              <a:t>tả</a:t>
            </a:r>
            <a:r>
              <a:rPr lang="en-US" sz="2800" dirty="0">
                <a:latin typeface="Times New Roman"/>
                <a:ea typeface="Times New Roman"/>
                <a:cs typeface="Times New Roman"/>
              </a:rPr>
              <a:t> </a:t>
            </a:r>
            <a:r>
              <a:rPr lang="en-US" sz="2800" dirty="0" err="1">
                <a:latin typeface="Times New Roman"/>
                <a:ea typeface="Times New Roman"/>
                <a:cs typeface="Times New Roman"/>
              </a:rPr>
              <a:t>những</a:t>
            </a:r>
            <a:r>
              <a:rPr lang="en-US" sz="2800" dirty="0">
                <a:latin typeface="Times New Roman"/>
                <a:ea typeface="Times New Roman"/>
                <a:cs typeface="Times New Roman"/>
              </a:rPr>
              <a:t> </a:t>
            </a:r>
            <a:r>
              <a:rPr lang="en-US" sz="2800" dirty="0" err="1">
                <a:latin typeface="Times New Roman"/>
                <a:ea typeface="Times New Roman"/>
                <a:cs typeface="Times New Roman"/>
              </a:rPr>
              <a:t>cửa</a:t>
            </a:r>
            <a:r>
              <a:rPr lang="en-US" sz="2800" dirty="0">
                <a:latin typeface="Times New Roman"/>
                <a:ea typeface="Times New Roman"/>
                <a:cs typeface="Times New Roman"/>
              </a:rPr>
              <a:t> </a:t>
            </a:r>
            <a:r>
              <a:rPr lang="en-US" sz="2800" dirty="0" err="1">
                <a:latin typeface="Times New Roman"/>
                <a:ea typeface="Times New Roman"/>
                <a:cs typeface="Times New Roman"/>
              </a:rPr>
              <a:t>kính</a:t>
            </a:r>
            <a:r>
              <a:rPr lang="en-US" sz="2800" dirty="0">
                <a:latin typeface="Times New Roman"/>
                <a:ea typeface="Times New Roman"/>
                <a:cs typeface="Times New Roman"/>
              </a:rPr>
              <a:t> </a:t>
            </a:r>
            <a:r>
              <a:rPr lang="en-US" sz="2800" dirty="0" err="1">
                <a:latin typeface="Times New Roman"/>
                <a:ea typeface="Times New Roman"/>
                <a:cs typeface="Times New Roman"/>
              </a:rPr>
              <a:t>bị</a:t>
            </a:r>
            <a:r>
              <a:rPr lang="en-US" sz="2800" dirty="0">
                <a:latin typeface="Times New Roman"/>
                <a:ea typeface="Times New Roman"/>
                <a:cs typeface="Times New Roman"/>
              </a:rPr>
              <a:t> </a:t>
            </a:r>
            <a:r>
              <a:rPr lang="en-US" sz="2800" dirty="0" err="1">
                <a:latin typeface="Times New Roman"/>
                <a:ea typeface="Times New Roman"/>
                <a:cs typeface="Times New Roman"/>
              </a:rPr>
              <a:t>vỡ</a:t>
            </a:r>
            <a:r>
              <a:rPr lang="en-US" sz="2800" dirty="0">
                <a:latin typeface="Times New Roman"/>
                <a:ea typeface="Times New Roman"/>
                <a:cs typeface="Times New Roman"/>
              </a:rPr>
              <a:t> </a:t>
            </a:r>
            <a:r>
              <a:rPr lang="en-US" sz="2800" dirty="0">
                <a:latin typeface="Times New Roman"/>
                <a:ea typeface="Times New Roman"/>
                <a:cs typeface="Times New Roman"/>
                <a:sym typeface="Wingdings"/>
              </a:rPr>
              <a:t></a:t>
            </a:r>
            <a:r>
              <a:rPr lang="en-US" sz="2800" dirty="0">
                <a:latin typeface="Times New Roman"/>
                <a:ea typeface="Times New Roman"/>
                <a:cs typeface="Times New Roman"/>
              </a:rPr>
              <a:t> </a:t>
            </a:r>
            <a:r>
              <a:rPr lang="en-US" sz="2800" dirty="0" err="1">
                <a:latin typeface="Times New Roman"/>
                <a:ea typeface="Times New Roman"/>
                <a:cs typeface="Times New Roman"/>
              </a:rPr>
              <a:t>miêu</a:t>
            </a:r>
            <a:r>
              <a:rPr lang="en-US" sz="2800" dirty="0">
                <a:latin typeface="Times New Roman"/>
                <a:ea typeface="Times New Roman"/>
                <a:cs typeface="Times New Roman"/>
              </a:rPr>
              <a:t> </a:t>
            </a:r>
            <a:r>
              <a:rPr lang="en-US" sz="2800" dirty="0" err="1">
                <a:latin typeface="Times New Roman"/>
                <a:ea typeface="Times New Roman"/>
                <a:cs typeface="Times New Roman"/>
              </a:rPr>
              <a:t>tả</a:t>
            </a:r>
            <a:r>
              <a:rPr lang="en-US" sz="2800" dirty="0">
                <a:latin typeface="Times New Roman"/>
                <a:ea typeface="Times New Roman"/>
                <a:cs typeface="Times New Roman"/>
              </a:rPr>
              <a:t> </a:t>
            </a:r>
            <a:r>
              <a:rPr lang="en-US" sz="2800" dirty="0" err="1">
                <a:latin typeface="Times New Roman"/>
                <a:ea typeface="Times New Roman"/>
                <a:cs typeface="Times New Roman"/>
              </a:rPr>
              <a:t>tiếng</a:t>
            </a:r>
            <a:r>
              <a:rPr lang="en-US" sz="2800" dirty="0">
                <a:latin typeface="Times New Roman"/>
                <a:ea typeface="Times New Roman"/>
                <a:cs typeface="Times New Roman"/>
              </a:rPr>
              <a:t> </a:t>
            </a:r>
            <a:r>
              <a:rPr lang="en-US" sz="2800" dirty="0" err="1">
                <a:latin typeface="Times New Roman"/>
                <a:ea typeface="Times New Roman"/>
                <a:cs typeface="Times New Roman"/>
              </a:rPr>
              <a:t>gió</a:t>
            </a:r>
            <a:r>
              <a:rPr lang="en-US" sz="2800" dirty="0">
                <a:latin typeface="Times New Roman"/>
                <a:ea typeface="Times New Roman"/>
                <a:cs typeface="Times New Roman"/>
              </a:rPr>
              <a:t> “</a:t>
            </a:r>
            <a:r>
              <a:rPr lang="en-US" sz="2800" dirty="0" err="1">
                <a:latin typeface="Times New Roman"/>
                <a:ea typeface="Times New Roman"/>
                <a:cs typeface="Times New Roman"/>
              </a:rPr>
              <a:t>ghê</a:t>
            </a:r>
            <a:r>
              <a:rPr lang="en-US" sz="2800" dirty="0">
                <a:latin typeface="Times New Roman"/>
                <a:ea typeface="Times New Roman"/>
                <a:cs typeface="Times New Roman"/>
              </a:rPr>
              <a:t> </a:t>
            </a:r>
            <a:r>
              <a:rPr lang="en-US" sz="2800" dirty="0" err="1">
                <a:latin typeface="Times New Roman"/>
                <a:ea typeface="Times New Roman"/>
                <a:cs typeface="Times New Roman"/>
              </a:rPr>
              <a:t>rợn</a:t>
            </a:r>
            <a:r>
              <a:rPr lang="en-US" sz="2800" dirty="0">
                <a:latin typeface="Times New Roman"/>
                <a:ea typeface="Times New Roman"/>
                <a:cs typeface="Times New Roman"/>
              </a:rPr>
              <a:t>” </a:t>
            </a:r>
            <a:r>
              <a:rPr lang="en-US" sz="2800" dirty="0">
                <a:latin typeface="Times New Roman"/>
                <a:ea typeface="Times New Roman"/>
                <a:cs typeface="Times New Roman"/>
                <a:sym typeface="Wingdings"/>
              </a:rPr>
              <a:t></a:t>
            </a:r>
            <a:r>
              <a:rPr lang="en-US" sz="2800" dirty="0">
                <a:latin typeface="Times New Roman"/>
                <a:ea typeface="Times New Roman"/>
                <a:cs typeface="Times New Roman"/>
              </a:rPr>
              <a:t> so </a:t>
            </a:r>
            <a:r>
              <a:rPr lang="en-US" sz="2800" dirty="0" err="1">
                <a:latin typeface="Times New Roman"/>
                <a:ea typeface="Times New Roman"/>
                <a:cs typeface="Times New Roman"/>
              </a:rPr>
              <a:t>sánh</a:t>
            </a:r>
            <a:r>
              <a:rPr lang="en-US" sz="2800" dirty="0">
                <a:latin typeface="Times New Roman"/>
                <a:ea typeface="Times New Roman"/>
                <a:cs typeface="Times New Roman"/>
              </a:rPr>
              <a:t> </a:t>
            </a:r>
            <a:r>
              <a:rPr lang="en-US" sz="2800" dirty="0" err="1">
                <a:latin typeface="Times New Roman"/>
                <a:ea typeface="Times New Roman"/>
                <a:cs typeface="Times New Roman"/>
              </a:rPr>
              <a:t>với</a:t>
            </a:r>
            <a:r>
              <a:rPr lang="en-US" sz="2800" dirty="0">
                <a:latin typeface="Times New Roman"/>
                <a:ea typeface="Times New Roman"/>
                <a:cs typeface="Times New Roman"/>
              </a:rPr>
              <a:t> </a:t>
            </a:r>
            <a:r>
              <a:rPr lang="en-US" sz="2800" dirty="0" err="1">
                <a:latin typeface="Times New Roman"/>
                <a:ea typeface="Times New Roman"/>
                <a:cs typeface="Times New Roman"/>
              </a:rPr>
              <a:t>hình</a:t>
            </a:r>
            <a:r>
              <a:rPr lang="en-US" sz="2800" dirty="0">
                <a:latin typeface="Times New Roman"/>
                <a:ea typeface="Times New Roman"/>
                <a:cs typeface="Times New Roman"/>
              </a:rPr>
              <a:t> </a:t>
            </a:r>
            <a:r>
              <a:rPr lang="en-US" sz="2800" dirty="0" err="1">
                <a:latin typeface="Times New Roman"/>
                <a:ea typeface="Times New Roman"/>
                <a:cs typeface="Times New Roman"/>
              </a:rPr>
              <a:t>ảnh</a:t>
            </a:r>
            <a:r>
              <a:rPr lang="en-US" sz="2800" dirty="0">
                <a:latin typeface="Times New Roman"/>
                <a:ea typeface="Times New Roman"/>
                <a:cs typeface="Times New Roman"/>
              </a:rPr>
              <a:t> </a:t>
            </a:r>
            <a:r>
              <a:rPr lang="en-US" sz="2800" dirty="0" err="1">
                <a:latin typeface="Times New Roman"/>
                <a:ea typeface="Times New Roman"/>
                <a:cs typeface="Times New Roman"/>
              </a:rPr>
              <a:t>kì</a:t>
            </a:r>
            <a:r>
              <a:rPr lang="en-US" sz="2800" dirty="0">
                <a:latin typeface="Times New Roman"/>
                <a:ea typeface="Times New Roman"/>
                <a:cs typeface="Times New Roman"/>
              </a:rPr>
              <a:t> </a:t>
            </a:r>
            <a:r>
              <a:rPr lang="en-US" sz="2800" dirty="0" err="1">
                <a:latin typeface="Times New Roman"/>
                <a:ea typeface="Times New Roman"/>
                <a:cs typeface="Times New Roman"/>
              </a:rPr>
              <a:t>quái</a:t>
            </a:r>
            <a:r>
              <a:rPr lang="en-US" sz="2800" dirty="0">
                <a:latin typeface="Times New Roman"/>
                <a:ea typeface="Times New Roman"/>
                <a:cs typeface="Times New Roman"/>
              </a:rPr>
              <a:t>, </a:t>
            </a:r>
            <a:r>
              <a:rPr lang="en-US" sz="2800" dirty="0" err="1">
                <a:latin typeface="Times New Roman"/>
                <a:ea typeface="Times New Roman"/>
                <a:cs typeface="Times New Roman"/>
              </a:rPr>
              <a:t>sử</a:t>
            </a:r>
            <a:r>
              <a:rPr lang="en-US" sz="2800" dirty="0">
                <a:latin typeface="Times New Roman"/>
                <a:ea typeface="Times New Roman"/>
                <a:cs typeface="Times New Roman"/>
              </a:rPr>
              <a:t> </a:t>
            </a:r>
            <a:r>
              <a:rPr lang="en-US" sz="2800" dirty="0" err="1">
                <a:latin typeface="Times New Roman"/>
                <a:ea typeface="Times New Roman"/>
                <a:cs typeface="Times New Roman"/>
              </a:rPr>
              <a:t>dụng</a:t>
            </a:r>
            <a:r>
              <a:rPr lang="en-US" sz="2800" dirty="0">
                <a:latin typeface="Times New Roman"/>
                <a:ea typeface="Times New Roman"/>
                <a:cs typeface="Times New Roman"/>
              </a:rPr>
              <a:t> </a:t>
            </a:r>
            <a:r>
              <a:rPr lang="en-US" sz="2800" dirty="0" err="1">
                <a:latin typeface="Times New Roman"/>
                <a:ea typeface="Times New Roman"/>
                <a:cs typeface="Times New Roman"/>
              </a:rPr>
              <a:t>từ</a:t>
            </a:r>
            <a:r>
              <a:rPr lang="en-US" sz="2800" dirty="0">
                <a:latin typeface="Times New Roman"/>
                <a:ea typeface="Times New Roman"/>
                <a:cs typeface="Times New Roman"/>
              </a:rPr>
              <a:t> </a:t>
            </a:r>
            <a:r>
              <a:rPr lang="en-US" sz="2800" dirty="0" err="1">
                <a:latin typeface="Times New Roman"/>
                <a:ea typeface="Times New Roman"/>
                <a:cs typeface="Times New Roman"/>
              </a:rPr>
              <a:t>Hán</a:t>
            </a:r>
            <a:r>
              <a:rPr lang="en-US" sz="2800" dirty="0">
                <a:latin typeface="Times New Roman"/>
                <a:ea typeface="Times New Roman"/>
                <a:cs typeface="Times New Roman"/>
              </a:rPr>
              <a:t> </a:t>
            </a:r>
            <a:r>
              <a:rPr lang="en-US" sz="2800" dirty="0" err="1">
                <a:latin typeface="Times New Roman"/>
                <a:ea typeface="Times New Roman"/>
                <a:cs typeface="Times New Roman"/>
              </a:rPr>
              <a:t>Việt</a:t>
            </a:r>
            <a:r>
              <a:rPr lang="en-US" sz="2800" dirty="0">
                <a:latin typeface="Times New Roman"/>
                <a:ea typeface="Times New Roman"/>
                <a:cs typeface="Times New Roman"/>
              </a:rPr>
              <a:t>: “</a:t>
            </a:r>
            <a:r>
              <a:rPr lang="en-US" sz="2800" dirty="0" err="1">
                <a:latin typeface="Times New Roman"/>
                <a:ea typeface="Times New Roman"/>
                <a:cs typeface="Times New Roman"/>
              </a:rPr>
              <a:t>quỷ</a:t>
            </a:r>
            <a:r>
              <a:rPr lang="en-US" sz="2800" dirty="0">
                <a:latin typeface="Times New Roman"/>
                <a:ea typeface="Times New Roman"/>
                <a:cs typeface="Times New Roman"/>
              </a:rPr>
              <a:t> </a:t>
            </a:r>
            <a:r>
              <a:rPr lang="en-US" sz="2800" dirty="0" err="1">
                <a:latin typeface="Times New Roman"/>
                <a:ea typeface="Times New Roman"/>
                <a:cs typeface="Times New Roman"/>
              </a:rPr>
              <a:t>khốc</a:t>
            </a:r>
            <a:r>
              <a:rPr lang="en-US" sz="2800" dirty="0">
                <a:latin typeface="Times New Roman"/>
                <a:ea typeface="Times New Roman"/>
                <a:cs typeface="Times New Roman"/>
              </a:rPr>
              <a:t> </a:t>
            </a:r>
            <a:r>
              <a:rPr lang="en-US" sz="2800" dirty="0" err="1">
                <a:latin typeface="Times New Roman"/>
                <a:ea typeface="Times New Roman"/>
                <a:cs typeface="Times New Roman"/>
              </a:rPr>
              <a:t>thần</a:t>
            </a:r>
            <a:r>
              <a:rPr lang="en-US" sz="2800" dirty="0">
                <a:latin typeface="Times New Roman"/>
                <a:ea typeface="Times New Roman"/>
                <a:cs typeface="Times New Roman"/>
              </a:rPr>
              <a:t> </a:t>
            </a:r>
            <a:r>
              <a:rPr lang="en-US" sz="2800" dirty="0" err="1">
                <a:latin typeface="Times New Roman"/>
                <a:ea typeface="Times New Roman"/>
                <a:cs typeface="Times New Roman"/>
              </a:rPr>
              <a:t>linh</a:t>
            </a:r>
            <a:r>
              <a:rPr lang="en-US" sz="2800" dirty="0">
                <a:latin typeface="Times New Roman"/>
                <a:ea typeface="Times New Roman"/>
                <a:cs typeface="Times New Roman"/>
              </a:rPr>
              <a:t>”.</a:t>
            </a:r>
            <a:endParaRPr lang="en-US" sz="2400" dirty="0">
              <a:latin typeface=".VnTime"/>
              <a:ea typeface="Times New Roman"/>
              <a:cs typeface="Times New Roman"/>
            </a:endParaRPr>
          </a:p>
        </p:txBody>
      </p:sp>
      <p:sp>
        <p:nvSpPr>
          <p:cNvPr id="6" name="Rectangle 5"/>
          <p:cNvSpPr/>
          <p:nvPr/>
        </p:nvSpPr>
        <p:spPr>
          <a:xfrm>
            <a:off x="6165276" y="2938353"/>
            <a:ext cx="4572000" cy="1200329"/>
          </a:xfrm>
          <a:prstGeom prst="rect">
            <a:avLst/>
          </a:prstGeom>
        </p:spPr>
        <p:txBody>
          <a:bodyPr>
            <a:spAutoFit/>
          </a:bodyPr>
          <a:lstStyle/>
          <a:p>
            <a:pPr algn="just">
              <a:defRPr/>
            </a:pPr>
            <a:r>
              <a:rPr lang="vi-VN" sz="2400" kern="0" dirty="0">
                <a:solidFill>
                  <a:srgbClr val="000000"/>
                </a:solidFill>
                <a:latin typeface="+mj-lt"/>
                <a:cs typeface="Arial"/>
                <a:sym typeface="Arial"/>
              </a:rPr>
              <a:t>Em có nhận xét gì về lối viết và cách dùng từ của nhà văn Nguyễn Tuân</a:t>
            </a:r>
            <a:endParaRPr lang="en-US" sz="2400" kern="0" dirty="0">
              <a:solidFill>
                <a:sysClr val="windowText" lastClr="000000"/>
              </a:solidFill>
              <a:latin typeface="+mj-lt"/>
            </a:endParaRPr>
          </a:p>
        </p:txBody>
      </p:sp>
      <p:sp>
        <p:nvSpPr>
          <p:cNvPr id="10" name="Rectangle 9"/>
          <p:cNvSpPr/>
          <p:nvPr/>
        </p:nvSpPr>
        <p:spPr>
          <a:xfrm>
            <a:off x="1536629" y="2811614"/>
            <a:ext cx="9049815" cy="3416320"/>
          </a:xfrm>
          <a:prstGeom prst="rect">
            <a:avLst/>
          </a:prstGeom>
        </p:spPr>
        <p:txBody>
          <a:bodyPr wrap="square">
            <a:spAutoFit/>
          </a:bodyPr>
          <a:lstStyle/>
          <a:p>
            <a:pPr lvl="0" algn="just">
              <a:lnSpc>
                <a:spcPct val="150000"/>
              </a:lnSpc>
              <a:buClr>
                <a:srgbClr val="000000"/>
              </a:buClr>
            </a:pPr>
            <a:r>
              <a:rPr lang="vi-VN" sz="2400" kern="0" dirty="0">
                <a:solidFill>
                  <a:srgbClr val="000000"/>
                </a:solidFill>
                <a:latin typeface="+mj-lt"/>
                <a:cs typeface="Arial"/>
                <a:sym typeface="Wingdings"/>
              </a:rPr>
              <a:t>- Nghệ thuật</a:t>
            </a:r>
            <a:r>
              <a:rPr lang="vi-VN" sz="2400" kern="0" dirty="0">
                <a:solidFill>
                  <a:srgbClr val="000000"/>
                </a:solidFill>
                <a:latin typeface="+mj-lt"/>
                <a:cs typeface="Arial"/>
                <a:sym typeface="Wingdings"/>
              </a:rPr>
              <a:t>:+</a:t>
            </a:r>
            <a:r>
              <a:rPr lang="vi-VN" sz="2400" kern="0" dirty="0">
                <a:solidFill>
                  <a:srgbClr val="000000"/>
                </a:solidFill>
                <a:latin typeface="+mj-lt"/>
                <a:cs typeface="Arial"/>
                <a:sym typeface="Arial"/>
              </a:rPr>
              <a:t> </a:t>
            </a:r>
            <a:r>
              <a:rPr lang="vi-VN" sz="2400" kern="0" dirty="0">
                <a:solidFill>
                  <a:srgbClr val="000000"/>
                </a:solidFill>
                <a:latin typeface="+mj-lt"/>
                <a:cs typeface="Arial"/>
                <a:sym typeface="Arial"/>
              </a:rPr>
              <a:t>Sử dụng </a:t>
            </a:r>
            <a:r>
              <a:rPr lang="vi-VN" sz="2400" kern="0" dirty="0">
                <a:solidFill>
                  <a:srgbClr val="000000"/>
                </a:solidFill>
                <a:latin typeface="+mj-lt"/>
                <a:cs typeface="Arial"/>
                <a:sym typeface="Arial"/>
              </a:rPr>
              <a:t>từ </a:t>
            </a:r>
            <a:r>
              <a:rPr lang="vi-VN" sz="2400" kern="0" dirty="0">
                <a:solidFill>
                  <a:srgbClr val="000000"/>
                </a:solidFill>
                <a:latin typeface="+mj-lt"/>
                <a:cs typeface="Arial"/>
                <a:sym typeface="Arial"/>
              </a:rPr>
              <a:t>ngữ gây ấn tượng mạnh, tập hợp các từ ngữ trong trường nghĩa chiến trận </a:t>
            </a:r>
            <a:r>
              <a:rPr lang="vi-VN" sz="2400" kern="0" dirty="0">
                <a:solidFill>
                  <a:srgbClr val="000000"/>
                </a:solidFill>
                <a:latin typeface="+mj-lt"/>
                <a:cs typeface="Arial"/>
                <a:sym typeface="Wingdings"/>
              </a:rPr>
              <a:t></a:t>
            </a:r>
            <a:r>
              <a:rPr lang="vi-VN" sz="2400" kern="0" dirty="0">
                <a:solidFill>
                  <a:srgbClr val="000000"/>
                </a:solidFill>
                <a:latin typeface="+mj-lt"/>
                <a:cs typeface="Arial"/>
                <a:sym typeface="Arial"/>
              </a:rPr>
              <a:t> diễn tả sự đe dọa và sức mạnh hủy diệt của cơn bão.</a:t>
            </a:r>
          </a:p>
          <a:p>
            <a:pPr lvl="0" algn="just">
              <a:lnSpc>
                <a:spcPct val="150000"/>
              </a:lnSpc>
              <a:buClr>
                <a:srgbClr val="000000"/>
              </a:buClr>
            </a:pPr>
            <a:r>
              <a:rPr lang="vi-VN" sz="2400" kern="0" dirty="0">
                <a:solidFill>
                  <a:srgbClr val="000000"/>
                </a:solidFill>
                <a:latin typeface="+mj-lt"/>
                <a:cs typeface="Arial"/>
                <a:sym typeface="Wingdings"/>
              </a:rPr>
              <a:t>+</a:t>
            </a:r>
            <a:r>
              <a:rPr lang="vi-VN" sz="2400" kern="0" dirty="0">
                <a:solidFill>
                  <a:srgbClr val="000000"/>
                </a:solidFill>
                <a:latin typeface="+mj-lt"/>
                <a:cs typeface="Arial"/>
                <a:sym typeface="Arial"/>
              </a:rPr>
              <a:t> Cái nhìn độc đáo của tác giả về trận bão biển. Miêu tả cơn bão như trận chiến dữ dội, để cho thấy sự đe dọa và sức mạnh hủy diệt của cơn bão</a:t>
            </a:r>
            <a:r>
              <a:rPr lang="vi-VN" sz="2400" kern="0" dirty="0">
                <a:solidFill>
                  <a:srgbClr val="000000"/>
                </a:solidFill>
                <a:latin typeface="+mj-lt"/>
                <a:cs typeface="Arial"/>
                <a:sym typeface="Arial"/>
              </a:rPr>
              <a:t>.</a:t>
            </a:r>
            <a:r>
              <a:rPr lang="en-US" sz="2400" kern="0" dirty="0">
                <a:solidFill>
                  <a:srgbClr val="000000"/>
                </a:solidFill>
                <a:latin typeface="+mj-lt"/>
                <a:cs typeface="Arial"/>
                <a:sym typeface="Arial"/>
              </a:rPr>
              <a:t>-&gt; </a:t>
            </a:r>
            <a:r>
              <a:rPr lang="vi-VN" sz="2400" kern="0" dirty="0">
                <a:solidFill>
                  <a:srgbClr val="000000"/>
                </a:solidFill>
                <a:latin typeface="+mj-lt"/>
                <a:cs typeface="Arial"/>
                <a:sym typeface="Arial"/>
              </a:rPr>
              <a:t> </a:t>
            </a:r>
            <a:r>
              <a:rPr lang="vi-VN" sz="2400" kern="0" dirty="0">
                <a:solidFill>
                  <a:srgbClr val="000000"/>
                </a:solidFill>
                <a:latin typeface="+mj-lt"/>
                <a:cs typeface="Arial"/>
                <a:sym typeface="Arial"/>
              </a:rPr>
              <a:t>Phong cách nghệ thuật của Nguyễn Tuân.</a:t>
            </a:r>
          </a:p>
        </p:txBody>
      </p:sp>
    </p:spTree>
    <p:extLst>
      <p:ext uri="{BB962C8B-B14F-4D97-AF65-F5344CB8AC3E}">
        <p14:creationId xmlns:p14="http://schemas.microsoft.com/office/powerpoint/2010/main" val="30684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0">
                                            <p:txEl>
                                              <p:pRg st="1" end="1"/>
                                            </p:txEl>
                                          </p:spTgt>
                                        </p:tgtEl>
                                      </p:cBhvr>
                                    </p:animEffect>
                                    <p:set>
                                      <p:cBhvr>
                                        <p:cTn id="59" dur="1" fill="hold">
                                          <p:stCondLst>
                                            <p:cond delay="499"/>
                                          </p:stCondLst>
                                        </p:cTn>
                                        <p:tgtEl>
                                          <p:spTgt spid="10">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5" grpId="1"/>
      <p:bldP spid="8" grpId="0"/>
      <p:bldP spid="8" grpId="1"/>
      <p:bldP spid="6" grpId="0"/>
      <p:bldP spid="6" grpId="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58636" y="69303"/>
            <a:ext cx="2251364" cy="61652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LUYỆN TẬP</a:t>
            </a:r>
            <a:endParaRPr lang="en-US" sz="2400" b="1" dirty="0">
              <a:latin typeface="Times New Roman" pitchFamily="18" charset="0"/>
              <a:cs typeface="Times New Roman" pitchFamily="18" charset="0"/>
            </a:endParaRPr>
          </a:p>
        </p:txBody>
      </p:sp>
      <p:sp>
        <p:nvSpPr>
          <p:cNvPr id="6" name="Rectangle 5"/>
          <p:cNvSpPr/>
          <p:nvPr/>
        </p:nvSpPr>
        <p:spPr>
          <a:xfrm>
            <a:off x="1524000" y="797511"/>
            <a:ext cx="9144000" cy="1938992"/>
          </a:xfrm>
          <a:prstGeom prst="rect">
            <a:avLst/>
          </a:prstGeom>
        </p:spPr>
        <p:txBody>
          <a:bodyPr wrap="square">
            <a:spAutoFit/>
          </a:bodyPr>
          <a:lstStyle/>
          <a:p>
            <a:r>
              <a:rPr lang="vi-VN" sz="2400" b="1" dirty="0">
                <a:solidFill>
                  <a:srgbClr val="00B050"/>
                </a:solidFill>
                <a:latin typeface="+mj-lt"/>
              </a:rPr>
              <a:t>Câu 1: Văn bản "Cô Tô" được viết theo thể loại nào?</a:t>
            </a:r>
            <a:br>
              <a:rPr lang="vi-VN" sz="2400" b="1" dirty="0">
                <a:solidFill>
                  <a:srgbClr val="00B050"/>
                </a:solidFill>
                <a:latin typeface="+mj-lt"/>
              </a:rPr>
            </a:br>
            <a:r>
              <a:rPr lang="en-US" sz="2400" dirty="0">
                <a:latin typeface="+mj-lt"/>
              </a:rPr>
              <a:t>	</a:t>
            </a:r>
            <a:r>
              <a:rPr lang="vi-VN" sz="2400" dirty="0">
                <a:solidFill>
                  <a:srgbClr val="000000"/>
                </a:solidFill>
                <a:latin typeface="+mj-lt"/>
              </a:rPr>
              <a:t>A</a:t>
            </a:r>
            <a:r>
              <a:rPr lang="vi-VN" sz="2400" dirty="0">
                <a:solidFill>
                  <a:srgbClr val="000000"/>
                </a:solidFill>
                <a:latin typeface="+mj-lt"/>
              </a:rPr>
              <a:t>. Kí</a:t>
            </a:r>
            <a:r>
              <a:rPr lang="vi-VN" sz="2400" dirty="0">
                <a:latin typeface="+mj-lt"/>
              </a:rPr>
              <a:t/>
            </a:r>
            <a:br>
              <a:rPr lang="vi-VN" sz="2400" dirty="0">
                <a:latin typeface="+mj-lt"/>
              </a:rPr>
            </a:br>
            <a:r>
              <a:rPr lang="en-US" sz="2400" dirty="0">
                <a:latin typeface="+mj-lt"/>
              </a:rPr>
              <a:t>	</a:t>
            </a:r>
            <a:r>
              <a:rPr lang="vi-VN" sz="2400" dirty="0">
                <a:solidFill>
                  <a:srgbClr val="000000"/>
                </a:solidFill>
                <a:latin typeface="+mj-lt"/>
              </a:rPr>
              <a:t>B</a:t>
            </a:r>
            <a:r>
              <a:rPr lang="vi-VN" sz="2400" dirty="0">
                <a:solidFill>
                  <a:srgbClr val="000000"/>
                </a:solidFill>
                <a:latin typeface="+mj-lt"/>
              </a:rPr>
              <a:t>. Tiểu thuyết</a:t>
            </a:r>
            <a:r>
              <a:rPr lang="vi-VN" sz="2400" dirty="0">
                <a:latin typeface="+mj-lt"/>
              </a:rPr>
              <a:t/>
            </a:r>
            <a:br>
              <a:rPr lang="vi-VN" sz="2400" dirty="0">
                <a:latin typeface="+mj-lt"/>
              </a:rPr>
            </a:br>
            <a:r>
              <a:rPr lang="en-US" sz="2400" dirty="0">
                <a:latin typeface="+mj-lt"/>
              </a:rPr>
              <a:t>	</a:t>
            </a:r>
            <a:r>
              <a:rPr lang="vi-VN" sz="2400" dirty="0">
                <a:solidFill>
                  <a:srgbClr val="000000"/>
                </a:solidFill>
                <a:latin typeface="+mj-lt"/>
              </a:rPr>
              <a:t>C</a:t>
            </a:r>
            <a:r>
              <a:rPr lang="vi-VN" sz="2400" dirty="0">
                <a:solidFill>
                  <a:srgbClr val="000000"/>
                </a:solidFill>
                <a:latin typeface="+mj-lt"/>
              </a:rPr>
              <a:t>. Truyện ngắn</a:t>
            </a:r>
            <a:r>
              <a:rPr lang="vi-VN" sz="2400" dirty="0">
                <a:latin typeface="+mj-lt"/>
              </a:rPr>
              <a:t/>
            </a:r>
            <a:br>
              <a:rPr lang="vi-VN" sz="2400" dirty="0">
                <a:latin typeface="+mj-lt"/>
              </a:rPr>
            </a:br>
            <a:r>
              <a:rPr lang="en-US" sz="2400" dirty="0">
                <a:latin typeface="+mj-lt"/>
              </a:rPr>
              <a:t>	</a:t>
            </a:r>
            <a:r>
              <a:rPr lang="vi-VN" sz="2400" dirty="0">
                <a:solidFill>
                  <a:srgbClr val="000000"/>
                </a:solidFill>
                <a:latin typeface="+mj-lt"/>
              </a:rPr>
              <a:t>D.Tản </a:t>
            </a:r>
            <a:r>
              <a:rPr lang="vi-VN" sz="2400" dirty="0">
                <a:solidFill>
                  <a:srgbClr val="000000"/>
                </a:solidFill>
                <a:latin typeface="+mj-lt"/>
              </a:rPr>
              <a:t>văn</a:t>
            </a:r>
            <a:endParaRPr lang="en-US" sz="2400" dirty="0">
              <a:latin typeface="+mj-lt"/>
            </a:endParaRPr>
          </a:p>
        </p:txBody>
      </p:sp>
      <p:sp>
        <p:nvSpPr>
          <p:cNvPr id="7" name="Rectangle 6"/>
          <p:cNvSpPr/>
          <p:nvPr/>
        </p:nvSpPr>
        <p:spPr>
          <a:xfrm>
            <a:off x="1558661" y="3048031"/>
            <a:ext cx="9137073" cy="2800767"/>
          </a:xfrm>
          <a:prstGeom prst="rect">
            <a:avLst/>
          </a:prstGeom>
        </p:spPr>
        <p:txBody>
          <a:bodyPr wrap="square">
            <a:spAutoFit/>
          </a:bodyPr>
          <a:lstStyle/>
          <a:p>
            <a:r>
              <a:rPr lang="vi-VN" sz="2400" b="1" dirty="0">
                <a:solidFill>
                  <a:srgbClr val="00B050"/>
                </a:solidFill>
                <a:latin typeface="+mj-lt"/>
              </a:rPr>
              <a:t>Câu </a:t>
            </a:r>
            <a:r>
              <a:rPr lang="en-US" sz="2400" b="1" dirty="0">
                <a:solidFill>
                  <a:srgbClr val="00B050"/>
                </a:solidFill>
                <a:latin typeface="+mj-lt"/>
              </a:rPr>
              <a:t>2</a:t>
            </a:r>
            <a:r>
              <a:rPr lang="vi-VN" sz="2400" b="1" dirty="0">
                <a:solidFill>
                  <a:srgbClr val="00B050"/>
                </a:solidFill>
                <a:latin typeface="+mj-lt"/>
              </a:rPr>
              <a:t>: </a:t>
            </a:r>
            <a:r>
              <a:rPr lang="vi-VN" sz="2400" b="1" dirty="0">
                <a:solidFill>
                  <a:srgbClr val="00B050"/>
                </a:solidFill>
                <a:latin typeface="+mj-lt"/>
              </a:rPr>
              <a:t>Dòng nào sau đây nói đúng nhất về đặc điểm của thể kí ?</a:t>
            </a:r>
            <a:br>
              <a:rPr lang="vi-VN" sz="2400" b="1" dirty="0">
                <a:solidFill>
                  <a:srgbClr val="00B050"/>
                </a:solidFill>
                <a:latin typeface="+mj-lt"/>
              </a:rPr>
            </a:br>
            <a:r>
              <a:rPr lang="en-US" sz="2400" b="1" dirty="0">
                <a:solidFill>
                  <a:srgbClr val="00B050"/>
                </a:solidFill>
                <a:latin typeface="+mj-lt"/>
              </a:rPr>
              <a:t>	</a:t>
            </a:r>
            <a:r>
              <a:rPr lang="vi-VN" sz="2400" dirty="0">
                <a:solidFill>
                  <a:srgbClr val="000000"/>
                </a:solidFill>
                <a:latin typeface="+mj-lt"/>
              </a:rPr>
              <a:t>A</a:t>
            </a:r>
            <a:r>
              <a:rPr lang="vi-VN" sz="2400" dirty="0">
                <a:solidFill>
                  <a:srgbClr val="000000"/>
                </a:solidFill>
                <a:latin typeface="+mj-lt"/>
              </a:rPr>
              <a:t>. Là loại truyện dân gian kể về các nhân vật có </a:t>
            </a:r>
            <a:r>
              <a:rPr lang="vi-VN" sz="3200" dirty="0">
                <a:solidFill>
                  <a:srgbClr val="000000"/>
                </a:solidFill>
                <a:latin typeface="+mj-lt"/>
              </a:rPr>
              <a:t>liên</a:t>
            </a:r>
            <a:r>
              <a:rPr lang="vi-VN" sz="2400" dirty="0">
                <a:solidFill>
                  <a:srgbClr val="000000"/>
                </a:solidFill>
                <a:latin typeface="+mj-lt"/>
              </a:rPr>
              <a:t> quan đến lịch sử, thường có yếu tố tưởng tượng kì ảo.</a:t>
            </a:r>
            <a:r>
              <a:rPr lang="vi-VN" sz="2400" dirty="0">
                <a:latin typeface="+mj-lt"/>
              </a:rPr>
              <a:t/>
            </a:r>
            <a:br>
              <a:rPr lang="vi-VN" sz="2400" dirty="0">
                <a:latin typeface="+mj-lt"/>
              </a:rPr>
            </a:br>
            <a:r>
              <a:rPr lang="en-US" sz="2400" dirty="0">
                <a:latin typeface="+mj-lt"/>
              </a:rPr>
              <a:t>	</a:t>
            </a:r>
            <a:r>
              <a:rPr lang="vi-VN" sz="2400" dirty="0">
                <a:solidFill>
                  <a:srgbClr val="000000"/>
                </a:solidFill>
                <a:latin typeface="+mj-lt"/>
              </a:rPr>
              <a:t>B</a:t>
            </a:r>
            <a:r>
              <a:rPr lang="vi-VN" sz="2400" dirty="0">
                <a:solidFill>
                  <a:srgbClr val="000000"/>
                </a:solidFill>
                <a:latin typeface="+mj-lt"/>
              </a:rPr>
              <a:t>. Là thể thơ tự do, nhịp nhanh, với những câu ngắn.</a:t>
            </a:r>
            <a:r>
              <a:rPr lang="vi-VN" sz="2400" dirty="0">
                <a:latin typeface="+mj-lt"/>
              </a:rPr>
              <a:t/>
            </a:r>
            <a:br>
              <a:rPr lang="vi-VN" sz="2400" dirty="0">
                <a:latin typeface="+mj-lt"/>
              </a:rPr>
            </a:br>
            <a:r>
              <a:rPr lang="en-US" sz="2400" dirty="0">
                <a:latin typeface="+mj-lt"/>
              </a:rPr>
              <a:t>	</a:t>
            </a:r>
            <a:r>
              <a:rPr lang="vi-VN" sz="2400" dirty="0">
                <a:solidFill>
                  <a:srgbClr val="000000"/>
                </a:solidFill>
                <a:latin typeface="+mj-lt"/>
              </a:rPr>
              <a:t>C</a:t>
            </a:r>
            <a:r>
              <a:rPr lang="vi-VN" sz="2400" dirty="0">
                <a:solidFill>
                  <a:srgbClr val="000000"/>
                </a:solidFill>
                <a:latin typeface="+mj-lt"/>
              </a:rPr>
              <a:t>. Là những ghi chép trung thực của nhà văn về những điều mắt thấy, tai nghe.</a:t>
            </a:r>
            <a:r>
              <a:rPr lang="vi-VN" sz="2400" dirty="0">
                <a:latin typeface="+mj-lt"/>
              </a:rPr>
              <a:t/>
            </a:r>
            <a:br>
              <a:rPr lang="vi-VN" sz="2400" dirty="0">
                <a:latin typeface="+mj-lt"/>
              </a:rPr>
            </a:br>
            <a:r>
              <a:rPr lang="en-US" sz="2400" dirty="0">
                <a:latin typeface="+mj-lt"/>
              </a:rPr>
              <a:t>	</a:t>
            </a:r>
            <a:r>
              <a:rPr lang="vi-VN" sz="2400" dirty="0">
                <a:solidFill>
                  <a:srgbClr val="000000"/>
                </a:solidFill>
                <a:latin typeface="+mj-lt"/>
              </a:rPr>
              <a:t>D</a:t>
            </a:r>
            <a:r>
              <a:rPr lang="vi-VN" sz="2400" dirty="0">
                <a:solidFill>
                  <a:srgbClr val="000000"/>
                </a:solidFill>
                <a:latin typeface="+mj-lt"/>
              </a:rPr>
              <a:t>. Là loại truyện viết bằng văn xuôi chữ Hán thời kỳ trung đại</a:t>
            </a:r>
            <a:endParaRPr lang="en-US" sz="2400" dirty="0">
              <a:latin typeface="+mj-lt"/>
            </a:endParaRPr>
          </a:p>
        </p:txBody>
      </p:sp>
      <p:sp>
        <p:nvSpPr>
          <p:cNvPr id="9" name="Oval 8"/>
          <p:cNvSpPr/>
          <p:nvPr/>
        </p:nvSpPr>
        <p:spPr>
          <a:xfrm>
            <a:off x="2341418" y="1066800"/>
            <a:ext cx="554182" cy="533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itchFamily="18" charset="0"/>
                <a:cs typeface="Times New Roman" pitchFamily="18" charset="0"/>
              </a:rPr>
              <a:t>A</a:t>
            </a:r>
            <a:endParaRPr lang="en-US" sz="2400" b="1" dirty="0">
              <a:solidFill>
                <a:srgbClr val="FF0000"/>
              </a:solidFill>
              <a:latin typeface="Times New Roman" pitchFamily="18" charset="0"/>
              <a:cs typeface="Times New Roman" pitchFamily="18" charset="0"/>
            </a:endParaRPr>
          </a:p>
        </p:txBody>
      </p:sp>
      <p:sp>
        <p:nvSpPr>
          <p:cNvPr id="10" name="Oval 9"/>
          <p:cNvSpPr/>
          <p:nvPr/>
        </p:nvSpPr>
        <p:spPr>
          <a:xfrm>
            <a:off x="2341418" y="4648200"/>
            <a:ext cx="554182" cy="533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itchFamily="18" charset="0"/>
                <a:cs typeface="Times New Roman" pitchFamily="18" charset="0"/>
              </a:rPr>
              <a:t>C</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282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69533"/>
            <a:ext cx="1837362" cy="461665"/>
          </a:xfrm>
          <a:prstGeom prst="rect">
            <a:avLst/>
          </a:prstGeom>
          <a:solidFill>
            <a:srgbClr val="FFC000"/>
          </a:solidFill>
        </p:spPr>
        <p:txBody>
          <a:bodyPr wrap="none">
            <a:spAutoFit/>
          </a:bodyPr>
          <a:lstStyle/>
          <a:p>
            <a:r>
              <a:rPr lang="en-US" sz="2400" b="1" dirty="0">
                <a:solidFill>
                  <a:prstClr val="white"/>
                </a:solidFill>
                <a:latin typeface="Times New Roman" pitchFamily="18" charset="0"/>
                <a:cs typeface="Times New Roman" pitchFamily="18" charset="0"/>
              </a:rPr>
              <a:t>VẬN </a:t>
            </a:r>
            <a:r>
              <a:rPr lang="en-US" sz="2400" b="1" dirty="0">
                <a:solidFill>
                  <a:prstClr val="white"/>
                </a:solidFill>
                <a:latin typeface="Times New Roman" pitchFamily="18" charset="0"/>
                <a:cs typeface="Times New Roman" pitchFamily="18" charset="0"/>
              </a:rPr>
              <a:t>DỤNG</a:t>
            </a:r>
            <a:endParaRPr lang="en-US" sz="2400" b="1" dirty="0">
              <a:solidFill>
                <a:prstClr val="white"/>
              </a:solidFill>
              <a:latin typeface="Times New Roman" pitchFamily="18" charset="0"/>
              <a:cs typeface="Times New Roman" pitchFamily="18" charset="0"/>
            </a:endParaRPr>
          </a:p>
        </p:txBody>
      </p:sp>
      <p:sp>
        <p:nvSpPr>
          <p:cNvPr id="8" name="Rectangle 7"/>
          <p:cNvSpPr/>
          <p:nvPr/>
        </p:nvSpPr>
        <p:spPr>
          <a:xfrm>
            <a:off x="1561875" y="531184"/>
            <a:ext cx="9026013" cy="1200329"/>
          </a:xfrm>
          <a:prstGeom prst="rect">
            <a:avLst/>
          </a:prstGeom>
          <a:solidFill>
            <a:srgbClr val="FFFF00"/>
          </a:solidFill>
        </p:spPr>
        <p:txBody>
          <a:bodyPr wrap="square">
            <a:spAutoFit/>
          </a:bodyPr>
          <a:lstStyle/>
          <a:p>
            <a:pPr algn="just">
              <a:lnSpc>
                <a:spcPct val="150000"/>
              </a:lnSpc>
              <a:tabLst>
                <a:tab pos="90170" algn="l"/>
                <a:tab pos="180340" algn="l"/>
                <a:tab pos="270510" algn="l"/>
              </a:tabLst>
            </a:pPr>
            <a:r>
              <a:rPr lang="fr-FR" sz="2400" dirty="0" err="1">
                <a:solidFill>
                  <a:srgbClr val="FF0000"/>
                </a:solidFill>
                <a:latin typeface="Times New Roman"/>
                <a:ea typeface="Times New Roman"/>
                <a:cs typeface="Times New Roman"/>
              </a:rPr>
              <a:t>Viết</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đoạn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văn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khoảng</a:t>
            </a:r>
            <a:r>
              <a:rPr lang="fr-FR" sz="2400" dirty="0">
                <a:solidFill>
                  <a:srgbClr val="FF0000"/>
                </a:solidFill>
                <a:latin typeface="Times New Roman"/>
                <a:ea typeface="Times New Roman"/>
                <a:cs typeface="Times New Roman"/>
              </a:rPr>
              <a:t> 5 – 7 </a:t>
            </a:r>
            <a:r>
              <a:rPr lang="fr-FR" sz="2400" dirty="0" err="1">
                <a:solidFill>
                  <a:srgbClr val="FF0000"/>
                </a:solidFill>
                <a:latin typeface="Times New Roman"/>
                <a:ea typeface="Times New Roman"/>
                <a:cs typeface="Times New Roman"/>
              </a:rPr>
              <a:t>câu</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về</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một</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cảnh</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đẹp</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thiên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nhiên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trong</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đó</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có</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sử</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dụng</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biện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pháp</a:t>
            </a:r>
            <a:r>
              <a:rPr lang="fr-FR" sz="2400" dirty="0">
                <a:solidFill>
                  <a:srgbClr val="FF0000"/>
                </a:solidFill>
                <a:latin typeface="Times New Roman"/>
                <a:ea typeface="Times New Roman"/>
                <a:cs typeface="Times New Roman"/>
              </a:rPr>
              <a:t> tu </a:t>
            </a:r>
            <a:r>
              <a:rPr lang="fr-FR" sz="2400" dirty="0" err="1">
                <a:solidFill>
                  <a:srgbClr val="FF0000"/>
                </a:solidFill>
                <a:latin typeface="Times New Roman"/>
                <a:ea typeface="Times New Roman"/>
                <a:cs typeface="Times New Roman"/>
              </a:rPr>
              <a:t>từ</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so</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sánh</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hoặc</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ẩn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dụ</a:t>
            </a:r>
            <a:r>
              <a:rPr lang="fr-FR" sz="2400" dirty="0">
                <a:solidFill>
                  <a:srgbClr val="FF0000"/>
                </a:solidFill>
                <a:latin typeface="Times New Roman"/>
                <a:ea typeface="Times New Roman"/>
                <a:cs typeface="Times New Roman"/>
              </a:rPr>
              <a:t>.</a:t>
            </a:r>
            <a:endParaRPr lang="en-US" sz="2000" dirty="0">
              <a:solidFill>
                <a:srgbClr val="FF0000"/>
              </a:solidFill>
              <a:latin typeface=".VnTime"/>
              <a:ea typeface="Times New Roman"/>
              <a:cs typeface="Times New Roman"/>
            </a:endParaRPr>
          </a:p>
        </p:txBody>
      </p:sp>
      <p:sp>
        <p:nvSpPr>
          <p:cNvPr id="2" name="Rectangle 1"/>
          <p:cNvSpPr/>
          <p:nvPr/>
        </p:nvSpPr>
        <p:spPr>
          <a:xfrm>
            <a:off x="1589548" y="1752279"/>
            <a:ext cx="9078461" cy="3046988"/>
          </a:xfrm>
          <a:prstGeom prst="rect">
            <a:avLst/>
          </a:prstGeom>
        </p:spPr>
        <p:txBody>
          <a:bodyPr wrap="square">
            <a:spAutoFit/>
          </a:bodyPr>
          <a:lstStyle/>
          <a:p>
            <a:r>
              <a:rPr lang="vi-VN" sz="2400" b="1" dirty="0">
                <a:solidFill>
                  <a:srgbClr val="444444"/>
                </a:solidFill>
                <a:latin typeface="+mj-lt"/>
              </a:rPr>
              <a:t>Yêu cầu</a:t>
            </a:r>
          </a:p>
          <a:p>
            <a:r>
              <a:rPr lang="vi-VN" sz="2400" b="1" i="1" dirty="0">
                <a:solidFill>
                  <a:srgbClr val="444444"/>
                </a:solidFill>
                <a:latin typeface="+mj-lt"/>
              </a:rPr>
              <a:t>- Về hình thức</a:t>
            </a:r>
            <a:endParaRPr lang="vi-VN" sz="2400" dirty="0">
              <a:solidFill>
                <a:srgbClr val="444444"/>
              </a:solidFill>
              <a:latin typeface="+mj-lt"/>
            </a:endParaRPr>
          </a:p>
          <a:p>
            <a:pPr>
              <a:buFont typeface="Arial"/>
              <a:buChar char="•"/>
            </a:pPr>
            <a:r>
              <a:rPr lang="vi-VN" sz="2400" dirty="0">
                <a:solidFill>
                  <a:srgbClr val="444444"/>
                </a:solidFill>
                <a:latin typeface="+mj-lt"/>
              </a:rPr>
              <a:t>Đoạn văn khoảng 5-7 câu.</a:t>
            </a:r>
          </a:p>
          <a:p>
            <a:pPr>
              <a:buFont typeface="Arial"/>
              <a:buChar char="•"/>
            </a:pPr>
            <a:r>
              <a:rPr lang="vi-VN" sz="2400" dirty="0">
                <a:solidFill>
                  <a:srgbClr val="444444"/>
                </a:solidFill>
                <a:latin typeface="+mj-lt"/>
              </a:rPr>
              <a:t>Có sử dụng biện pháp tu từ so sánh hoặc ẩn dụ. (Chỉ rõ khi viết)</a:t>
            </a:r>
          </a:p>
          <a:p>
            <a:r>
              <a:rPr lang="vi-VN" sz="2400" b="1" i="1" dirty="0">
                <a:solidFill>
                  <a:srgbClr val="444444"/>
                </a:solidFill>
                <a:latin typeface="+mj-lt"/>
              </a:rPr>
              <a:t>- Về nội dung</a:t>
            </a:r>
            <a:endParaRPr lang="vi-VN" sz="2400" dirty="0">
              <a:solidFill>
                <a:srgbClr val="444444"/>
              </a:solidFill>
              <a:latin typeface="+mj-lt"/>
            </a:endParaRPr>
          </a:p>
          <a:p>
            <a:r>
              <a:rPr lang="vi-VN" sz="2400" dirty="0">
                <a:solidFill>
                  <a:srgbClr val="444444"/>
                </a:solidFill>
                <a:latin typeface="+mj-lt"/>
              </a:rPr>
              <a:t>Giới thiệu cảnh đẹp thiên nhiên em muốn tả. Tả cảnh đẹp theo không gian và thời gian. Kết thúc nêu cảm xúc của em về cảnh đẹp thiên nhiên vừa tả</a:t>
            </a:r>
            <a:r>
              <a:rPr lang="vi-VN" sz="2400" dirty="0">
                <a:solidFill>
                  <a:srgbClr val="444444"/>
                </a:solidFill>
                <a:latin typeface="+mj-lt"/>
              </a:rPr>
              <a:t>.</a:t>
            </a:r>
            <a:endParaRPr lang="vi-VN" sz="2400" dirty="0">
              <a:solidFill>
                <a:srgbClr val="444444"/>
              </a:solidFill>
              <a:latin typeface="+mj-lt"/>
            </a:endParaRPr>
          </a:p>
        </p:txBody>
      </p:sp>
      <p:pic>
        <p:nvPicPr>
          <p:cNvPr id="3" name="Picture 2"/>
          <p:cNvPicPr>
            <a:picLocks noChangeAspect="1"/>
          </p:cNvPicPr>
          <p:nvPr/>
        </p:nvPicPr>
        <p:blipFill>
          <a:blip r:embed="rId2"/>
          <a:stretch>
            <a:fillRect/>
          </a:stretch>
        </p:blipFill>
        <p:spPr>
          <a:xfrm>
            <a:off x="1524000" y="4953001"/>
            <a:ext cx="2627604" cy="1743607"/>
          </a:xfrm>
          <a:prstGeom prst="rect">
            <a:avLst/>
          </a:prstGeom>
        </p:spPr>
      </p:pic>
      <p:pic>
        <p:nvPicPr>
          <p:cNvPr id="5" name="Picture 4"/>
          <p:cNvPicPr>
            <a:picLocks noChangeAspect="1"/>
          </p:cNvPicPr>
          <p:nvPr/>
        </p:nvPicPr>
        <p:blipFill>
          <a:blip r:embed="rId3"/>
          <a:stretch>
            <a:fillRect/>
          </a:stretch>
        </p:blipFill>
        <p:spPr>
          <a:xfrm>
            <a:off x="8135102" y="4843898"/>
            <a:ext cx="2457450" cy="1857375"/>
          </a:xfrm>
          <a:prstGeom prst="rect">
            <a:avLst/>
          </a:prstGeom>
        </p:spPr>
      </p:pic>
    </p:spTree>
    <p:extLst>
      <p:ext uri="{BB962C8B-B14F-4D97-AF65-F5344CB8AC3E}">
        <p14:creationId xmlns:p14="http://schemas.microsoft.com/office/powerpoint/2010/main" val="150280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69533"/>
            <a:ext cx="1837362" cy="461665"/>
          </a:xfrm>
          <a:prstGeom prst="rect">
            <a:avLst/>
          </a:prstGeom>
          <a:solidFill>
            <a:srgbClr val="FFC000"/>
          </a:solidFill>
        </p:spPr>
        <p:txBody>
          <a:bodyPr wrap="none">
            <a:spAutoFit/>
          </a:bodyPr>
          <a:lstStyle/>
          <a:p>
            <a:r>
              <a:rPr lang="en-US" sz="2400" b="1" dirty="0">
                <a:solidFill>
                  <a:schemeClr val="bg1"/>
                </a:solidFill>
                <a:latin typeface="Times New Roman" pitchFamily="18" charset="0"/>
                <a:cs typeface="Times New Roman" pitchFamily="18" charset="0"/>
              </a:rPr>
              <a:t>VẬN </a:t>
            </a:r>
            <a:r>
              <a:rPr lang="en-US" sz="2400" b="1" dirty="0">
                <a:solidFill>
                  <a:schemeClr val="bg1"/>
                </a:solidFill>
                <a:latin typeface="Times New Roman" pitchFamily="18" charset="0"/>
                <a:cs typeface="Times New Roman" pitchFamily="18" charset="0"/>
              </a:rPr>
              <a:t>DỤNG</a:t>
            </a:r>
            <a:endParaRPr lang="en-US" sz="2400" b="1" dirty="0">
              <a:solidFill>
                <a:schemeClr val="bg1"/>
              </a:solidFill>
              <a:latin typeface="Times New Roman" pitchFamily="18" charset="0"/>
              <a:cs typeface="Times New Roman" pitchFamily="18" charset="0"/>
            </a:endParaRPr>
          </a:p>
        </p:txBody>
      </p:sp>
      <p:sp>
        <p:nvSpPr>
          <p:cNvPr id="6" name="Rectangle 5"/>
          <p:cNvSpPr/>
          <p:nvPr/>
        </p:nvSpPr>
        <p:spPr>
          <a:xfrm>
            <a:off x="1534147" y="1711067"/>
            <a:ext cx="2932213" cy="461665"/>
          </a:xfrm>
          <a:prstGeom prst="rect">
            <a:avLst/>
          </a:prstGeom>
          <a:solidFill>
            <a:srgbClr val="FFC000"/>
          </a:solidFill>
        </p:spPr>
        <p:txBody>
          <a:bodyPr wrap="none">
            <a:spAutoFit/>
          </a:bodyPr>
          <a:lstStyle/>
          <a:p>
            <a:r>
              <a:rPr lang="en-US" sz="2400" b="1" dirty="0" err="1">
                <a:solidFill>
                  <a:schemeClr val="bg1"/>
                </a:solidFill>
                <a:latin typeface="Times New Roman" pitchFamily="18" charset="0"/>
                <a:cs typeface="Times New Roman" pitchFamily="18" charset="0"/>
              </a:rPr>
              <a:t>Đoạn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văn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tham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khảo</a:t>
            </a:r>
            <a:endParaRPr lang="en-US" sz="2400" b="1" dirty="0">
              <a:solidFill>
                <a:schemeClr val="bg1"/>
              </a:solidFill>
              <a:latin typeface="Times New Roman" pitchFamily="18" charset="0"/>
              <a:cs typeface="Times New Roman" pitchFamily="18" charset="0"/>
            </a:endParaRPr>
          </a:p>
        </p:txBody>
      </p:sp>
      <p:sp>
        <p:nvSpPr>
          <p:cNvPr id="8" name="Rectangle 7"/>
          <p:cNvSpPr/>
          <p:nvPr/>
        </p:nvSpPr>
        <p:spPr>
          <a:xfrm>
            <a:off x="1561875" y="531184"/>
            <a:ext cx="9026013" cy="1200329"/>
          </a:xfrm>
          <a:prstGeom prst="rect">
            <a:avLst/>
          </a:prstGeom>
        </p:spPr>
        <p:txBody>
          <a:bodyPr wrap="square">
            <a:spAutoFit/>
          </a:bodyPr>
          <a:lstStyle/>
          <a:p>
            <a:pPr algn="just">
              <a:lnSpc>
                <a:spcPct val="150000"/>
              </a:lnSpc>
              <a:tabLst>
                <a:tab pos="90170" algn="l"/>
                <a:tab pos="180340" algn="l"/>
                <a:tab pos="270510" algn="l"/>
              </a:tabLst>
            </a:pPr>
            <a:r>
              <a:rPr lang="fr-FR" sz="2400" dirty="0" err="1">
                <a:solidFill>
                  <a:srgbClr val="FF0000"/>
                </a:solidFill>
                <a:latin typeface="Times New Roman"/>
                <a:ea typeface="Times New Roman"/>
                <a:cs typeface="Times New Roman"/>
              </a:rPr>
              <a:t>Viết</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đoạn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văn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khoảng</a:t>
            </a:r>
            <a:r>
              <a:rPr lang="fr-FR" sz="2400" dirty="0">
                <a:solidFill>
                  <a:srgbClr val="FF0000"/>
                </a:solidFill>
                <a:latin typeface="Times New Roman"/>
                <a:ea typeface="Times New Roman"/>
                <a:cs typeface="Times New Roman"/>
              </a:rPr>
              <a:t> 5 – 7 </a:t>
            </a:r>
            <a:r>
              <a:rPr lang="fr-FR" sz="2400" dirty="0" err="1">
                <a:solidFill>
                  <a:srgbClr val="FF0000"/>
                </a:solidFill>
                <a:latin typeface="Times New Roman"/>
                <a:ea typeface="Times New Roman"/>
                <a:cs typeface="Times New Roman"/>
              </a:rPr>
              <a:t>câu</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về</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một</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cảnh</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đẹp</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thiên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nhiên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trong</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đó</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có</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sử</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dụng</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biện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pháp</a:t>
            </a:r>
            <a:r>
              <a:rPr lang="fr-FR" sz="2400" dirty="0">
                <a:solidFill>
                  <a:srgbClr val="FF0000"/>
                </a:solidFill>
                <a:latin typeface="Times New Roman"/>
                <a:ea typeface="Times New Roman"/>
                <a:cs typeface="Times New Roman"/>
              </a:rPr>
              <a:t> tu </a:t>
            </a:r>
            <a:r>
              <a:rPr lang="fr-FR" sz="2400" dirty="0" err="1">
                <a:solidFill>
                  <a:srgbClr val="FF0000"/>
                </a:solidFill>
                <a:latin typeface="Times New Roman"/>
                <a:ea typeface="Times New Roman"/>
                <a:cs typeface="Times New Roman"/>
              </a:rPr>
              <a:t>từ</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so</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sánh</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hoặc</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ẩn</a:t>
            </a:r>
            <a:r>
              <a:rPr lang="fr-FR" sz="2400" dirty="0">
                <a:solidFill>
                  <a:srgbClr val="FF0000"/>
                </a:solidFill>
                <a:latin typeface="Times New Roman"/>
                <a:ea typeface="Times New Roman"/>
                <a:cs typeface="Times New Roman"/>
              </a:rPr>
              <a:t> </a:t>
            </a:r>
            <a:r>
              <a:rPr lang="fr-FR" sz="2400" dirty="0" err="1">
                <a:solidFill>
                  <a:srgbClr val="FF0000"/>
                </a:solidFill>
                <a:latin typeface="Times New Roman"/>
                <a:ea typeface="Times New Roman"/>
                <a:cs typeface="Times New Roman"/>
              </a:rPr>
              <a:t>dụ</a:t>
            </a:r>
            <a:r>
              <a:rPr lang="fr-FR" sz="2400" dirty="0">
                <a:solidFill>
                  <a:srgbClr val="FF0000"/>
                </a:solidFill>
                <a:latin typeface="Times New Roman"/>
                <a:ea typeface="Times New Roman"/>
                <a:cs typeface="Times New Roman"/>
              </a:rPr>
              <a:t>.</a:t>
            </a:r>
            <a:endParaRPr lang="en-US" sz="2000" dirty="0">
              <a:solidFill>
                <a:srgbClr val="FF0000"/>
              </a:solidFill>
              <a:latin typeface=".VnTime"/>
              <a:ea typeface="Times New Roman"/>
              <a:cs typeface="Times New Roman"/>
            </a:endParaRPr>
          </a:p>
        </p:txBody>
      </p:sp>
      <p:sp>
        <p:nvSpPr>
          <p:cNvPr id="9" name="Rectangle 8"/>
          <p:cNvSpPr/>
          <p:nvPr/>
        </p:nvSpPr>
        <p:spPr>
          <a:xfrm>
            <a:off x="1524045" y="2172703"/>
            <a:ext cx="9026013" cy="2677656"/>
          </a:xfrm>
          <a:prstGeom prst="rect">
            <a:avLst/>
          </a:prstGeom>
        </p:spPr>
        <p:txBody>
          <a:bodyPr wrap="square">
            <a:spAutoFit/>
          </a:bodyPr>
          <a:lstStyle/>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Hôm </a:t>
            </a:r>
            <a:r>
              <a:rPr lang="vi-VN" sz="2400" dirty="0">
                <a:latin typeface="Times New Roman" pitchFamily="18" charset="0"/>
                <a:cs typeface="Times New Roman" pitchFamily="18" charset="0"/>
              </a:rPr>
              <a:t>nay, em thức dậy thật sớm để ngắm cảnh bình minh. Không khí buổi sáng thật trong lành. Bầu trời giống như một tấm thảm trắng khổng lồ. Chị gió vừa thức giấc nên vẫn còn làm biếng. Chỉ một lúc sau, một quả cầu khổng lồ có màu đỏ đang nhô lên từ phía đằng đông. Tiếng gà gáy vang khắp không gian. Vạn vật như bừng tỉnh sau giấc ngủ dài. Ánh nắng đã bắt đầu chiếu xuống mọi vật. Vậy là một ngày mới lại bắt đầu trên quê hương em.</a:t>
            </a:r>
            <a:endParaRPr lang="en-US" sz="2400" dirty="0">
              <a:latin typeface="Times New Roman" pitchFamily="18" charset="0"/>
              <a:cs typeface="Times New Roman" pitchFamily="18" charset="0"/>
            </a:endParaRPr>
          </a:p>
        </p:txBody>
      </p:sp>
      <p:sp>
        <p:nvSpPr>
          <p:cNvPr id="10" name="Rectangle 9"/>
          <p:cNvSpPr/>
          <p:nvPr/>
        </p:nvSpPr>
        <p:spPr>
          <a:xfrm>
            <a:off x="1561874" y="4850360"/>
            <a:ext cx="9026013" cy="1200329"/>
          </a:xfrm>
          <a:prstGeom prst="rect">
            <a:avLst/>
          </a:prstGeom>
        </p:spPr>
        <p:txBody>
          <a:bodyPr wrap="square">
            <a:spAutoFit/>
          </a:bodyPr>
          <a:lstStyle/>
          <a:p>
            <a:pPr>
              <a:buFont typeface="Arial"/>
              <a:buChar char="•"/>
            </a:pPr>
            <a:r>
              <a:rPr lang="vi-VN" sz="2400" dirty="0">
                <a:latin typeface="Times New Roman" pitchFamily="18" charset="0"/>
                <a:cs typeface="Times New Roman" pitchFamily="18" charset="0"/>
              </a:rPr>
              <a:t>So sánh: Bầu trời giống như một tấm thảm trắng khổng lồ.</a:t>
            </a:r>
          </a:p>
          <a:p>
            <a:pPr>
              <a:buFont typeface="Arial"/>
              <a:buChar char="•"/>
            </a:pPr>
            <a:r>
              <a:rPr lang="vi-VN" sz="2400" dirty="0">
                <a:latin typeface="Times New Roman" pitchFamily="18" charset="0"/>
                <a:cs typeface="Times New Roman" pitchFamily="18" charset="0"/>
              </a:rPr>
              <a:t>Ẩn dụ: Chỉ một lúc sau, một quả cầu khổng lồ có màu đỏ đang nhô lên từ phía đằng đông.</a:t>
            </a:r>
          </a:p>
        </p:txBody>
      </p:sp>
    </p:spTree>
    <p:extLst>
      <p:ext uri="{BB962C8B-B14F-4D97-AF65-F5344CB8AC3E}">
        <p14:creationId xmlns:p14="http://schemas.microsoft.com/office/powerpoint/2010/main" val="13816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4782" y="30263"/>
            <a:ext cx="9123218" cy="2677656"/>
          </a:xfrm>
          <a:prstGeom prst="rect">
            <a:avLst/>
          </a:prstGeom>
        </p:spPr>
        <p:txBody>
          <a:bodyPr wrap="square">
            <a:spAutoFit/>
          </a:bodyPr>
          <a:lstStyle/>
          <a:p>
            <a:r>
              <a:rPr lang="vi-VN" sz="2400" dirty="0">
                <a:solidFill>
                  <a:srgbClr val="FF0000"/>
                </a:solidFill>
                <a:latin typeface="+mj-lt"/>
              </a:rPr>
              <a:t>4.</a:t>
            </a:r>
            <a:r>
              <a:rPr lang="en-US" sz="2400" dirty="0" err="1">
                <a:solidFill>
                  <a:srgbClr val="FF0000"/>
                </a:solidFill>
                <a:latin typeface="Times New Roman" pitchFamily="18" charset="0"/>
                <a:cs typeface="Times New Roman" pitchFamily="18" charset="0"/>
              </a:rPr>
              <a:t>Củng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cố-Về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nhà</a:t>
            </a:r>
            <a:r>
              <a:rPr lang="en-US" sz="2400" dirty="0">
                <a:solidFill>
                  <a:srgbClr val="FF0000"/>
                </a:solidFill>
                <a:latin typeface="Times New Roman" pitchFamily="18" charset="0"/>
                <a:cs typeface="Times New Roman" pitchFamily="18" charset="0"/>
              </a:rPr>
              <a:t>:</a:t>
            </a:r>
          </a:p>
          <a:p>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Củng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cô</a:t>
            </a:r>
            <a:r>
              <a:rPr lang="en-US" sz="2400" dirty="0">
                <a:solidFill>
                  <a:srgbClr val="000000"/>
                </a:solidFill>
                <a:latin typeface="Times New Roman" pitchFamily="18" charset="0"/>
                <a:cs typeface="Times New Roman" pitchFamily="18" charset="0"/>
              </a:rPr>
              <a:t>:</a:t>
            </a:r>
          </a:p>
          <a:p>
            <a:r>
              <a:rPr lang="en-US" sz="2400" dirty="0">
                <a:solidFill>
                  <a:srgbClr val="000000"/>
                </a:solidFill>
                <a:latin typeface="Times New Roman" pitchFamily="18" charset="0"/>
                <a:cs typeface="Times New Roman" pitchFamily="18" charset="0"/>
              </a:rPr>
              <a:t>GV </a:t>
            </a:r>
            <a:r>
              <a:rPr lang="en-US" sz="2400" dirty="0" err="1">
                <a:solidFill>
                  <a:srgbClr val="000000"/>
                </a:solidFill>
                <a:latin typeface="Times New Roman" pitchFamily="18" charset="0"/>
                <a:cs typeface="Times New Roman" pitchFamily="18" charset="0"/>
              </a:rPr>
              <a:t>hệ</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thống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bài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học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Sự</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dữ</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dội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của</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trân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bão</a:t>
            </a:r>
            <a:endParaRPr lang="en-US" sz="2400" dirty="0">
              <a:solidFill>
                <a:srgbClr val="000000"/>
              </a:solidFill>
              <a:latin typeface="+mj-lt"/>
            </a:endParaRPr>
          </a:p>
          <a:p>
            <a:r>
              <a:rPr lang="en-US" sz="2400" dirty="0">
                <a:solidFill>
                  <a:srgbClr val="FF0000"/>
                </a:solidFill>
                <a:latin typeface="+mj-lt"/>
              </a:rPr>
              <a:t>* </a:t>
            </a:r>
            <a:r>
              <a:rPr lang="vi-VN" sz="2400" dirty="0">
                <a:solidFill>
                  <a:srgbClr val="FF0000"/>
                </a:solidFill>
                <a:latin typeface="+mj-lt"/>
              </a:rPr>
              <a:t>Hướng </a:t>
            </a:r>
            <a:r>
              <a:rPr lang="vi-VN" sz="2400" dirty="0">
                <a:solidFill>
                  <a:srgbClr val="FF0000"/>
                </a:solidFill>
                <a:latin typeface="+mj-lt"/>
              </a:rPr>
              <a:t>dẫn về nhà:</a:t>
            </a:r>
            <a:br>
              <a:rPr lang="vi-VN" sz="2400" dirty="0">
                <a:solidFill>
                  <a:srgbClr val="FF0000"/>
                </a:solidFill>
                <a:latin typeface="+mj-lt"/>
              </a:rPr>
            </a:br>
            <a:r>
              <a:rPr lang="vi-VN" sz="2400" dirty="0">
                <a:solidFill>
                  <a:srgbClr val="000000"/>
                </a:solidFill>
                <a:latin typeface="+mj-lt"/>
              </a:rPr>
              <a:t>- </a:t>
            </a:r>
            <a:r>
              <a:rPr lang="vi-VN" sz="2400" dirty="0">
                <a:solidFill>
                  <a:srgbClr val="000000"/>
                </a:solidFill>
                <a:latin typeface="Times New Roman" pitchFamily="18" charset="0"/>
                <a:cs typeface="Times New Roman" pitchFamily="18" charset="0"/>
              </a:rPr>
              <a:t>Đọc </a:t>
            </a:r>
            <a:r>
              <a:rPr lang="en-US" sz="2400" dirty="0" err="1">
                <a:solidFill>
                  <a:srgbClr val="000000"/>
                </a:solidFill>
                <a:latin typeface="Times New Roman" pitchFamily="18" charset="0"/>
                <a:cs typeface="Times New Roman" pitchFamily="18" charset="0"/>
              </a:rPr>
              <a:t>văn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bản</a:t>
            </a:r>
            <a:r>
              <a:rPr lang="vi-VN" sz="2400" dirty="0">
                <a:solidFill>
                  <a:srgbClr val="000000"/>
                </a:solidFill>
                <a:latin typeface="Times New Roman" pitchFamily="18" charset="0"/>
                <a:cs typeface="Times New Roman" pitchFamily="18" charset="0"/>
              </a:rPr>
              <a:t>- </a:t>
            </a:r>
            <a:r>
              <a:rPr lang="vi-VN" sz="2400" dirty="0">
                <a:solidFill>
                  <a:srgbClr val="000000"/>
                </a:solidFill>
                <a:latin typeface="Times New Roman" pitchFamily="18" charset="0"/>
                <a:cs typeface="Times New Roman" pitchFamily="18" charset="0"/>
              </a:rPr>
              <a:t>nắm nội dung phần đã phân tích.</a:t>
            </a: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vi-VN"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Chuẩn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bị</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Cảnh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Cô</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Tô</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sau</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cơn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bão</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Cảnh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mặt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tròi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mọc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trên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đảo</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Cô</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Tô</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cảnh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sinh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hoạt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của</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bà</a:t>
            </a:r>
            <a:r>
              <a:rPr lang="en-US" sz="2400" dirty="0">
                <a:solidFill>
                  <a:srgbClr val="000000"/>
                </a:solidFill>
                <a:latin typeface="Times New Roman" pitchFamily="18" charset="0"/>
                <a:cs typeface="Times New Roman" pitchFamily="18" charset="0"/>
              </a:rPr>
              <a:t> con </a:t>
            </a:r>
            <a:r>
              <a:rPr lang="en-US" sz="2400" dirty="0" err="1">
                <a:solidFill>
                  <a:srgbClr val="000000"/>
                </a:solidFill>
                <a:latin typeface="Times New Roman" pitchFamily="18" charset="0"/>
                <a:cs typeface="Times New Roman" pitchFamily="18" charset="0"/>
              </a:rPr>
              <a:t>trên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đảo</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Thanh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Lân</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9117591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0" y="0"/>
            <a:ext cx="1981200" cy="533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itchFamily="18" charset="0"/>
                <a:cs typeface="Times New Roman" pitchFamily="18" charset="0"/>
              </a:rPr>
              <a:t>Khởi</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động</a:t>
            </a:r>
            <a:endParaRPr lang="en-US" sz="2800" b="1" dirty="0">
              <a:solidFill>
                <a:srgbClr val="FFFF00"/>
              </a:solidFill>
              <a:latin typeface="Times New Roman" pitchFamily="18" charset="0"/>
              <a:cs typeface="Times New Roman" pitchFamily="18" charset="0"/>
            </a:endParaRPr>
          </a:p>
        </p:txBody>
      </p:sp>
      <p:sp>
        <p:nvSpPr>
          <p:cNvPr id="5" name="Rectangle 4"/>
          <p:cNvSpPr/>
          <p:nvPr/>
        </p:nvSpPr>
        <p:spPr>
          <a:xfrm>
            <a:off x="1544782" y="612476"/>
            <a:ext cx="9123218" cy="2677656"/>
          </a:xfrm>
          <a:prstGeom prst="rect">
            <a:avLst/>
          </a:prstGeom>
        </p:spPr>
        <p:txBody>
          <a:bodyPr wrap="square">
            <a:spAutoFit/>
          </a:bodyPr>
          <a:lstStyle/>
          <a:p>
            <a:pPr algn="just"/>
            <a:r>
              <a:rPr lang="vi-VN" sz="2400" dirty="0">
                <a:solidFill>
                  <a:srgbClr val="000000"/>
                </a:solidFill>
                <a:latin typeface="+mj-lt"/>
              </a:rPr>
              <a:t> Việt Nam là đất nước được thiên nhiên ưu ái và ban tặng mảnh đất trù phú, vùng biển rộng lớn với nhiều cảnh đẹp làm say đắm lòng người. Hơn 4000 hòn đảo lớn nhỏ nằm rải rác trong vung biển như tô điểm thêm nét đẹp duyên dáng của biển. Mỗi hòn đảo có vẻ đẹp riêng. Đối với Nguyễn Tuân- một nhà văn suốt đời đi tìm cái đẹp đã bị cuốn hút bởi vẻ đẹp rất riêng của đảo Cô Tô. Và ông đã viết bài kí về Cô Tô, cũng là nội dung bài học của chúng ta hôm nay</a:t>
            </a:r>
            <a:endParaRPr lang="en-US" sz="2400" dirty="0">
              <a:latin typeface="+mj-lt"/>
            </a:endParaRPr>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290135"/>
            <a:ext cx="2590800" cy="204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1974273" y="5486400"/>
            <a:ext cx="1981200" cy="533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itchFamily="18" charset="0"/>
                <a:cs typeface="Times New Roman" pitchFamily="18" charset="0"/>
              </a:rPr>
              <a:t>Phú</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Quốc</a:t>
            </a:r>
            <a:endParaRPr lang="en-US" sz="2400" b="1" dirty="0">
              <a:solidFill>
                <a:srgbClr val="FFFF00"/>
              </a:solidFill>
              <a:latin typeface="Times New Roman" pitchFamily="18" charset="0"/>
              <a:cs typeface="Times New Roman" pitchFamily="18" charset="0"/>
            </a:endParaRP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70146"/>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5200650" y="5437909"/>
            <a:ext cx="1981200" cy="533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itchFamily="18" charset="0"/>
                <a:cs typeface="Times New Roman" pitchFamily="18" charset="0"/>
              </a:rPr>
              <a:t>Côn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Đảo</a:t>
            </a:r>
            <a:endParaRPr lang="en-US" sz="2400" b="1" dirty="0">
              <a:solidFill>
                <a:srgbClr val="FFFF00"/>
              </a:solidFill>
              <a:latin typeface="Times New Roman" pitchFamily="18" charset="0"/>
              <a:cs typeface="Times New Roman" pitchFamily="18" charset="0"/>
            </a:endParaRPr>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32" y="4433918"/>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8129587" y="6289531"/>
            <a:ext cx="1981200" cy="533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itchFamily="18" charset="0"/>
                <a:cs typeface="Times New Roman" pitchFamily="18" charset="0"/>
              </a:rPr>
              <a:t>Đồ</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Sơn</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247958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42648" y="61924"/>
            <a:ext cx="7148269"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itchFamily="18" charset="0"/>
                <a:cs typeface="Times New Roman" pitchFamily="18" charset="0"/>
              </a:rPr>
              <a:t>TIẾT 57-58-59: VĂN BẢN: CÔ TÔ (</a:t>
            </a:r>
            <a:r>
              <a:rPr lang="en-US" sz="2400" b="1" dirty="0" err="1">
                <a:solidFill>
                  <a:prstClr val="white"/>
                </a:solidFill>
                <a:latin typeface="Times New Roman" pitchFamily="18" charset="0"/>
                <a:cs typeface="Times New Roman" pitchFamily="18" charset="0"/>
              </a:rPr>
              <a:t>Nguyễn</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Tuân</a:t>
            </a:r>
            <a:r>
              <a:rPr lang="en-US" sz="2400" b="1" dirty="0">
                <a:solidFill>
                  <a:prstClr val="white"/>
                </a:solidFill>
                <a:latin typeface="Times New Roman" pitchFamily="18" charset="0"/>
                <a:cs typeface="Times New Roman" pitchFamily="18" charset="0"/>
              </a:rPr>
              <a:t>)</a:t>
            </a:r>
            <a:endParaRPr lang="en-US" sz="2400" b="1" dirty="0">
              <a:solidFill>
                <a:prstClr val="white"/>
              </a:solidFill>
              <a:latin typeface="Times New Roman" pitchFamily="18" charset="0"/>
              <a:cs typeface="Times New Roman" pitchFamily="18" charset="0"/>
            </a:endParaRPr>
          </a:p>
        </p:txBody>
      </p:sp>
      <p:sp>
        <p:nvSpPr>
          <p:cNvPr id="3" name="Rectangle 2"/>
          <p:cNvSpPr/>
          <p:nvPr/>
        </p:nvSpPr>
        <p:spPr>
          <a:xfrm>
            <a:off x="1524000" y="838230"/>
            <a:ext cx="3124200" cy="461665"/>
          </a:xfrm>
          <a:prstGeom prst="rect">
            <a:avLst/>
          </a:prstGeom>
          <a:solidFill>
            <a:srgbClr val="FF0000"/>
          </a:solidFill>
        </p:spPr>
        <p:txBody>
          <a:bodyPr wrap="square">
            <a:spAutoFit/>
          </a:bodyPr>
          <a:lstStyle/>
          <a:p>
            <a:r>
              <a:rPr lang="en-US" sz="2400" b="1" dirty="0">
                <a:solidFill>
                  <a:srgbClr val="FFFF00"/>
                </a:solidFill>
                <a:latin typeface="Times New Roman" pitchFamily="18" charset="0"/>
                <a:cs typeface="Times New Roman" pitchFamily="18" charset="0"/>
              </a:rPr>
              <a:t>A</a:t>
            </a:r>
            <a:r>
              <a:rPr lang="en-US" sz="2400" b="1" dirty="0">
                <a:solidFill>
                  <a:srgbClr val="FFFF00"/>
                </a:solidFill>
                <a:latin typeface="Times New Roman" pitchFamily="18" charset="0"/>
                <a:cs typeface="Times New Roman" pitchFamily="18" charset="0"/>
              </a:rPr>
              <a:t>. Tri </a:t>
            </a:r>
            <a:r>
              <a:rPr lang="en-US" sz="2400" b="1" dirty="0" err="1">
                <a:solidFill>
                  <a:srgbClr val="FFFF00"/>
                </a:solidFill>
                <a:latin typeface="Times New Roman" pitchFamily="18" charset="0"/>
                <a:cs typeface="Times New Roman" pitchFamily="18" charset="0"/>
              </a:rPr>
              <a:t>thức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ngữ</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văn</a:t>
            </a:r>
            <a:endParaRPr lang="en-US" sz="2400" b="1" dirty="0">
              <a:solidFill>
                <a:srgbClr val="FFFF00"/>
              </a:solidFill>
              <a:latin typeface="Times New Roman" pitchFamily="18" charset="0"/>
              <a:cs typeface="Times New Roman" pitchFamily="18" charset="0"/>
            </a:endParaRPr>
          </a:p>
        </p:txBody>
      </p:sp>
      <p:sp>
        <p:nvSpPr>
          <p:cNvPr id="4" name="Rectangle 3"/>
          <p:cNvSpPr/>
          <p:nvPr/>
        </p:nvSpPr>
        <p:spPr>
          <a:xfrm>
            <a:off x="1524019" y="1316121"/>
            <a:ext cx="816249" cy="461665"/>
          </a:xfrm>
          <a:prstGeom prst="rect">
            <a:avLst/>
          </a:prstGeom>
        </p:spPr>
        <p:txBody>
          <a:bodyPr wrap="none">
            <a:spAutoFit/>
          </a:bodyPr>
          <a:lstStyle/>
          <a:p>
            <a:r>
              <a:rPr lang="en-US" sz="2400" b="1">
                <a:solidFill>
                  <a:srgbClr val="444444"/>
                </a:solidFill>
                <a:latin typeface="Times New Roman" pitchFamily="18" charset="0"/>
                <a:cs typeface="Times New Roman" pitchFamily="18" charset="0"/>
              </a:rPr>
              <a:t>1</a:t>
            </a:r>
            <a:r>
              <a:rPr lang="en-US" sz="2400" b="1">
                <a:solidFill>
                  <a:srgbClr val="444444"/>
                </a:solidFill>
                <a:latin typeface="Times New Roman" pitchFamily="18" charset="0"/>
                <a:cs typeface="Times New Roman" pitchFamily="18" charset="0"/>
              </a:rPr>
              <a:t>. </a:t>
            </a:r>
            <a:r>
              <a:rPr lang="en-US" sz="2400" b="1" dirty="0" err="1">
                <a:solidFill>
                  <a:srgbClr val="444444"/>
                </a:solidFill>
                <a:latin typeface="Times New Roman" pitchFamily="18" charset="0"/>
                <a:cs typeface="Times New Roman" pitchFamily="18" charset="0"/>
              </a:rPr>
              <a:t>Kí</a:t>
            </a:r>
            <a:endParaRPr lang="en-US" sz="2400" b="1" dirty="0">
              <a:solidFill>
                <a:srgbClr val="444444"/>
              </a:solidFill>
              <a:latin typeface="Times New Roman" pitchFamily="18" charset="0"/>
              <a:cs typeface="Times New Roman" pitchFamily="18" charset="0"/>
            </a:endParaRPr>
          </a:p>
        </p:txBody>
      </p:sp>
      <p:sp>
        <p:nvSpPr>
          <p:cNvPr id="8" name="Rectangle 7"/>
          <p:cNvSpPr/>
          <p:nvPr/>
        </p:nvSpPr>
        <p:spPr>
          <a:xfrm>
            <a:off x="1524000" y="1812588"/>
            <a:ext cx="9144000" cy="1200329"/>
          </a:xfrm>
          <a:prstGeom prst="rect">
            <a:avLst/>
          </a:prstGeom>
        </p:spPr>
        <p:txBody>
          <a:bodyPr wrap="square">
            <a:spAutoFit/>
          </a:bodyPr>
          <a:lstStyle/>
          <a:p>
            <a:r>
              <a:rPr lang="vi-VN" dirty="0">
                <a:latin typeface="arial"/>
              </a:rPr>
              <a:t>- </a:t>
            </a:r>
            <a:r>
              <a:rPr lang="vi-VN" sz="2400" dirty="0">
                <a:latin typeface="+mj-lt"/>
              </a:rPr>
              <a:t>Kí là loại tác phẩm văn học chú trong ghi chép sự thực.</a:t>
            </a:r>
          </a:p>
          <a:p>
            <a:r>
              <a:rPr lang="vi-VN" sz="2400" dirty="0">
                <a:latin typeface="+mj-lt"/>
              </a:rPr>
              <a:t>- Trong kí có kể sự việc, tả người, tả cảnh, cung cấp thông tin và thể hiện cảm xúc, suy nghĩ của người viết.</a:t>
            </a:r>
          </a:p>
        </p:txBody>
      </p:sp>
      <p:sp>
        <p:nvSpPr>
          <p:cNvPr id="9" name="Rectangle 8"/>
          <p:cNvSpPr/>
          <p:nvPr/>
        </p:nvSpPr>
        <p:spPr>
          <a:xfrm>
            <a:off x="1524000" y="2978268"/>
            <a:ext cx="9144000" cy="1938992"/>
          </a:xfrm>
          <a:prstGeom prst="rect">
            <a:avLst/>
          </a:prstGeom>
        </p:spPr>
        <p:txBody>
          <a:bodyPr wrap="square">
            <a:spAutoFit/>
          </a:bodyPr>
          <a:lstStyle/>
          <a:p>
            <a:r>
              <a:rPr lang="vi-VN" sz="2400" dirty="0">
                <a:latin typeface="+mj-lt"/>
              </a:rPr>
              <a:t>- </a:t>
            </a:r>
            <a:r>
              <a:rPr lang="vi-VN" sz="2400" dirty="0">
                <a:latin typeface="+mj-lt"/>
              </a:rPr>
              <a:t>Với một số thể loại kí, tác giả thường là người trực tiếp tham gia hoặc chứng kiến sự việc. Sự việc thường được kể theo trình tự thời gian. Tác </a:t>
            </a:r>
            <a:r>
              <a:rPr lang="vi-VN" sz="2400" dirty="0">
                <a:latin typeface="+mj-lt"/>
              </a:rPr>
              <a:t>giả có thể xưng “tôi”, có vai trò như người kể chuyện. Khi kể, tác giả kết hợp trình bày suy nghĩ, cảm xúc, sự quan sát, liên tưởng, tưởng tượng của mình về sự việc.</a:t>
            </a:r>
            <a:endParaRPr lang="en-US" sz="2400" dirty="0">
              <a:latin typeface="+mj-lt"/>
            </a:endParaRPr>
          </a:p>
        </p:txBody>
      </p:sp>
      <p:sp>
        <p:nvSpPr>
          <p:cNvPr id="10" name="Rectangle 9"/>
          <p:cNvSpPr/>
          <p:nvPr/>
        </p:nvSpPr>
        <p:spPr>
          <a:xfrm>
            <a:off x="1544797" y="3070446"/>
            <a:ext cx="1289135" cy="461665"/>
          </a:xfrm>
          <a:prstGeom prst="rect">
            <a:avLst/>
          </a:prstGeom>
        </p:spPr>
        <p:txBody>
          <a:bodyPr wrap="none">
            <a:spAutoFit/>
          </a:bodyPr>
          <a:lstStyle/>
          <a:p>
            <a:r>
              <a:rPr lang="en-US" sz="2400" b="1" dirty="0">
                <a:solidFill>
                  <a:srgbClr val="444444"/>
                </a:solidFill>
                <a:latin typeface="Times New Roman" pitchFamily="18" charset="0"/>
                <a:cs typeface="Times New Roman" pitchFamily="18" charset="0"/>
              </a:rPr>
              <a:t>2. </a:t>
            </a:r>
            <a:r>
              <a:rPr lang="en-US" sz="2400" b="1" dirty="0">
                <a:solidFill>
                  <a:srgbClr val="444444"/>
                </a:solidFill>
                <a:latin typeface="Times New Roman" pitchFamily="18" charset="0"/>
                <a:cs typeface="Times New Roman" pitchFamily="18" charset="0"/>
              </a:rPr>
              <a:t>Du </a:t>
            </a:r>
            <a:r>
              <a:rPr lang="en-US" sz="2400" b="1" dirty="0" err="1">
                <a:solidFill>
                  <a:srgbClr val="444444"/>
                </a:solidFill>
                <a:latin typeface="Times New Roman" pitchFamily="18" charset="0"/>
                <a:cs typeface="Times New Roman" pitchFamily="18" charset="0"/>
              </a:rPr>
              <a:t>ký</a:t>
            </a:r>
            <a:endParaRPr lang="en-US" sz="2400" b="1" dirty="0">
              <a:solidFill>
                <a:srgbClr val="444444"/>
              </a:solidFill>
              <a:latin typeface="Times New Roman" pitchFamily="18" charset="0"/>
              <a:cs typeface="Times New Roman" pitchFamily="18" charset="0"/>
            </a:endParaRPr>
          </a:p>
        </p:txBody>
      </p:sp>
      <p:sp>
        <p:nvSpPr>
          <p:cNvPr id="5" name="Rectangle 4"/>
          <p:cNvSpPr/>
          <p:nvPr/>
        </p:nvSpPr>
        <p:spPr>
          <a:xfrm>
            <a:off x="5181600" y="1546922"/>
            <a:ext cx="5486400" cy="1754326"/>
          </a:xfrm>
          <a:prstGeom prst="rect">
            <a:avLst/>
          </a:prstGeom>
        </p:spPr>
        <p:txBody>
          <a:bodyPr wrap="square">
            <a:spAutoFit/>
          </a:bodyPr>
          <a:lstStyle/>
          <a:p>
            <a:pPr algn="ctr">
              <a:lnSpc>
                <a:spcPct val="150000"/>
              </a:lnSpc>
              <a:tabLst>
                <a:tab pos="90170" algn="l"/>
                <a:tab pos="180340" algn="l"/>
              </a:tabLst>
            </a:pPr>
            <a:r>
              <a:rPr lang="en-US" sz="2400" dirty="0" err="1">
                <a:solidFill>
                  <a:srgbClr val="FF0000"/>
                </a:solidFill>
                <a:latin typeface="Times New Roman"/>
                <a:ea typeface="Times New Roman"/>
                <a:cs typeface="Times New Roman"/>
              </a:rPr>
              <a:t>Em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hãy</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đọc</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phần</a:t>
            </a:r>
            <a:r>
              <a:rPr lang="en-US" sz="2400" dirty="0">
                <a:solidFill>
                  <a:srgbClr val="FF0000"/>
                </a:solidFill>
                <a:latin typeface="Times New Roman"/>
                <a:ea typeface="Times New Roman"/>
                <a:cs typeface="Times New Roman"/>
              </a:rPr>
              <a:t> tri </a:t>
            </a:r>
            <a:r>
              <a:rPr lang="en-US" sz="2400" dirty="0" err="1">
                <a:solidFill>
                  <a:srgbClr val="FF0000"/>
                </a:solidFill>
                <a:latin typeface="Times New Roman"/>
                <a:ea typeface="Times New Roman"/>
                <a:cs typeface="Times New Roman"/>
              </a:rPr>
              <a:t>thức</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ngữ</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văn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liên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quan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đến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kí</a:t>
            </a:r>
            <a:r>
              <a:rPr lang="en-US" sz="2400" dirty="0">
                <a:solidFill>
                  <a:srgbClr val="FF0000"/>
                </a:solidFill>
                <a:latin typeface="Times New Roman"/>
                <a:ea typeface="Times New Roman"/>
                <a:cs typeface="Times New Roman"/>
              </a:rPr>
              <a:t>, du </a:t>
            </a:r>
            <a:r>
              <a:rPr lang="en-US" sz="2400" dirty="0" err="1">
                <a:solidFill>
                  <a:srgbClr val="FF0000"/>
                </a:solidFill>
                <a:latin typeface="Times New Roman"/>
                <a:ea typeface="Times New Roman"/>
                <a:cs typeface="Times New Roman"/>
              </a:rPr>
              <a:t>kí</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và</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cho</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biết</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kí</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và</a:t>
            </a:r>
            <a:r>
              <a:rPr lang="en-US" sz="2400" dirty="0">
                <a:solidFill>
                  <a:srgbClr val="FF0000"/>
                </a:solidFill>
                <a:latin typeface="Times New Roman"/>
                <a:ea typeface="Times New Roman"/>
                <a:cs typeface="Times New Roman"/>
              </a:rPr>
              <a:t> du </a:t>
            </a:r>
            <a:r>
              <a:rPr lang="en-US" sz="2400" dirty="0" err="1">
                <a:solidFill>
                  <a:srgbClr val="FF0000"/>
                </a:solidFill>
                <a:latin typeface="Times New Roman"/>
                <a:ea typeface="Times New Roman"/>
                <a:cs typeface="Times New Roman"/>
              </a:rPr>
              <a:t>kí</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là</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gì</a:t>
            </a:r>
            <a:r>
              <a:rPr lang="en-US" sz="2400" dirty="0">
                <a:solidFill>
                  <a:srgbClr val="FF0000"/>
                </a:solidFill>
                <a:latin typeface="Times New Roman"/>
                <a:ea typeface="Times New Roman"/>
                <a:cs typeface="Times New Roman"/>
              </a:rPr>
              <a:t>.</a:t>
            </a:r>
            <a:endParaRPr lang="en-US" sz="2000" dirty="0">
              <a:solidFill>
                <a:srgbClr val="FF0000"/>
              </a:solidFill>
              <a:latin typeface=".VnTime"/>
              <a:ea typeface="Times New Roman"/>
              <a:cs typeface="Times New Roman"/>
            </a:endParaRPr>
          </a:p>
        </p:txBody>
      </p:sp>
      <p:sp>
        <p:nvSpPr>
          <p:cNvPr id="6" name="Rectangle 5"/>
          <p:cNvSpPr/>
          <p:nvPr/>
        </p:nvSpPr>
        <p:spPr>
          <a:xfrm>
            <a:off x="1565564" y="3532084"/>
            <a:ext cx="9102436" cy="1200329"/>
          </a:xfrm>
          <a:prstGeom prst="rect">
            <a:avLst/>
          </a:prstGeom>
        </p:spPr>
        <p:txBody>
          <a:bodyPr wrap="square">
            <a:spAutoFit/>
          </a:bodyPr>
          <a:lstStyle/>
          <a:p>
            <a:r>
              <a:rPr lang="en-US" sz="2400" dirty="0">
                <a:latin typeface="Times New Roman"/>
                <a:ea typeface="Times New Roman"/>
              </a:rPr>
              <a:t>- Du </a:t>
            </a:r>
            <a:r>
              <a:rPr lang="en-US" sz="2400" dirty="0" err="1">
                <a:latin typeface="Times New Roman"/>
                <a:ea typeface="Times New Roman"/>
              </a:rPr>
              <a:t>kí</a:t>
            </a:r>
            <a:r>
              <a:rPr lang="en-US" sz="2400" dirty="0">
                <a:latin typeface="Times New Roman"/>
                <a:ea typeface="Times New Roman"/>
              </a:rPr>
              <a:t> </a:t>
            </a:r>
            <a:r>
              <a:rPr lang="en-US" sz="2400" dirty="0" err="1">
                <a:latin typeface="Times New Roman"/>
                <a:ea typeface="Times New Roman"/>
              </a:rPr>
              <a:t>là</a:t>
            </a:r>
            <a:r>
              <a:rPr lang="en-US" sz="2400" dirty="0">
                <a:latin typeface="Times New Roman"/>
                <a:ea typeface="Times New Roman"/>
              </a:rPr>
              <a:t> </a:t>
            </a:r>
            <a:r>
              <a:rPr lang="en-US" sz="2400" dirty="0" err="1">
                <a:latin typeface="Times New Roman"/>
                <a:ea typeface="Times New Roman"/>
              </a:rPr>
              <a:t>thể</a:t>
            </a:r>
            <a:r>
              <a:rPr lang="en-US" sz="2400" dirty="0">
                <a:latin typeface="Times New Roman"/>
                <a:ea typeface="Times New Roman"/>
              </a:rPr>
              <a:t> </a:t>
            </a:r>
            <a:r>
              <a:rPr lang="en-US" sz="2400" dirty="0" err="1">
                <a:latin typeface="Times New Roman"/>
                <a:ea typeface="Times New Roman"/>
              </a:rPr>
              <a:t>loại</a:t>
            </a:r>
            <a:r>
              <a:rPr lang="en-US" sz="2400" dirty="0">
                <a:latin typeface="Times New Roman"/>
                <a:ea typeface="Times New Roman"/>
              </a:rPr>
              <a:t> </a:t>
            </a:r>
            <a:r>
              <a:rPr lang="en-US" sz="2400" dirty="0" err="1">
                <a:latin typeface="Times New Roman"/>
                <a:ea typeface="Times New Roman"/>
              </a:rPr>
              <a:t>ghi</a:t>
            </a:r>
            <a:r>
              <a:rPr lang="en-US" sz="2400" dirty="0">
                <a:latin typeface="Times New Roman"/>
                <a:ea typeface="Times New Roman"/>
              </a:rPr>
              <a:t> </a:t>
            </a:r>
            <a:r>
              <a:rPr lang="en-US" sz="2400" dirty="0" err="1">
                <a:latin typeface="Times New Roman"/>
                <a:ea typeface="Times New Roman"/>
              </a:rPr>
              <a:t>chép</a:t>
            </a:r>
            <a:r>
              <a:rPr lang="en-US" sz="2400" dirty="0">
                <a:latin typeface="Times New Roman"/>
                <a:ea typeface="Times New Roman"/>
              </a:rPr>
              <a:t> </a:t>
            </a:r>
            <a:r>
              <a:rPr lang="en-US" sz="2400" dirty="0" err="1">
                <a:latin typeface="Times New Roman"/>
                <a:ea typeface="Times New Roman"/>
              </a:rPr>
              <a:t>vể</a:t>
            </a:r>
            <a:r>
              <a:rPr lang="en-US" sz="2400" dirty="0">
                <a:latin typeface="Times New Roman"/>
                <a:ea typeface="Times New Roman"/>
              </a:rPr>
              <a:t> </a:t>
            </a:r>
            <a:r>
              <a:rPr lang="en-US" sz="2400" dirty="0" err="1">
                <a:latin typeface="Times New Roman"/>
                <a:ea typeface="Times New Roman"/>
              </a:rPr>
              <a:t>những</a:t>
            </a:r>
            <a:r>
              <a:rPr lang="en-US" sz="2400" dirty="0">
                <a:latin typeface="Times New Roman"/>
                <a:ea typeface="Times New Roman"/>
              </a:rPr>
              <a:t> </a:t>
            </a:r>
            <a:r>
              <a:rPr lang="en-US" sz="2400" dirty="0" err="1">
                <a:latin typeface="Times New Roman"/>
                <a:ea typeface="Times New Roman"/>
              </a:rPr>
              <a:t>chuyến</a:t>
            </a:r>
            <a:r>
              <a:rPr lang="en-US" sz="2400" dirty="0">
                <a:latin typeface="Times New Roman"/>
                <a:ea typeface="Times New Roman"/>
              </a:rPr>
              <a:t> </a:t>
            </a:r>
            <a:r>
              <a:rPr lang="en-US" sz="2400" dirty="0" err="1">
                <a:latin typeface="Times New Roman"/>
                <a:ea typeface="Times New Roman"/>
              </a:rPr>
              <a:t>đi</a:t>
            </a:r>
            <a:r>
              <a:rPr lang="en-US" sz="2400" dirty="0">
                <a:latin typeface="Times New Roman"/>
                <a:ea typeface="Times New Roman"/>
              </a:rPr>
              <a:t> </a:t>
            </a:r>
            <a:r>
              <a:rPr lang="en-US" sz="2400" dirty="0" err="1">
                <a:latin typeface="Times New Roman"/>
                <a:ea typeface="Times New Roman"/>
              </a:rPr>
              <a:t>tới</a:t>
            </a:r>
            <a:r>
              <a:rPr lang="en-US" sz="2400" dirty="0">
                <a:latin typeface="Times New Roman"/>
                <a:ea typeface="Times New Roman"/>
              </a:rPr>
              <a:t> </a:t>
            </a:r>
            <a:r>
              <a:rPr lang="en-US" sz="2400" dirty="0" err="1">
                <a:latin typeface="Times New Roman"/>
                <a:ea typeface="Times New Roman"/>
              </a:rPr>
              <a:t>các</a:t>
            </a:r>
            <a:r>
              <a:rPr lang="en-US" sz="2400" dirty="0">
                <a:latin typeface="Times New Roman"/>
                <a:ea typeface="Times New Roman"/>
              </a:rPr>
              <a:t> </a:t>
            </a:r>
            <a:r>
              <a:rPr lang="en-US" sz="2400" dirty="0" err="1">
                <a:latin typeface="Times New Roman"/>
                <a:ea typeface="Times New Roman"/>
              </a:rPr>
              <a:t>vùng</a:t>
            </a:r>
            <a:r>
              <a:rPr lang="en-US" sz="2400" dirty="0">
                <a:latin typeface="Times New Roman"/>
                <a:ea typeface="Times New Roman"/>
              </a:rPr>
              <a:t> </a:t>
            </a:r>
            <a:r>
              <a:rPr lang="en-US" sz="2400" dirty="0" err="1">
                <a:latin typeface="Times New Roman"/>
                <a:ea typeface="Times New Roman"/>
              </a:rPr>
              <a:t>đất</a:t>
            </a:r>
            <a:r>
              <a:rPr lang="en-US" sz="2400" dirty="0">
                <a:latin typeface="Times New Roman"/>
                <a:ea typeface="Times New Roman"/>
              </a:rPr>
              <a:t>, </a:t>
            </a:r>
            <a:r>
              <a:rPr lang="en-US" sz="2400" dirty="0" err="1">
                <a:latin typeface="Times New Roman"/>
                <a:ea typeface="Times New Roman"/>
              </a:rPr>
              <a:t>các</a:t>
            </a:r>
            <a:r>
              <a:rPr lang="en-US" sz="2400" dirty="0">
                <a:latin typeface="Times New Roman"/>
                <a:ea typeface="Times New Roman"/>
              </a:rPr>
              <a:t> </a:t>
            </a:r>
            <a:r>
              <a:rPr lang="en-US" sz="2400" dirty="0" err="1">
                <a:latin typeface="Times New Roman"/>
                <a:ea typeface="Times New Roman"/>
              </a:rPr>
              <a:t>xứ</a:t>
            </a:r>
            <a:r>
              <a:rPr lang="en-US" sz="2400" dirty="0">
                <a:latin typeface="Times New Roman"/>
                <a:ea typeface="Times New Roman"/>
              </a:rPr>
              <a:t> </a:t>
            </a:r>
            <a:r>
              <a:rPr lang="en-US" sz="2400" dirty="0" err="1">
                <a:latin typeface="Times New Roman"/>
                <a:ea typeface="Times New Roman"/>
              </a:rPr>
              <a:t>sở</a:t>
            </a:r>
            <a:r>
              <a:rPr lang="en-US" sz="2400" dirty="0">
                <a:latin typeface="Times New Roman"/>
                <a:ea typeface="Times New Roman"/>
              </a:rPr>
              <a:t> </a:t>
            </a:r>
            <a:r>
              <a:rPr lang="en-US" sz="2400" dirty="0" err="1">
                <a:latin typeface="Times New Roman"/>
                <a:ea typeface="Times New Roman"/>
              </a:rPr>
              <a:t>nào</a:t>
            </a:r>
            <a:r>
              <a:rPr lang="en-US" sz="2400" dirty="0">
                <a:latin typeface="Times New Roman"/>
                <a:ea typeface="Times New Roman"/>
              </a:rPr>
              <a:t> </a:t>
            </a:r>
            <a:r>
              <a:rPr lang="en-US" sz="2400" dirty="0" err="1">
                <a:latin typeface="Times New Roman"/>
                <a:ea typeface="Times New Roman"/>
              </a:rPr>
              <a:t>đó</a:t>
            </a:r>
            <a:r>
              <a:rPr lang="en-US" sz="2400" dirty="0">
                <a:latin typeface="Times New Roman"/>
                <a:ea typeface="Times New Roman"/>
              </a:rPr>
              <a:t>. </a:t>
            </a:r>
            <a:r>
              <a:rPr lang="en-US" sz="2400" dirty="0" err="1">
                <a:latin typeface="Times New Roman"/>
                <a:ea typeface="Times New Roman"/>
              </a:rPr>
              <a:t>Người</a:t>
            </a:r>
            <a:r>
              <a:rPr lang="en-US" sz="2400" dirty="0">
                <a:latin typeface="Times New Roman"/>
                <a:ea typeface="Times New Roman"/>
              </a:rPr>
              <a:t> </a:t>
            </a:r>
            <a:r>
              <a:rPr lang="en-US" sz="2400" dirty="0" err="1">
                <a:latin typeface="Times New Roman"/>
                <a:ea typeface="Times New Roman"/>
              </a:rPr>
              <a:t>viết</a:t>
            </a:r>
            <a:r>
              <a:rPr lang="en-US" sz="2400" dirty="0">
                <a:latin typeface="Times New Roman"/>
                <a:ea typeface="Times New Roman"/>
              </a:rPr>
              <a:t> </a:t>
            </a:r>
            <a:r>
              <a:rPr lang="en-US" sz="2400" dirty="0" err="1">
                <a:latin typeface="Times New Roman"/>
                <a:ea typeface="Times New Roman"/>
              </a:rPr>
              <a:t>kể</a:t>
            </a:r>
            <a:r>
              <a:rPr lang="en-US" sz="2400" dirty="0">
                <a:latin typeface="Times New Roman"/>
                <a:ea typeface="Times New Roman"/>
              </a:rPr>
              <a:t> </a:t>
            </a:r>
            <a:r>
              <a:rPr lang="en-US" sz="2400" dirty="0" err="1">
                <a:latin typeface="Times New Roman"/>
                <a:ea typeface="Times New Roman"/>
              </a:rPr>
              <a:t>lại</a:t>
            </a:r>
            <a:r>
              <a:rPr lang="en-US" sz="2400" dirty="0">
                <a:latin typeface="Times New Roman"/>
                <a:ea typeface="Times New Roman"/>
              </a:rPr>
              <a:t> </a:t>
            </a:r>
            <a:r>
              <a:rPr lang="en-US" sz="2400" dirty="0" err="1">
                <a:latin typeface="Times New Roman"/>
                <a:ea typeface="Times New Roman"/>
              </a:rPr>
              <a:t>hoặc</a:t>
            </a:r>
            <a:r>
              <a:rPr lang="en-US" sz="2400" dirty="0">
                <a:latin typeface="Times New Roman"/>
                <a:ea typeface="Times New Roman"/>
              </a:rPr>
              <a:t> </a:t>
            </a:r>
            <a:r>
              <a:rPr lang="en-US" sz="2400" dirty="0" err="1">
                <a:latin typeface="Times New Roman"/>
                <a:ea typeface="Times New Roman"/>
              </a:rPr>
              <a:t>miêu</a:t>
            </a:r>
            <a:r>
              <a:rPr lang="en-US" sz="2400" dirty="0">
                <a:latin typeface="Times New Roman"/>
                <a:ea typeface="Times New Roman"/>
              </a:rPr>
              <a:t> </a:t>
            </a:r>
            <a:r>
              <a:rPr lang="en-US" sz="2400" dirty="0" err="1">
                <a:latin typeface="Times New Roman"/>
                <a:ea typeface="Times New Roman"/>
              </a:rPr>
              <a:t>tả</a:t>
            </a:r>
            <a:r>
              <a:rPr lang="en-US" sz="2400" dirty="0">
                <a:latin typeface="Times New Roman"/>
                <a:ea typeface="Times New Roman"/>
              </a:rPr>
              <a:t> </a:t>
            </a:r>
            <a:r>
              <a:rPr lang="en-US" sz="2400" dirty="0" err="1">
                <a:latin typeface="Times New Roman"/>
                <a:ea typeface="Times New Roman"/>
              </a:rPr>
              <a:t>những</a:t>
            </a:r>
            <a:r>
              <a:rPr lang="en-US" sz="2400" dirty="0">
                <a:latin typeface="Times New Roman"/>
                <a:ea typeface="Times New Roman"/>
              </a:rPr>
              <a:t> </a:t>
            </a:r>
            <a:r>
              <a:rPr lang="en-US" sz="2400" dirty="0" err="1">
                <a:latin typeface="Times New Roman"/>
                <a:ea typeface="Times New Roman"/>
              </a:rPr>
              <a:t>điều</a:t>
            </a:r>
            <a:r>
              <a:rPr lang="en-US" sz="2400" dirty="0">
                <a:latin typeface="Times New Roman"/>
                <a:ea typeface="Times New Roman"/>
              </a:rPr>
              <a:t> </a:t>
            </a:r>
            <a:r>
              <a:rPr lang="en-US" sz="2400" dirty="0" err="1">
                <a:latin typeface="Times New Roman"/>
                <a:ea typeface="Times New Roman"/>
              </a:rPr>
              <a:t>mắt</a:t>
            </a:r>
            <a:r>
              <a:rPr lang="en-US" sz="2400" dirty="0">
                <a:latin typeface="Times New Roman"/>
                <a:ea typeface="Times New Roman"/>
              </a:rPr>
              <a:t> </a:t>
            </a:r>
            <a:r>
              <a:rPr lang="en-US" sz="2400" dirty="0" err="1">
                <a:latin typeface="Times New Roman"/>
                <a:ea typeface="Times New Roman"/>
              </a:rPr>
              <a:t>thấy</a:t>
            </a:r>
            <a:r>
              <a:rPr lang="en-US" sz="2400" dirty="0">
                <a:latin typeface="Times New Roman"/>
                <a:ea typeface="Times New Roman"/>
              </a:rPr>
              <a:t> tai </a:t>
            </a:r>
            <a:r>
              <a:rPr lang="en-US" sz="2400" dirty="0" err="1">
                <a:latin typeface="Times New Roman"/>
                <a:ea typeface="Times New Roman"/>
              </a:rPr>
              <a:t>nghe</a:t>
            </a:r>
            <a:r>
              <a:rPr lang="en-US" sz="2400" dirty="0">
                <a:latin typeface="Times New Roman"/>
                <a:ea typeface="Times New Roman"/>
              </a:rPr>
              <a:t> </a:t>
            </a:r>
            <a:r>
              <a:rPr lang="en-US" sz="2400" dirty="0" err="1">
                <a:latin typeface="Times New Roman"/>
                <a:ea typeface="Times New Roman"/>
              </a:rPr>
              <a:t>trên</a:t>
            </a:r>
            <a:r>
              <a:rPr lang="en-US" sz="2400" dirty="0">
                <a:latin typeface="Times New Roman"/>
                <a:ea typeface="Times New Roman"/>
              </a:rPr>
              <a:t> </a:t>
            </a:r>
            <a:r>
              <a:rPr lang="en-US" sz="2400" dirty="0" err="1">
                <a:latin typeface="Times New Roman"/>
                <a:ea typeface="Times New Roman"/>
              </a:rPr>
              <a:t>hành</a:t>
            </a:r>
            <a:r>
              <a:rPr lang="en-US" sz="2400" dirty="0">
                <a:latin typeface="Times New Roman"/>
                <a:ea typeface="Times New Roman"/>
              </a:rPr>
              <a:t> </a:t>
            </a:r>
            <a:r>
              <a:rPr lang="en-US" sz="2400" dirty="0" err="1">
                <a:latin typeface="Times New Roman"/>
                <a:ea typeface="Times New Roman"/>
              </a:rPr>
              <a:t>trình</a:t>
            </a:r>
            <a:r>
              <a:rPr lang="en-US" sz="2400" dirty="0">
                <a:latin typeface="Times New Roman"/>
                <a:ea typeface="Times New Roman"/>
              </a:rPr>
              <a:t> </a:t>
            </a:r>
            <a:r>
              <a:rPr lang="en-US" sz="2400" dirty="0" err="1">
                <a:latin typeface="Times New Roman"/>
                <a:ea typeface="Times New Roman"/>
              </a:rPr>
              <a:t>của</a:t>
            </a:r>
            <a:r>
              <a:rPr lang="en-US" sz="2400" dirty="0">
                <a:latin typeface="Times New Roman"/>
                <a:ea typeface="Times New Roman"/>
              </a:rPr>
              <a:t> </a:t>
            </a:r>
            <a:r>
              <a:rPr lang="en-US" sz="2400" dirty="0" err="1">
                <a:latin typeface="Times New Roman"/>
                <a:ea typeface="Times New Roman"/>
              </a:rPr>
              <a:t>mình</a:t>
            </a:r>
            <a:r>
              <a:rPr lang="en-US" sz="2400" dirty="0">
                <a:latin typeface="Times New Roman"/>
                <a:ea typeface="Times New Roman"/>
              </a:rPr>
              <a:t>.</a:t>
            </a:r>
            <a:endParaRPr lang="en-US" sz="2400" dirty="0"/>
          </a:p>
        </p:txBody>
      </p:sp>
      <p:pic>
        <p:nvPicPr>
          <p:cNvPr id="12" name="Picture 17"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5798402" y="964637"/>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8077200" y="4939032"/>
            <a:ext cx="2457450" cy="1857375"/>
          </a:xfrm>
          <a:prstGeom prst="rect">
            <a:avLst/>
          </a:prstGeom>
        </p:spPr>
      </p:pic>
    </p:spTree>
    <p:extLst>
      <p:ext uri="{BB962C8B-B14F-4D97-AF65-F5344CB8AC3E}">
        <p14:creationId xmlns:p14="http://schemas.microsoft.com/office/powerpoint/2010/main" val="76640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P spid="5" grpId="0"/>
      <p:bldP spid="5" grpId="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grpSp>
        <p:nvGrpSpPr>
          <p:cNvPr id="1261" name="Google Shape;1261;p36"/>
          <p:cNvGrpSpPr/>
          <p:nvPr/>
        </p:nvGrpSpPr>
        <p:grpSpPr>
          <a:xfrm>
            <a:off x="1777140" y="5544837"/>
            <a:ext cx="933719" cy="1186325"/>
            <a:chOff x="8088875" y="333925"/>
            <a:chExt cx="933719" cy="889744"/>
          </a:xfrm>
        </p:grpSpPr>
        <p:sp>
          <p:nvSpPr>
            <p:cNvPr id="1262" name="Google Shape;1262;p36"/>
            <p:cNvSpPr/>
            <p:nvPr/>
          </p:nvSpPr>
          <p:spPr>
            <a:xfrm>
              <a:off x="8254750" y="515867"/>
              <a:ext cx="767843" cy="707803"/>
            </a:xfrm>
            <a:custGeom>
              <a:avLst/>
              <a:gdLst/>
              <a:ahLst/>
              <a:cxnLst/>
              <a:rect l="l" t="t" r="r" b="b"/>
              <a:pathLst>
                <a:path w="17252" h="15903" extrusionOk="0">
                  <a:moveTo>
                    <a:pt x="8628" y="1"/>
                  </a:moveTo>
                  <a:cubicBezTo>
                    <a:pt x="3863" y="1"/>
                    <a:pt x="0" y="3560"/>
                    <a:pt x="0" y="7951"/>
                  </a:cubicBezTo>
                  <a:cubicBezTo>
                    <a:pt x="0" y="12342"/>
                    <a:pt x="3863" y="15902"/>
                    <a:pt x="8628" y="15902"/>
                  </a:cubicBezTo>
                  <a:cubicBezTo>
                    <a:pt x="13390" y="15902"/>
                    <a:pt x="17252" y="12342"/>
                    <a:pt x="17252" y="7951"/>
                  </a:cubicBezTo>
                  <a:cubicBezTo>
                    <a:pt x="17252" y="3560"/>
                    <a:pt x="13390" y="1"/>
                    <a:pt x="8628"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36"/>
            <p:cNvSpPr/>
            <p:nvPr/>
          </p:nvSpPr>
          <p:spPr>
            <a:xfrm>
              <a:off x="8088875" y="333925"/>
              <a:ext cx="823611" cy="823656"/>
            </a:xfrm>
            <a:custGeom>
              <a:avLst/>
              <a:gdLst/>
              <a:ahLst/>
              <a:cxnLst/>
              <a:rect l="l" t="t" r="r" b="b"/>
              <a:pathLst>
                <a:path w="18505" h="18506" extrusionOk="0">
                  <a:moveTo>
                    <a:pt x="9252" y="0"/>
                  </a:moveTo>
                  <a:cubicBezTo>
                    <a:pt x="4144" y="0"/>
                    <a:pt x="0" y="4144"/>
                    <a:pt x="0" y="9253"/>
                  </a:cubicBezTo>
                  <a:cubicBezTo>
                    <a:pt x="0" y="14362"/>
                    <a:pt x="4144" y="18506"/>
                    <a:pt x="9252" y="18506"/>
                  </a:cubicBezTo>
                  <a:cubicBezTo>
                    <a:pt x="14361" y="18506"/>
                    <a:pt x="18505" y="14362"/>
                    <a:pt x="18505" y="9253"/>
                  </a:cubicBezTo>
                  <a:cubicBezTo>
                    <a:pt x="18505" y="4144"/>
                    <a:pt x="14361" y="0"/>
                    <a:pt x="925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36"/>
            <p:cNvSpPr/>
            <p:nvPr/>
          </p:nvSpPr>
          <p:spPr>
            <a:xfrm>
              <a:off x="8168052" y="413102"/>
              <a:ext cx="744432" cy="744477"/>
            </a:xfrm>
            <a:custGeom>
              <a:avLst/>
              <a:gdLst/>
              <a:ahLst/>
              <a:cxnLst/>
              <a:rect l="l" t="t" r="r" b="b"/>
              <a:pathLst>
                <a:path w="16726" h="16727" extrusionOk="0">
                  <a:moveTo>
                    <a:pt x="12929" y="1"/>
                  </a:moveTo>
                  <a:lnTo>
                    <a:pt x="12929" y="1"/>
                  </a:lnTo>
                  <a:cubicBezTo>
                    <a:pt x="14046" y="1530"/>
                    <a:pt x="14709" y="3416"/>
                    <a:pt x="14709" y="5457"/>
                  </a:cubicBezTo>
                  <a:cubicBezTo>
                    <a:pt x="14709" y="10566"/>
                    <a:pt x="10565" y="14710"/>
                    <a:pt x="5457" y="14710"/>
                  </a:cubicBezTo>
                  <a:cubicBezTo>
                    <a:pt x="3416" y="14710"/>
                    <a:pt x="1533" y="14047"/>
                    <a:pt x="1" y="12931"/>
                  </a:cubicBezTo>
                  <a:lnTo>
                    <a:pt x="1" y="12931"/>
                  </a:lnTo>
                  <a:cubicBezTo>
                    <a:pt x="1684" y="15229"/>
                    <a:pt x="4406" y="16727"/>
                    <a:pt x="7473" y="16727"/>
                  </a:cubicBezTo>
                  <a:cubicBezTo>
                    <a:pt x="12582" y="16727"/>
                    <a:pt x="16726" y="12583"/>
                    <a:pt x="16726" y="7474"/>
                  </a:cubicBezTo>
                  <a:cubicBezTo>
                    <a:pt x="16726" y="4406"/>
                    <a:pt x="15232" y="1685"/>
                    <a:pt x="12929"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36"/>
            <p:cNvSpPr/>
            <p:nvPr/>
          </p:nvSpPr>
          <p:spPr>
            <a:xfrm>
              <a:off x="8117137" y="525391"/>
              <a:ext cx="347604" cy="630538"/>
            </a:xfrm>
            <a:custGeom>
              <a:avLst/>
              <a:gdLst/>
              <a:ahLst/>
              <a:cxnLst/>
              <a:rect l="l" t="t" r="r" b="b"/>
              <a:pathLst>
                <a:path w="7810" h="14167" extrusionOk="0">
                  <a:moveTo>
                    <a:pt x="5030" y="0"/>
                  </a:moveTo>
                  <a:lnTo>
                    <a:pt x="5030" y="0"/>
                  </a:lnTo>
                  <a:cubicBezTo>
                    <a:pt x="1278" y="2487"/>
                    <a:pt x="261" y="6161"/>
                    <a:pt x="0" y="8318"/>
                  </a:cubicBezTo>
                  <a:cubicBezTo>
                    <a:pt x="1254" y="11524"/>
                    <a:pt x="4240" y="13857"/>
                    <a:pt x="7810" y="14166"/>
                  </a:cubicBezTo>
                  <a:cubicBezTo>
                    <a:pt x="4134" y="8297"/>
                    <a:pt x="5030" y="0"/>
                    <a:pt x="5030" y="0"/>
                  </a:cubicBezTo>
                  <a:close/>
                </a:path>
              </a:pathLst>
            </a:custGeom>
            <a:solidFill>
              <a:srgbClr val="FF4E0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36"/>
            <p:cNvSpPr/>
            <p:nvPr/>
          </p:nvSpPr>
          <p:spPr>
            <a:xfrm>
              <a:off x="8168363" y="988701"/>
              <a:ext cx="296375" cy="167215"/>
            </a:xfrm>
            <a:custGeom>
              <a:avLst/>
              <a:gdLst/>
              <a:ahLst/>
              <a:cxnLst/>
              <a:rect l="l" t="t" r="r" b="b"/>
              <a:pathLst>
                <a:path w="6659" h="3757" extrusionOk="0">
                  <a:moveTo>
                    <a:pt x="0" y="1"/>
                  </a:moveTo>
                  <a:lnTo>
                    <a:pt x="0" y="1"/>
                  </a:lnTo>
                  <a:cubicBezTo>
                    <a:pt x="1533" y="2093"/>
                    <a:pt x="3924" y="3519"/>
                    <a:pt x="6659" y="3756"/>
                  </a:cubicBezTo>
                  <a:cubicBezTo>
                    <a:pt x="6261" y="3120"/>
                    <a:pt x="5917" y="2454"/>
                    <a:pt x="5618" y="1774"/>
                  </a:cubicBezTo>
                  <a:cubicBezTo>
                    <a:pt x="5560" y="1774"/>
                    <a:pt x="5504" y="1777"/>
                    <a:pt x="5450" y="1777"/>
                  </a:cubicBezTo>
                  <a:cubicBezTo>
                    <a:pt x="3412" y="1777"/>
                    <a:pt x="1529" y="1117"/>
                    <a:pt x="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36"/>
            <p:cNvSpPr/>
            <p:nvPr/>
          </p:nvSpPr>
          <p:spPr>
            <a:xfrm>
              <a:off x="8341004" y="358982"/>
              <a:ext cx="571476" cy="465860"/>
            </a:xfrm>
            <a:custGeom>
              <a:avLst/>
              <a:gdLst/>
              <a:ahLst/>
              <a:cxnLst/>
              <a:rect l="l" t="t" r="r" b="b"/>
              <a:pathLst>
                <a:path w="12840" h="10467" extrusionOk="0">
                  <a:moveTo>
                    <a:pt x="6773" y="0"/>
                  </a:moveTo>
                  <a:cubicBezTo>
                    <a:pt x="4917" y="149"/>
                    <a:pt x="2560" y="1045"/>
                    <a:pt x="0" y="3739"/>
                  </a:cubicBezTo>
                  <a:cubicBezTo>
                    <a:pt x="0" y="3739"/>
                    <a:pt x="108" y="3733"/>
                    <a:pt x="305" y="3733"/>
                  </a:cubicBezTo>
                  <a:cubicBezTo>
                    <a:pt x="1805" y="3733"/>
                    <a:pt x="8494" y="4103"/>
                    <a:pt x="12668" y="10466"/>
                  </a:cubicBezTo>
                  <a:cubicBezTo>
                    <a:pt x="12781" y="9892"/>
                    <a:pt x="12840" y="9298"/>
                    <a:pt x="12840" y="8690"/>
                  </a:cubicBezTo>
                  <a:cubicBezTo>
                    <a:pt x="12840" y="4697"/>
                    <a:pt x="10315" y="1299"/>
                    <a:pt x="6773" y="0"/>
                  </a:cubicBezTo>
                  <a:close/>
                </a:path>
              </a:pathLst>
            </a:custGeom>
            <a:solidFill>
              <a:srgbClr val="FFB8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36"/>
            <p:cNvSpPr/>
            <p:nvPr/>
          </p:nvSpPr>
          <p:spPr>
            <a:xfrm>
              <a:off x="8743475" y="413102"/>
              <a:ext cx="168995" cy="411739"/>
            </a:xfrm>
            <a:custGeom>
              <a:avLst/>
              <a:gdLst/>
              <a:ahLst/>
              <a:cxnLst/>
              <a:rect l="l" t="t" r="r" b="b"/>
              <a:pathLst>
                <a:path w="3797" h="9251" extrusionOk="0">
                  <a:moveTo>
                    <a:pt x="0" y="1"/>
                  </a:moveTo>
                  <a:lnTo>
                    <a:pt x="0" y="1"/>
                  </a:lnTo>
                  <a:cubicBezTo>
                    <a:pt x="1117" y="1530"/>
                    <a:pt x="1780" y="3416"/>
                    <a:pt x="1780" y="5457"/>
                  </a:cubicBezTo>
                  <a:cubicBezTo>
                    <a:pt x="1780" y="5928"/>
                    <a:pt x="1746" y="6391"/>
                    <a:pt x="1677" y="6845"/>
                  </a:cubicBezTo>
                  <a:cubicBezTo>
                    <a:pt x="2365" y="7533"/>
                    <a:pt x="3021" y="8329"/>
                    <a:pt x="3625" y="9250"/>
                  </a:cubicBezTo>
                  <a:cubicBezTo>
                    <a:pt x="3738" y="8676"/>
                    <a:pt x="3797" y="8082"/>
                    <a:pt x="3797" y="7474"/>
                  </a:cubicBezTo>
                  <a:cubicBezTo>
                    <a:pt x="3797" y="4402"/>
                    <a:pt x="2303" y="1685"/>
                    <a:pt x="0"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36"/>
            <p:cNvSpPr/>
            <p:nvPr/>
          </p:nvSpPr>
          <p:spPr>
            <a:xfrm>
              <a:off x="8152920" y="366014"/>
              <a:ext cx="188133" cy="159426"/>
            </a:xfrm>
            <a:custGeom>
              <a:avLst/>
              <a:gdLst/>
              <a:ahLst/>
              <a:cxnLst/>
              <a:rect l="l" t="t" r="r" b="b"/>
              <a:pathLst>
                <a:path w="4227" h="3582" extrusionOk="0">
                  <a:moveTo>
                    <a:pt x="4226" y="1"/>
                  </a:moveTo>
                  <a:cubicBezTo>
                    <a:pt x="2478" y="736"/>
                    <a:pt x="1004" y="1997"/>
                    <a:pt x="0" y="3581"/>
                  </a:cubicBezTo>
                  <a:lnTo>
                    <a:pt x="4226" y="3581"/>
                  </a:lnTo>
                  <a:lnTo>
                    <a:pt x="4226" y="1"/>
                  </a:lnTo>
                  <a:close/>
                </a:path>
              </a:pathLst>
            </a:custGeom>
            <a:solidFill>
              <a:srgbClr val="1172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36"/>
            <p:cNvSpPr/>
            <p:nvPr/>
          </p:nvSpPr>
          <p:spPr>
            <a:xfrm>
              <a:off x="8242645" y="444523"/>
              <a:ext cx="196901" cy="161740"/>
            </a:xfrm>
            <a:custGeom>
              <a:avLst/>
              <a:gdLst/>
              <a:ahLst/>
              <a:cxnLst/>
              <a:rect l="l" t="t" r="r" b="b"/>
              <a:pathLst>
                <a:path w="4424" h="3634" extrusionOk="0">
                  <a:moveTo>
                    <a:pt x="2619" y="0"/>
                  </a:moveTo>
                  <a:cubicBezTo>
                    <a:pt x="2158" y="0"/>
                    <a:pt x="1659" y="162"/>
                    <a:pt x="1221" y="487"/>
                  </a:cubicBezTo>
                  <a:cubicBezTo>
                    <a:pt x="304" y="1171"/>
                    <a:pt x="1" y="2319"/>
                    <a:pt x="548" y="3054"/>
                  </a:cubicBezTo>
                  <a:cubicBezTo>
                    <a:pt x="833" y="3439"/>
                    <a:pt x="1296" y="3633"/>
                    <a:pt x="1803" y="3633"/>
                  </a:cubicBezTo>
                  <a:cubicBezTo>
                    <a:pt x="2264" y="3633"/>
                    <a:pt x="2763" y="3472"/>
                    <a:pt x="3200" y="3146"/>
                  </a:cubicBezTo>
                  <a:cubicBezTo>
                    <a:pt x="4121" y="2463"/>
                    <a:pt x="4423" y="1315"/>
                    <a:pt x="3873" y="580"/>
                  </a:cubicBezTo>
                  <a:cubicBezTo>
                    <a:pt x="3587" y="195"/>
                    <a:pt x="3126" y="0"/>
                    <a:pt x="2619" y="0"/>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71" name="Google Shape;1271;p36"/>
          <p:cNvSpPr txBox="1">
            <a:spLocks noGrp="1"/>
          </p:cNvSpPr>
          <p:nvPr>
            <p:ph type="title" idx="6"/>
          </p:nvPr>
        </p:nvSpPr>
        <p:spPr>
          <a:xfrm>
            <a:off x="1607840" y="48985"/>
            <a:ext cx="6096000" cy="650000"/>
          </a:xfrm>
          <a:prstGeom prst="rect">
            <a:avLst/>
          </a:prstGeom>
        </p:spPr>
        <p:txBody>
          <a:bodyPr spcFirstLastPara="1" vert="horz" wrap="square" lIns="91425" tIns="91425" rIns="91425" bIns="91425" rtlCol="0" anchor="ctr" anchorCtr="0">
            <a:noAutofit/>
          </a:bodyPr>
          <a:lstStyle/>
          <a:p>
            <a:pPr lvl="0"/>
            <a:r>
              <a:rPr lang="vi-VN" sz="2400" b="1" dirty="0">
                <a:solidFill>
                  <a:srgbClr val="000000"/>
                </a:solidFill>
                <a:latin typeface="Times New Roman" pitchFamily="18" charset="0"/>
                <a:cs typeface="Times New Roman" pitchFamily="18" charset="0"/>
              </a:rPr>
              <a:t>2</a:t>
            </a:r>
            <a:r>
              <a:rPr lang="vi-VN" sz="2400" b="1" dirty="0">
                <a:solidFill>
                  <a:srgbClr val="000000"/>
                </a:solidFill>
                <a:latin typeface="Times New Roman" pitchFamily="18" charset="0"/>
                <a:cs typeface="Times New Roman" pitchFamily="18" charset="0"/>
              </a:rPr>
              <a:t>. </a:t>
            </a:r>
            <a:r>
              <a:rPr lang="vi-VN" sz="2400" b="1" dirty="0">
                <a:solidFill>
                  <a:srgbClr val="000000"/>
                </a:solidFill>
                <a:latin typeface="Times New Roman" pitchFamily="18" charset="0"/>
                <a:cs typeface="Times New Roman" pitchFamily="18" charset="0"/>
              </a:rPr>
              <a:t>Cảnh Cô Tô yên ả, tinh khôi sau cơn bão</a:t>
            </a:r>
            <a:endParaRPr lang="vi-VN" sz="2400" dirty="0">
              <a:latin typeface="Times New Roman" pitchFamily="18" charset="0"/>
              <a:cs typeface="Times New Roman" pitchFamily="18" charset="0"/>
            </a:endParaRPr>
          </a:p>
        </p:txBody>
      </p:sp>
      <p:sp>
        <p:nvSpPr>
          <p:cNvPr id="1272" name="Google Shape;1272;p36"/>
          <p:cNvSpPr txBox="1">
            <a:spLocks noGrp="1"/>
          </p:cNvSpPr>
          <p:nvPr>
            <p:ph type="title"/>
          </p:nvPr>
        </p:nvSpPr>
        <p:spPr>
          <a:xfrm>
            <a:off x="1991544" y="2876210"/>
            <a:ext cx="2336400" cy="2668647"/>
          </a:xfrm>
          <a:prstGeom prst="rect">
            <a:avLst/>
          </a:prstGeom>
        </p:spPr>
        <p:txBody>
          <a:bodyPr spcFirstLastPara="1" vert="horz" wrap="square" lIns="91425" tIns="91425" rIns="91425" bIns="91425" rtlCol="0" anchor="ctr" anchorCtr="0">
            <a:noAutofit/>
          </a:bodyPr>
          <a:lstStyle/>
          <a:p>
            <a:r>
              <a:rPr lang="vi-VN" sz="2400" b="1" dirty="0">
                <a:solidFill>
                  <a:srgbClr val="000000"/>
                </a:solidFill>
              </a:rPr>
              <a:t>Nhóm 1:</a:t>
            </a:r>
            <a:br>
              <a:rPr lang="vi-VN" sz="2400" b="1" dirty="0">
                <a:solidFill>
                  <a:srgbClr val="000000"/>
                </a:solidFill>
              </a:rPr>
            </a:br>
            <a:r>
              <a:rPr lang="vi-VN" sz="2400" dirty="0">
                <a:solidFill>
                  <a:srgbClr val="000000"/>
                </a:solidFill>
              </a:rPr>
              <a:t>Tìm những chi tiết miêu tả biển sau bão (bầu trời, cây, nước biển, mặt trời,…)?</a:t>
            </a:r>
            <a:endParaRPr sz="2400" dirty="0">
              <a:solidFill>
                <a:srgbClr val="000000"/>
              </a:solidFill>
            </a:endParaRPr>
          </a:p>
        </p:txBody>
      </p:sp>
      <p:sp>
        <p:nvSpPr>
          <p:cNvPr id="1274" name="Google Shape;1274;p36"/>
          <p:cNvSpPr txBox="1">
            <a:spLocks noGrp="1"/>
          </p:cNvSpPr>
          <p:nvPr>
            <p:ph type="title" idx="2"/>
          </p:nvPr>
        </p:nvSpPr>
        <p:spPr>
          <a:xfrm>
            <a:off x="4655840" y="2876187"/>
            <a:ext cx="2736304" cy="3383104"/>
          </a:xfrm>
          <a:prstGeom prst="rect">
            <a:avLst/>
          </a:prstGeom>
        </p:spPr>
        <p:txBody>
          <a:bodyPr spcFirstLastPara="1" vert="horz" wrap="square" lIns="91425" tIns="91425" rIns="91425" bIns="91425" rtlCol="0" anchor="ctr" anchorCtr="0">
            <a:noAutofit/>
          </a:bodyPr>
          <a:lstStyle/>
          <a:p>
            <a:r>
              <a:rPr lang="vi-VN" sz="2400" b="1" dirty="0">
                <a:solidFill>
                  <a:srgbClr val="000000"/>
                </a:solidFill>
              </a:rPr>
              <a:t>Nhóm 2:</a:t>
            </a:r>
            <a:r>
              <a:rPr lang="vi-VN" sz="2400" dirty="0">
                <a:solidFill>
                  <a:srgbClr val="000000"/>
                </a:solidFill>
              </a:rPr>
              <a:t/>
            </a:r>
            <a:br>
              <a:rPr lang="vi-VN" sz="2400" dirty="0">
                <a:solidFill>
                  <a:srgbClr val="000000"/>
                </a:solidFill>
              </a:rPr>
            </a:br>
            <a:r>
              <a:rPr lang="vi-VN" sz="2400" dirty="0">
                <a:solidFill>
                  <a:srgbClr val="000000"/>
                </a:solidFill>
              </a:rPr>
              <a:t>Nhận xét về cảnh Cô Tô trong và sau bão. Từ đó so sánh cách miêu tả của Nguyễn Tuân về cơn bão ở Cô Tô và khi cơn bão đi qua</a:t>
            </a:r>
            <a:r>
              <a:rPr lang="vi-VN" sz="1800" dirty="0">
                <a:solidFill>
                  <a:srgbClr val="000000"/>
                </a:solidFill>
                <a:latin typeface="+mn-lt"/>
              </a:rPr>
              <a:t>.</a:t>
            </a:r>
            <a:endParaRPr sz="1800" dirty="0">
              <a:solidFill>
                <a:srgbClr val="000000"/>
              </a:solidFill>
              <a:latin typeface="+mn-lt"/>
            </a:endParaRPr>
          </a:p>
        </p:txBody>
      </p:sp>
      <p:sp>
        <p:nvSpPr>
          <p:cNvPr id="1276" name="Google Shape;1276;p36"/>
          <p:cNvSpPr txBox="1">
            <a:spLocks noGrp="1"/>
          </p:cNvSpPr>
          <p:nvPr>
            <p:ph type="title" idx="4"/>
          </p:nvPr>
        </p:nvSpPr>
        <p:spPr>
          <a:xfrm>
            <a:off x="7680198" y="2876187"/>
            <a:ext cx="2586001" cy="3383104"/>
          </a:xfrm>
          <a:prstGeom prst="rect">
            <a:avLst/>
          </a:prstGeom>
        </p:spPr>
        <p:txBody>
          <a:bodyPr spcFirstLastPara="1" vert="horz" wrap="square" lIns="91425" tIns="91425" rIns="91425" bIns="91425" rtlCol="0" anchor="ctr" anchorCtr="0">
            <a:noAutofit/>
          </a:bodyPr>
          <a:lstStyle/>
          <a:p>
            <a:r>
              <a:rPr lang="vi-VN" sz="2400" b="1" dirty="0">
                <a:solidFill>
                  <a:srgbClr val="000000"/>
                </a:solidFill>
              </a:rPr>
              <a:t>Nhóm 3:</a:t>
            </a:r>
            <a:br>
              <a:rPr lang="vi-VN" sz="2400" b="1" dirty="0">
                <a:solidFill>
                  <a:srgbClr val="000000"/>
                </a:solidFill>
              </a:rPr>
            </a:br>
            <a:r>
              <a:rPr lang="vi-VN" sz="2400" dirty="0">
                <a:solidFill>
                  <a:srgbClr val="000000"/>
                </a:solidFill>
              </a:rPr>
              <a:t>Chỉ ra câu văn thể hiện sự yêu mến đặc biệt của tác giả đối với Cô Tô trong đoạn văn từ </a:t>
            </a:r>
            <a:r>
              <a:rPr lang="vi-VN" sz="2400" i="1" dirty="0">
                <a:solidFill>
                  <a:srgbClr val="000000"/>
                </a:solidFill>
              </a:rPr>
              <a:t>Ngày thứ Năm trên đảo Cô Tô…</a:t>
            </a:r>
            <a:r>
              <a:rPr lang="vi-VN" sz="2400" dirty="0">
                <a:solidFill>
                  <a:srgbClr val="000000"/>
                </a:solidFill>
              </a:rPr>
              <a:t> </a:t>
            </a:r>
            <a:r>
              <a:rPr lang="vi-VN" sz="2400" i="1" dirty="0">
                <a:solidFill>
                  <a:srgbClr val="000000"/>
                </a:solidFill>
              </a:rPr>
              <a:t>theo mùa sóng ở đây</a:t>
            </a:r>
            <a:r>
              <a:rPr lang="vi-VN" sz="1800" dirty="0">
                <a:solidFill>
                  <a:srgbClr val="000000"/>
                </a:solidFill>
                <a:latin typeface="+mn-lt"/>
              </a:rPr>
              <a:t>.</a:t>
            </a:r>
            <a:endParaRPr sz="1800" b="1" dirty="0">
              <a:solidFill>
                <a:srgbClr val="000000"/>
              </a:solidFill>
              <a:latin typeface="+mn-lt"/>
            </a:endParaRPr>
          </a:p>
        </p:txBody>
      </p:sp>
      <p:grpSp>
        <p:nvGrpSpPr>
          <p:cNvPr id="1322" name="Google Shape;1322;p36"/>
          <p:cNvGrpSpPr/>
          <p:nvPr/>
        </p:nvGrpSpPr>
        <p:grpSpPr>
          <a:xfrm>
            <a:off x="9494624" y="720009"/>
            <a:ext cx="906819" cy="835517"/>
            <a:chOff x="8173326" y="4425930"/>
            <a:chExt cx="906819" cy="626638"/>
          </a:xfrm>
        </p:grpSpPr>
        <p:sp>
          <p:nvSpPr>
            <p:cNvPr id="1323" name="Google Shape;1323;p36"/>
            <p:cNvSpPr/>
            <p:nvPr/>
          </p:nvSpPr>
          <p:spPr>
            <a:xfrm>
              <a:off x="8368356" y="44259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36"/>
            <p:cNvSpPr/>
            <p:nvPr/>
          </p:nvSpPr>
          <p:spPr>
            <a:xfrm>
              <a:off x="8659583" y="44933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36"/>
            <p:cNvSpPr/>
            <p:nvPr/>
          </p:nvSpPr>
          <p:spPr>
            <a:xfrm>
              <a:off x="8628557" y="46927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36"/>
            <p:cNvSpPr/>
            <p:nvPr/>
          </p:nvSpPr>
          <p:spPr>
            <a:xfrm>
              <a:off x="8450572" y="45988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36"/>
            <p:cNvSpPr/>
            <p:nvPr/>
          </p:nvSpPr>
          <p:spPr>
            <a:xfrm>
              <a:off x="8383842" y="45654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36"/>
            <p:cNvSpPr/>
            <p:nvPr/>
          </p:nvSpPr>
          <p:spPr>
            <a:xfrm>
              <a:off x="8664530" y="47787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36"/>
            <p:cNvSpPr/>
            <p:nvPr/>
          </p:nvSpPr>
          <p:spPr>
            <a:xfrm>
              <a:off x="8627750" y="47154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36"/>
            <p:cNvSpPr/>
            <p:nvPr/>
          </p:nvSpPr>
          <p:spPr>
            <a:xfrm>
              <a:off x="8427343" y="47491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36"/>
            <p:cNvSpPr/>
            <p:nvPr/>
          </p:nvSpPr>
          <p:spPr>
            <a:xfrm>
              <a:off x="8378680" y="49037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36"/>
            <p:cNvSpPr/>
            <p:nvPr/>
          </p:nvSpPr>
          <p:spPr>
            <a:xfrm>
              <a:off x="8912041" y="46899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36"/>
            <p:cNvSpPr/>
            <p:nvPr/>
          </p:nvSpPr>
          <p:spPr>
            <a:xfrm>
              <a:off x="8719323" y="46989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36"/>
            <p:cNvSpPr/>
            <p:nvPr/>
          </p:nvSpPr>
          <p:spPr>
            <a:xfrm>
              <a:off x="8648022" y="47140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36"/>
            <p:cNvSpPr/>
            <p:nvPr/>
          </p:nvSpPr>
          <p:spPr>
            <a:xfrm>
              <a:off x="8173326" y="4795709"/>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36"/>
            <p:cNvSpPr/>
            <p:nvPr/>
          </p:nvSpPr>
          <p:spPr>
            <a:xfrm>
              <a:off x="8773785" y="4839377"/>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36"/>
            <p:cNvSpPr/>
            <p:nvPr/>
          </p:nvSpPr>
          <p:spPr>
            <a:xfrm>
              <a:off x="8898564" y="496593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36"/>
            <p:cNvSpPr/>
            <p:nvPr/>
          </p:nvSpPr>
          <p:spPr>
            <a:xfrm>
              <a:off x="8503326" y="49521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5" name="Google Shape;864;p50"/>
          <p:cNvGrpSpPr/>
          <p:nvPr/>
        </p:nvGrpSpPr>
        <p:grpSpPr>
          <a:xfrm>
            <a:off x="2742539" y="1905182"/>
            <a:ext cx="745884" cy="910899"/>
            <a:chOff x="3779314" y="3274044"/>
            <a:chExt cx="1500224" cy="1439186"/>
          </a:xfrm>
        </p:grpSpPr>
        <p:grpSp>
          <p:nvGrpSpPr>
            <p:cNvPr id="96" name="Google Shape;865;p50"/>
            <p:cNvGrpSpPr/>
            <p:nvPr/>
          </p:nvGrpSpPr>
          <p:grpSpPr>
            <a:xfrm>
              <a:off x="3779314" y="3274044"/>
              <a:ext cx="1500224" cy="1439186"/>
              <a:chOff x="393300" y="1670625"/>
              <a:chExt cx="425825" cy="408500"/>
            </a:xfrm>
          </p:grpSpPr>
          <p:sp>
            <p:nvSpPr>
              <p:cNvPr id="112" name="Google Shape;866;p50"/>
              <p:cNvSpPr/>
              <p:nvPr/>
            </p:nvSpPr>
            <p:spPr>
              <a:xfrm>
                <a:off x="455375" y="1742700"/>
                <a:ext cx="299275" cy="285025"/>
              </a:xfrm>
              <a:custGeom>
                <a:avLst/>
                <a:gdLst/>
                <a:ahLst/>
                <a:cxnLst/>
                <a:rect l="l" t="t" r="r" b="b"/>
                <a:pathLst>
                  <a:path w="11971" h="11401" extrusionOk="0">
                    <a:moveTo>
                      <a:pt x="6222" y="0"/>
                    </a:moveTo>
                    <a:cubicBezTo>
                      <a:pt x="6048" y="0"/>
                      <a:pt x="5874" y="8"/>
                      <a:pt x="5699" y="23"/>
                    </a:cubicBezTo>
                    <a:cubicBezTo>
                      <a:pt x="3248" y="150"/>
                      <a:pt x="1179" y="1806"/>
                      <a:pt x="542" y="4161"/>
                    </a:cubicBezTo>
                    <a:cubicBezTo>
                      <a:pt x="1" y="6231"/>
                      <a:pt x="638" y="8427"/>
                      <a:pt x="2198" y="9860"/>
                    </a:cubicBezTo>
                    <a:cubicBezTo>
                      <a:pt x="2898" y="10496"/>
                      <a:pt x="3726" y="10974"/>
                      <a:pt x="4681" y="11229"/>
                    </a:cubicBezTo>
                    <a:cubicBezTo>
                      <a:pt x="5149" y="11344"/>
                      <a:pt x="5625" y="11401"/>
                      <a:pt x="6096" y="11401"/>
                    </a:cubicBezTo>
                    <a:cubicBezTo>
                      <a:pt x="7707" y="11401"/>
                      <a:pt x="9278" y="10741"/>
                      <a:pt x="10411" y="9510"/>
                    </a:cubicBezTo>
                    <a:cubicBezTo>
                      <a:pt x="11461" y="8300"/>
                      <a:pt x="11971" y="6708"/>
                      <a:pt x="11907" y="5116"/>
                    </a:cubicBezTo>
                    <a:cubicBezTo>
                      <a:pt x="11875" y="3525"/>
                      <a:pt x="11111" y="2060"/>
                      <a:pt x="9806" y="1137"/>
                    </a:cubicBezTo>
                    <a:cubicBezTo>
                      <a:pt x="8741" y="408"/>
                      <a:pt x="7502" y="0"/>
                      <a:pt x="6222"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3" name="Google Shape;867;p50"/>
              <p:cNvSpPr/>
              <p:nvPr/>
            </p:nvSpPr>
            <p:spPr>
              <a:xfrm>
                <a:off x="685400" y="1693500"/>
                <a:ext cx="30250" cy="41450"/>
              </a:xfrm>
              <a:custGeom>
                <a:avLst/>
                <a:gdLst/>
                <a:ahLst/>
                <a:cxnLst/>
                <a:rect l="l" t="t" r="r" b="b"/>
                <a:pathLst>
                  <a:path w="1210" h="1658" extrusionOk="0">
                    <a:moveTo>
                      <a:pt x="791" y="0"/>
                    </a:moveTo>
                    <a:cubicBezTo>
                      <a:pt x="637" y="0"/>
                      <a:pt x="498" y="115"/>
                      <a:pt x="446" y="272"/>
                    </a:cubicBezTo>
                    <a:lnTo>
                      <a:pt x="64" y="1227"/>
                    </a:lnTo>
                    <a:cubicBezTo>
                      <a:pt x="0" y="1386"/>
                      <a:pt x="128" y="1609"/>
                      <a:pt x="319" y="1641"/>
                    </a:cubicBezTo>
                    <a:cubicBezTo>
                      <a:pt x="347" y="1652"/>
                      <a:pt x="378" y="1657"/>
                      <a:pt x="409" y="1657"/>
                    </a:cubicBezTo>
                    <a:cubicBezTo>
                      <a:pt x="552" y="1657"/>
                      <a:pt x="706" y="1548"/>
                      <a:pt x="732" y="1418"/>
                    </a:cubicBezTo>
                    <a:lnTo>
                      <a:pt x="1146" y="431"/>
                    </a:lnTo>
                    <a:cubicBezTo>
                      <a:pt x="1210" y="240"/>
                      <a:pt x="1083" y="49"/>
                      <a:pt x="892" y="17"/>
                    </a:cubicBezTo>
                    <a:cubicBezTo>
                      <a:pt x="858" y="6"/>
                      <a:pt x="824" y="0"/>
                      <a:pt x="791"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4" name="Google Shape;868;p50"/>
              <p:cNvSpPr/>
              <p:nvPr/>
            </p:nvSpPr>
            <p:spPr>
              <a:xfrm>
                <a:off x="755375" y="1762475"/>
                <a:ext cx="47075" cy="32425"/>
              </a:xfrm>
              <a:custGeom>
                <a:avLst/>
                <a:gdLst/>
                <a:ahLst/>
                <a:cxnLst/>
                <a:rect l="l" t="t" r="r" b="b"/>
                <a:pathLst>
                  <a:path w="1883" h="1297" extrusionOk="0">
                    <a:moveTo>
                      <a:pt x="1373" y="0"/>
                    </a:moveTo>
                    <a:cubicBezTo>
                      <a:pt x="1313" y="0"/>
                      <a:pt x="1247" y="18"/>
                      <a:pt x="1181" y="59"/>
                    </a:cubicBezTo>
                    <a:lnTo>
                      <a:pt x="321" y="633"/>
                    </a:lnTo>
                    <a:cubicBezTo>
                      <a:pt x="1" y="819"/>
                      <a:pt x="195" y="1297"/>
                      <a:pt x="491" y="1297"/>
                    </a:cubicBezTo>
                    <a:cubicBezTo>
                      <a:pt x="548" y="1297"/>
                      <a:pt x="609" y="1279"/>
                      <a:pt x="671" y="1237"/>
                    </a:cubicBezTo>
                    <a:lnTo>
                      <a:pt x="1563" y="696"/>
                    </a:lnTo>
                    <a:cubicBezTo>
                      <a:pt x="1883" y="483"/>
                      <a:pt x="1688" y="0"/>
                      <a:pt x="1373"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5" name="Google Shape;869;p50"/>
              <p:cNvSpPr/>
              <p:nvPr/>
            </p:nvSpPr>
            <p:spPr>
              <a:xfrm>
                <a:off x="780100" y="1904675"/>
                <a:ext cx="39025" cy="21800"/>
              </a:xfrm>
              <a:custGeom>
                <a:avLst/>
                <a:gdLst/>
                <a:ahLst/>
                <a:cxnLst/>
                <a:rect l="l" t="t" r="r" b="b"/>
                <a:pathLst>
                  <a:path w="1561" h="872" extrusionOk="0">
                    <a:moveTo>
                      <a:pt x="406" y="0"/>
                    </a:moveTo>
                    <a:cubicBezTo>
                      <a:pt x="241" y="0"/>
                      <a:pt x="88" y="94"/>
                      <a:pt x="32" y="261"/>
                    </a:cubicBezTo>
                    <a:cubicBezTo>
                      <a:pt x="1" y="452"/>
                      <a:pt x="96" y="643"/>
                      <a:pt x="287" y="707"/>
                    </a:cubicBezTo>
                    <a:lnTo>
                      <a:pt x="1051" y="866"/>
                    </a:lnTo>
                    <a:cubicBezTo>
                      <a:pt x="1075" y="870"/>
                      <a:pt x="1100" y="872"/>
                      <a:pt x="1124" y="872"/>
                    </a:cubicBezTo>
                    <a:cubicBezTo>
                      <a:pt x="1289" y="872"/>
                      <a:pt x="1441" y="778"/>
                      <a:pt x="1497" y="611"/>
                    </a:cubicBezTo>
                    <a:cubicBezTo>
                      <a:pt x="1560" y="420"/>
                      <a:pt x="1433" y="229"/>
                      <a:pt x="1242" y="165"/>
                    </a:cubicBezTo>
                    <a:lnTo>
                      <a:pt x="478" y="6"/>
                    </a:lnTo>
                    <a:cubicBezTo>
                      <a:pt x="454" y="2"/>
                      <a:pt x="430" y="0"/>
                      <a:pt x="406"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6" name="Google Shape;870;p50"/>
              <p:cNvSpPr/>
              <p:nvPr/>
            </p:nvSpPr>
            <p:spPr>
              <a:xfrm>
                <a:off x="713950" y="2007975"/>
                <a:ext cx="30500" cy="31500"/>
              </a:xfrm>
              <a:custGeom>
                <a:avLst/>
                <a:gdLst/>
                <a:ahLst/>
                <a:cxnLst/>
                <a:rect l="l" t="t" r="r" b="b"/>
                <a:pathLst>
                  <a:path w="1220" h="1260" extrusionOk="0">
                    <a:moveTo>
                      <a:pt x="466" y="1"/>
                    </a:moveTo>
                    <a:cubicBezTo>
                      <a:pt x="228" y="1"/>
                      <a:pt x="1" y="239"/>
                      <a:pt x="132" y="522"/>
                    </a:cubicBezTo>
                    <a:lnTo>
                      <a:pt x="163" y="522"/>
                    </a:lnTo>
                    <a:lnTo>
                      <a:pt x="482" y="1095"/>
                    </a:lnTo>
                    <a:cubicBezTo>
                      <a:pt x="549" y="1211"/>
                      <a:pt x="649" y="1259"/>
                      <a:pt x="750" y="1259"/>
                    </a:cubicBezTo>
                    <a:cubicBezTo>
                      <a:pt x="982" y="1259"/>
                      <a:pt x="1220" y="1002"/>
                      <a:pt x="1087" y="713"/>
                    </a:cubicBezTo>
                    <a:lnTo>
                      <a:pt x="768" y="172"/>
                    </a:lnTo>
                    <a:cubicBezTo>
                      <a:pt x="688" y="51"/>
                      <a:pt x="576" y="1"/>
                      <a:pt x="466"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7" name="Google Shape;871;p50"/>
              <p:cNvSpPr/>
              <p:nvPr/>
            </p:nvSpPr>
            <p:spPr>
              <a:xfrm>
                <a:off x="556125" y="2036775"/>
                <a:ext cx="25025" cy="42350"/>
              </a:xfrm>
              <a:custGeom>
                <a:avLst/>
                <a:gdLst/>
                <a:ahLst/>
                <a:cxnLst/>
                <a:rect l="l" t="t" r="r" b="b"/>
                <a:pathLst>
                  <a:path w="1001" h="1694" extrusionOk="0">
                    <a:moveTo>
                      <a:pt x="640" y="1"/>
                    </a:moveTo>
                    <a:cubicBezTo>
                      <a:pt x="470" y="1"/>
                      <a:pt x="296" y="95"/>
                      <a:pt x="269" y="261"/>
                    </a:cubicBezTo>
                    <a:lnTo>
                      <a:pt x="78" y="1248"/>
                    </a:lnTo>
                    <a:cubicBezTo>
                      <a:pt x="1" y="1517"/>
                      <a:pt x="225" y="1693"/>
                      <a:pt x="443" y="1693"/>
                    </a:cubicBezTo>
                    <a:cubicBezTo>
                      <a:pt x="586" y="1693"/>
                      <a:pt x="727" y="1616"/>
                      <a:pt x="778" y="1439"/>
                    </a:cubicBezTo>
                    <a:lnTo>
                      <a:pt x="937" y="453"/>
                    </a:lnTo>
                    <a:cubicBezTo>
                      <a:pt x="1001" y="261"/>
                      <a:pt x="874" y="70"/>
                      <a:pt x="714" y="7"/>
                    </a:cubicBezTo>
                    <a:cubicBezTo>
                      <a:pt x="690" y="3"/>
                      <a:pt x="665" y="1"/>
                      <a:pt x="640"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8" name="Google Shape;872;p50"/>
              <p:cNvSpPr/>
              <p:nvPr/>
            </p:nvSpPr>
            <p:spPr>
              <a:xfrm>
                <a:off x="436200" y="2008625"/>
                <a:ext cx="46350" cy="29600"/>
              </a:xfrm>
              <a:custGeom>
                <a:avLst/>
                <a:gdLst/>
                <a:ahLst/>
                <a:cxnLst/>
                <a:rect l="l" t="t" r="r" b="b"/>
                <a:pathLst>
                  <a:path w="1854" h="1184" extrusionOk="0">
                    <a:moveTo>
                      <a:pt x="1338" y="0"/>
                    </a:moveTo>
                    <a:cubicBezTo>
                      <a:pt x="1279" y="0"/>
                      <a:pt x="1215" y="15"/>
                      <a:pt x="1150" y="50"/>
                    </a:cubicBezTo>
                    <a:lnTo>
                      <a:pt x="322" y="528"/>
                    </a:lnTo>
                    <a:cubicBezTo>
                      <a:pt x="0" y="743"/>
                      <a:pt x="198" y="1183"/>
                      <a:pt x="516" y="1183"/>
                    </a:cubicBezTo>
                    <a:cubicBezTo>
                      <a:pt x="576" y="1183"/>
                      <a:pt x="639" y="1168"/>
                      <a:pt x="704" y="1133"/>
                    </a:cubicBezTo>
                    <a:lnTo>
                      <a:pt x="1532" y="655"/>
                    </a:lnTo>
                    <a:cubicBezTo>
                      <a:pt x="1854" y="441"/>
                      <a:pt x="1656" y="0"/>
                      <a:pt x="1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9" name="Google Shape;873;p50"/>
              <p:cNvSpPr/>
              <p:nvPr/>
            </p:nvSpPr>
            <p:spPr>
              <a:xfrm>
                <a:off x="393550" y="1922175"/>
                <a:ext cx="49925" cy="24850"/>
              </a:xfrm>
              <a:custGeom>
                <a:avLst/>
                <a:gdLst/>
                <a:ahLst/>
                <a:cxnLst/>
                <a:rect l="l" t="t" r="r" b="b"/>
                <a:pathLst>
                  <a:path w="1997" h="994" extrusionOk="0">
                    <a:moveTo>
                      <a:pt x="1560" y="1"/>
                    </a:moveTo>
                    <a:cubicBezTo>
                      <a:pt x="1536" y="1"/>
                      <a:pt x="1511" y="3"/>
                      <a:pt x="1487" y="7"/>
                    </a:cubicBezTo>
                    <a:cubicBezTo>
                      <a:pt x="1105" y="70"/>
                      <a:pt x="755" y="166"/>
                      <a:pt x="373" y="293"/>
                    </a:cubicBezTo>
                    <a:cubicBezTo>
                      <a:pt x="1" y="408"/>
                      <a:pt x="92" y="985"/>
                      <a:pt x="438" y="985"/>
                    </a:cubicBezTo>
                    <a:cubicBezTo>
                      <a:pt x="477" y="985"/>
                      <a:pt x="519" y="978"/>
                      <a:pt x="564" y="962"/>
                    </a:cubicBezTo>
                    <a:lnTo>
                      <a:pt x="564" y="993"/>
                    </a:lnTo>
                    <a:cubicBezTo>
                      <a:pt x="914" y="866"/>
                      <a:pt x="1296" y="771"/>
                      <a:pt x="1678" y="707"/>
                    </a:cubicBezTo>
                    <a:cubicBezTo>
                      <a:pt x="1869" y="675"/>
                      <a:pt x="1996" y="452"/>
                      <a:pt x="1933" y="261"/>
                    </a:cubicBezTo>
                    <a:cubicBezTo>
                      <a:pt x="1877" y="95"/>
                      <a:pt x="1725" y="1"/>
                      <a:pt x="1560"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20" name="Google Shape;874;p50"/>
              <p:cNvSpPr/>
              <p:nvPr/>
            </p:nvSpPr>
            <p:spPr>
              <a:xfrm>
                <a:off x="393300" y="1810900"/>
                <a:ext cx="47775" cy="21525"/>
              </a:xfrm>
              <a:custGeom>
                <a:avLst/>
                <a:gdLst/>
                <a:ahLst/>
                <a:cxnLst/>
                <a:rect l="l" t="t" r="r" b="b"/>
                <a:pathLst>
                  <a:path w="1911" h="861" extrusionOk="0">
                    <a:moveTo>
                      <a:pt x="351" y="1"/>
                    </a:moveTo>
                    <a:cubicBezTo>
                      <a:pt x="160" y="1"/>
                      <a:pt x="1" y="160"/>
                      <a:pt x="1" y="351"/>
                    </a:cubicBezTo>
                    <a:cubicBezTo>
                      <a:pt x="1" y="542"/>
                      <a:pt x="160" y="701"/>
                      <a:pt x="351" y="701"/>
                    </a:cubicBezTo>
                    <a:lnTo>
                      <a:pt x="1561" y="860"/>
                    </a:lnTo>
                    <a:cubicBezTo>
                      <a:pt x="1752" y="860"/>
                      <a:pt x="1911" y="701"/>
                      <a:pt x="1911" y="510"/>
                    </a:cubicBezTo>
                    <a:cubicBezTo>
                      <a:pt x="1911" y="319"/>
                      <a:pt x="1752" y="160"/>
                      <a:pt x="1561" y="128"/>
                    </a:cubicBezTo>
                    <a:lnTo>
                      <a:pt x="351" y="1"/>
                    </a:ln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21" name="Google Shape;875;p50"/>
              <p:cNvSpPr/>
              <p:nvPr/>
            </p:nvSpPr>
            <p:spPr>
              <a:xfrm>
                <a:off x="466650" y="1715700"/>
                <a:ext cx="39600" cy="38475"/>
              </a:xfrm>
              <a:custGeom>
                <a:avLst/>
                <a:gdLst/>
                <a:ahLst/>
                <a:cxnLst/>
                <a:rect l="l" t="t" r="r" b="b"/>
                <a:pathLst>
                  <a:path w="1584" h="1539" extrusionOk="0">
                    <a:moveTo>
                      <a:pt x="492" y="0"/>
                    </a:moveTo>
                    <a:cubicBezTo>
                      <a:pt x="243" y="0"/>
                      <a:pt x="0" y="265"/>
                      <a:pt x="155" y="530"/>
                    </a:cubicBezTo>
                    <a:cubicBezTo>
                      <a:pt x="378" y="848"/>
                      <a:pt x="600" y="1135"/>
                      <a:pt x="855" y="1421"/>
                    </a:cubicBezTo>
                    <a:cubicBezTo>
                      <a:pt x="923" y="1504"/>
                      <a:pt x="1003" y="1539"/>
                      <a:pt x="1083" y="1539"/>
                    </a:cubicBezTo>
                    <a:cubicBezTo>
                      <a:pt x="1338" y="1539"/>
                      <a:pt x="1583" y="1179"/>
                      <a:pt x="1365" y="912"/>
                    </a:cubicBezTo>
                    <a:cubicBezTo>
                      <a:pt x="1142" y="689"/>
                      <a:pt x="951" y="434"/>
                      <a:pt x="791" y="180"/>
                    </a:cubicBezTo>
                    <a:cubicBezTo>
                      <a:pt x="713" y="52"/>
                      <a:pt x="602" y="0"/>
                      <a:pt x="492"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22" name="Google Shape;876;p50"/>
              <p:cNvSpPr/>
              <p:nvPr/>
            </p:nvSpPr>
            <p:spPr>
              <a:xfrm>
                <a:off x="593075" y="1670625"/>
                <a:ext cx="19925" cy="47200"/>
              </a:xfrm>
              <a:custGeom>
                <a:avLst/>
                <a:gdLst/>
                <a:ahLst/>
                <a:cxnLst/>
                <a:rect l="l" t="t" r="r" b="b"/>
                <a:pathLst>
                  <a:path w="797" h="1888" extrusionOk="0">
                    <a:moveTo>
                      <a:pt x="422" y="1"/>
                    </a:moveTo>
                    <a:cubicBezTo>
                      <a:pt x="239" y="1"/>
                      <a:pt x="48" y="120"/>
                      <a:pt x="32" y="359"/>
                    </a:cubicBezTo>
                    <a:cubicBezTo>
                      <a:pt x="0" y="741"/>
                      <a:pt x="32" y="1155"/>
                      <a:pt x="64" y="1537"/>
                    </a:cubicBezTo>
                    <a:cubicBezTo>
                      <a:pt x="96" y="1728"/>
                      <a:pt x="223" y="1887"/>
                      <a:pt x="446" y="1887"/>
                    </a:cubicBezTo>
                    <a:cubicBezTo>
                      <a:pt x="637" y="1887"/>
                      <a:pt x="796" y="1728"/>
                      <a:pt x="796" y="1537"/>
                    </a:cubicBezTo>
                    <a:cubicBezTo>
                      <a:pt x="733" y="1155"/>
                      <a:pt x="733" y="741"/>
                      <a:pt x="764" y="359"/>
                    </a:cubicBezTo>
                    <a:cubicBezTo>
                      <a:pt x="780" y="120"/>
                      <a:pt x="605" y="1"/>
                      <a:pt x="422"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grpSp>
        <p:grpSp>
          <p:nvGrpSpPr>
            <p:cNvPr id="97" name="Google Shape;877;p50"/>
            <p:cNvGrpSpPr/>
            <p:nvPr/>
          </p:nvGrpSpPr>
          <p:grpSpPr>
            <a:xfrm>
              <a:off x="3779314" y="3274044"/>
              <a:ext cx="1500224" cy="1439186"/>
              <a:chOff x="393300" y="1670625"/>
              <a:chExt cx="425825" cy="408500"/>
            </a:xfrm>
          </p:grpSpPr>
          <p:sp>
            <p:nvSpPr>
              <p:cNvPr id="98" name="Google Shape;878;p50"/>
              <p:cNvSpPr/>
              <p:nvPr/>
            </p:nvSpPr>
            <p:spPr>
              <a:xfrm>
                <a:off x="455375" y="1742700"/>
                <a:ext cx="299275" cy="285025"/>
              </a:xfrm>
              <a:custGeom>
                <a:avLst/>
                <a:gdLst/>
                <a:ahLst/>
                <a:cxnLst/>
                <a:rect l="l" t="t" r="r" b="b"/>
                <a:pathLst>
                  <a:path w="11971" h="11401" extrusionOk="0">
                    <a:moveTo>
                      <a:pt x="6222" y="0"/>
                    </a:moveTo>
                    <a:cubicBezTo>
                      <a:pt x="6048" y="0"/>
                      <a:pt x="5874" y="8"/>
                      <a:pt x="5699" y="23"/>
                    </a:cubicBezTo>
                    <a:cubicBezTo>
                      <a:pt x="3248" y="150"/>
                      <a:pt x="1179" y="1806"/>
                      <a:pt x="542" y="4161"/>
                    </a:cubicBezTo>
                    <a:cubicBezTo>
                      <a:pt x="1" y="6231"/>
                      <a:pt x="638" y="8427"/>
                      <a:pt x="2198" y="9860"/>
                    </a:cubicBezTo>
                    <a:cubicBezTo>
                      <a:pt x="2898" y="10496"/>
                      <a:pt x="3726" y="10974"/>
                      <a:pt x="4681" y="11229"/>
                    </a:cubicBezTo>
                    <a:cubicBezTo>
                      <a:pt x="5149" y="11344"/>
                      <a:pt x="5625" y="11401"/>
                      <a:pt x="6096" y="11401"/>
                    </a:cubicBezTo>
                    <a:cubicBezTo>
                      <a:pt x="7707" y="11401"/>
                      <a:pt x="9278" y="10741"/>
                      <a:pt x="10411" y="9510"/>
                    </a:cubicBezTo>
                    <a:cubicBezTo>
                      <a:pt x="11461" y="8300"/>
                      <a:pt x="11971" y="6708"/>
                      <a:pt x="11907" y="5116"/>
                    </a:cubicBezTo>
                    <a:cubicBezTo>
                      <a:pt x="11875" y="3525"/>
                      <a:pt x="11111" y="2060"/>
                      <a:pt x="9806" y="1137"/>
                    </a:cubicBezTo>
                    <a:cubicBezTo>
                      <a:pt x="8741" y="408"/>
                      <a:pt x="7502" y="0"/>
                      <a:pt x="6222" y="0"/>
                    </a:cubicBez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99" name="Google Shape;879;p50"/>
              <p:cNvSpPr/>
              <p:nvPr/>
            </p:nvSpPr>
            <p:spPr>
              <a:xfrm>
                <a:off x="519850" y="1845125"/>
                <a:ext cx="45400" cy="34250"/>
              </a:xfrm>
              <a:custGeom>
                <a:avLst/>
                <a:gdLst/>
                <a:ahLst/>
                <a:cxnLst/>
                <a:rect l="l" t="t" r="r" b="b"/>
                <a:pathLst>
                  <a:path w="1816" h="1370" extrusionOk="0">
                    <a:moveTo>
                      <a:pt x="923" y="0"/>
                    </a:moveTo>
                    <a:cubicBezTo>
                      <a:pt x="913" y="0"/>
                      <a:pt x="903" y="0"/>
                      <a:pt x="892" y="1"/>
                    </a:cubicBezTo>
                    <a:cubicBezTo>
                      <a:pt x="1" y="1"/>
                      <a:pt x="1" y="1370"/>
                      <a:pt x="892" y="1370"/>
                    </a:cubicBezTo>
                    <a:cubicBezTo>
                      <a:pt x="1805" y="1338"/>
                      <a:pt x="1815" y="0"/>
                      <a:pt x="923" y="0"/>
                    </a:cubicBezTo>
                    <a:close/>
                  </a:path>
                </a:pathLst>
              </a:custGeom>
              <a:solidFill>
                <a:srgbClr val="002D75"/>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00" name="Google Shape;880;p50"/>
              <p:cNvSpPr/>
              <p:nvPr/>
            </p:nvSpPr>
            <p:spPr>
              <a:xfrm>
                <a:off x="624900" y="1836375"/>
                <a:ext cx="45400" cy="34250"/>
              </a:xfrm>
              <a:custGeom>
                <a:avLst/>
                <a:gdLst/>
                <a:ahLst/>
                <a:cxnLst/>
                <a:rect l="l" t="t" r="r" b="b"/>
                <a:pathLst>
                  <a:path w="1816" h="1370" extrusionOk="0">
                    <a:moveTo>
                      <a:pt x="892" y="0"/>
                    </a:moveTo>
                    <a:cubicBezTo>
                      <a:pt x="1" y="0"/>
                      <a:pt x="1" y="1369"/>
                      <a:pt x="892" y="1369"/>
                    </a:cubicBezTo>
                    <a:cubicBezTo>
                      <a:pt x="1815" y="1369"/>
                      <a:pt x="1815" y="0"/>
                      <a:pt x="892" y="0"/>
                    </a:cubicBezTo>
                    <a:close/>
                  </a:path>
                </a:pathLst>
              </a:custGeom>
              <a:solidFill>
                <a:srgbClr val="002D75"/>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01" name="Google Shape;881;p50"/>
              <p:cNvSpPr/>
              <p:nvPr/>
            </p:nvSpPr>
            <p:spPr>
              <a:xfrm>
                <a:off x="567675" y="1856225"/>
                <a:ext cx="56450" cy="34325"/>
              </a:xfrm>
              <a:custGeom>
                <a:avLst/>
                <a:gdLst/>
                <a:ahLst/>
                <a:cxnLst/>
                <a:rect l="l" t="t" r="r" b="b"/>
                <a:pathLst>
                  <a:path w="2258" h="1373" extrusionOk="0">
                    <a:moveTo>
                      <a:pt x="1980" y="1"/>
                    </a:moveTo>
                    <a:cubicBezTo>
                      <a:pt x="1876" y="1"/>
                      <a:pt x="1762" y="80"/>
                      <a:pt x="1780" y="193"/>
                    </a:cubicBezTo>
                    <a:cubicBezTo>
                      <a:pt x="1844" y="607"/>
                      <a:pt x="1558" y="989"/>
                      <a:pt x="1144" y="1053"/>
                    </a:cubicBezTo>
                    <a:cubicBezTo>
                      <a:pt x="698" y="1053"/>
                      <a:pt x="348" y="639"/>
                      <a:pt x="443" y="225"/>
                    </a:cubicBezTo>
                    <a:cubicBezTo>
                      <a:pt x="443" y="114"/>
                      <a:pt x="364" y="58"/>
                      <a:pt x="280" y="58"/>
                    </a:cubicBezTo>
                    <a:cubicBezTo>
                      <a:pt x="197" y="58"/>
                      <a:pt x="109" y="114"/>
                      <a:pt x="93" y="225"/>
                    </a:cubicBezTo>
                    <a:cubicBezTo>
                      <a:pt x="0" y="844"/>
                      <a:pt x="479" y="1373"/>
                      <a:pt x="1090" y="1373"/>
                    </a:cubicBezTo>
                    <a:cubicBezTo>
                      <a:pt x="1108" y="1373"/>
                      <a:pt x="1126" y="1372"/>
                      <a:pt x="1144" y="1371"/>
                    </a:cubicBezTo>
                    <a:cubicBezTo>
                      <a:pt x="1780" y="1339"/>
                      <a:pt x="2258" y="735"/>
                      <a:pt x="2131" y="130"/>
                    </a:cubicBezTo>
                    <a:cubicBezTo>
                      <a:pt x="2118" y="39"/>
                      <a:pt x="2051" y="1"/>
                      <a:pt x="1980" y="1"/>
                    </a:cubicBezTo>
                    <a:close/>
                  </a:path>
                </a:pathLst>
              </a:custGeom>
              <a:solidFill>
                <a:srgbClr val="002D75"/>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02" name="Google Shape;882;p50"/>
              <p:cNvSpPr/>
              <p:nvPr/>
            </p:nvSpPr>
            <p:spPr>
              <a:xfrm>
                <a:off x="685400" y="1693500"/>
                <a:ext cx="30250" cy="41450"/>
              </a:xfrm>
              <a:custGeom>
                <a:avLst/>
                <a:gdLst/>
                <a:ahLst/>
                <a:cxnLst/>
                <a:rect l="l" t="t" r="r" b="b"/>
                <a:pathLst>
                  <a:path w="1210" h="1658" extrusionOk="0">
                    <a:moveTo>
                      <a:pt x="791" y="0"/>
                    </a:moveTo>
                    <a:cubicBezTo>
                      <a:pt x="637" y="0"/>
                      <a:pt x="498" y="115"/>
                      <a:pt x="446" y="272"/>
                    </a:cubicBezTo>
                    <a:lnTo>
                      <a:pt x="64" y="1227"/>
                    </a:lnTo>
                    <a:cubicBezTo>
                      <a:pt x="0" y="1386"/>
                      <a:pt x="128" y="1609"/>
                      <a:pt x="319" y="1641"/>
                    </a:cubicBezTo>
                    <a:cubicBezTo>
                      <a:pt x="347" y="1652"/>
                      <a:pt x="378" y="1657"/>
                      <a:pt x="409" y="1657"/>
                    </a:cubicBezTo>
                    <a:cubicBezTo>
                      <a:pt x="552" y="1657"/>
                      <a:pt x="706" y="1548"/>
                      <a:pt x="732" y="1418"/>
                    </a:cubicBezTo>
                    <a:lnTo>
                      <a:pt x="1146" y="431"/>
                    </a:lnTo>
                    <a:cubicBezTo>
                      <a:pt x="1210" y="240"/>
                      <a:pt x="1083" y="49"/>
                      <a:pt x="892" y="17"/>
                    </a:cubicBezTo>
                    <a:cubicBezTo>
                      <a:pt x="858" y="6"/>
                      <a:pt x="824" y="0"/>
                      <a:pt x="791" y="0"/>
                    </a:cubicBez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03" name="Google Shape;883;p50"/>
              <p:cNvSpPr/>
              <p:nvPr/>
            </p:nvSpPr>
            <p:spPr>
              <a:xfrm>
                <a:off x="755375" y="1762475"/>
                <a:ext cx="47075" cy="32425"/>
              </a:xfrm>
              <a:custGeom>
                <a:avLst/>
                <a:gdLst/>
                <a:ahLst/>
                <a:cxnLst/>
                <a:rect l="l" t="t" r="r" b="b"/>
                <a:pathLst>
                  <a:path w="1883" h="1297" extrusionOk="0">
                    <a:moveTo>
                      <a:pt x="1373" y="0"/>
                    </a:moveTo>
                    <a:cubicBezTo>
                      <a:pt x="1313" y="0"/>
                      <a:pt x="1247" y="18"/>
                      <a:pt x="1181" y="59"/>
                    </a:cubicBezTo>
                    <a:lnTo>
                      <a:pt x="321" y="633"/>
                    </a:lnTo>
                    <a:cubicBezTo>
                      <a:pt x="1" y="819"/>
                      <a:pt x="195" y="1297"/>
                      <a:pt x="491" y="1297"/>
                    </a:cubicBezTo>
                    <a:cubicBezTo>
                      <a:pt x="548" y="1297"/>
                      <a:pt x="609" y="1279"/>
                      <a:pt x="671" y="1237"/>
                    </a:cubicBezTo>
                    <a:lnTo>
                      <a:pt x="1563" y="696"/>
                    </a:lnTo>
                    <a:cubicBezTo>
                      <a:pt x="1883" y="483"/>
                      <a:pt x="1688" y="0"/>
                      <a:pt x="1373" y="0"/>
                    </a:cubicBez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04" name="Google Shape;884;p50"/>
              <p:cNvSpPr/>
              <p:nvPr/>
            </p:nvSpPr>
            <p:spPr>
              <a:xfrm>
                <a:off x="780100" y="1904675"/>
                <a:ext cx="39025" cy="21800"/>
              </a:xfrm>
              <a:custGeom>
                <a:avLst/>
                <a:gdLst/>
                <a:ahLst/>
                <a:cxnLst/>
                <a:rect l="l" t="t" r="r" b="b"/>
                <a:pathLst>
                  <a:path w="1561" h="872" extrusionOk="0">
                    <a:moveTo>
                      <a:pt x="406" y="0"/>
                    </a:moveTo>
                    <a:cubicBezTo>
                      <a:pt x="241" y="0"/>
                      <a:pt x="88" y="94"/>
                      <a:pt x="32" y="261"/>
                    </a:cubicBezTo>
                    <a:cubicBezTo>
                      <a:pt x="1" y="452"/>
                      <a:pt x="96" y="643"/>
                      <a:pt x="287" y="707"/>
                    </a:cubicBezTo>
                    <a:lnTo>
                      <a:pt x="1051" y="866"/>
                    </a:lnTo>
                    <a:cubicBezTo>
                      <a:pt x="1075" y="870"/>
                      <a:pt x="1100" y="872"/>
                      <a:pt x="1124" y="872"/>
                    </a:cubicBezTo>
                    <a:cubicBezTo>
                      <a:pt x="1289" y="872"/>
                      <a:pt x="1441" y="778"/>
                      <a:pt x="1497" y="611"/>
                    </a:cubicBezTo>
                    <a:cubicBezTo>
                      <a:pt x="1560" y="420"/>
                      <a:pt x="1433" y="229"/>
                      <a:pt x="1242" y="165"/>
                    </a:cubicBezTo>
                    <a:lnTo>
                      <a:pt x="478" y="6"/>
                    </a:lnTo>
                    <a:cubicBezTo>
                      <a:pt x="454" y="2"/>
                      <a:pt x="430" y="0"/>
                      <a:pt x="406" y="0"/>
                    </a:cubicBez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05" name="Google Shape;885;p50"/>
              <p:cNvSpPr/>
              <p:nvPr/>
            </p:nvSpPr>
            <p:spPr>
              <a:xfrm>
                <a:off x="713950" y="2007975"/>
                <a:ext cx="30500" cy="31500"/>
              </a:xfrm>
              <a:custGeom>
                <a:avLst/>
                <a:gdLst/>
                <a:ahLst/>
                <a:cxnLst/>
                <a:rect l="l" t="t" r="r" b="b"/>
                <a:pathLst>
                  <a:path w="1220" h="1260" extrusionOk="0">
                    <a:moveTo>
                      <a:pt x="466" y="1"/>
                    </a:moveTo>
                    <a:cubicBezTo>
                      <a:pt x="228" y="1"/>
                      <a:pt x="1" y="239"/>
                      <a:pt x="132" y="522"/>
                    </a:cubicBezTo>
                    <a:lnTo>
                      <a:pt x="163" y="522"/>
                    </a:lnTo>
                    <a:lnTo>
                      <a:pt x="482" y="1095"/>
                    </a:lnTo>
                    <a:cubicBezTo>
                      <a:pt x="549" y="1211"/>
                      <a:pt x="649" y="1259"/>
                      <a:pt x="750" y="1259"/>
                    </a:cubicBezTo>
                    <a:cubicBezTo>
                      <a:pt x="982" y="1259"/>
                      <a:pt x="1220" y="1002"/>
                      <a:pt x="1087" y="713"/>
                    </a:cubicBezTo>
                    <a:lnTo>
                      <a:pt x="768" y="172"/>
                    </a:lnTo>
                    <a:cubicBezTo>
                      <a:pt x="688" y="51"/>
                      <a:pt x="576" y="1"/>
                      <a:pt x="466" y="1"/>
                    </a:cubicBez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06" name="Google Shape;886;p50"/>
              <p:cNvSpPr/>
              <p:nvPr/>
            </p:nvSpPr>
            <p:spPr>
              <a:xfrm>
                <a:off x="556125" y="2036775"/>
                <a:ext cx="25025" cy="42350"/>
              </a:xfrm>
              <a:custGeom>
                <a:avLst/>
                <a:gdLst/>
                <a:ahLst/>
                <a:cxnLst/>
                <a:rect l="l" t="t" r="r" b="b"/>
                <a:pathLst>
                  <a:path w="1001" h="1694" extrusionOk="0">
                    <a:moveTo>
                      <a:pt x="640" y="1"/>
                    </a:moveTo>
                    <a:cubicBezTo>
                      <a:pt x="470" y="1"/>
                      <a:pt x="296" y="95"/>
                      <a:pt x="269" y="261"/>
                    </a:cubicBezTo>
                    <a:lnTo>
                      <a:pt x="78" y="1248"/>
                    </a:lnTo>
                    <a:cubicBezTo>
                      <a:pt x="1" y="1517"/>
                      <a:pt x="225" y="1693"/>
                      <a:pt x="443" y="1693"/>
                    </a:cubicBezTo>
                    <a:cubicBezTo>
                      <a:pt x="586" y="1693"/>
                      <a:pt x="727" y="1616"/>
                      <a:pt x="778" y="1439"/>
                    </a:cubicBezTo>
                    <a:lnTo>
                      <a:pt x="937" y="453"/>
                    </a:lnTo>
                    <a:cubicBezTo>
                      <a:pt x="1001" y="261"/>
                      <a:pt x="874" y="70"/>
                      <a:pt x="714" y="7"/>
                    </a:cubicBezTo>
                    <a:cubicBezTo>
                      <a:pt x="690" y="3"/>
                      <a:pt x="665" y="1"/>
                      <a:pt x="640" y="1"/>
                    </a:cubicBez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07" name="Google Shape;887;p50"/>
              <p:cNvSpPr/>
              <p:nvPr/>
            </p:nvSpPr>
            <p:spPr>
              <a:xfrm>
                <a:off x="436200" y="2008625"/>
                <a:ext cx="46350" cy="29600"/>
              </a:xfrm>
              <a:custGeom>
                <a:avLst/>
                <a:gdLst/>
                <a:ahLst/>
                <a:cxnLst/>
                <a:rect l="l" t="t" r="r" b="b"/>
                <a:pathLst>
                  <a:path w="1854" h="1184" extrusionOk="0">
                    <a:moveTo>
                      <a:pt x="1338" y="0"/>
                    </a:moveTo>
                    <a:cubicBezTo>
                      <a:pt x="1279" y="0"/>
                      <a:pt x="1215" y="15"/>
                      <a:pt x="1150" y="50"/>
                    </a:cubicBezTo>
                    <a:lnTo>
                      <a:pt x="322" y="528"/>
                    </a:lnTo>
                    <a:cubicBezTo>
                      <a:pt x="0" y="743"/>
                      <a:pt x="198" y="1183"/>
                      <a:pt x="516" y="1183"/>
                    </a:cubicBezTo>
                    <a:cubicBezTo>
                      <a:pt x="576" y="1183"/>
                      <a:pt x="639" y="1168"/>
                      <a:pt x="704" y="1133"/>
                    </a:cubicBezTo>
                    <a:lnTo>
                      <a:pt x="1532" y="655"/>
                    </a:lnTo>
                    <a:cubicBezTo>
                      <a:pt x="1854" y="441"/>
                      <a:pt x="1656" y="0"/>
                      <a:pt x="1338" y="0"/>
                    </a:cubicBez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08" name="Google Shape;888;p50"/>
              <p:cNvSpPr/>
              <p:nvPr/>
            </p:nvSpPr>
            <p:spPr>
              <a:xfrm>
                <a:off x="393550" y="1922175"/>
                <a:ext cx="49925" cy="24850"/>
              </a:xfrm>
              <a:custGeom>
                <a:avLst/>
                <a:gdLst/>
                <a:ahLst/>
                <a:cxnLst/>
                <a:rect l="l" t="t" r="r" b="b"/>
                <a:pathLst>
                  <a:path w="1997" h="994" extrusionOk="0">
                    <a:moveTo>
                      <a:pt x="1560" y="1"/>
                    </a:moveTo>
                    <a:cubicBezTo>
                      <a:pt x="1536" y="1"/>
                      <a:pt x="1511" y="3"/>
                      <a:pt x="1487" y="7"/>
                    </a:cubicBezTo>
                    <a:cubicBezTo>
                      <a:pt x="1105" y="70"/>
                      <a:pt x="755" y="166"/>
                      <a:pt x="373" y="293"/>
                    </a:cubicBezTo>
                    <a:cubicBezTo>
                      <a:pt x="1" y="408"/>
                      <a:pt x="92" y="985"/>
                      <a:pt x="438" y="985"/>
                    </a:cubicBezTo>
                    <a:cubicBezTo>
                      <a:pt x="477" y="985"/>
                      <a:pt x="519" y="978"/>
                      <a:pt x="564" y="962"/>
                    </a:cubicBezTo>
                    <a:lnTo>
                      <a:pt x="564" y="993"/>
                    </a:lnTo>
                    <a:cubicBezTo>
                      <a:pt x="914" y="866"/>
                      <a:pt x="1296" y="771"/>
                      <a:pt x="1678" y="707"/>
                    </a:cubicBezTo>
                    <a:cubicBezTo>
                      <a:pt x="1869" y="675"/>
                      <a:pt x="1996" y="452"/>
                      <a:pt x="1933" y="261"/>
                    </a:cubicBezTo>
                    <a:cubicBezTo>
                      <a:pt x="1877" y="95"/>
                      <a:pt x="1725" y="1"/>
                      <a:pt x="1560" y="1"/>
                    </a:cubicBez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09" name="Google Shape;889;p50"/>
              <p:cNvSpPr/>
              <p:nvPr/>
            </p:nvSpPr>
            <p:spPr>
              <a:xfrm>
                <a:off x="393300" y="1810900"/>
                <a:ext cx="47775" cy="21525"/>
              </a:xfrm>
              <a:custGeom>
                <a:avLst/>
                <a:gdLst/>
                <a:ahLst/>
                <a:cxnLst/>
                <a:rect l="l" t="t" r="r" b="b"/>
                <a:pathLst>
                  <a:path w="1911" h="861" extrusionOk="0">
                    <a:moveTo>
                      <a:pt x="351" y="1"/>
                    </a:moveTo>
                    <a:cubicBezTo>
                      <a:pt x="160" y="1"/>
                      <a:pt x="1" y="160"/>
                      <a:pt x="1" y="351"/>
                    </a:cubicBezTo>
                    <a:cubicBezTo>
                      <a:pt x="1" y="542"/>
                      <a:pt x="160" y="701"/>
                      <a:pt x="351" y="701"/>
                    </a:cubicBezTo>
                    <a:lnTo>
                      <a:pt x="1561" y="860"/>
                    </a:lnTo>
                    <a:cubicBezTo>
                      <a:pt x="1752" y="860"/>
                      <a:pt x="1911" y="701"/>
                      <a:pt x="1911" y="510"/>
                    </a:cubicBezTo>
                    <a:cubicBezTo>
                      <a:pt x="1911" y="319"/>
                      <a:pt x="1752" y="160"/>
                      <a:pt x="1561" y="128"/>
                    </a:cubicBezTo>
                    <a:lnTo>
                      <a:pt x="351" y="1"/>
                    </a:ln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0" name="Google Shape;890;p50"/>
              <p:cNvSpPr/>
              <p:nvPr/>
            </p:nvSpPr>
            <p:spPr>
              <a:xfrm>
                <a:off x="466650" y="1715700"/>
                <a:ext cx="39600" cy="38475"/>
              </a:xfrm>
              <a:custGeom>
                <a:avLst/>
                <a:gdLst/>
                <a:ahLst/>
                <a:cxnLst/>
                <a:rect l="l" t="t" r="r" b="b"/>
                <a:pathLst>
                  <a:path w="1584" h="1539" extrusionOk="0">
                    <a:moveTo>
                      <a:pt x="492" y="0"/>
                    </a:moveTo>
                    <a:cubicBezTo>
                      <a:pt x="243" y="0"/>
                      <a:pt x="0" y="265"/>
                      <a:pt x="155" y="530"/>
                    </a:cubicBezTo>
                    <a:cubicBezTo>
                      <a:pt x="378" y="848"/>
                      <a:pt x="600" y="1135"/>
                      <a:pt x="855" y="1421"/>
                    </a:cubicBezTo>
                    <a:cubicBezTo>
                      <a:pt x="923" y="1504"/>
                      <a:pt x="1003" y="1539"/>
                      <a:pt x="1083" y="1539"/>
                    </a:cubicBezTo>
                    <a:cubicBezTo>
                      <a:pt x="1338" y="1539"/>
                      <a:pt x="1583" y="1179"/>
                      <a:pt x="1365" y="912"/>
                    </a:cubicBezTo>
                    <a:cubicBezTo>
                      <a:pt x="1142" y="689"/>
                      <a:pt x="951" y="434"/>
                      <a:pt x="791" y="180"/>
                    </a:cubicBezTo>
                    <a:cubicBezTo>
                      <a:pt x="713" y="52"/>
                      <a:pt x="602" y="0"/>
                      <a:pt x="492" y="0"/>
                    </a:cubicBez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11" name="Google Shape;891;p50"/>
              <p:cNvSpPr/>
              <p:nvPr/>
            </p:nvSpPr>
            <p:spPr>
              <a:xfrm>
                <a:off x="593075" y="1670625"/>
                <a:ext cx="19925" cy="47200"/>
              </a:xfrm>
              <a:custGeom>
                <a:avLst/>
                <a:gdLst/>
                <a:ahLst/>
                <a:cxnLst/>
                <a:rect l="l" t="t" r="r" b="b"/>
                <a:pathLst>
                  <a:path w="797" h="1888" extrusionOk="0">
                    <a:moveTo>
                      <a:pt x="422" y="1"/>
                    </a:moveTo>
                    <a:cubicBezTo>
                      <a:pt x="239" y="1"/>
                      <a:pt x="48" y="120"/>
                      <a:pt x="32" y="359"/>
                    </a:cubicBezTo>
                    <a:cubicBezTo>
                      <a:pt x="0" y="741"/>
                      <a:pt x="32" y="1155"/>
                      <a:pt x="64" y="1537"/>
                    </a:cubicBezTo>
                    <a:cubicBezTo>
                      <a:pt x="96" y="1728"/>
                      <a:pt x="223" y="1887"/>
                      <a:pt x="446" y="1887"/>
                    </a:cubicBezTo>
                    <a:cubicBezTo>
                      <a:pt x="637" y="1887"/>
                      <a:pt x="796" y="1728"/>
                      <a:pt x="796" y="1537"/>
                    </a:cubicBezTo>
                    <a:cubicBezTo>
                      <a:pt x="733" y="1155"/>
                      <a:pt x="733" y="741"/>
                      <a:pt x="764" y="359"/>
                    </a:cubicBezTo>
                    <a:cubicBezTo>
                      <a:pt x="780" y="120"/>
                      <a:pt x="605" y="1"/>
                      <a:pt x="422" y="1"/>
                    </a:cubicBezTo>
                    <a:close/>
                  </a:path>
                </a:pathLst>
              </a:custGeom>
              <a:solidFill>
                <a:srgbClr val="FFD74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grpSp>
      </p:grpSp>
      <p:grpSp>
        <p:nvGrpSpPr>
          <p:cNvPr id="129" name="Google Shape;595;p44"/>
          <p:cNvGrpSpPr/>
          <p:nvPr/>
        </p:nvGrpSpPr>
        <p:grpSpPr>
          <a:xfrm>
            <a:off x="5855432" y="2153116"/>
            <a:ext cx="530386" cy="645191"/>
            <a:chOff x="1963513" y="4008575"/>
            <a:chExt cx="1161200" cy="1134600"/>
          </a:xfrm>
        </p:grpSpPr>
        <p:sp>
          <p:nvSpPr>
            <p:cNvPr id="130" name="Google Shape;596;p44"/>
            <p:cNvSpPr/>
            <p:nvPr/>
          </p:nvSpPr>
          <p:spPr>
            <a:xfrm>
              <a:off x="1976900" y="4009000"/>
              <a:ext cx="1134425" cy="1132925"/>
            </a:xfrm>
            <a:custGeom>
              <a:avLst/>
              <a:gdLst/>
              <a:ahLst/>
              <a:cxnLst/>
              <a:rect l="l" t="t" r="r" b="b"/>
              <a:pathLst>
                <a:path w="45377" h="45317" extrusionOk="0">
                  <a:moveTo>
                    <a:pt x="23492" y="10123"/>
                  </a:moveTo>
                  <a:cubicBezTo>
                    <a:pt x="23671" y="10123"/>
                    <a:pt x="23850" y="10153"/>
                    <a:pt x="23999" y="10153"/>
                  </a:cubicBezTo>
                  <a:lnTo>
                    <a:pt x="24147" y="10153"/>
                  </a:lnTo>
                  <a:cubicBezTo>
                    <a:pt x="24326" y="10183"/>
                    <a:pt x="24505" y="10213"/>
                    <a:pt x="24683" y="10242"/>
                  </a:cubicBezTo>
                  <a:lnTo>
                    <a:pt x="24773" y="10242"/>
                  </a:lnTo>
                  <a:cubicBezTo>
                    <a:pt x="24951" y="10272"/>
                    <a:pt x="25160" y="10332"/>
                    <a:pt x="25338" y="10361"/>
                  </a:cubicBezTo>
                  <a:lnTo>
                    <a:pt x="25398" y="10361"/>
                  </a:lnTo>
                  <a:cubicBezTo>
                    <a:pt x="25606" y="10391"/>
                    <a:pt x="25785" y="10451"/>
                    <a:pt x="25964" y="10480"/>
                  </a:cubicBezTo>
                  <a:lnTo>
                    <a:pt x="26023" y="10480"/>
                  </a:lnTo>
                  <a:cubicBezTo>
                    <a:pt x="26202" y="10540"/>
                    <a:pt x="26410" y="10600"/>
                    <a:pt x="26589" y="10659"/>
                  </a:cubicBezTo>
                  <a:cubicBezTo>
                    <a:pt x="27006" y="10808"/>
                    <a:pt x="27393" y="10957"/>
                    <a:pt x="27810" y="11136"/>
                  </a:cubicBezTo>
                  <a:cubicBezTo>
                    <a:pt x="30668" y="12416"/>
                    <a:pt x="32961" y="14708"/>
                    <a:pt x="34241" y="17567"/>
                  </a:cubicBezTo>
                  <a:cubicBezTo>
                    <a:pt x="34419" y="17954"/>
                    <a:pt x="34568" y="18371"/>
                    <a:pt x="34687" y="18758"/>
                  </a:cubicBezTo>
                  <a:cubicBezTo>
                    <a:pt x="34777" y="18966"/>
                    <a:pt x="34836" y="19175"/>
                    <a:pt x="34866" y="19353"/>
                  </a:cubicBezTo>
                  <a:lnTo>
                    <a:pt x="34866" y="19383"/>
                  </a:lnTo>
                  <a:cubicBezTo>
                    <a:pt x="34926" y="19591"/>
                    <a:pt x="34985" y="19770"/>
                    <a:pt x="35015" y="19978"/>
                  </a:cubicBezTo>
                  <a:lnTo>
                    <a:pt x="35015" y="20038"/>
                  </a:lnTo>
                  <a:cubicBezTo>
                    <a:pt x="35045" y="20217"/>
                    <a:pt x="35104" y="20425"/>
                    <a:pt x="35134" y="20604"/>
                  </a:cubicBezTo>
                  <a:cubicBezTo>
                    <a:pt x="35134" y="20633"/>
                    <a:pt x="35134" y="20663"/>
                    <a:pt x="35134" y="20693"/>
                  </a:cubicBezTo>
                  <a:cubicBezTo>
                    <a:pt x="35164" y="20872"/>
                    <a:pt x="35164" y="21050"/>
                    <a:pt x="35194" y="21229"/>
                  </a:cubicBezTo>
                  <a:lnTo>
                    <a:pt x="35194" y="21348"/>
                  </a:lnTo>
                  <a:cubicBezTo>
                    <a:pt x="35223" y="21527"/>
                    <a:pt x="35223" y="21735"/>
                    <a:pt x="35223" y="21884"/>
                  </a:cubicBezTo>
                  <a:lnTo>
                    <a:pt x="35223" y="22003"/>
                  </a:lnTo>
                  <a:cubicBezTo>
                    <a:pt x="35223" y="22241"/>
                    <a:pt x="35253" y="22450"/>
                    <a:pt x="35253" y="22688"/>
                  </a:cubicBezTo>
                  <a:lnTo>
                    <a:pt x="35253" y="22718"/>
                  </a:lnTo>
                  <a:cubicBezTo>
                    <a:pt x="35253" y="22956"/>
                    <a:pt x="35253" y="23164"/>
                    <a:pt x="35223" y="23373"/>
                  </a:cubicBezTo>
                  <a:cubicBezTo>
                    <a:pt x="35223" y="23402"/>
                    <a:pt x="35223" y="23462"/>
                    <a:pt x="35223" y="23492"/>
                  </a:cubicBezTo>
                  <a:cubicBezTo>
                    <a:pt x="35223" y="23670"/>
                    <a:pt x="35223" y="23849"/>
                    <a:pt x="35194" y="24057"/>
                  </a:cubicBezTo>
                  <a:lnTo>
                    <a:pt x="35194" y="24147"/>
                  </a:lnTo>
                  <a:cubicBezTo>
                    <a:pt x="35164" y="24325"/>
                    <a:pt x="35134" y="24534"/>
                    <a:pt x="35104" y="24713"/>
                  </a:cubicBezTo>
                  <a:cubicBezTo>
                    <a:pt x="35104" y="24742"/>
                    <a:pt x="35104" y="24772"/>
                    <a:pt x="35104" y="24802"/>
                  </a:cubicBezTo>
                  <a:cubicBezTo>
                    <a:pt x="35075" y="24980"/>
                    <a:pt x="35045" y="25159"/>
                    <a:pt x="35015" y="25338"/>
                  </a:cubicBezTo>
                  <a:lnTo>
                    <a:pt x="35015" y="25427"/>
                  </a:lnTo>
                  <a:cubicBezTo>
                    <a:pt x="34955" y="25606"/>
                    <a:pt x="34926" y="25814"/>
                    <a:pt x="34866" y="25993"/>
                  </a:cubicBezTo>
                  <a:lnTo>
                    <a:pt x="34866" y="26023"/>
                  </a:lnTo>
                  <a:cubicBezTo>
                    <a:pt x="34807" y="26231"/>
                    <a:pt x="34747" y="26410"/>
                    <a:pt x="34687" y="26618"/>
                  </a:cubicBezTo>
                  <a:cubicBezTo>
                    <a:pt x="34539" y="27035"/>
                    <a:pt x="34390" y="27422"/>
                    <a:pt x="34211" y="27809"/>
                  </a:cubicBezTo>
                  <a:cubicBezTo>
                    <a:pt x="32961" y="30697"/>
                    <a:pt x="30668" y="32990"/>
                    <a:pt x="27810" y="34270"/>
                  </a:cubicBezTo>
                  <a:cubicBezTo>
                    <a:pt x="27423" y="34449"/>
                    <a:pt x="27006" y="34598"/>
                    <a:pt x="26619" y="34717"/>
                  </a:cubicBezTo>
                  <a:cubicBezTo>
                    <a:pt x="26410" y="34776"/>
                    <a:pt x="26202" y="34836"/>
                    <a:pt x="26023" y="34895"/>
                  </a:cubicBezTo>
                  <a:lnTo>
                    <a:pt x="25993" y="34895"/>
                  </a:lnTo>
                  <a:cubicBezTo>
                    <a:pt x="25785" y="34955"/>
                    <a:pt x="25606" y="35014"/>
                    <a:pt x="25398" y="35044"/>
                  </a:cubicBezTo>
                  <a:lnTo>
                    <a:pt x="25368" y="35044"/>
                  </a:lnTo>
                  <a:cubicBezTo>
                    <a:pt x="25160" y="35074"/>
                    <a:pt x="24981" y="35133"/>
                    <a:pt x="24773" y="35163"/>
                  </a:cubicBezTo>
                  <a:lnTo>
                    <a:pt x="24713" y="35163"/>
                  </a:lnTo>
                  <a:cubicBezTo>
                    <a:pt x="24535" y="35193"/>
                    <a:pt x="24326" y="35193"/>
                    <a:pt x="24147" y="35223"/>
                  </a:cubicBezTo>
                  <a:lnTo>
                    <a:pt x="24058" y="35223"/>
                  </a:lnTo>
                  <a:cubicBezTo>
                    <a:pt x="23850" y="35253"/>
                    <a:pt x="23671" y="35253"/>
                    <a:pt x="23463" y="35282"/>
                  </a:cubicBezTo>
                  <a:lnTo>
                    <a:pt x="23403" y="35282"/>
                  </a:lnTo>
                  <a:cubicBezTo>
                    <a:pt x="23165" y="35282"/>
                    <a:pt x="22957" y="35282"/>
                    <a:pt x="22748" y="35312"/>
                  </a:cubicBezTo>
                  <a:lnTo>
                    <a:pt x="22659" y="35312"/>
                  </a:lnTo>
                  <a:cubicBezTo>
                    <a:pt x="22421" y="35312"/>
                    <a:pt x="22212" y="35312"/>
                    <a:pt x="22004" y="35282"/>
                  </a:cubicBezTo>
                  <a:lnTo>
                    <a:pt x="21914" y="35282"/>
                  </a:lnTo>
                  <a:cubicBezTo>
                    <a:pt x="21706" y="35282"/>
                    <a:pt x="21557" y="35253"/>
                    <a:pt x="21349" y="35223"/>
                  </a:cubicBezTo>
                  <a:lnTo>
                    <a:pt x="21259" y="35223"/>
                  </a:lnTo>
                  <a:cubicBezTo>
                    <a:pt x="21051" y="35193"/>
                    <a:pt x="20872" y="35193"/>
                    <a:pt x="20694" y="35163"/>
                  </a:cubicBezTo>
                  <a:lnTo>
                    <a:pt x="20604" y="35163"/>
                  </a:lnTo>
                  <a:cubicBezTo>
                    <a:pt x="20426" y="35133"/>
                    <a:pt x="20247" y="35074"/>
                    <a:pt x="20039" y="35044"/>
                  </a:cubicBezTo>
                  <a:lnTo>
                    <a:pt x="19979" y="35044"/>
                  </a:lnTo>
                  <a:cubicBezTo>
                    <a:pt x="19800" y="35014"/>
                    <a:pt x="19592" y="34955"/>
                    <a:pt x="19384" y="34895"/>
                  </a:cubicBezTo>
                  <a:cubicBezTo>
                    <a:pt x="19175" y="34836"/>
                    <a:pt x="18967" y="34776"/>
                    <a:pt x="18788" y="34717"/>
                  </a:cubicBezTo>
                  <a:cubicBezTo>
                    <a:pt x="18371" y="34598"/>
                    <a:pt x="17984" y="34449"/>
                    <a:pt x="17597" y="34270"/>
                  </a:cubicBezTo>
                  <a:cubicBezTo>
                    <a:pt x="14709" y="32990"/>
                    <a:pt x="12387" y="30697"/>
                    <a:pt x="11106" y="27809"/>
                  </a:cubicBezTo>
                  <a:cubicBezTo>
                    <a:pt x="10928" y="27422"/>
                    <a:pt x="10779" y="27005"/>
                    <a:pt x="10660" y="26618"/>
                  </a:cubicBezTo>
                  <a:cubicBezTo>
                    <a:pt x="10600" y="26410"/>
                    <a:pt x="10541" y="26201"/>
                    <a:pt x="10481" y="26023"/>
                  </a:cubicBezTo>
                  <a:cubicBezTo>
                    <a:pt x="10481" y="25993"/>
                    <a:pt x="10481" y="25993"/>
                    <a:pt x="10481" y="25993"/>
                  </a:cubicBezTo>
                  <a:cubicBezTo>
                    <a:pt x="10422" y="25784"/>
                    <a:pt x="10362" y="25606"/>
                    <a:pt x="10332" y="25397"/>
                  </a:cubicBezTo>
                  <a:lnTo>
                    <a:pt x="10332" y="25338"/>
                  </a:lnTo>
                  <a:cubicBezTo>
                    <a:pt x="10303" y="25159"/>
                    <a:pt x="10243" y="24980"/>
                    <a:pt x="10213" y="24772"/>
                  </a:cubicBezTo>
                  <a:cubicBezTo>
                    <a:pt x="10213" y="24742"/>
                    <a:pt x="10213" y="24713"/>
                    <a:pt x="10213" y="24683"/>
                  </a:cubicBezTo>
                  <a:cubicBezTo>
                    <a:pt x="10183" y="24504"/>
                    <a:pt x="10183" y="24325"/>
                    <a:pt x="10154" y="24147"/>
                  </a:cubicBezTo>
                  <a:lnTo>
                    <a:pt x="10154" y="24028"/>
                  </a:lnTo>
                  <a:cubicBezTo>
                    <a:pt x="10124" y="23849"/>
                    <a:pt x="10124" y="23670"/>
                    <a:pt x="10094" y="23462"/>
                  </a:cubicBezTo>
                  <a:cubicBezTo>
                    <a:pt x="10094" y="23432"/>
                    <a:pt x="10094" y="23402"/>
                    <a:pt x="10094" y="23373"/>
                  </a:cubicBezTo>
                  <a:lnTo>
                    <a:pt x="10094" y="22718"/>
                  </a:lnTo>
                  <a:lnTo>
                    <a:pt x="10094" y="22688"/>
                  </a:lnTo>
                  <a:lnTo>
                    <a:pt x="10094" y="22003"/>
                  </a:lnTo>
                  <a:lnTo>
                    <a:pt x="10094" y="21914"/>
                  </a:lnTo>
                  <a:cubicBezTo>
                    <a:pt x="10094" y="21705"/>
                    <a:pt x="10124" y="21527"/>
                    <a:pt x="10154" y="21348"/>
                  </a:cubicBezTo>
                  <a:lnTo>
                    <a:pt x="10154" y="21229"/>
                  </a:lnTo>
                  <a:cubicBezTo>
                    <a:pt x="10154" y="21050"/>
                    <a:pt x="10183" y="20872"/>
                    <a:pt x="10213" y="20693"/>
                  </a:cubicBezTo>
                  <a:lnTo>
                    <a:pt x="10213" y="20604"/>
                  </a:lnTo>
                  <a:cubicBezTo>
                    <a:pt x="10243" y="20425"/>
                    <a:pt x="10273" y="20217"/>
                    <a:pt x="10332" y="20038"/>
                  </a:cubicBezTo>
                  <a:lnTo>
                    <a:pt x="10332" y="19978"/>
                  </a:lnTo>
                  <a:cubicBezTo>
                    <a:pt x="10362" y="19800"/>
                    <a:pt x="10422" y="19591"/>
                    <a:pt x="10451" y="19383"/>
                  </a:cubicBezTo>
                  <a:cubicBezTo>
                    <a:pt x="10451" y="19383"/>
                    <a:pt x="10451" y="19383"/>
                    <a:pt x="10451" y="19353"/>
                  </a:cubicBezTo>
                  <a:cubicBezTo>
                    <a:pt x="10511" y="19175"/>
                    <a:pt x="10571" y="18966"/>
                    <a:pt x="10630" y="18758"/>
                  </a:cubicBezTo>
                  <a:cubicBezTo>
                    <a:pt x="10779" y="18371"/>
                    <a:pt x="10928" y="17954"/>
                    <a:pt x="11106" y="17567"/>
                  </a:cubicBezTo>
                  <a:cubicBezTo>
                    <a:pt x="12387" y="14708"/>
                    <a:pt x="14679" y="12416"/>
                    <a:pt x="17538" y="11136"/>
                  </a:cubicBezTo>
                  <a:cubicBezTo>
                    <a:pt x="17746" y="11046"/>
                    <a:pt x="17925" y="10957"/>
                    <a:pt x="18133" y="10868"/>
                  </a:cubicBezTo>
                  <a:lnTo>
                    <a:pt x="18729" y="10659"/>
                  </a:lnTo>
                  <a:cubicBezTo>
                    <a:pt x="18937" y="10600"/>
                    <a:pt x="19116" y="10540"/>
                    <a:pt x="19324" y="10480"/>
                  </a:cubicBezTo>
                  <a:lnTo>
                    <a:pt x="19384" y="10480"/>
                  </a:lnTo>
                  <a:cubicBezTo>
                    <a:pt x="19562" y="10451"/>
                    <a:pt x="19741" y="10391"/>
                    <a:pt x="19949" y="10361"/>
                  </a:cubicBezTo>
                  <a:lnTo>
                    <a:pt x="20009" y="10361"/>
                  </a:lnTo>
                  <a:cubicBezTo>
                    <a:pt x="20188" y="10302"/>
                    <a:pt x="20396" y="10272"/>
                    <a:pt x="20545" y="10242"/>
                  </a:cubicBezTo>
                  <a:lnTo>
                    <a:pt x="20664" y="10242"/>
                  </a:lnTo>
                  <a:cubicBezTo>
                    <a:pt x="20843" y="10213"/>
                    <a:pt x="21021" y="10183"/>
                    <a:pt x="21200" y="10153"/>
                  </a:cubicBezTo>
                  <a:lnTo>
                    <a:pt x="21349" y="10153"/>
                  </a:lnTo>
                  <a:cubicBezTo>
                    <a:pt x="21498" y="10153"/>
                    <a:pt x="21676" y="10123"/>
                    <a:pt x="21855" y="10123"/>
                  </a:cubicBezTo>
                  <a:close/>
                  <a:moveTo>
                    <a:pt x="22689" y="0"/>
                  </a:moveTo>
                  <a:cubicBezTo>
                    <a:pt x="22331" y="0"/>
                    <a:pt x="21944" y="0"/>
                    <a:pt x="21587" y="30"/>
                  </a:cubicBezTo>
                  <a:cubicBezTo>
                    <a:pt x="21408" y="30"/>
                    <a:pt x="21259" y="60"/>
                    <a:pt x="21081" y="60"/>
                  </a:cubicBezTo>
                  <a:cubicBezTo>
                    <a:pt x="20932" y="89"/>
                    <a:pt x="20694" y="89"/>
                    <a:pt x="20485" y="119"/>
                  </a:cubicBezTo>
                  <a:cubicBezTo>
                    <a:pt x="20277" y="149"/>
                    <a:pt x="20068" y="179"/>
                    <a:pt x="19830" y="208"/>
                  </a:cubicBezTo>
                  <a:lnTo>
                    <a:pt x="19413" y="238"/>
                  </a:lnTo>
                  <a:cubicBezTo>
                    <a:pt x="19175" y="298"/>
                    <a:pt x="18907" y="328"/>
                    <a:pt x="18669" y="387"/>
                  </a:cubicBezTo>
                  <a:lnTo>
                    <a:pt x="18371" y="417"/>
                  </a:lnTo>
                  <a:cubicBezTo>
                    <a:pt x="18103" y="476"/>
                    <a:pt x="17835" y="536"/>
                    <a:pt x="17567" y="596"/>
                  </a:cubicBezTo>
                  <a:lnTo>
                    <a:pt x="17359" y="655"/>
                  </a:lnTo>
                  <a:cubicBezTo>
                    <a:pt x="17061" y="715"/>
                    <a:pt x="16764" y="804"/>
                    <a:pt x="16496" y="893"/>
                  </a:cubicBezTo>
                  <a:lnTo>
                    <a:pt x="16376" y="863"/>
                  </a:lnTo>
                  <a:cubicBezTo>
                    <a:pt x="16049" y="953"/>
                    <a:pt x="15751" y="1042"/>
                    <a:pt x="15453" y="1161"/>
                  </a:cubicBezTo>
                  <a:lnTo>
                    <a:pt x="15394" y="1161"/>
                  </a:lnTo>
                  <a:cubicBezTo>
                    <a:pt x="9052" y="3305"/>
                    <a:pt x="3991" y="8158"/>
                    <a:pt x="1549" y="14381"/>
                  </a:cubicBezTo>
                  <a:cubicBezTo>
                    <a:pt x="1430" y="14708"/>
                    <a:pt x="1311" y="15036"/>
                    <a:pt x="1222" y="15334"/>
                  </a:cubicBezTo>
                  <a:lnTo>
                    <a:pt x="1222" y="15393"/>
                  </a:lnTo>
                  <a:cubicBezTo>
                    <a:pt x="1102" y="15691"/>
                    <a:pt x="1013" y="15989"/>
                    <a:pt x="924" y="16316"/>
                  </a:cubicBezTo>
                  <a:cubicBezTo>
                    <a:pt x="924" y="16346"/>
                    <a:pt x="894" y="16376"/>
                    <a:pt x="894" y="16406"/>
                  </a:cubicBezTo>
                  <a:cubicBezTo>
                    <a:pt x="805" y="16703"/>
                    <a:pt x="715" y="17001"/>
                    <a:pt x="656" y="17299"/>
                  </a:cubicBezTo>
                  <a:lnTo>
                    <a:pt x="596" y="17477"/>
                  </a:lnTo>
                  <a:cubicBezTo>
                    <a:pt x="537" y="17775"/>
                    <a:pt x="477" y="18043"/>
                    <a:pt x="447" y="18311"/>
                  </a:cubicBezTo>
                  <a:cubicBezTo>
                    <a:pt x="447" y="18400"/>
                    <a:pt x="388" y="18519"/>
                    <a:pt x="388" y="18609"/>
                  </a:cubicBezTo>
                  <a:cubicBezTo>
                    <a:pt x="328" y="18847"/>
                    <a:pt x="299" y="19115"/>
                    <a:pt x="269" y="19353"/>
                  </a:cubicBezTo>
                  <a:cubicBezTo>
                    <a:pt x="239" y="19502"/>
                    <a:pt x="209" y="19621"/>
                    <a:pt x="209" y="19770"/>
                  </a:cubicBezTo>
                  <a:cubicBezTo>
                    <a:pt x="179" y="19978"/>
                    <a:pt x="150" y="20217"/>
                    <a:pt x="120" y="20425"/>
                  </a:cubicBezTo>
                  <a:cubicBezTo>
                    <a:pt x="120" y="20633"/>
                    <a:pt x="90" y="20812"/>
                    <a:pt x="90" y="21021"/>
                  </a:cubicBezTo>
                  <a:cubicBezTo>
                    <a:pt x="60" y="21229"/>
                    <a:pt x="60" y="21348"/>
                    <a:pt x="31" y="21527"/>
                  </a:cubicBezTo>
                  <a:cubicBezTo>
                    <a:pt x="31" y="21884"/>
                    <a:pt x="1" y="22271"/>
                    <a:pt x="1" y="22628"/>
                  </a:cubicBezTo>
                  <a:cubicBezTo>
                    <a:pt x="1" y="23015"/>
                    <a:pt x="1" y="23373"/>
                    <a:pt x="31" y="23760"/>
                  </a:cubicBezTo>
                  <a:cubicBezTo>
                    <a:pt x="31" y="23909"/>
                    <a:pt x="60" y="24087"/>
                    <a:pt x="90" y="24236"/>
                  </a:cubicBezTo>
                  <a:cubicBezTo>
                    <a:pt x="90" y="24415"/>
                    <a:pt x="90" y="24653"/>
                    <a:pt x="120" y="24832"/>
                  </a:cubicBezTo>
                  <a:cubicBezTo>
                    <a:pt x="150" y="25040"/>
                    <a:pt x="179" y="25278"/>
                    <a:pt x="209" y="25487"/>
                  </a:cubicBezTo>
                  <a:cubicBezTo>
                    <a:pt x="209" y="25636"/>
                    <a:pt x="239" y="25784"/>
                    <a:pt x="269" y="25903"/>
                  </a:cubicBezTo>
                  <a:cubicBezTo>
                    <a:pt x="299" y="26171"/>
                    <a:pt x="328" y="26410"/>
                    <a:pt x="388" y="26648"/>
                  </a:cubicBezTo>
                  <a:cubicBezTo>
                    <a:pt x="388" y="26767"/>
                    <a:pt x="418" y="26856"/>
                    <a:pt x="447" y="26946"/>
                  </a:cubicBezTo>
                  <a:cubicBezTo>
                    <a:pt x="477" y="27243"/>
                    <a:pt x="537" y="27511"/>
                    <a:pt x="626" y="27779"/>
                  </a:cubicBezTo>
                  <a:lnTo>
                    <a:pt x="656" y="27958"/>
                  </a:lnTo>
                  <a:cubicBezTo>
                    <a:pt x="715" y="28256"/>
                    <a:pt x="805" y="28553"/>
                    <a:pt x="894" y="28851"/>
                  </a:cubicBezTo>
                  <a:cubicBezTo>
                    <a:pt x="894" y="28881"/>
                    <a:pt x="894" y="28940"/>
                    <a:pt x="924" y="28970"/>
                  </a:cubicBezTo>
                  <a:cubicBezTo>
                    <a:pt x="1013" y="29268"/>
                    <a:pt x="1102" y="29595"/>
                    <a:pt x="1222" y="29893"/>
                  </a:cubicBezTo>
                  <a:lnTo>
                    <a:pt x="1222" y="29923"/>
                  </a:lnTo>
                  <a:cubicBezTo>
                    <a:pt x="3484" y="36592"/>
                    <a:pt x="8725" y="41833"/>
                    <a:pt x="15394" y="44125"/>
                  </a:cubicBezTo>
                  <a:lnTo>
                    <a:pt x="15453" y="44125"/>
                  </a:lnTo>
                  <a:cubicBezTo>
                    <a:pt x="15751" y="44215"/>
                    <a:pt x="16049" y="44304"/>
                    <a:pt x="16376" y="44393"/>
                  </a:cubicBezTo>
                  <a:lnTo>
                    <a:pt x="16466" y="44423"/>
                  </a:lnTo>
                  <a:cubicBezTo>
                    <a:pt x="16764" y="44512"/>
                    <a:pt x="17061" y="44602"/>
                    <a:pt x="17359" y="44661"/>
                  </a:cubicBezTo>
                  <a:lnTo>
                    <a:pt x="17538" y="44721"/>
                  </a:lnTo>
                  <a:cubicBezTo>
                    <a:pt x="17806" y="44780"/>
                    <a:pt x="18103" y="44840"/>
                    <a:pt x="18371" y="44899"/>
                  </a:cubicBezTo>
                  <a:lnTo>
                    <a:pt x="18669" y="44959"/>
                  </a:lnTo>
                  <a:cubicBezTo>
                    <a:pt x="18907" y="44989"/>
                    <a:pt x="19175" y="45048"/>
                    <a:pt x="19413" y="45078"/>
                  </a:cubicBezTo>
                  <a:cubicBezTo>
                    <a:pt x="19533" y="45078"/>
                    <a:pt x="19681" y="45108"/>
                    <a:pt x="19830" y="45138"/>
                  </a:cubicBezTo>
                  <a:lnTo>
                    <a:pt x="20485" y="45197"/>
                  </a:lnTo>
                  <a:cubicBezTo>
                    <a:pt x="20664" y="45227"/>
                    <a:pt x="20872" y="45227"/>
                    <a:pt x="21081" y="45257"/>
                  </a:cubicBezTo>
                  <a:cubicBezTo>
                    <a:pt x="21289" y="45257"/>
                    <a:pt x="21408" y="45286"/>
                    <a:pt x="21557" y="45286"/>
                  </a:cubicBezTo>
                  <a:cubicBezTo>
                    <a:pt x="21944" y="45286"/>
                    <a:pt x="22301" y="45316"/>
                    <a:pt x="22689" y="45316"/>
                  </a:cubicBezTo>
                  <a:cubicBezTo>
                    <a:pt x="23046" y="45316"/>
                    <a:pt x="23433" y="45316"/>
                    <a:pt x="23790" y="45286"/>
                  </a:cubicBezTo>
                  <a:lnTo>
                    <a:pt x="24296" y="45257"/>
                  </a:lnTo>
                  <a:cubicBezTo>
                    <a:pt x="24505" y="45257"/>
                    <a:pt x="24683" y="45227"/>
                    <a:pt x="24892" y="45197"/>
                  </a:cubicBezTo>
                  <a:cubicBezTo>
                    <a:pt x="25100" y="45197"/>
                    <a:pt x="25338" y="45138"/>
                    <a:pt x="25547" y="45138"/>
                  </a:cubicBezTo>
                  <a:cubicBezTo>
                    <a:pt x="25696" y="45108"/>
                    <a:pt x="25815" y="45078"/>
                    <a:pt x="25964" y="45078"/>
                  </a:cubicBezTo>
                  <a:cubicBezTo>
                    <a:pt x="26232" y="45048"/>
                    <a:pt x="26470" y="44989"/>
                    <a:pt x="26708" y="44959"/>
                  </a:cubicBezTo>
                  <a:lnTo>
                    <a:pt x="27006" y="44899"/>
                  </a:lnTo>
                  <a:cubicBezTo>
                    <a:pt x="27274" y="44840"/>
                    <a:pt x="27571" y="44780"/>
                    <a:pt x="27839" y="44721"/>
                  </a:cubicBezTo>
                  <a:lnTo>
                    <a:pt x="28018" y="44661"/>
                  </a:lnTo>
                  <a:cubicBezTo>
                    <a:pt x="28316" y="44602"/>
                    <a:pt x="28614" y="44512"/>
                    <a:pt x="28911" y="44423"/>
                  </a:cubicBezTo>
                  <a:lnTo>
                    <a:pt x="29001" y="44393"/>
                  </a:lnTo>
                  <a:cubicBezTo>
                    <a:pt x="29328" y="44304"/>
                    <a:pt x="29626" y="44215"/>
                    <a:pt x="29924" y="44125"/>
                  </a:cubicBezTo>
                  <a:lnTo>
                    <a:pt x="29983" y="44125"/>
                  </a:lnTo>
                  <a:cubicBezTo>
                    <a:pt x="36325" y="41952"/>
                    <a:pt x="41387" y="37099"/>
                    <a:pt x="43828" y="30876"/>
                  </a:cubicBezTo>
                  <a:lnTo>
                    <a:pt x="43828" y="30935"/>
                  </a:lnTo>
                  <a:cubicBezTo>
                    <a:pt x="43947" y="30608"/>
                    <a:pt x="44066" y="30280"/>
                    <a:pt x="44185" y="29983"/>
                  </a:cubicBezTo>
                  <a:lnTo>
                    <a:pt x="44185" y="29923"/>
                  </a:lnTo>
                  <a:cubicBezTo>
                    <a:pt x="44275" y="29625"/>
                    <a:pt x="44364" y="29327"/>
                    <a:pt x="44453" y="29000"/>
                  </a:cubicBezTo>
                  <a:cubicBezTo>
                    <a:pt x="44453" y="28970"/>
                    <a:pt x="44483" y="28940"/>
                    <a:pt x="44483" y="28911"/>
                  </a:cubicBezTo>
                  <a:cubicBezTo>
                    <a:pt x="44572" y="28613"/>
                    <a:pt x="44662" y="28315"/>
                    <a:pt x="44721" y="28017"/>
                  </a:cubicBezTo>
                  <a:lnTo>
                    <a:pt x="44781" y="27839"/>
                  </a:lnTo>
                  <a:cubicBezTo>
                    <a:pt x="44840" y="27541"/>
                    <a:pt x="44900" y="27273"/>
                    <a:pt x="44959" y="27005"/>
                  </a:cubicBezTo>
                  <a:cubicBezTo>
                    <a:pt x="44959" y="26916"/>
                    <a:pt x="44989" y="26797"/>
                    <a:pt x="44989" y="26707"/>
                  </a:cubicBezTo>
                  <a:cubicBezTo>
                    <a:pt x="45049" y="26469"/>
                    <a:pt x="45079" y="26201"/>
                    <a:pt x="45138" y="25963"/>
                  </a:cubicBezTo>
                  <a:cubicBezTo>
                    <a:pt x="45138" y="25814"/>
                    <a:pt x="45168" y="25665"/>
                    <a:pt x="45168" y="25546"/>
                  </a:cubicBezTo>
                  <a:cubicBezTo>
                    <a:pt x="45198" y="25338"/>
                    <a:pt x="45227" y="25100"/>
                    <a:pt x="45257" y="24891"/>
                  </a:cubicBezTo>
                  <a:cubicBezTo>
                    <a:pt x="45257" y="24683"/>
                    <a:pt x="45287" y="24474"/>
                    <a:pt x="45317" y="24296"/>
                  </a:cubicBezTo>
                  <a:cubicBezTo>
                    <a:pt x="45317" y="24087"/>
                    <a:pt x="45317" y="23968"/>
                    <a:pt x="45347" y="23790"/>
                  </a:cubicBezTo>
                  <a:cubicBezTo>
                    <a:pt x="45347" y="23432"/>
                    <a:pt x="45376" y="23045"/>
                    <a:pt x="45376" y="22688"/>
                  </a:cubicBezTo>
                  <a:cubicBezTo>
                    <a:pt x="45376" y="22301"/>
                    <a:pt x="45376" y="21944"/>
                    <a:pt x="45347" y="21556"/>
                  </a:cubicBezTo>
                  <a:cubicBezTo>
                    <a:pt x="45347" y="21408"/>
                    <a:pt x="45317" y="21229"/>
                    <a:pt x="45317" y="21080"/>
                  </a:cubicBezTo>
                  <a:cubicBezTo>
                    <a:pt x="45287" y="20901"/>
                    <a:pt x="45287" y="20663"/>
                    <a:pt x="45257" y="20455"/>
                  </a:cubicBezTo>
                  <a:cubicBezTo>
                    <a:pt x="45227" y="20276"/>
                    <a:pt x="45198" y="20038"/>
                    <a:pt x="45168" y="19830"/>
                  </a:cubicBezTo>
                  <a:cubicBezTo>
                    <a:pt x="45168" y="19681"/>
                    <a:pt x="45138" y="19532"/>
                    <a:pt x="45138" y="19383"/>
                  </a:cubicBezTo>
                  <a:cubicBezTo>
                    <a:pt x="45079" y="19145"/>
                    <a:pt x="45049" y="18907"/>
                    <a:pt x="44989" y="18639"/>
                  </a:cubicBezTo>
                  <a:cubicBezTo>
                    <a:pt x="44989" y="18549"/>
                    <a:pt x="44959" y="18460"/>
                    <a:pt x="44959" y="18371"/>
                  </a:cubicBezTo>
                  <a:cubicBezTo>
                    <a:pt x="44900" y="18073"/>
                    <a:pt x="44840" y="17805"/>
                    <a:pt x="44781" y="17537"/>
                  </a:cubicBezTo>
                  <a:lnTo>
                    <a:pt x="44721" y="17329"/>
                  </a:lnTo>
                  <a:cubicBezTo>
                    <a:pt x="44662" y="17061"/>
                    <a:pt x="44572" y="16763"/>
                    <a:pt x="44483" y="16465"/>
                  </a:cubicBezTo>
                  <a:lnTo>
                    <a:pt x="44453" y="16346"/>
                  </a:lnTo>
                  <a:cubicBezTo>
                    <a:pt x="44364" y="16048"/>
                    <a:pt x="44275" y="15721"/>
                    <a:pt x="44185" y="15423"/>
                  </a:cubicBezTo>
                  <a:lnTo>
                    <a:pt x="44185" y="15393"/>
                  </a:lnTo>
                  <a:cubicBezTo>
                    <a:pt x="44066" y="15066"/>
                    <a:pt x="43947" y="14738"/>
                    <a:pt x="43828" y="14440"/>
                  </a:cubicBezTo>
                  <a:cubicBezTo>
                    <a:pt x="41387" y="8218"/>
                    <a:pt x="36325" y="3364"/>
                    <a:pt x="29983" y="1191"/>
                  </a:cubicBezTo>
                  <a:lnTo>
                    <a:pt x="29953" y="1191"/>
                  </a:lnTo>
                  <a:cubicBezTo>
                    <a:pt x="29626" y="1102"/>
                    <a:pt x="29328" y="1012"/>
                    <a:pt x="29030" y="923"/>
                  </a:cubicBezTo>
                  <a:lnTo>
                    <a:pt x="28911" y="893"/>
                  </a:lnTo>
                  <a:cubicBezTo>
                    <a:pt x="28614" y="804"/>
                    <a:pt x="28316" y="715"/>
                    <a:pt x="28018" y="655"/>
                  </a:cubicBezTo>
                  <a:lnTo>
                    <a:pt x="27839" y="596"/>
                  </a:lnTo>
                  <a:cubicBezTo>
                    <a:pt x="27571" y="536"/>
                    <a:pt x="27274" y="476"/>
                    <a:pt x="27006" y="417"/>
                  </a:cubicBezTo>
                  <a:lnTo>
                    <a:pt x="26708" y="387"/>
                  </a:lnTo>
                  <a:cubicBezTo>
                    <a:pt x="26470" y="328"/>
                    <a:pt x="26232" y="298"/>
                    <a:pt x="25964" y="238"/>
                  </a:cubicBezTo>
                  <a:lnTo>
                    <a:pt x="25547" y="208"/>
                  </a:lnTo>
                  <a:cubicBezTo>
                    <a:pt x="25338" y="179"/>
                    <a:pt x="25130" y="149"/>
                    <a:pt x="24922" y="119"/>
                  </a:cubicBezTo>
                  <a:lnTo>
                    <a:pt x="24296" y="60"/>
                  </a:lnTo>
                  <a:cubicBezTo>
                    <a:pt x="24147" y="60"/>
                    <a:pt x="23969" y="30"/>
                    <a:pt x="23820" y="30"/>
                  </a:cubicBezTo>
                  <a:cubicBezTo>
                    <a:pt x="23433" y="30"/>
                    <a:pt x="23076" y="0"/>
                    <a:pt x="2268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31" name="Google Shape;597;p44"/>
            <p:cNvSpPr/>
            <p:nvPr/>
          </p:nvSpPr>
          <p:spPr>
            <a:xfrm>
              <a:off x="2833638" y="4369400"/>
              <a:ext cx="291075" cy="412400"/>
            </a:xfrm>
            <a:custGeom>
              <a:avLst/>
              <a:gdLst/>
              <a:ahLst/>
              <a:cxnLst/>
              <a:rect l="l" t="t" r="r" b="b"/>
              <a:pathLst>
                <a:path w="11643" h="16496" extrusionOk="0">
                  <a:moveTo>
                    <a:pt x="9558" y="1"/>
                  </a:moveTo>
                  <a:lnTo>
                    <a:pt x="1" y="3097"/>
                  </a:lnTo>
                  <a:lnTo>
                    <a:pt x="1" y="3127"/>
                  </a:lnTo>
                  <a:cubicBezTo>
                    <a:pt x="716" y="4735"/>
                    <a:pt x="1103" y="6491"/>
                    <a:pt x="1103" y="8248"/>
                  </a:cubicBezTo>
                  <a:lnTo>
                    <a:pt x="1103" y="8278"/>
                  </a:lnTo>
                  <a:cubicBezTo>
                    <a:pt x="1073" y="10035"/>
                    <a:pt x="716" y="11761"/>
                    <a:pt x="1" y="13399"/>
                  </a:cubicBezTo>
                  <a:lnTo>
                    <a:pt x="9558" y="16496"/>
                  </a:lnTo>
                  <a:cubicBezTo>
                    <a:pt x="11643" y="11196"/>
                    <a:pt x="11643" y="5300"/>
                    <a:pt x="9558" y="1"/>
                  </a:cubicBezTo>
                  <a:close/>
                </a:path>
              </a:pathLst>
            </a:custGeom>
            <a:solidFill>
              <a:srgbClr val="EF535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32" name="Google Shape;598;p44"/>
            <p:cNvSpPr/>
            <p:nvPr/>
          </p:nvSpPr>
          <p:spPr>
            <a:xfrm>
              <a:off x="1963513" y="4369400"/>
              <a:ext cx="291050" cy="413150"/>
            </a:xfrm>
            <a:custGeom>
              <a:avLst/>
              <a:gdLst/>
              <a:ahLst/>
              <a:cxnLst/>
              <a:rect l="l" t="t" r="r" b="b"/>
              <a:pathLst>
                <a:path w="11642" h="16526" extrusionOk="0">
                  <a:moveTo>
                    <a:pt x="2084" y="1"/>
                  </a:moveTo>
                  <a:cubicBezTo>
                    <a:pt x="0" y="5330"/>
                    <a:pt x="0" y="11226"/>
                    <a:pt x="2084" y="16525"/>
                  </a:cubicBezTo>
                  <a:lnTo>
                    <a:pt x="11642" y="13399"/>
                  </a:lnTo>
                  <a:cubicBezTo>
                    <a:pt x="10927" y="11791"/>
                    <a:pt x="10570" y="10035"/>
                    <a:pt x="10570" y="8278"/>
                  </a:cubicBezTo>
                  <a:lnTo>
                    <a:pt x="10570" y="8248"/>
                  </a:lnTo>
                  <a:cubicBezTo>
                    <a:pt x="10570" y="6491"/>
                    <a:pt x="10927" y="4735"/>
                    <a:pt x="11642" y="3127"/>
                  </a:cubicBezTo>
                  <a:lnTo>
                    <a:pt x="2084" y="1"/>
                  </a:lnTo>
                  <a:close/>
                </a:path>
              </a:pathLst>
            </a:custGeom>
            <a:solidFill>
              <a:srgbClr val="EF535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33" name="Google Shape;599;p44"/>
            <p:cNvSpPr/>
            <p:nvPr/>
          </p:nvSpPr>
          <p:spPr>
            <a:xfrm>
              <a:off x="2337913" y="4008575"/>
              <a:ext cx="413150" cy="277475"/>
            </a:xfrm>
            <a:custGeom>
              <a:avLst/>
              <a:gdLst/>
              <a:ahLst/>
              <a:cxnLst/>
              <a:rect l="l" t="t" r="r" b="b"/>
              <a:pathLst>
                <a:path w="16526" h="11099" extrusionOk="0">
                  <a:moveTo>
                    <a:pt x="8252" y="1"/>
                  </a:moveTo>
                  <a:cubicBezTo>
                    <a:pt x="5449" y="1"/>
                    <a:pt x="2650" y="514"/>
                    <a:pt x="0" y="1541"/>
                  </a:cubicBezTo>
                  <a:lnTo>
                    <a:pt x="3127" y="11099"/>
                  </a:lnTo>
                  <a:cubicBezTo>
                    <a:pt x="4749" y="10384"/>
                    <a:pt x="6499" y="10027"/>
                    <a:pt x="8252" y="10027"/>
                  </a:cubicBezTo>
                  <a:cubicBezTo>
                    <a:pt x="10005" y="10027"/>
                    <a:pt x="11761" y="10384"/>
                    <a:pt x="13399" y="11099"/>
                  </a:cubicBezTo>
                  <a:lnTo>
                    <a:pt x="16525" y="1541"/>
                  </a:lnTo>
                  <a:cubicBezTo>
                    <a:pt x="13860" y="514"/>
                    <a:pt x="11054" y="1"/>
                    <a:pt x="8252" y="1"/>
                  </a:cubicBezTo>
                  <a:close/>
                </a:path>
              </a:pathLst>
            </a:custGeom>
            <a:solidFill>
              <a:srgbClr val="EF535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34" name="Google Shape;600;p44"/>
            <p:cNvSpPr/>
            <p:nvPr/>
          </p:nvSpPr>
          <p:spPr>
            <a:xfrm>
              <a:off x="2337913" y="4865150"/>
              <a:ext cx="412400" cy="278025"/>
            </a:xfrm>
            <a:custGeom>
              <a:avLst/>
              <a:gdLst/>
              <a:ahLst/>
              <a:cxnLst/>
              <a:rect l="l" t="t" r="r" b="b"/>
              <a:pathLst>
                <a:path w="16496" h="11121" extrusionOk="0">
                  <a:moveTo>
                    <a:pt x="3097" y="0"/>
                  </a:moveTo>
                  <a:lnTo>
                    <a:pt x="0" y="9558"/>
                  </a:lnTo>
                  <a:cubicBezTo>
                    <a:pt x="2650" y="10600"/>
                    <a:pt x="5449" y="11121"/>
                    <a:pt x="8248" y="11121"/>
                  </a:cubicBezTo>
                  <a:cubicBezTo>
                    <a:pt x="11047" y="11121"/>
                    <a:pt x="13845" y="10600"/>
                    <a:pt x="16495" y="9558"/>
                  </a:cubicBezTo>
                  <a:lnTo>
                    <a:pt x="13399" y="0"/>
                  </a:lnTo>
                  <a:lnTo>
                    <a:pt x="13369" y="0"/>
                  </a:lnTo>
                  <a:cubicBezTo>
                    <a:pt x="11761" y="715"/>
                    <a:pt x="10034" y="1072"/>
                    <a:pt x="8278" y="1102"/>
                  </a:cubicBezTo>
                  <a:lnTo>
                    <a:pt x="8218" y="1102"/>
                  </a:lnTo>
                  <a:cubicBezTo>
                    <a:pt x="6461" y="1072"/>
                    <a:pt x="4735" y="715"/>
                    <a:pt x="3127" y="0"/>
                  </a:cubicBezTo>
                  <a:close/>
                </a:path>
              </a:pathLst>
            </a:custGeom>
            <a:solidFill>
              <a:srgbClr val="EF535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grpSp>
      <p:grpSp>
        <p:nvGrpSpPr>
          <p:cNvPr id="135" name="Google Shape;1877;p75"/>
          <p:cNvGrpSpPr/>
          <p:nvPr/>
        </p:nvGrpSpPr>
        <p:grpSpPr>
          <a:xfrm>
            <a:off x="8713030" y="2351149"/>
            <a:ext cx="505924" cy="548405"/>
            <a:chOff x="3972432" y="1443676"/>
            <a:chExt cx="505924" cy="411304"/>
          </a:xfrm>
        </p:grpSpPr>
        <p:sp>
          <p:nvSpPr>
            <p:cNvPr id="136" name="Google Shape;1878;p75"/>
            <p:cNvSpPr/>
            <p:nvPr/>
          </p:nvSpPr>
          <p:spPr>
            <a:xfrm>
              <a:off x="3972432" y="1443676"/>
              <a:ext cx="505856" cy="411304"/>
            </a:xfrm>
            <a:custGeom>
              <a:avLst/>
              <a:gdLst/>
              <a:ahLst/>
              <a:cxnLst/>
              <a:rect l="l" t="t" r="r" b="b"/>
              <a:pathLst>
                <a:path w="7248" h="6304" extrusionOk="0">
                  <a:moveTo>
                    <a:pt x="1820" y="0"/>
                  </a:moveTo>
                  <a:lnTo>
                    <a:pt x="1770" y="31"/>
                  </a:lnTo>
                  <a:cubicBezTo>
                    <a:pt x="657" y="707"/>
                    <a:pt x="0" y="1935"/>
                    <a:pt x="56" y="3236"/>
                  </a:cubicBezTo>
                  <a:cubicBezTo>
                    <a:pt x="113" y="4536"/>
                    <a:pt x="873" y="5703"/>
                    <a:pt x="2040" y="6281"/>
                  </a:cubicBezTo>
                  <a:lnTo>
                    <a:pt x="2083" y="6303"/>
                  </a:lnTo>
                  <a:lnTo>
                    <a:pt x="5165" y="6303"/>
                  </a:lnTo>
                  <a:lnTo>
                    <a:pt x="5209" y="6281"/>
                  </a:lnTo>
                  <a:cubicBezTo>
                    <a:pt x="6376" y="5703"/>
                    <a:pt x="7136" y="4536"/>
                    <a:pt x="7191" y="3236"/>
                  </a:cubicBezTo>
                  <a:cubicBezTo>
                    <a:pt x="7247" y="1935"/>
                    <a:pt x="6591" y="707"/>
                    <a:pt x="5478" y="31"/>
                  </a:cubicBezTo>
                  <a:lnTo>
                    <a:pt x="5428" y="0"/>
                  </a:lnTo>
                  <a:close/>
                </a:path>
              </a:pathLst>
            </a:cu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7" name="Google Shape;1879;p75"/>
            <p:cNvGrpSpPr/>
            <p:nvPr/>
          </p:nvGrpSpPr>
          <p:grpSpPr>
            <a:xfrm>
              <a:off x="3972445" y="1443695"/>
              <a:ext cx="505911" cy="411253"/>
              <a:chOff x="36615" y="1732380"/>
              <a:chExt cx="1419503" cy="1234623"/>
            </a:xfrm>
          </p:grpSpPr>
          <p:sp>
            <p:nvSpPr>
              <p:cNvPr id="138" name="Google Shape;1880;p75"/>
              <p:cNvSpPr/>
              <p:nvPr/>
            </p:nvSpPr>
            <p:spPr>
              <a:xfrm>
                <a:off x="36615" y="1732380"/>
                <a:ext cx="1419503" cy="1234623"/>
              </a:xfrm>
              <a:custGeom>
                <a:avLst/>
                <a:gdLst/>
                <a:ahLst/>
                <a:cxnLst/>
                <a:rect l="l" t="t" r="r" b="b"/>
                <a:pathLst>
                  <a:path w="7248" h="6304" extrusionOk="0">
                    <a:moveTo>
                      <a:pt x="1820" y="0"/>
                    </a:moveTo>
                    <a:lnTo>
                      <a:pt x="1770" y="31"/>
                    </a:lnTo>
                    <a:cubicBezTo>
                      <a:pt x="657" y="707"/>
                      <a:pt x="0" y="1935"/>
                      <a:pt x="56" y="3236"/>
                    </a:cubicBezTo>
                    <a:cubicBezTo>
                      <a:pt x="113" y="4536"/>
                      <a:pt x="873" y="5703"/>
                      <a:pt x="2040" y="6281"/>
                    </a:cubicBezTo>
                    <a:lnTo>
                      <a:pt x="2083" y="6303"/>
                    </a:lnTo>
                    <a:lnTo>
                      <a:pt x="5165" y="6303"/>
                    </a:lnTo>
                    <a:lnTo>
                      <a:pt x="5209" y="6281"/>
                    </a:lnTo>
                    <a:cubicBezTo>
                      <a:pt x="6376" y="5703"/>
                      <a:pt x="7136" y="4536"/>
                      <a:pt x="7191" y="3236"/>
                    </a:cubicBezTo>
                    <a:cubicBezTo>
                      <a:pt x="7247" y="1935"/>
                      <a:pt x="6591" y="707"/>
                      <a:pt x="5478" y="31"/>
                    </a:cubicBezTo>
                    <a:lnTo>
                      <a:pt x="54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881;p75"/>
              <p:cNvSpPr/>
              <p:nvPr/>
            </p:nvSpPr>
            <p:spPr>
              <a:xfrm>
                <a:off x="119850" y="1814244"/>
                <a:ext cx="1253424" cy="1070894"/>
              </a:xfrm>
              <a:custGeom>
                <a:avLst/>
                <a:gdLst/>
                <a:ahLst/>
                <a:cxnLst/>
                <a:rect l="l" t="t" r="r" b="b"/>
                <a:pathLst>
                  <a:path w="6400" h="5468" extrusionOk="0">
                    <a:moveTo>
                      <a:pt x="1515" y="1"/>
                    </a:moveTo>
                    <a:cubicBezTo>
                      <a:pt x="559" y="604"/>
                      <a:pt x="0" y="1674"/>
                      <a:pt x="51" y="2804"/>
                    </a:cubicBezTo>
                    <a:cubicBezTo>
                      <a:pt x="101" y="3933"/>
                      <a:pt x="752" y="4949"/>
                      <a:pt x="1759" y="5467"/>
                    </a:cubicBezTo>
                    <a:lnTo>
                      <a:pt x="4641" y="5467"/>
                    </a:lnTo>
                    <a:cubicBezTo>
                      <a:pt x="5646" y="4949"/>
                      <a:pt x="6298" y="3933"/>
                      <a:pt x="6349" y="2804"/>
                    </a:cubicBezTo>
                    <a:cubicBezTo>
                      <a:pt x="6399" y="1674"/>
                      <a:pt x="5840" y="604"/>
                      <a:pt x="488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882;p75"/>
              <p:cNvSpPr/>
              <p:nvPr/>
            </p:nvSpPr>
            <p:spPr>
              <a:xfrm>
                <a:off x="721884" y="2269393"/>
                <a:ext cx="378377" cy="378573"/>
              </a:xfrm>
              <a:custGeom>
                <a:avLst/>
                <a:gdLst/>
                <a:ahLst/>
                <a:cxnLst/>
                <a:rect l="l" t="t" r="r" b="b"/>
                <a:pathLst>
                  <a:path w="1932" h="1933" extrusionOk="0">
                    <a:moveTo>
                      <a:pt x="1932" y="0"/>
                    </a:moveTo>
                    <a:lnTo>
                      <a:pt x="1" y="967"/>
                    </a:lnTo>
                    <a:lnTo>
                      <a:pt x="1932" y="1933"/>
                    </a:lnTo>
                    <a:lnTo>
                      <a:pt x="1932"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883;p75"/>
              <p:cNvSpPr/>
              <p:nvPr/>
            </p:nvSpPr>
            <p:spPr>
              <a:xfrm>
                <a:off x="335478" y="2171861"/>
                <a:ext cx="518996" cy="573833"/>
              </a:xfrm>
              <a:custGeom>
                <a:avLst/>
                <a:gdLst/>
                <a:ahLst/>
                <a:cxnLst/>
                <a:rect l="l" t="t" r="r" b="b"/>
                <a:pathLst>
                  <a:path w="2650" h="2930" extrusionOk="0">
                    <a:moveTo>
                      <a:pt x="2441" y="1"/>
                    </a:moveTo>
                    <a:cubicBezTo>
                      <a:pt x="1073" y="1"/>
                      <a:pt x="0" y="645"/>
                      <a:pt x="0" y="1466"/>
                    </a:cubicBezTo>
                    <a:cubicBezTo>
                      <a:pt x="0" y="2287"/>
                      <a:pt x="1073" y="2929"/>
                      <a:pt x="2441" y="2929"/>
                    </a:cubicBezTo>
                    <a:lnTo>
                      <a:pt x="2650" y="2929"/>
                    </a:lnTo>
                    <a:lnTo>
                      <a:pt x="265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884;p75"/>
              <p:cNvSpPr/>
              <p:nvPr/>
            </p:nvSpPr>
            <p:spPr>
              <a:xfrm>
                <a:off x="445935" y="2404136"/>
                <a:ext cx="109479" cy="109479"/>
              </a:xfrm>
              <a:custGeom>
                <a:avLst/>
                <a:gdLst/>
                <a:ahLst/>
                <a:cxnLst/>
                <a:rect l="l" t="t" r="r" b="b"/>
                <a:pathLst>
                  <a:path w="559" h="559" extrusionOk="0">
                    <a:moveTo>
                      <a:pt x="280" y="1"/>
                    </a:moveTo>
                    <a:cubicBezTo>
                      <a:pt x="126" y="1"/>
                      <a:pt x="1" y="126"/>
                      <a:pt x="1" y="280"/>
                    </a:cubicBezTo>
                    <a:cubicBezTo>
                      <a:pt x="1" y="434"/>
                      <a:pt x="126" y="559"/>
                      <a:pt x="280" y="559"/>
                    </a:cubicBezTo>
                    <a:cubicBezTo>
                      <a:pt x="434" y="559"/>
                      <a:pt x="559" y="434"/>
                      <a:pt x="559" y="280"/>
                    </a:cubicBezTo>
                    <a:cubicBezTo>
                      <a:pt x="559" y="126"/>
                      <a:pt x="434" y="1"/>
                      <a:pt x="2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43" name="Rectangle 142"/>
          <p:cNvSpPr/>
          <p:nvPr/>
        </p:nvSpPr>
        <p:spPr>
          <a:xfrm>
            <a:off x="4604383" y="1089738"/>
            <a:ext cx="2767976" cy="646331"/>
          </a:xfrm>
          <a:prstGeom prst="rect">
            <a:avLst/>
          </a:prstGeom>
          <a:solidFill>
            <a:srgbClr val="FFFF00"/>
          </a:solidFill>
        </p:spPr>
        <p:txBody>
          <a:bodyPr wrap="square" anchor="ctr">
            <a:spAutoFit/>
          </a:bodyPr>
          <a:lstStyle/>
          <a:p>
            <a:pPr algn="ctr">
              <a:lnSpc>
                <a:spcPct val="150000"/>
              </a:lnSpc>
              <a:buClr>
                <a:srgbClr val="000000"/>
              </a:buClr>
              <a:buFont typeface="Arial"/>
              <a:buNone/>
            </a:pPr>
            <a:r>
              <a:rPr lang="vi-VN" sz="2400" b="1" kern="0" dirty="0">
                <a:solidFill>
                  <a:srgbClr val="000000"/>
                </a:solidFill>
                <a:latin typeface="+mj-lt"/>
                <a:cs typeface="Arial"/>
                <a:sym typeface="Arial"/>
              </a:rPr>
              <a:t>Thảo luận nhóm</a:t>
            </a:r>
          </a:p>
        </p:txBody>
      </p:sp>
    </p:spTree>
    <p:extLst>
      <p:ext uri="{BB962C8B-B14F-4D97-AF65-F5344CB8AC3E}">
        <p14:creationId xmlns:p14="http://schemas.microsoft.com/office/powerpoint/2010/main" val="312427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71" name="Google Shape;1271;p36"/>
          <p:cNvSpPr txBox="1">
            <a:spLocks noGrp="1"/>
          </p:cNvSpPr>
          <p:nvPr>
            <p:ph type="title" idx="6"/>
          </p:nvPr>
        </p:nvSpPr>
        <p:spPr>
          <a:xfrm>
            <a:off x="1524000" y="-82045"/>
            <a:ext cx="6096000" cy="650000"/>
          </a:xfrm>
          <a:prstGeom prst="rect">
            <a:avLst/>
          </a:prstGeom>
        </p:spPr>
        <p:txBody>
          <a:bodyPr spcFirstLastPara="1" vert="horz" wrap="square" lIns="91425" tIns="91425" rIns="91425" bIns="91425" rtlCol="0" anchor="ctr" anchorCtr="0">
            <a:noAutofit/>
          </a:bodyPr>
          <a:lstStyle/>
          <a:p>
            <a:pPr lvl="0"/>
            <a:r>
              <a:rPr lang="vi-VN" sz="2400" b="1" dirty="0">
                <a:solidFill>
                  <a:srgbClr val="000000"/>
                </a:solidFill>
                <a:latin typeface="Times New Roman" pitchFamily="18" charset="0"/>
                <a:cs typeface="Times New Roman" pitchFamily="18" charset="0"/>
              </a:rPr>
              <a:t>2</a:t>
            </a:r>
            <a:r>
              <a:rPr lang="vi-VN" sz="2400" b="1">
                <a:solidFill>
                  <a:srgbClr val="000000"/>
                </a:solidFill>
                <a:latin typeface="Times New Roman" pitchFamily="18" charset="0"/>
                <a:cs typeface="Times New Roman" pitchFamily="18" charset="0"/>
              </a:rPr>
              <a:t>. </a:t>
            </a:r>
            <a:r>
              <a:rPr lang="vi-VN" sz="2400" b="1" dirty="0">
                <a:solidFill>
                  <a:srgbClr val="000000"/>
                </a:solidFill>
                <a:latin typeface="Times New Roman" pitchFamily="18" charset="0"/>
                <a:cs typeface="Times New Roman" pitchFamily="18" charset="0"/>
              </a:rPr>
              <a:t>Cảnh Cô Tô yên ả, tinh khôi sau cơn bão</a:t>
            </a:r>
            <a:endParaRPr lang="vi-VN" sz="2400" dirty="0">
              <a:latin typeface="Times New Roman" pitchFamily="18" charset="0"/>
              <a:cs typeface="Times New Roman" pitchFamily="18" charset="0"/>
            </a:endParaRPr>
          </a:p>
        </p:txBody>
      </p:sp>
      <p:grpSp>
        <p:nvGrpSpPr>
          <p:cNvPr id="1322" name="Google Shape;1322;p36"/>
          <p:cNvGrpSpPr/>
          <p:nvPr/>
        </p:nvGrpSpPr>
        <p:grpSpPr>
          <a:xfrm>
            <a:off x="9494620" y="720009"/>
            <a:ext cx="906819" cy="835517"/>
            <a:chOff x="8173326" y="4425930"/>
            <a:chExt cx="906819" cy="626638"/>
          </a:xfrm>
        </p:grpSpPr>
        <p:sp>
          <p:nvSpPr>
            <p:cNvPr id="1323" name="Google Shape;1323;p36"/>
            <p:cNvSpPr/>
            <p:nvPr/>
          </p:nvSpPr>
          <p:spPr>
            <a:xfrm>
              <a:off x="8368356" y="44259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36"/>
            <p:cNvSpPr/>
            <p:nvPr/>
          </p:nvSpPr>
          <p:spPr>
            <a:xfrm>
              <a:off x="8659583" y="44933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36"/>
            <p:cNvSpPr/>
            <p:nvPr/>
          </p:nvSpPr>
          <p:spPr>
            <a:xfrm>
              <a:off x="8628557" y="46927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36"/>
            <p:cNvSpPr/>
            <p:nvPr/>
          </p:nvSpPr>
          <p:spPr>
            <a:xfrm>
              <a:off x="8450572" y="45988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36"/>
            <p:cNvSpPr/>
            <p:nvPr/>
          </p:nvSpPr>
          <p:spPr>
            <a:xfrm>
              <a:off x="8383842" y="45654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36"/>
            <p:cNvSpPr/>
            <p:nvPr/>
          </p:nvSpPr>
          <p:spPr>
            <a:xfrm>
              <a:off x="8664530" y="47787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36"/>
            <p:cNvSpPr/>
            <p:nvPr/>
          </p:nvSpPr>
          <p:spPr>
            <a:xfrm>
              <a:off x="8627750" y="47154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36"/>
            <p:cNvSpPr/>
            <p:nvPr/>
          </p:nvSpPr>
          <p:spPr>
            <a:xfrm>
              <a:off x="8427343" y="47491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36"/>
            <p:cNvSpPr/>
            <p:nvPr/>
          </p:nvSpPr>
          <p:spPr>
            <a:xfrm>
              <a:off x="8378680" y="49037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36"/>
            <p:cNvSpPr/>
            <p:nvPr/>
          </p:nvSpPr>
          <p:spPr>
            <a:xfrm>
              <a:off x="8912041" y="46899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36"/>
            <p:cNvSpPr/>
            <p:nvPr/>
          </p:nvSpPr>
          <p:spPr>
            <a:xfrm>
              <a:off x="8719323" y="46989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36"/>
            <p:cNvSpPr/>
            <p:nvPr/>
          </p:nvSpPr>
          <p:spPr>
            <a:xfrm>
              <a:off x="8648022" y="47140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36"/>
            <p:cNvSpPr/>
            <p:nvPr/>
          </p:nvSpPr>
          <p:spPr>
            <a:xfrm>
              <a:off x="8173326" y="4795709"/>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36"/>
            <p:cNvSpPr/>
            <p:nvPr/>
          </p:nvSpPr>
          <p:spPr>
            <a:xfrm>
              <a:off x="8773785" y="4839377"/>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36"/>
            <p:cNvSpPr/>
            <p:nvPr/>
          </p:nvSpPr>
          <p:spPr>
            <a:xfrm>
              <a:off x="8898564" y="496593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36"/>
            <p:cNvSpPr/>
            <p:nvPr/>
          </p:nvSpPr>
          <p:spPr>
            <a:xfrm>
              <a:off x="8503326" y="49521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 name="Title 3"/>
          <p:cNvSpPr>
            <a:spLocks noGrp="1"/>
          </p:cNvSpPr>
          <p:nvPr>
            <p:ph type="title"/>
          </p:nvPr>
        </p:nvSpPr>
        <p:spPr>
          <a:xfrm>
            <a:off x="1524000" y="932089"/>
            <a:ext cx="9109364" cy="3276600"/>
          </a:xfrm>
        </p:spPr>
        <p:txBody>
          <a:bodyPr/>
          <a:lstStyle/>
          <a:p>
            <a:pPr algn="l">
              <a:lnSpc>
                <a:spcPct val="150000"/>
              </a:lnSpc>
            </a:pPr>
            <a:r>
              <a:rPr lang="vi-VN" sz="2400" dirty="0">
                <a:solidFill>
                  <a:srgbClr val="000000"/>
                </a:solidFill>
              </a:rPr>
              <a:t>- Bầu trời </a:t>
            </a:r>
            <a:r>
              <a:rPr lang="vi-VN" sz="2400" dirty="0">
                <a:solidFill>
                  <a:srgbClr val="000000"/>
                </a:solidFill>
              </a:rPr>
              <a:t>–</a:t>
            </a:r>
            <a:r>
              <a:rPr lang="vi-VN" sz="2400" dirty="0">
                <a:solidFill>
                  <a:srgbClr val="7030A0"/>
                </a:solidFill>
              </a:rPr>
              <a:t>trong </a:t>
            </a:r>
            <a:r>
              <a:rPr lang="vi-VN" sz="2400" dirty="0">
                <a:solidFill>
                  <a:srgbClr val="7030A0"/>
                </a:solidFill>
              </a:rPr>
              <a:t>sáng </a:t>
            </a:r>
            <a:r>
              <a:rPr lang="en-US" sz="2400" dirty="0">
                <a:solidFill>
                  <a:srgbClr val="7030A0"/>
                </a:solidFill>
              </a:rPr>
              <a:t/>
            </a:r>
            <a:br>
              <a:rPr lang="en-US" sz="2400" dirty="0">
                <a:solidFill>
                  <a:srgbClr val="7030A0"/>
                </a:solidFill>
              </a:rPr>
            </a:br>
            <a:r>
              <a:rPr lang="vi-VN" sz="2400" dirty="0">
                <a:solidFill>
                  <a:srgbClr val="000000"/>
                </a:solidFill>
              </a:rPr>
              <a:t>- Nước </a:t>
            </a:r>
            <a:r>
              <a:rPr lang="vi-VN" sz="2400" dirty="0">
                <a:solidFill>
                  <a:srgbClr val="000000"/>
                </a:solidFill>
              </a:rPr>
              <a:t>biển </a:t>
            </a:r>
            <a:r>
              <a:rPr lang="en-US" sz="2400" dirty="0">
                <a:solidFill>
                  <a:srgbClr val="000000"/>
                </a:solidFill>
              </a:rPr>
              <a:t>: </a:t>
            </a:r>
            <a:r>
              <a:rPr lang="vi-VN" sz="2400" dirty="0">
                <a:solidFill>
                  <a:srgbClr val="7030A0"/>
                </a:solidFill>
              </a:rPr>
              <a:t>lam biếc đặm đà.</a:t>
            </a:r>
            <a:r>
              <a:rPr lang="en-US" sz="2400" dirty="0">
                <a:solidFill>
                  <a:srgbClr val="7030A0"/>
                </a:solidFill>
              </a:rPr>
              <a:t/>
            </a:r>
            <a:br>
              <a:rPr lang="en-US" sz="2400" dirty="0">
                <a:solidFill>
                  <a:srgbClr val="7030A0"/>
                </a:solidFill>
              </a:rPr>
            </a:br>
            <a:r>
              <a:rPr lang="vi-VN" sz="2400" dirty="0">
                <a:solidFill>
                  <a:srgbClr val="000000"/>
                </a:solidFill>
              </a:rPr>
              <a:t>– </a:t>
            </a:r>
            <a:r>
              <a:rPr lang="en-US" sz="2400" dirty="0" err="1">
                <a:solidFill>
                  <a:srgbClr val="000000"/>
                </a:solidFill>
                <a:latin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cối</a:t>
            </a:r>
            <a:r>
              <a:rPr lang="en-US" sz="2400" dirty="0">
                <a:solidFill>
                  <a:srgbClr val="000000"/>
                </a:solidFill>
                <a:latin typeface="Times New Roman" panose="02020603050405020304" pitchFamily="18" charset="0"/>
                <a:cs typeface="Times New Roman" panose="02020603050405020304" pitchFamily="18" charset="0"/>
              </a:rPr>
              <a:t> : </a:t>
            </a:r>
            <a:r>
              <a:rPr lang="vi-VN" sz="2400" dirty="0">
                <a:solidFill>
                  <a:srgbClr val="7030A0"/>
                </a:solidFill>
              </a:rPr>
              <a:t>Xanh mượt </a:t>
            </a:r>
            <a:r>
              <a:rPr lang="vi-VN" sz="2400" dirty="0">
                <a:solidFill>
                  <a:srgbClr val="7030A0"/>
                </a:solidFill>
              </a:rPr>
              <a:t/>
            </a:r>
            <a:br>
              <a:rPr lang="vi-VN" sz="2400" dirty="0">
                <a:solidFill>
                  <a:srgbClr val="7030A0"/>
                </a:solidFill>
              </a:rPr>
            </a:br>
            <a:r>
              <a:rPr lang="vi-VN" sz="2400" dirty="0">
                <a:solidFill>
                  <a:srgbClr val="000000"/>
                </a:solidFill>
              </a:rPr>
              <a:t>- Cát – </a:t>
            </a:r>
            <a:r>
              <a:rPr lang="vi-VN" sz="2400" dirty="0">
                <a:solidFill>
                  <a:srgbClr val="7030A0"/>
                </a:solidFill>
              </a:rPr>
              <a:t>vàng giòn.</a:t>
            </a:r>
            <a:br>
              <a:rPr lang="vi-VN" sz="2400" dirty="0">
                <a:solidFill>
                  <a:srgbClr val="7030A0"/>
                </a:solidFill>
              </a:rPr>
            </a:br>
            <a:r>
              <a:rPr lang="vi-VN" sz="2400" dirty="0">
                <a:solidFill>
                  <a:srgbClr val="7030A0"/>
                </a:solidFill>
              </a:rPr>
              <a:t>- </a:t>
            </a:r>
            <a:r>
              <a:rPr lang="vi-VN" sz="2400" dirty="0">
                <a:solidFill>
                  <a:srgbClr val="7030A0"/>
                </a:solidFill>
              </a:rPr>
              <a:t>lưới</a:t>
            </a:r>
            <a:r>
              <a:rPr lang="en-US" sz="2400" dirty="0">
                <a:solidFill>
                  <a:srgbClr val="7030A0"/>
                </a:solidFill>
              </a:rPr>
              <a:t> </a:t>
            </a:r>
            <a:r>
              <a:rPr lang="en-US" sz="2400" dirty="0" err="1">
                <a:solidFill>
                  <a:srgbClr val="7030A0"/>
                </a:solidFill>
                <a:latin typeface="Times New Roman" panose="02020603050405020304" pitchFamily="18" charset="0"/>
                <a:cs typeface="Times New Roman" panose="02020603050405020304" pitchFamily="18" charset="0"/>
              </a:rPr>
              <a:t>nặng</a:t>
            </a:r>
            <a:r>
              <a:rPr lang="en-US" sz="2400" dirty="0">
                <a:solidFill>
                  <a:srgbClr val="7030A0"/>
                </a:solidFill>
              </a:rPr>
              <a:t> </a:t>
            </a:r>
            <a:r>
              <a:rPr lang="vi-VN" sz="2400" dirty="0">
                <a:solidFill>
                  <a:srgbClr val="7030A0"/>
                </a:solidFill>
              </a:rPr>
              <a:t>mẻ </a:t>
            </a:r>
            <a:r>
              <a:rPr lang="vi-VN" sz="2400" dirty="0">
                <a:solidFill>
                  <a:srgbClr val="7030A0"/>
                </a:solidFill>
              </a:rPr>
              <a:t>cá giã đôi </a:t>
            </a:r>
            <a:r>
              <a:rPr lang="en-US" sz="2400" dirty="0">
                <a:solidFill>
                  <a:srgbClr val="7030A0"/>
                </a:solidFill>
              </a:rPr>
              <a:t/>
            </a:r>
            <a:br>
              <a:rPr lang="en-US" sz="2400" dirty="0">
                <a:solidFill>
                  <a:srgbClr val="7030A0"/>
                </a:solidFill>
              </a:rPr>
            </a:br>
            <a:endParaRPr lang="vi-VN" sz="2400" dirty="0">
              <a:solidFill>
                <a:srgbClr val="000000"/>
              </a:solidFill>
            </a:endParaRPr>
          </a:p>
        </p:txBody>
      </p:sp>
      <p:pic>
        <p:nvPicPr>
          <p:cNvPr id="23" name="Picture 17"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171396">
            <a:off x="8065841" y="-92319"/>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562878" y="4413300"/>
            <a:ext cx="9060872" cy="830997"/>
          </a:xfrm>
          <a:prstGeom prst="rect">
            <a:avLst/>
          </a:prstGeom>
        </p:spPr>
        <p:txBody>
          <a:bodyPr wrap="square">
            <a:spAutoFit/>
          </a:bodyPr>
          <a:lstStyle/>
          <a:p>
            <a:pPr>
              <a:defRPr/>
            </a:pPr>
            <a:r>
              <a:rPr lang="en-US" sz="2400" kern="0" dirty="0">
                <a:solidFill>
                  <a:srgbClr val="FF0000"/>
                </a:solidFill>
                <a:latin typeface="Times New Roman"/>
                <a:ea typeface="Times New Roman"/>
                <a:cs typeface="Times New Roman"/>
              </a:rPr>
              <a:t> </a:t>
            </a:r>
            <a:r>
              <a:rPr lang="vi-VN" sz="2400" i="1" kern="0" dirty="0">
                <a:solidFill>
                  <a:srgbClr val="000000"/>
                </a:solidFill>
                <a:latin typeface="Times New Roman"/>
              </a:rPr>
              <a:t>“Nhìn rõ </a:t>
            </a:r>
            <a:r>
              <a:rPr lang="en-US" sz="2400" i="1" kern="0" dirty="0">
                <a:solidFill>
                  <a:srgbClr val="000000"/>
                </a:solidFill>
                <a:latin typeface="Times New Roman"/>
              </a:rPr>
              <a:t>…</a:t>
            </a:r>
            <a:r>
              <a:rPr lang="vi-VN" sz="2400" i="1" kern="0" dirty="0">
                <a:solidFill>
                  <a:srgbClr val="000000"/>
                </a:solidFill>
                <a:latin typeface="Times New Roman"/>
              </a:rPr>
              <a:t>càng thấy yêu mến hòn đảo </a:t>
            </a:r>
            <a:r>
              <a:rPr lang="en-US" sz="2400" i="1" kern="0" dirty="0">
                <a:solidFill>
                  <a:srgbClr val="000000"/>
                </a:solidFill>
                <a:latin typeface="Times New Roman"/>
              </a:rPr>
              <a:t>..</a:t>
            </a:r>
            <a:r>
              <a:rPr lang="vi-VN" sz="2400" i="1" kern="0" dirty="0">
                <a:solidFill>
                  <a:srgbClr val="000000"/>
                </a:solidFill>
                <a:latin typeface="Times New Roman"/>
              </a:rPr>
              <a:t>”.</a:t>
            </a:r>
            <a:r>
              <a:rPr lang="en-US" sz="2400" i="1" kern="0" dirty="0">
                <a:solidFill>
                  <a:srgbClr val="000000"/>
                </a:solidFill>
                <a:latin typeface="Calibri"/>
              </a:rPr>
              <a:t> </a:t>
            </a:r>
            <a:r>
              <a:rPr lang="vi-VN" sz="2400" i="1" kern="0" dirty="0">
                <a:solidFill>
                  <a:srgbClr val="000000"/>
                </a:solidFill>
                <a:latin typeface="Times New Roman"/>
              </a:rPr>
              <a:t>→ </a:t>
            </a:r>
            <a:r>
              <a:rPr lang="vi-VN" sz="2400" i="1" kern="0" dirty="0">
                <a:solidFill>
                  <a:srgbClr val="FF0000"/>
                </a:solidFill>
                <a:latin typeface="Times New Roman"/>
              </a:rPr>
              <a:t>trực tiếp thể hiện lòng yêu mến, sự gắn bó của mình với đảo</a:t>
            </a:r>
            <a:endParaRPr lang="en-US" sz="2400" kern="0" dirty="0">
              <a:solidFill>
                <a:srgbClr val="FF0000"/>
              </a:solidFill>
              <a:latin typeface="Calibri"/>
            </a:endParaRPr>
          </a:p>
        </p:txBody>
      </p:sp>
      <p:sp>
        <p:nvSpPr>
          <p:cNvPr id="25" name="Rectangle 24"/>
          <p:cNvSpPr/>
          <p:nvPr/>
        </p:nvSpPr>
        <p:spPr>
          <a:xfrm>
            <a:off x="1641015" y="4390144"/>
            <a:ext cx="6740240" cy="1754326"/>
          </a:xfrm>
          <a:prstGeom prst="rect">
            <a:avLst/>
          </a:prstGeom>
        </p:spPr>
        <p:txBody>
          <a:bodyPr wrap="square">
            <a:spAutoFit/>
          </a:bodyPr>
          <a:lstStyle/>
          <a:p>
            <a:pPr algn="just">
              <a:lnSpc>
                <a:spcPct val="150000"/>
              </a:lnSpc>
              <a:tabLst>
                <a:tab pos="90170" algn="l"/>
                <a:tab pos="180340" algn="l"/>
              </a:tabLst>
            </a:pPr>
            <a:r>
              <a:rPr lang="en-US" sz="2400" dirty="0" err="1">
                <a:latin typeface="Times New Roman"/>
                <a:ea typeface="Times New Roman"/>
                <a:cs typeface="Times New Roman"/>
              </a:rPr>
              <a:t>Em</a:t>
            </a:r>
            <a:r>
              <a:rPr lang="en-US" sz="2400" dirty="0">
                <a:latin typeface="Times New Roman"/>
                <a:ea typeface="Times New Roman"/>
                <a:cs typeface="Times New Roman"/>
              </a:rPr>
              <a:t> </a:t>
            </a:r>
            <a:r>
              <a:rPr lang="en-US" sz="2400" dirty="0" err="1">
                <a:latin typeface="Times New Roman"/>
                <a:ea typeface="Times New Roman"/>
                <a:cs typeface="Times New Roman"/>
              </a:rPr>
              <a:t>hãy</a:t>
            </a:r>
            <a:r>
              <a:rPr lang="en-US" sz="2400" dirty="0">
                <a:latin typeface="Times New Roman"/>
                <a:ea typeface="Times New Roman"/>
                <a:cs typeface="Times New Roman"/>
              </a:rPr>
              <a:t> </a:t>
            </a:r>
            <a:r>
              <a:rPr lang="en-US" sz="2400" dirty="0" err="1">
                <a:latin typeface="Times New Roman"/>
                <a:ea typeface="Times New Roman"/>
                <a:cs typeface="Times New Roman"/>
              </a:rPr>
              <a:t>chỉ</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câu</a:t>
            </a:r>
            <a:r>
              <a:rPr lang="en-US" sz="2400" dirty="0">
                <a:latin typeface="Times New Roman"/>
                <a:ea typeface="Times New Roman"/>
                <a:cs typeface="Times New Roman"/>
              </a:rPr>
              <a:t> </a:t>
            </a:r>
            <a:r>
              <a:rPr lang="en-US" sz="2400" dirty="0" err="1">
                <a:latin typeface="Times New Roman"/>
                <a:ea typeface="Times New Roman"/>
                <a:cs typeface="Times New Roman"/>
              </a:rPr>
              <a:t>văn</a:t>
            </a:r>
            <a:r>
              <a:rPr lang="en-US" sz="2400" dirty="0">
                <a:latin typeface="Times New Roman"/>
                <a:ea typeface="Times New Roman"/>
                <a:cs typeface="Times New Roman"/>
              </a:rPr>
              <a:t> </a:t>
            </a:r>
            <a:r>
              <a:rPr lang="en-US" sz="2400" dirty="0" err="1">
                <a:latin typeface="Times New Roman"/>
                <a:ea typeface="Times New Roman"/>
                <a:cs typeface="Times New Roman"/>
              </a:rPr>
              <a:t>thể</a:t>
            </a:r>
            <a:r>
              <a:rPr lang="en-US" sz="2400" dirty="0">
                <a:latin typeface="Times New Roman"/>
                <a:ea typeface="Times New Roman"/>
                <a:cs typeface="Times New Roman"/>
              </a:rPr>
              <a:t> </a:t>
            </a:r>
            <a:r>
              <a:rPr lang="en-US" sz="2400" dirty="0" err="1">
                <a:latin typeface="Times New Roman"/>
                <a:ea typeface="Times New Roman"/>
                <a:cs typeface="Times New Roman"/>
              </a:rPr>
              <a:t>hiện</a:t>
            </a:r>
            <a:r>
              <a:rPr lang="en-US" sz="2400" dirty="0">
                <a:latin typeface="Times New Roman"/>
                <a:ea typeface="Times New Roman"/>
                <a:cs typeface="Times New Roman"/>
              </a:rPr>
              <a:t> </a:t>
            </a:r>
            <a:r>
              <a:rPr lang="en-US" sz="2400" dirty="0" err="1">
                <a:latin typeface="Times New Roman"/>
                <a:ea typeface="Times New Roman"/>
                <a:cs typeface="Times New Roman"/>
              </a:rPr>
              <a:t>sự</a:t>
            </a:r>
            <a:r>
              <a:rPr lang="en-US" sz="2400" dirty="0">
                <a:latin typeface="Times New Roman"/>
                <a:ea typeface="Times New Roman"/>
                <a:cs typeface="Times New Roman"/>
              </a:rPr>
              <a:t> </a:t>
            </a:r>
            <a:r>
              <a:rPr lang="en-US" sz="2400" dirty="0" err="1">
                <a:latin typeface="Times New Roman"/>
                <a:ea typeface="Times New Roman"/>
                <a:cs typeface="Times New Roman"/>
              </a:rPr>
              <a:t>yêu</a:t>
            </a:r>
            <a:r>
              <a:rPr lang="en-US" sz="2400" dirty="0">
                <a:latin typeface="Times New Roman"/>
                <a:ea typeface="Times New Roman"/>
                <a:cs typeface="Times New Roman"/>
              </a:rPr>
              <a:t> </a:t>
            </a:r>
            <a:r>
              <a:rPr lang="en-US" sz="2400" dirty="0" err="1">
                <a:latin typeface="Times New Roman"/>
                <a:ea typeface="Times New Roman"/>
                <a:cs typeface="Times New Roman"/>
              </a:rPr>
              <a:t>mến</a:t>
            </a:r>
            <a:r>
              <a:rPr lang="en-US" sz="2400" dirty="0">
                <a:latin typeface="Times New Roman"/>
                <a:ea typeface="Times New Roman"/>
                <a:cs typeface="Times New Roman"/>
              </a:rPr>
              <a:t> </a:t>
            </a:r>
            <a:r>
              <a:rPr lang="en-US" sz="2400" dirty="0" err="1">
                <a:latin typeface="Times New Roman"/>
                <a:ea typeface="Times New Roman"/>
                <a:cs typeface="Times New Roman"/>
              </a:rPr>
              <a:t>đặc</a:t>
            </a:r>
            <a:r>
              <a:rPr lang="en-US" sz="2400" dirty="0">
                <a:latin typeface="Times New Roman"/>
                <a:ea typeface="Times New Roman"/>
                <a:cs typeface="Times New Roman"/>
              </a:rPr>
              <a:t> </a:t>
            </a:r>
            <a:r>
              <a:rPr lang="en-US" sz="2400" dirty="0" err="1">
                <a:latin typeface="Times New Roman"/>
                <a:ea typeface="Times New Roman"/>
                <a:cs typeface="Times New Roman"/>
              </a:rPr>
              <a:t>biệt</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tác</a:t>
            </a:r>
            <a:r>
              <a:rPr lang="en-US" sz="2400" dirty="0">
                <a:latin typeface="Times New Roman"/>
                <a:ea typeface="Times New Roman"/>
                <a:cs typeface="Times New Roman"/>
              </a:rPr>
              <a:t> </a:t>
            </a:r>
            <a:r>
              <a:rPr lang="en-US" sz="2400" dirty="0" err="1">
                <a:latin typeface="Times New Roman"/>
                <a:ea typeface="Times New Roman"/>
                <a:cs typeface="Times New Roman"/>
              </a:rPr>
              <a:t>giả</a:t>
            </a:r>
            <a:r>
              <a:rPr lang="en-US" sz="2400" dirty="0">
                <a:latin typeface="Times New Roman"/>
                <a:ea typeface="Times New Roman"/>
                <a:cs typeface="Times New Roman"/>
              </a:rPr>
              <a:t> </a:t>
            </a:r>
            <a:r>
              <a:rPr lang="en-US" sz="2400" dirty="0" err="1">
                <a:latin typeface="Times New Roman"/>
                <a:ea typeface="Times New Roman"/>
                <a:cs typeface="Times New Roman"/>
              </a:rPr>
              <a:t>đối</a:t>
            </a:r>
            <a:r>
              <a:rPr lang="en-US" sz="2400" dirty="0">
                <a:latin typeface="Times New Roman"/>
                <a:ea typeface="Times New Roman"/>
                <a:cs typeface="Times New Roman"/>
              </a:rPr>
              <a:t> </a:t>
            </a:r>
            <a:r>
              <a:rPr lang="en-US" sz="2400" dirty="0" err="1">
                <a:latin typeface="Times New Roman"/>
                <a:ea typeface="Times New Roman"/>
                <a:cs typeface="Times New Roman"/>
              </a:rPr>
              <a:t>với</a:t>
            </a:r>
            <a:r>
              <a:rPr lang="en-US" sz="2400" dirty="0">
                <a:latin typeface="Times New Roman"/>
                <a:ea typeface="Times New Roman"/>
                <a:cs typeface="Times New Roman"/>
              </a:rPr>
              <a:t> </a:t>
            </a:r>
            <a:r>
              <a:rPr lang="en-US" sz="2400" dirty="0" err="1">
                <a:latin typeface="Times New Roman"/>
                <a:ea typeface="Times New Roman"/>
                <a:cs typeface="Times New Roman"/>
              </a:rPr>
              <a:t>Cô</a:t>
            </a:r>
            <a:r>
              <a:rPr lang="en-US" sz="2400" dirty="0">
                <a:latin typeface="Times New Roman"/>
                <a:ea typeface="Times New Roman"/>
                <a:cs typeface="Times New Roman"/>
              </a:rPr>
              <a:t> </a:t>
            </a:r>
            <a:r>
              <a:rPr lang="en-US" sz="2400" dirty="0" err="1">
                <a:latin typeface="Times New Roman"/>
                <a:ea typeface="Times New Roman"/>
                <a:cs typeface="Times New Roman"/>
              </a:rPr>
              <a:t>Tô</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đoạn</a:t>
            </a:r>
            <a:r>
              <a:rPr lang="en-US" sz="2400" dirty="0">
                <a:latin typeface="Times New Roman"/>
                <a:ea typeface="Times New Roman"/>
                <a:cs typeface="Times New Roman"/>
              </a:rPr>
              <a:t> </a:t>
            </a:r>
            <a:r>
              <a:rPr lang="en-US" sz="2400" dirty="0" err="1">
                <a:latin typeface="Times New Roman"/>
                <a:ea typeface="Times New Roman"/>
                <a:cs typeface="Times New Roman"/>
              </a:rPr>
              <a:t>văn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i="1" dirty="0" err="1">
                <a:latin typeface="Times New Roman"/>
                <a:ea typeface="Times New Roman"/>
                <a:cs typeface="Times New Roman"/>
              </a:rPr>
              <a:t>Ngày</a:t>
            </a:r>
            <a:r>
              <a:rPr lang="en-US" sz="2400" i="1" dirty="0">
                <a:latin typeface="Times New Roman"/>
                <a:ea typeface="Times New Roman"/>
                <a:cs typeface="Times New Roman"/>
              </a:rPr>
              <a:t> </a:t>
            </a:r>
            <a:r>
              <a:rPr lang="en-US" sz="2400" i="1" dirty="0" err="1">
                <a:latin typeface="Times New Roman"/>
                <a:ea typeface="Times New Roman"/>
                <a:cs typeface="Times New Roman"/>
              </a:rPr>
              <a:t>thứ</a:t>
            </a:r>
            <a:r>
              <a:rPr lang="en-US" sz="2400" i="1" dirty="0">
                <a:latin typeface="Times New Roman"/>
                <a:ea typeface="Times New Roman"/>
                <a:cs typeface="Times New Roman"/>
              </a:rPr>
              <a:t> </a:t>
            </a:r>
            <a:r>
              <a:rPr lang="en-US" sz="2400" i="1" dirty="0" err="1">
                <a:latin typeface="Times New Roman"/>
                <a:ea typeface="Times New Roman"/>
                <a:cs typeface="Times New Roman"/>
              </a:rPr>
              <a:t>Năm</a:t>
            </a:r>
            <a:r>
              <a:rPr lang="en-US" sz="2400" i="1" dirty="0">
                <a:latin typeface="Times New Roman"/>
                <a:ea typeface="Times New Roman"/>
                <a:cs typeface="Times New Roman"/>
              </a:rPr>
              <a:t> </a:t>
            </a:r>
            <a:r>
              <a:rPr lang="en-US" sz="2400" i="1" dirty="0" err="1">
                <a:latin typeface="Times New Roman"/>
                <a:ea typeface="Times New Roman"/>
                <a:cs typeface="Times New Roman"/>
              </a:rPr>
              <a:t>trên</a:t>
            </a:r>
            <a:r>
              <a:rPr lang="en-US" sz="2400" i="1" dirty="0">
                <a:latin typeface="Times New Roman"/>
                <a:ea typeface="Times New Roman"/>
                <a:cs typeface="Times New Roman"/>
              </a:rPr>
              <a:t> </a:t>
            </a:r>
            <a:r>
              <a:rPr lang="en-US" sz="2400" i="1" dirty="0" err="1">
                <a:latin typeface="Times New Roman"/>
                <a:ea typeface="Times New Roman"/>
                <a:cs typeface="Times New Roman"/>
              </a:rPr>
              <a:t>đảo</a:t>
            </a:r>
            <a:r>
              <a:rPr lang="en-US" sz="2400" i="1" dirty="0">
                <a:latin typeface="Times New Roman"/>
                <a:ea typeface="Times New Roman"/>
                <a:cs typeface="Times New Roman"/>
              </a:rPr>
              <a:t> </a:t>
            </a:r>
            <a:r>
              <a:rPr lang="en-US" sz="2400" i="1" dirty="0" err="1">
                <a:latin typeface="Times New Roman"/>
                <a:ea typeface="Times New Roman"/>
                <a:cs typeface="Times New Roman"/>
              </a:rPr>
              <a:t>Cô</a:t>
            </a:r>
            <a:r>
              <a:rPr lang="en-US" sz="2400" i="1" dirty="0">
                <a:latin typeface="Times New Roman"/>
                <a:ea typeface="Times New Roman"/>
                <a:cs typeface="Times New Roman"/>
              </a:rPr>
              <a:t> </a:t>
            </a:r>
            <a:r>
              <a:rPr lang="en-US" sz="2400" i="1" dirty="0" err="1">
                <a:latin typeface="Times New Roman"/>
                <a:ea typeface="Times New Roman"/>
                <a:cs typeface="Times New Roman"/>
              </a:rPr>
              <a:t>Tô</a:t>
            </a:r>
            <a:r>
              <a:rPr lang="en-US" sz="2400" i="1" dirty="0">
                <a:latin typeface="Times New Roman"/>
                <a:ea typeface="Times New Roman"/>
                <a:cs typeface="Times New Roman"/>
              </a:rPr>
              <a:t>…</a:t>
            </a:r>
            <a:r>
              <a:rPr lang="en-US" sz="2400" dirty="0">
                <a:latin typeface="Times New Roman"/>
                <a:ea typeface="Times New Roman"/>
                <a:cs typeface="Times New Roman"/>
              </a:rPr>
              <a:t> </a:t>
            </a:r>
            <a:r>
              <a:rPr lang="en-US" sz="2400" i="1" dirty="0" err="1">
                <a:latin typeface="Times New Roman"/>
                <a:ea typeface="Times New Roman"/>
                <a:cs typeface="Times New Roman"/>
              </a:rPr>
              <a:t>theo</a:t>
            </a:r>
            <a:r>
              <a:rPr lang="en-US" sz="2400" i="1" dirty="0">
                <a:latin typeface="Times New Roman"/>
                <a:ea typeface="Times New Roman"/>
                <a:cs typeface="Times New Roman"/>
              </a:rPr>
              <a:t> </a:t>
            </a:r>
            <a:r>
              <a:rPr lang="en-US" sz="2400" i="1" dirty="0" err="1">
                <a:latin typeface="Times New Roman"/>
                <a:ea typeface="Times New Roman"/>
                <a:cs typeface="Times New Roman"/>
              </a:rPr>
              <a:t>mùa</a:t>
            </a:r>
            <a:r>
              <a:rPr lang="en-US" sz="2400" i="1" dirty="0">
                <a:latin typeface="Times New Roman"/>
                <a:ea typeface="Times New Roman"/>
                <a:cs typeface="Times New Roman"/>
              </a:rPr>
              <a:t> </a:t>
            </a:r>
            <a:r>
              <a:rPr lang="en-US" sz="2400" i="1" dirty="0" err="1">
                <a:latin typeface="Times New Roman"/>
                <a:ea typeface="Times New Roman"/>
                <a:cs typeface="Times New Roman"/>
              </a:rPr>
              <a:t>sóng</a:t>
            </a:r>
            <a:r>
              <a:rPr lang="en-US" sz="2400" i="1" dirty="0">
                <a:latin typeface="Times New Roman"/>
                <a:ea typeface="Times New Roman"/>
                <a:cs typeface="Times New Roman"/>
              </a:rPr>
              <a:t> ở </a:t>
            </a:r>
            <a:r>
              <a:rPr lang="en-US" sz="2400" i="1" dirty="0" err="1">
                <a:latin typeface="Times New Roman"/>
                <a:ea typeface="Times New Roman"/>
                <a:cs typeface="Times New Roman"/>
              </a:rPr>
              <a:t>đây</a:t>
            </a:r>
            <a:r>
              <a:rPr lang="en-US" sz="2400" dirty="0">
                <a:latin typeface="Times New Roman"/>
                <a:ea typeface="Times New Roman"/>
                <a:cs typeface="Times New Roman"/>
              </a:rPr>
              <a:t>.</a:t>
            </a:r>
            <a:endParaRPr lang="en-US" sz="2400" dirty="0">
              <a:latin typeface=".VnTime"/>
              <a:ea typeface="Times New Roman"/>
              <a:cs typeface="Times New Roman"/>
            </a:endParaRPr>
          </a:p>
        </p:txBody>
      </p:sp>
      <p:pic>
        <p:nvPicPr>
          <p:cNvPr id="2" name="Picture 1"/>
          <p:cNvPicPr>
            <a:picLocks noChangeAspect="1"/>
          </p:cNvPicPr>
          <p:nvPr/>
        </p:nvPicPr>
        <p:blipFill>
          <a:blip r:embed="rId4"/>
          <a:stretch>
            <a:fillRect/>
          </a:stretch>
        </p:blipFill>
        <p:spPr>
          <a:xfrm>
            <a:off x="5276562" y="1227262"/>
            <a:ext cx="536494" cy="2440248"/>
          </a:xfrm>
          <a:prstGeom prst="rect">
            <a:avLst/>
          </a:prstGeom>
        </p:spPr>
      </p:pic>
      <p:sp>
        <p:nvSpPr>
          <p:cNvPr id="26" name="TextBox 25"/>
          <p:cNvSpPr txBox="1"/>
          <p:nvPr/>
        </p:nvSpPr>
        <p:spPr>
          <a:xfrm>
            <a:off x="5595544" y="1191903"/>
            <a:ext cx="4815970" cy="995350"/>
          </a:xfrm>
          <a:prstGeom prst="rect">
            <a:avLst/>
          </a:prstGeom>
          <a:noFill/>
        </p:spPr>
        <p:txBody>
          <a:bodyPr wrap="square" lIns="71323" tIns="35662" rIns="71323" bIns="35662" rtlCol="0">
            <a:spAutoFit/>
          </a:bodyPr>
          <a:lstStyle/>
          <a:p>
            <a:pPr algn="just" eaLnBrk="0" fontAlgn="base" hangingPunct="0">
              <a:lnSpc>
                <a:spcPct val="150000"/>
              </a:lnSpc>
              <a:spcBef>
                <a:spcPct val="0"/>
              </a:spcBef>
              <a:spcAft>
                <a:spcPct val="0"/>
              </a:spcAft>
            </a:pPr>
            <a:r>
              <a:rPr lang="en-US" sz="2000" b="1" dirty="0">
                <a:solidFill>
                  <a:srgbClr val="002060"/>
                </a:solidFill>
                <a:latin typeface="Times New Roman" panose="02020603050405020304" pitchFamily="18" charset="0"/>
                <a:cs typeface="Times New Roman" panose="02020603050405020304" pitchFamily="18" charset="0"/>
              </a:rPr>
              <a:t>=&gt; </a:t>
            </a:r>
            <a:r>
              <a:rPr lang="en-US" sz="2000" b="1" dirty="0" err="1">
                <a:solidFill>
                  <a:srgbClr val="002060"/>
                </a:solidFill>
                <a:latin typeface="Times New Roman" panose="02020603050405020304" pitchFamily="18" charset="0"/>
                <a:cs typeface="Times New Roman" panose="02020603050405020304" pitchFamily="18" charset="0"/>
              </a:rPr>
              <a:t>Nghệ</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thuật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Liệt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kê</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tính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từ</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ẩn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dụ</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chuyển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đổi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cảm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giác</a:t>
            </a:r>
            <a:r>
              <a:rPr lang="en-US" sz="2000" b="1" dirty="0">
                <a:solidFill>
                  <a:srgbClr val="002060"/>
                </a:solidFill>
                <a:latin typeface="Times New Roman" panose="02020603050405020304" pitchFamily="18" charset="0"/>
                <a:cs typeface="Times New Roman" panose="02020603050405020304" pitchFamily="18" charset="0"/>
              </a:rPr>
              <a:t>, so </a:t>
            </a:r>
            <a:r>
              <a:rPr lang="en-US" sz="2000" b="1" dirty="0" err="1">
                <a:solidFill>
                  <a:srgbClr val="002060"/>
                </a:solidFill>
                <a:latin typeface="Times New Roman" panose="02020603050405020304" pitchFamily="18" charset="0"/>
                <a:cs typeface="Times New Roman" panose="02020603050405020304" pitchFamily="18" charset="0"/>
              </a:rPr>
              <a:t>sánh</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5701945" y="2570389"/>
            <a:ext cx="4850179" cy="995350"/>
          </a:xfrm>
          <a:prstGeom prst="rect">
            <a:avLst/>
          </a:prstGeom>
          <a:noFill/>
        </p:spPr>
        <p:txBody>
          <a:bodyPr wrap="square" lIns="71323" tIns="35662" rIns="71323" bIns="35662" rtlCol="0">
            <a:spAutoFit/>
          </a:bodyPr>
          <a:lstStyle/>
          <a:p>
            <a:pPr algn="just">
              <a:lnSpc>
                <a:spcPct val="150000"/>
              </a:lnSpc>
            </a:pPr>
            <a:r>
              <a:rPr lang="en-US" sz="2000" b="1" dirty="0">
                <a:solidFill>
                  <a:srgbClr val="002060"/>
                </a:solidFill>
                <a:latin typeface="Times New Roman" panose="02020603050405020304" pitchFamily="18" charset="0"/>
                <a:cs typeface="Times New Roman" panose="02020603050405020304" pitchFamily="18" charset="0"/>
              </a:rPr>
              <a:t>=&gt; </a:t>
            </a:r>
            <a:r>
              <a:rPr lang="en-US" sz="2000" b="1" dirty="0" err="1">
                <a:solidFill>
                  <a:srgbClr val="002060"/>
                </a:solidFill>
                <a:latin typeface="Times New Roman" panose="02020603050405020304" pitchFamily="18" charset="0"/>
                <a:cs typeface="Times New Roman" panose="02020603050405020304" pitchFamily="18" charset="0"/>
              </a:rPr>
              <a:t>Thiên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nhiên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trong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trẻo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tràn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đầy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sức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sống</a:t>
            </a: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8864134" y="4925724"/>
            <a:ext cx="1659801" cy="1847182"/>
          </a:xfrm>
          <a:prstGeom prst="rect">
            <a:avLst/>
          </a:prstGeom>
        </p:spPr>
      </p:pic>
    </p:spTree>
    <p:extLst>
      <p:ext uri="{BB962C8B-B14F-4D97-AF65-F5344CB8AC3E}">
        <p14:creationId xmlns:p14="http://schemas.microsoft.com/office/powerpoint/2010/main" val="130803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xit" presetSubtype="1" fill="hold" grpId="1" nodeType="clickEffect">
                                  <p:stCondLst>
                                    <p:cond delay="0"/>
                                  </p:stCondLst>
                                  <p:childTnLst>
                                    <p:animEffect transition="out" filter="wheel(1)">
                                      <p:cBhvr>
                                        <p:cTn id="34" dur="2000"/>
                                        <p:tgtEl>
                                          <p:spTgt spid="25"/>
                                        </p:tgtEl>
                                      </p:cBhvr>
                                    </p:animEffect>
                                    <p:set>
                                      <p:cBhvr>
                                        <p:cTn id="35" dur="1" fill="hold">
                                          <p:stCondLst>
                                            <p:cond delay="1999"/>
                                          </p:stCondLst>
                                        </p:cTn>
                                        <p:tgtEl>
                                          <p:spTgt spid="2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P spid="25" grpId="0"/>
      <p:bldP spid="25" grpId="1"/>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35"/>
          <p:cNvSpPr txBox="1">
            <a:spLocks noGrp="1"/>
          </p:cNvSpPr>
          <p:nvPr>
            <p:ph type="title"/>
          </p:nvPr>
        </p:nvSpPr>
        <p:spPr>
          <a:xfrm>
            <a:off x="2217426" y="551459"/>
            <a:ext cx="6088374" cy="650000"/>
          </a:xfrm>
          <a:prstGeom prst="rect">
            <a:avLst/>
          </a:prstGeom>
        </p:spPr>
        <p:txBody>
          <a:bodyPr spcFirstLastPara="1" vert="horz" wrap="square" lIns="91425" tIns="91425" rIns="91425" bIns="91425" rtlCol="0" anchor="ctr" anchorCtr="0">
            <a:noAutofit/>
          </a:bodyPr>
          <a:lstStyle/>
          <a:p>
            <a:pPr lvl="0"/>
            <a:r>
              <a:rPr lang="en-US" sz="2400" b="1" dirty="0">
                <a:solidFill>
                  <a:srgbClr val="00B0F0"/>
                </a:solidFill>
                <a:latin typeface="Times New Roman" pitchFamily="18" charset="0"/>
                <a:cs typeface="Times New Roman" pitchFamily="18" charset="0"/>
              </a:rPr>
              <a:t>c</a:t>
            </a:r>
            <a:r>
              <a:rPr lang="vi-VN" sz="2400" b="1" dirty="0">
                <a:solidFill>
                  <a:srgbClr val="00B0F0"/>
                </a:solidFill>
                <a:latin typeface="Times New Roman" pitchFamily="18" charset="0"/>
                <a:cs typeface="Times New Roman" pitchFamily="18" charset="0"/>
              </a:rPr>
              <a:t>. </a:t>
            </a:r>
            <a:r>
              <a:rPr lang="vi-VN" sz="2400" b="1" dirty="0">
                <a:solidFill>
                  <a:srgbClr val="00B0F0"/>
                </a:solidFill>
                <a:latin typeface="Times New Roman" pitchFamily="18" charset="0"/>
                <a:cs typeface="Times New Roman" pitchFamily="18" charset="0"/>
              </a:rPr>
              <a:t>Cảnh mặt trời mọc trên biển, đảo Cô Tô</a:t>
            </a:r>
            <a:endParaRPr lang="vi-VN" sz="2400" dirty="0">
              <a:solidFill>
                <a:srgbClr val="00B0F0"/>
              </a:solidFill>
              <a:latin typeface="Times New Roman" pitchFamily="18" charset="0"/>
              <a:cs typeface="Times New Roman" pitchFamily="18" charset="0"/>
            </a:endParaRPr>
          </a:p>
        </p:txBody>
      </p:sp>
      <p:grpSp>
        <p:nvGrpSpPr>
          <p:cNvPr id="1240" name="Google Shape;1240;p35"/>
          <p:cNvGrpSpPr/>
          <p:nvPr/>
        </p:nvGrpSpPr>
        <p:grpSpPr>
          <a:xfrm>
            <a:off x="1587876" y="500609"/>
            <a:ext cx="906819" cy="835517"/>
            <a:chOff x="63850" y="375455"/>
            <a:chExt cx="906819" cy="626638"/>
          </a:xfrm>
        </p:grpSpPr>
        <p:sp>
          <p:nvSpPr>
            <p:cNvPr id="1241" name="Google Shape;1241;p35"/>
            <p:cNvSpPr/>
            <p:nvPr/>
          </p:nvSpPr>
          <p:spPr>
            <a:xfrm flipH="1">
              <a:off x="193552" y="375455"/>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35"/>
            <p:cNvSpPr/>
            <p:nvPr/>
          </p:nvSpPr>
          <p:spPr>
            <a:xfrm flipH="1">
              <a:off x="447847" y="442829"/>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35"/>
            <p:cNvSpPr/>
            <p:nvPr/>
          </p:nvSpPr>
          <p:spPr>
            <a:xfrm flipH="1">
              <a:off x="480218" y="642264"/>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35"/>
            <p:cNvSpPr/>
            <p:nvPr/>
          </p:nvSpPr>
          <p:spPr>
            <a:xfrm flipH="1">
              <a:off x="544957" y="548381"/>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35"/>
            <p:cNvSpPr/>
            <p:nvPr/>
          </p:nvSpPr>
          <p:spPr>
            <a:xfrm flipH="1">
              <a:off x="726492" y="514989"/>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35"/>
            <p:cNvSpPr/>
            <p:nvPr/>
          </p:nvSpPr>
          <p:spPr>
            <a:xfrm flipH="1">
              <a:off x="370576" y="728243"/>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35"/>
            <p:cNvSpPr/>
            <p:nvPr/>
          </p:nvSpPr>
          <p:spPr>
            <a:xfrm flipH="1">
              <a:off x="477637" y="665009"/>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35"/>
            <p:cNvSpPr/>
            <p:nvPr/>
          </p:nvSpPr>
          <p:spPr>
            <a:xfrm flipH="1">
              <a:off x="538827" y="698723"/>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35"/>
            <p:cNvSpPr/>
            <p:nvPr/>
          </p:nvSpPr>
          <p:spPr>
            <a:xfrm flipH="1">
              <a:off x="735257" y="853312"/>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35"/>
            <p:cNvSpPr/>
            <p:nvPr/>
          </p:nvSpPr>
          <p:spPr>
            <a:xfrm flipH="1">
              <a:off x="196788" y="639468"/>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35"/>
            <p:cNvSpPr/>
            <p:nvPr/>
          </p:nvSpPr>
          <p:spPr>
            <a:xfrm flipH="1">
              <a:off x="267657" y="648501"/>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35"/>
            <p:cNvSpPr/>
            <p:nvPr/>
          </p:nvSpPr>
          <p:spPr>
            <a:xfrm flipH="1">
              <a:off x="461183" y="663611"/>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35"/>
            <p:cNvSpPr/>
            <p:nvPr/>
          </p:nvSpPr>
          <p:spPr>
            <a:xfrm flipH="1">
              <a:off x="63850" y="745234"/>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35"/>
            <p:cNvSpPr/>
            <p:nvPr/>
          </p:nvSpPr>
          <p:spPr>
            <a:xfrm flipH="1">
              <a:off x="327095" y="788902"/>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35"/>
            <p:cNvSpPr/>
            <p:nvPr/>
          </p:nvSpPr>
          <p:spPr>
            <a:xfrm flipH="1">
              <a:off x="202463" y="9154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35"/>
            <p:cNvSpPr/>
            <p:nvPr/>
          </p:nvSpPr>
          <p:spPr>
            <a:xfrm flipH="1">
              <a:off x="597700" y="90168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aphicFrame>
        <p:nvGraphicFramePr>
          <p:cNvPr id="2" name="Table 1"/>
          <p:cNvGraphicFramePr>
            <a:graphicFrameLocks noGrp="1"/>
          </p:cNvGraphicFramePr>
          <p:nvPr>
            <p:extLst/>
          </p:nvPr>
        </p:nvGraphicFramePr>
        <p:xfrm>
          <a:off x="2240656" y="1604799"/>
          <a:ext cx="8351144" cy="5024604"/>
        </p:xfrm>
        <a:graphic>
          <a:graphicData uri="http://schemas.openxmlformats.org/drawingml/2006/table">
            <a:tbl>
              <a:tblPr firstRow="1" bandRow="1">
                <a:tableStyleId>{7E9639D4-E3E2-4D34-9284-5A2195B3D0D7}</a:tableStyleId>
              </a:tblPr>
              <a:tblGrid>
                <a:gridCol w="1296524">
                  <a:extLst>
                    <a:ext uri="{9D8B030D-6E8A-4147-A177-3AD203B41FA5}">
                      <a16:colId xmlns:a16="http://schemas.microsoft.com/office/drawing/2014/main" val="20000"/>
                    </a:ext>
                  </a:extLst>
                </a:gridCol>
                <a:gridCol w="2194771">
                  <a:extLst>
                    <a:ext uri="{9D8B030D-6E8A-4147-A177-3AD203B41FA5}">
                      <a16:colId xmlns:a16="http://schemas.microsoft.com/office/drawing/2014/main" val="20001"/>
                    </a:ext>
                  </a:extLst>
                </a:gridCol>
                <a:gridCol w="4859849">
                  <a:extLst>
                    <a:ext uri="{9D8B030D-6E8A-4147-A177-3AD203B41FA5}">
                      <a16:colId xmlns:a16="http://schemas.microsoft.com/office/drawing/2014/main" val="20002"/>
                    </a:ext>
                  </a:extLst>
                </a:gridCol>
              </a:tblGrid>
              <a:tr h="1225513">
                <a:tc>
                  <a:txBody>
                    <a:bodyPr/>
                    <a:lstStyle/>
                    <a:p>
                      <a:pPr algn="ctr">
                        <a:lnSpc>
                          <a:spcPct val="100000"/>
                        </a:lnSpc>
                      </a:pPr>
                      <a:endParaRPr lang="vi-VN" sz="2400" noProof="0" dirty="0"/>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00000"/>
                        </a:lnSpc>
                      </a:pPr>
                      <a:r>
                        <a:rPr lang="vi-VN" sz="2400" noProof="0" dirty="0">
                          <a:solidFill>
                            <a:schemeClr val="accent6"/>
                          </a:solidFill>
                          <a:latin typeface="+mj-lt"/>
                        </a:rPr>
                        <a:t>Khi mặt</a:t>
                      </a:r>
                      <a:r>
                        <a:rPr lang="vi-VN" sz="2400" baseline="0" noProof="0" dirty="0">
                          <a:solidFill>
                            <a:schemeClr val="accent6"/>
                          </a:solidFill>
                          <a:latin typeface="+mj-lt"/>
                        </a:rPr>
                        <a:t> trời chưa nhú lên</a:t>
                      </a:r>
                      <a:endParaRPr lang="vi-VN" sz="2400" b="1" noProof="0" dirty="0">
                        <a:solidFill>
                          <a:schemeClr val="accent6"/>
                        </a:solidFill>
                        <a:latin typeface="+mj-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00000"/>
                        </a:lnSpc>
                      </a:pPr>
                      <a:r>
                        <a:rPr lang="vi-VN" sz="2400" noProof="0" dirty="0">
                          <a:solidFill>
                            <a:schemeClr val="accent6"/>
                          </a:solidFill>
                          <a:latin typeface="+mj-lt"/>
                        </a:rPr>
                        <a:t>Khi mặt</a:t>
                      </a:r>
                      <a:r>
                        <a:rPr lang="vi-VN" sz="2400" baseline="0" noProof="0" dirty="0">
                          <a:solidFill>
                            <a:schemeClr val="accent6"/>
                          </a:solidFill>
                          <a:latin typeface="+mj-lt"/>
                        </a:rPr>
                        <a:t> trời bắt đầu nhú lên</a:t>
                      </a:r>
                      <a:endParaRPr lang="vi-VN" sz="2400" b="1" noProof="0" dirty="0">
                        <a:solidFill>
                          <a:schemeClr val="accent6"/>
                        </a:solidFill>
                        <a:latin typeface="+mj-lt"/>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799091">
                <a:tc>
                  <a:txBody>
                    <a:bodyPr/>
                    <a:lstStyle/>
                    <a:p>
                      <a:pPr algn="ctr">
                        <a:lnSpc>
                          <a:spcPct val="100000"/>
                        </a:lnSpc>
                      </a:pPr>
                      <a:r>
                        <a:rPr lang="vi-VN" sz="2800" b="1" noProof="0" dirty="0">
                          <a:solidFill>
                            <a:srgbClr val="000000"/>
                          </a:solidFill>
                          <a:latin typeface="+mj-lt"/>
                        </a:rPr>
                        <a:t>Hình</a:t>
                      </a:r>
                      <a:r>
                        <a:rPr lang="vi-VN" sz="2800" b="1" baseline="0" noProof="0" dirty="0">
                          <a:solidFill>
                            <a:srgbClr val="000000"/>
                          </a:solidFill>
                          <a:latin typeface="+mj-lt"/>
                        </a:rPr>
                        <a:t> ảnh</a:t>
                      </a:r>
                    </a:p>
                    <a:p>
                      <a:pPr algn="ctr">
                        <a:lnSpc>
                          <a:spcPct val="100000"/>
                        </a:lnSpc>
                      </a:pPr>
                      <a:endParaRPr lang="vi-VN" sz="2400" b="1" baseline="0" noProof="0" dirty="0">
                        <a:solidFill>
                          <a:srgbClr val="000000"/>
                        </a:solidFill>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endParaRPr lang="vi-VN" sz="2400" b="0" i="0" u="none" strike="noStrike" cap="none" noProof="0" dirty="0">
                        <a:solidFill>
                          <a:srgbClr val="000000"/>
                        </a:solidFill>
                        <a:effectLst/>
                        <a:latin typeface="Arial"/>
                        <a:ea typeface="Arial"/>
                        <a:cs typeface="Arial"/>
                        <a:sym typeface="Aria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lgn="just">
                        <a:lnSpc>
                          <a:spcPct val="100000"/>
                        </a:lnSpc>
                        <a:buFont typeface="Arial" pitchFamily="34" charset="0"/>
                        <a:buChar char="•"/>
                      </a:pPr>
                      <a:endParaRPr lang="vi-VN" sz="2400" noProof="0" dirty="0">
                        <a:solidFill>
                          <a:srgbClr val="000000"/>
                        </a:solidFill>
                      </a:endParaRPr>
                    </a:p>
                    <a:p>
                      <a:pPr marL="285750" lvl="0" indent="-285750" algn="just">
                        <a:lnSpc>
                          <a:spcPct val="100000"/>
                        </a:lnSpc>
                        <a:buFont typeface="Arial" pitchFamily="34" charset="0"/>
                        <a:buChar char="•"/>
                      </a:pPr>
                      <a:endParaRPr lang="vi-VN" sz="2400" noProof="0" dirty="0">
                        <a:solidFill>
                          <a:srgbClr val="000000"/>
                        </a:solidFill>
                      </a:endParaRPr>
                    </a:p>
                    <a:p>
                      <a:pPr marL="285750" lvl="0" indent="-285750" algn="just">
                        <a:lnSpc>
                          <a:spcPct val="100000"/>
                        </a:lnSpc>
                        <a:buFont typeface="Arial" pitchFamily="34" charset="0"/>
                        <a:buChar char="•"/>
                      </a:pPr>
                      <a:endParaRPr lang="vi-VN" sz="2400" noProof="0" dirty="0">
                        <a:solidFill>
                          <a:srgbClr val="000000"/>
                        </a:solidFill>
                      </a:endParaRPr>
                    </a:p>
                    <a:p>
                      <a:pPr marL="285750" lvl="0" indent="-285750" algn="just">
                        <a:lnSpc>
                          <a:spcPct val="100000"/>
                        </a:lnSpc>
                        <a:buFont typeface="Arial" pitchFamily="34" charset="0"/>
                        <a:buChar char="•"/>
                      </a:pPr>
                      <a:endParaRPr lang="vi-VN" sz="2400" noProof="0" dirty="0">
                        <a:solidFill>
                          <a:srgbClr val="000000"/>
                        </a:solidFill>
                      </a:endParaRPr>
                    </a:p>
                    <a:p>
                      <a:pPr marL="285750" lvl="0" indent="-285750" algn="just">
                        <a:lnSpc>
                          <a:spcPct val="100000"/>
                        </a:lnSpc>
                        <a:buFont typeface="Arial" pitchFamily="34" charset="0"/>
                        <a:buChar char="•"/>
                      </a:pPr>
                      <a:endParaRPr lang="vi-VN" sz="2400" noProof="0" dirty="0">
                        <a:solidFill>
                          <a:srgbClr val="000000"/>
                        </a:solidFill>
                      </a:endParaRPr>
                    </a:p>
                    <a:p>
                      <a:pPr marL="285750" lvl="0" indent="-285750" algn="just">
                        <a:lnSpc>
                          <a:spcPct val="100000"/>
                        </a:lnSpc>
                        <a:buFont typeface="Arial" pitchFamily="34" charset="0"/>
                        <a:buChar char="•"/>
                      </a:pPr>
                      <a:endParaRPr lang="vi-VN" sz="2400" noProof="0" dirty="0">
                        <a:solidFill>
                          <a:srgbClr val="000000"/>
                        </a:solidFill>
                      </a:endParaRPr>
                    </a:p>
                    <a:p>
                      <a:pPr marL="285750" lvl="0" indent="-285750" algn="just">
                        <a:lnSpc>
                          <a:spcPct val="100000"/>
                        </a:lnSpc>
                        <a:buFont typeface="Arial" pitchFamily="34" charset="0"/>
                        <a:buChar char="•"/>
                      </a:pPr>
                      <a:endParaRPr lang="vi-VN" sz="2400" noProof="0" dirty="0">
                        <a:solidFill>
                          <a:srgbClr val="000000"/>
                        </a:solidFill>
                      </a:endParaRPr>
                    </a:p>
                    <a:p>
                      <a:pPr marL="285750" lvl="0" indent="-285750" algn="just">
                        <a:lnSpc>
                          <a:spcPct val="100000"/>
                        </a:lnSpc>
                        <a:buFont typeface="Arial" pitchFamily="34" charset="0"/>
                        <a:buChar char="•"/>
                      </a:pPr>
                      <a:endParaRPr lang="vi-VN" sz="2400" noProof="0" dirty="0">
                        <a:solidFill>
                          <a:srgbClr val="000000"/>
                        </a:solidFill>
                      </a:endParaRPr>
                    </a:p>
                    <a:p>
                      <a:pPr marL="285750" lvl="0" indent="-285750" algn="just">
                        <a:lnSpc>
                          <a:spcPct val="100000"/>
                        </a:lnSpc>
                        <a:buFont typeface="Arial" pitchFamily="34" charset="0"/>
                        <a:buChar char="•"/>
                      </a:pPr>
                      <a:endParaRPr lang="vi-VN" sz="2400" noProof="0" dirty="0">
                        <a:solidFill>
                          <a:srgbClr val="000000"/>
                        </a:solidFill>
                      </a:endParaRPr>
                    </a:p>
                    <a:p>
                      <a:pPr marL="285750" lvl="0" indent="-285750" algn="just">
                        <a:lnSpc>
                          <a:spcPct val="100000"/>
                        </a:lnSpc>
                        <a:buFont typeface="Arial" pitchFamily="34" charset="0"/>
                        <a:buChar char="•"/>
                      </a:pPr>
                      <a:endParaRPr lang="vi-VN" sz="2400" noProof="0" dirty="0">
                        <a:solidFill>
                          <a:srgbClr val="000000"/>
                        </a:solidFill>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3587940" y="3234899"/>
            <a:ext cx="2127060" cy="2308324"/>
          </a:xfrm>
          <a:prstGeom prst="rect">
            <a:avLst/>
          </a:prstGeom>
        </p:spPr>
        <p:txBody>
          <a:bodyPr wrap="square">
            <a:spAutoFit/>
          </a:bodyPr>
          <a:lstStyle/>
          <a:p>
            <a:pPr marL="285750" indent="-285750">
              <a:buClr>
                <a:srgbClr val="000000"/>
              </a:buClr>
              <a:buFont typeface="Arial" pitchFamily="34" charset="0"/>
              <a:buChar char="•"/>
              <a:defRPr/>
            </a:pPr>
            <a:r>
              <a:rPr lang="vi-VN" sz="2400" kern="0" dirty="0">
                <a:solidFill>
                  <a:srgbClr val="000000"/>
                </a:solidFill>
                <a:latin typeface="+mj-lt"/>
                <a:cs typeface="Arial"/>
                <a:sym typeface="Arial"/>
              </a:rPr>
              <a:t>Chân trời trong, sạch như tấm kính.</a:t>
            </a:r>
          </a:p>
          <a:p>
            <a:pPr marL="285750" indent="-285750" algn="just">
              <a:buClr>
                <a:srgbClr val="000000"/>
              </a:buClr>
              <a:buFont typeface="Wingdings"/>
              <a:buChar char="à"/>
              <a:defRPr/>
            </a:pPr>
            <a:r>
              <a:rPr lang="vi-VN" sz="2400" kern="0" dirty="0">
                <a:solidFill>
                  <a:srgbClr val="000000"/>
                </a:solidFill>
                <a:latin typeface="+mj-lt"/>
                <a:cs typeface="Arial"/>
                <a:sym typeface="Arial"/>
              </a:rPr>
              <a:t>Độ trong, sạch và sáng.</a:t>
            </a:r>
          </a:p>
        </p:txBody>
      </p:sp>
      <p:sp>
        <p:nvSpPr>
          <p:cNvPr id="4" name="Rectangle 3"/>
          <p:cNvSpPr/>
          <p:nvPr/>
        </p:nvSpPr>
        <p:spPr>
          <a:xfrm>
            <a:off x="5638800" y="2819400"/>
            <a:ext cx="5029200" cy="3785652"/>
          </a:xfrm>
          <a:prstGeom prst="rect">
            <a:avLst/>
          </a:prstGeom>
        </p:spPr>
        <p:txBody>
          <a:bodyPr wrap="square">
            <a:spAutoFit/>
          </a:bodyPr>
          <a:lstStyle/>
          <a:p>
            <a:pPr marL="285750" indent="-285750" algn="just">
              <a:buClr>
                <a:srgbClr val="000000"/>
              </a:buClr>
              <a:buFont typeface="Arial" pitchFamily="34" charset="0"/>
              <a:buChar char="•"/>
            </a:pPr>
            <a:r>
              <a:rPr lang="vi-VN" sz="2400" kern="0" dirty="0">
                <a:solidFill>
                  <a:srgbClr val="000000"/>
                </a:solidFill>
                <a:latin typeface="+mj-lt"/>
                <a:cs typeface="Arial"/>
                <a:sym typeface="Arial"/>
              </a:rPr>
              <a:t>Mặt trời như lòng đỏ trứng thiên nhiên đầy đặn, hồng hào thăm thẳm.</a:t>
            </a:r>
          </a:p>
          <a:p>
            <a:pPr algn="just">
              <a:buClr>
                <a:srgbClr val="000000"/>
              </a:buClr>
              <a:buFont typeface="Arial"/>
              <a:buNone/>
            </a:pPr>
            <a:r>
              <a:rPr lang="vi-VN" sz="2400" kern="0" dirty="0">
                <a:solidFill>
                  <a:srgbClr val="000000"/>
                </a:solidFill>
                <a:latin typeface="+mj-lt"/>
                <a:cs typeface="Arial"/>
                <a:sym typeface="Wingdings"/>
              </a:rPr>
              <a:t></a:t>
            </a:r>
            <a:r>
              <a:rPr lang="vi-VN" sz="2400" kern="0" dirty="0">
                <a:solidFill>
                  <a:srgbClr val="000000"/>
                </a:solidFill>
                <a:latin typeface="+mj-lt"/>
                <a:cs typeface="Arial"/>
                <a:sym typeface="Arial"/>
              </a:rPr>
              <a:t> Kết hợp từ mới lạ: hồng hào: chỉ màu sắc, thăm thẳm: chỉ độ sâu.</a:t>
            </a:r>
          </a:p>
          <a:p>
            <a:pPr marL="285750" indent="-285750" algn="just">
              <a:buClr>
                <a:srgbClr val="000000"/>
              </a:buClr>
              <a:buFont typeface="Arial" pitchFamily="34" charset="0"/>
              <a:buChar char="•"/>
            </a:pPr>
            <a:r>
              <a:rPr lang="vi-VN" sz="2400" kern="0" dirty="0">
                <a:solidFill>
                  <a:srgbClr val="000000"/>
                </a:solidFill>
                <a:latin typeface="+mj-lt"/>
                <a:cs typeface="Arial"/>
                <a:sym typeface="Arial"/>
              </a:rPr>
              <a:t>Bầu trời: mâm bạc đường kính mâm rộng bằng cả một cái chân trời màu ngọc trai nước biển hửng hồng; mâm lễ phẩm tiến ra từ trong bình minh.</a:t>
            </a:r>
          </a:p>
          <a:p>
            <a:pPr algn="just">
              <a:buClr>
                <a:srgbClr val="000000"/>
              </a:buClr>
              <a:buFont typeface="Arial"/>
              <a:buNone/>
            </a:pPr>
            <a:r>
              <a:rPr lang="vi-VN" sz="2400" kern="0" dirty="0">
                <a:solidFill>
                  <a:srgbClr val="000000"/>
                </a:solidFill>
                <a:latin typeface="+mj-lt"/>
                <a:cs typeface="Arial"/>
                <a:sym typeface="Wingdings"/>
              </a:rPr>
              <a:t></a:t>
            </a:r>
            <a:r>
              <a:rPr lang="vi-VN" sz="2400" kern="0" dirty="0">
                <a:solidFill>
                  <a:srgbClr val="000000"/>
                </a:solidFill>
                <a:latin typeface="+mj-lt"/>
                <a:cs typeface="Arial"/>
                <a:sym typeface="Arial"/>
              </a:rPr>
              <a:t> Hình ảnh nên thơ, tưởng tượng phong phú, lối viết độc lạ, tài hoa.</a:t>
            </a:r>
          </a:p>
        </p:txBody>
      </p:sp>
    </p:spTree>
    <p:extLst>
      <p:ext uri="{BB962C8B-B14F-4D97-AF65-F5344CB8AC3E}">
        <p14:creationId xmlns:p14="http://schemas.microsoft.com/office/powerpoint/2010/main" val="402533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424023"/>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1524000" y="571500"/>
            <a:ext cx="9144000" cy="5715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06748" y="668973"/>
            <a:ext cx="3398653" cy="456741"/>
          </a:xfrm>
          <a:prstGeom prst="rect">
            <a:avLst/>
          </a:prstGeom>
          <a:noFill/>
        </p:spPr>
        <p:txBody>
          <a:bodyPr wrap="square" lIns="71323" tIns="35662" rIns="71323" bIns="35662" rtlCol="0">
            <a:spAutoFit/>
          </a:bodyPr>
          <a:lstStyle/>
          <a:p>
            <a:pPr eaLnBrk="0" fontAlgn="base" hangingPunct="0">
              <a:spcBef>
                <a:spcPct val="0"/>
              </a:spcBef>
              <a:spcAft>
                <a:spcPct val="0"/>
              </a:spcAft>
            </a:pPr>
            <a:r>
              <a:rPr lang="en-US" sz="2500" b="1" dirty="0">
                <a:solidFill>
                  <a:srgbClr val="C00000"/>
                </a:solidFill>
                <a:latin typeface="Times New Roman" panose="02020603050405020304" pitchFamily="18" charset="0"/>
                <a:cs typeface="Times New Roman" panose="02020603050405020304" pitchFamily="18" charset="0"/>
              </a:rPr>
              <a:t>II. </a:t>
            </a:r>
            <a:r>
              <a:rPr lang="en-US" sz="2500" b="1" dirty="0" err="1">
                <a:solidFill>
                  <a:srgbClr val="C00000"/>
                </a:solidFill>
                <a:latin typeface="Times New Roman" panose="02020603050405020304" pitchFamily="18" charset="0"/>
                <a:cs typeface="Times New Roman" panose="02020603050405020304" pitchFamily="18" charset="0"/>
              </a:rPr>
              <a:t>Tìm</a:t>
            </a:r>
            <a:r>
              <a:rPr lang="en-US" sz="2500" b="1" dirty="0">
                <a:solidFill>
                  <a:srgbClr val="C00000"/>
                </a:solidFill>
                <a:latin typeface="Times New Roman" panose="02020603050405020304" pitchFamily="18" charset="0"/>
                <a:cs typeface="Times New Roman" panose="02020603050405020304" pitchFamily="18" charset="0"/>
              </a:rPr>
              <a:t> </a:t>
            </a:r>
            <a:r>
              <a:rPr lang="en-US" sz="2500" b="1" dirty="0" err="1">
                <a:solidFill>
                  <a:srgbClr val="C00000"/>
                </a:solidFill>
                <a:latin typeface="Times New Roman" panose="02020603050405020304" pitchFamily="18" charset="0"/>
                <a:cs typeface="Times New Roman" panose="02020603050405020304" pitchFamily="18" charset="0"/>
              </a:rPr>
              <a:t>hiểu</a:t>
            </a:r>
            <a:r>
              <a:rPr lang="en-US" sz="2500" b="1" dirty="0">
                <a:solidFill>
                  <a:srgbClr val="C00000"/>
                </a:solidFill>
                <a:latin typeface="Times New Roman" panose="02020603050405020304" pitchFamily="18" charset="0"/>
                <a:cs typeface="Times New Roman" panose="02020603050405020304" pitchFamily="18" charset="0"/>
              </a:rPr>
              <a:t> chi </a:t>
            </a:r>
            <a:r>
              <a:rPr lang="en-US" sz="2500" b="1" dirty="0" err="1">
                <a:solidFill>
                  <a:srgbClr val="C00000"/>
                </a:solidFill>
                <a:latin typeface="Times New Roman" panose="02020603050405020304" pitchFamily="18" charset="0"/>
                <a:cs typeface="Times New Roman" panose="02020603050405020304" pitchFamily="18" charset="0"/>
              </a:rPr>
              <a:t>tiết</a:t>
            </a:r>
            <a:endParaRPr lang="en-US" sz="25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935350" y="1253754"/>
            <a:ext cx="5505671" cy="425964"/>
          </a:xfrm>
          <a:prstGeom prst="rect">
            <a:avLst/>
          </a:prstGeom>
          <a:noFill/>
        </p:spPr>
        <p:txBody>
          <a:bodyPr wrap="square" lIns="71323" tIns="35662" rIns="71323" bIns="35662" rtlCol="0">
            <a:spAutoFit/>
          </a:bodyPr>
          <a:lstStyle/>
          <a:p>
            <a:pPr eaLnBrk="0" fontAlgn="base" hangingPunct="0">
              <a:spcBef>
                <a:spcPct val="0"/>
              </a:spcBef>
              <a:spcAft>
                <a:spcPct val="0"/>
              </a:spcAft>
            </a:pPr>
            <a:r>
              <a:rPr lang="en-US" sz="2300" b="1" dirty="0">
                <a:solidFill>
                  <a:srgbClr val="FF0000"/>
                </a:solidFill>
                <a:latin typeface="Times New Roman" panose="02020603050405020304" pitchFamily="18" charset="0"/>
                <a:cs typeface="Times New Roman" panose="02020603050405020304" pitchFamily="18" charset="0"/>
              </a:rPr>
              <a:t>2. </a:t>
            </a:r>
            <a:r>
              <a:rPr lang="en-US" sz="2300" b="1" dirty="0" err="1">
                <a:solidFill>
                  <a:srgbClr val="FF0000"/>
                </a:solidFill>
                <a:latin typeface="Times New Roman" panose="02020603050405020304" pitchFamily="18" charset="0"/>
                <a:cs typeface="Times New Roman" panose="02020603050405020304" pitchFamily="18" charset="0"/>
              </a:rPr>
              <a:t>Cảnh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mặt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trời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mọc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trên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biển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Cô</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Tô</a:t>
            </a:r>
            <a:endParaRPr lang="en-US" sz="23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133600" y="2120326"/>
            <a:ext cx="8452440" cy="2288012"/>
          </a:xfrm>
          <a:prstGeom prst="rect">
            <a:avLst/>
          </a:prstGeom>
          <a:noFill/>
        </p:spPr>
        <p:txBody>
          <a:bodyPr wrap="square" lIns="71323" tIns="35662" rIns="71323" bIns="35662" rtlCol="0">
            <a:spAutoFit/>
          </a:bodyPr>
          <a:lstStyle/>
          <a:p>
            <a:pPr algn="ctr" eaLnBrk="0" fontAlgn="base" hangingPunct="0">
              <a:lnSpc>
                <a:spcPct val="200000"/>
              </a:lnSpc>
              <a:spcBef>
                <a:spcPct val="0"/>
              </a:spcBef>
              <a:spcAft>
                <a:spcPct val="0"/>
              </a:spcAft>
            </a:pPr>
            <a:r>
              <a:rPr lang="en-US" sz="2400" b="1" dirty="0" err="1">
                <a:solidFill>
                  <a:srgbClr val="7030A0"/>
                </a:solidFill>
                <a:latin typeface="Times New Roman" panose="02020603050405020304" pitchFamily="18" charset="0"/>
                <a:cs typeface="Times New Roman" panose="02020603050405020304" pitchFamily="18" charset="0"/>
              </a:rPr>
              <a:t>Vị</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trí</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quan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sát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của</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giả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từ</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đâu</a:t>
            </a:r>
            <a:r>
              <a:rPr lang="en-US" sz="2400" b="1" dirty="0">
                <a:solidFill>
                  <a:srgbClr val="7030A0"/>
                </a:solidFill>
                <a:latin typeface="Times New Roman" panose="02020603050405020304" pitchFamily="18" charset="0"/>
                <a:cs typeface="Times New Roman" panose="02020603050405020304" pitchFamily="18" charset="0"/>
              </a:rPr>
              <a:t>? </a:t>
            </a:r>
          </a:p>
          <a:p>
            <a:pPr algn="ctr" eaLnBrk="0" fontAlgn="base" hangingPunct="0">
              <a:lnSpc>
                <a:spcPct val="200000"/>
              </a:lnSpc>
              <a:spcBef>
                <a:spcPct val="0"/>
              </a:spcBef>
              <a:spcAft>
                <a:spcPct val="0"/>
              </a:spcAft>
            </a:pPr>
            <a:r>
              <a:rPr lang="en-US" sz="2400" b="1" dirty="0" err="1">
                <a:solidFill>
                  <a:srgbClr val="7030A0"/>
                </a:solidFill>
                <a:latin typeface="Times New Roman" panose="02020603050405020304" pitchFamily="18" charset="0"/>
                <a:cs typeface="Times New Roman" panose="02020603050405020304" pitchFamily="18" charset="0"/>
              </a:rPr>
              <a:t>Cảnh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mặt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trời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mọc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lên</a:t>
            </a:r>
            <a:r>
              <a:rPr lang="en-US" sz="2400" b="1" dirty="0">
                <a:solidFill>
                  <a:srgbClr val="7030A0"/>
                </a:solidFill>
                <a:latin typeface="Times New Roman" panose="02020603050405020304" pitchFamily="18" charset="0"/>
                <a:cs typeface="Times New Roman" panose="02020603050405020304" pitchFamily="18" charset="0"/>
              </a:rPr>
              <a:t> qua </a:t>
            </a:r>
            <a:r>
              <a:rPr lang="en-US" sz="2400" b="1" dirty="0" err="1">
                <a:solidFill>
                  <a:srgbClr val="7030A0"/>
                </a:solidFill>
                <a:latin typeface="Times New Roman" panose="02020603050405020304" pitchFamily="18" charset="0"/>
                <a:cs typeface="Times New Roman" panose="02020603050405020304" pitchFamily="18" charset="0"/>
              </a:rPr>
              <a:t>những</a:t>
            </a:r>
            <a:r>
              <a:rPr lang="en-US" sz="2400" b="1" dirty="0">
                <a:solidFill>
                  <a:srgbClr val="7030A0"/>
                </a:solidFill>
                <a:latin typeface="Times New Roman" panose="02020603050405020304" pitchFamily="18" charset="0"/>
                <a:cs typeface="Times New Roman" panose="02020603050405020304" pitchFamily="18" charset="0"/>
              </a:rPr>
              <a:t> chi </a:t>
            </a:r>
            <a:r>
              <a:rPr lang="en-US" sz="2400" b="1" dirty="0" err="1">
                <a:solidFill>
                  <a:srgbClr val="7030A0"/>
                </a:solidFill>
                <a:latin typeface="Times New Roman" panose="02020603050405020304" pitchFamily="18" charset="0"/>
                <a:cs typeface="Times New Roman" panose="02020603050405020304" pitchFamily="18" charset="0"/>
              </a:rPr>
              <a:t>tiết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nào</a:t>
            </a:r>
            <a:r>
              <a:rPr lang="en-US" sz="2400" b="1" dirty="0">
                <a:solidFill>
                  <a:srgbClr val="7030A0"/>
                </a:solidFill>
                <a:latin typeface="Times New Roman" panose="02020603050405020304" pitchFamily="18" charset="0"/>
                <a:cs typeface="Times New Roman" panose="02020603050405020304" pitchFamily="18" charset="0"/>
              </a:rPr>
              <a:t>?</a:t>
            </a:r>
          </a:p>
          <a:p>
            <a:pPr algn="ctr" eaLnBrk="0" fontAlgn="base" hangingPunct="0">
              <a:lnSpc>
                <a:spcPct val="200000"/>
              </a:lnSpc>
              <a:spcBef>
                <a:spcPct val="0"/>
              </a:spcBef>
              <a:spcAft>
                <a:spcPct val="0"/>
              </a:spcAft>
            </a:pPr>
            <a:r>
              <a:rPr lang="en-US" sz="2400" b="1" dirty="0" err="1">
                <a:solidFill>
                  <a:srgbClr val="7030A0"/>
                </a:solidFill>
                <a:latin typeface="Times New Roman" panose="02020603050405020304" pitchFamily="18" charset="0"/>
                <a:cs typeface="Times New Roman" panose="02020603050405020304" pitchFamily="18" charset="0"/>
              </a:rPr>
              <a:t>Tác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giả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sử</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dụng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pháp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từ</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nào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để</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miêu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tả</a:t>
            </a:r>
            <a:r>
              <a:rPr lang="en-US" sz="24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488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424023"/>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1524000" y="571500"/>
            <a:ext cx="9144000" cy="5715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29676" y="1812891"/>
            <a:ext cx="8732653" cy="2682910"/>
          </a:xfrm>
          <a:prstGeom prst="rect">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eaLnBrk="0" fontAlgn="base" hangingPunct="0">
              <a:spcBef>
                <a:spcPct val="0"/>
              </a:spcBef>
              <a:spcAft>
                <a:spcPct val="0"/>
              </a:spcAft>
            </a:pPr>
            <a:endParaRPr lang="en-US">
              <a:solidFill>
                <a:prstClr val="white"/>
              </a:solidFill>
            </a:endParaRPr>
          </a:p>
        </p:txBody>
      </p:sp>
      <p:sp>
        <p:nvSpPr>
          <p:cNvPr id="2" name="TextBox 1"/>
          <p:cNvSpPr txBox="1"/>
          <p:nvPr/>
        </p:nvSpPr>
        <p:spPr>
          <a:xfrm>
            <a:off x="1706748" y="668973"/>
            <a:ext cx="4008253" cy="456741"/>
          </a:xfrm>
          <a:prstGeom prst="rect">
            <a:avLst/>
          </a:prstGeom>
          <a:noFill/>
        </p:spPr>
        <p:txBody>
          <a:bodyPr wrap="square" lIns="71323" tIns="35662" rIns="71323" bIns="35662" rtlCol="0">
            <a:spAutoFit/>
          </a:bodyPr>
          <a:lstStyle/>
          <a:p>
            <a:pPr eaLnBrk="0" fontAlgn="base" hangingPunct="0">
              <a:spcBef>
                <a:spcPct val="0"/>
              </a:spcBef>
              <a:spcAft>
                <a:spcPct val="0"/>
              </a:spcAft>
            </a:pPr>
            <a:r>
              <a:rPr lang="en-US" sz="2500" b="1" dirty="0">
                <a:solidFill>
                  <a:srgbClr val="C00000"/>
                </a:solidFill>
                <a:latin typeface="Times New Roman" panose="02020603050405020304" pitchFamily="18" charset="0"/>
                <a:cs typeface="Times New Roman" panose="02020603050405020304" pitchFamily="18" charset="0"/>
              </a:rPr>
              <a:t>II. </a:t>
            </a:r>
            <a:r>
              <a:rPr lang="en-US" sz="2500" b="1" dirty="0" err="1">
                <a:solidFill>
                  <a:srgbClr val="C00000"/>
                </a:solidFill>
                <a:latin typeface="Times New Roman" panose="02020603050405020304" pitchFamily="18" charset="0"/>
                <a:cs typeface="Times New Roman" panose="02020603050405020304" pitchFamily="18" charset="0"/>
              </a:rPr>
              <a:t>Tìm</a:t>
            </a:r>
            <a:r>
              <a:rPr lang="en-US" sz="2500" b="1" dirty="0">
                <a:solidFill>
                  <a:srgbClr val="C00000"/>
                </a:solidFill>
                <a:latin typeface="Times New Roman" panose="02020603050405020304" pitchFamily="18" charset="0"/>
                <a:cs typeface="Times New Roman" panose="02020603050405020304" pitchFamily="18" charset="0"/>
              </a:rPr>
              <a:t> </a:t>
            </a:r>
            <a:r>
              <a:rPr lang="en-US" sz="2500" b="1" dirty="0" err="1">
                <a:solidFill>
                  <a:srgbClr val="C00000"/>
                </a:solidFill>
                <a:latin typeface="Times New Roman" panose="02020603050405020304" pitchFamily="18" charset="0"/>
                <a:cs typeface="Times New Roman" panose="02020603050405020304" pitchFamily="18" charset="0"/>
              </a:rPr>
              <a:t>hiểu</a:t>
            </a:r>
            <a:r>
              <a:rPr lang="en-US" sz="2500" b="1" dirty="0">
                <a:solidFill>
                  <a:srgbClr val="C00000"/>
                </a:solidFill>
                <a:latin typeface="Times New Roman" panose="02020603050405020304" pitchFamily="18" charset="0"/>
                <a:cs typeface="Times New Roman" panose="02020603050405020304" pitchFamily="18" charset="0"/>
              </a:rPr>
              <a:t> chi </a:t>
            </a:r>
            <a:r>
              <a:rPr lang="en-US" sz="2500" b="1" dirty="0" err="1">
                <a:solidFill>
                  <a:srgbClr val="C00000"/>
                </a:solidFill>
                <a:latin typeface="Times New Roman" panose="02020603050405020304" pitchFamily="18" charset="0"/>
                <a:cs typeface="Times New Roman" panose="02020603050405020304" pitchFamily="18" charset="0"/>
              </a:rPr>
              <a:t>tiết</a:t>
            </a:r>
            <a:endParaRPr lang="en-US" sz="25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935350" y="1253754"/>
            <a:ext cx="5505671" cy="425964"/>
          </a:xfrm>
          <a:prstGeom prst="rect">
            <a:avLst/>
          </a:prstGeom>
          <a:noFill/>
        </p:spPr>
        <p:txBody>
          <a:bodyPr wrap="square" lIns="71323" tIns="35662" rIns="71323" bIns="35662" rtlCol="0">
            <a:spAutoFit/>
          </a:bodyPr>
          <a:lstStyle/>
          <a:p>
            <a:pPr eaLnBrk="0" fontAlgn="base" hangingPunct="0">
              <a:spcBef>
                <a:spcPct val="0"/>
              </a:spcBef>
              <a:spcAft>
                <a:spcPct val="0"/>
              </a:spcAft>
            </a:pPr>
            <a:r>
              <a:rPr lang="en-US" sz="2300" b="1" dirty="0">
                <a:solidFill>
                  <a:srgbClr val="FF0000"/>
                </a:solidFill>
                <a:latin typeface="Times New Roman" panose="02020603050405020304" pitchFamily="18" charset="0"/>
                <a:cs typeface="Times New Roman" panose="02020603050405020304" pitchFamily="18" charset="0"/>
              </a:rPr>
              <a:t>2. </a:t>
            </a:r>
            <a:r>
              <a:rPr lang="en-US" sz="2300" b="1" dirty="0" err="1">
                <a:solidFill>
                  <a:srgbClr val="FF0000"/>
                </a:solidFill>
                <a:latin typeface="Times New Roman" panose="02020603050405020304" pitchFamily="18" charset="0"/>
                <a:cs typeface="Times New Roman" panose="02020603050405020304" pitchFamily="18" charset="0"/>
              </a:rPr>
              <a:t>Cảnh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mặt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trời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mọc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trên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biển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Cô</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Tô</a:t>
            </a:r>
            <a:endParaRPr lang="en-US" sz="23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999145" y="1995008"/>
            <a:ext cx="7818253" cy="2288012"/>
          </a:xfrm>
          <a:prstGeom prst="rect">
            <a:avLst/>
          </a:prstGeom>
          <a:noFill/>
          <a:ln>
            <a:noFill/>
          </a:ln>
        </p:spPr>
        <p:txBody>
          <a:bodyPr wrap="square" lIns="71323" tIns="35662" rIns="71323" bIns="35662" rtlCol="0">
            <a:spAutoFit/>
          </a:bodyPr>
          <a:lstStyle/>
          <a:p>
            <a:pPr algn="just" eaLnBrk="0" fontAlgn="base" hangingPunct="0">
              <a:lnSpc>
                <a:spcPct val="200000"/>
              </a:lnSpc>
              <a:spcBef>
                <a:spcPct val="0"/>
              </a:spcBef>
              <a:spcAft>
                <a:spcPct val="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Thức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dậy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từ</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canh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tư</a:t>
            </a:r>
            <a:r>
              <a:rPr lang="en-US" sz="2400" b="1" dirty="0">
                <a:solidFill>
                  <a:srgbClr val="0000CC"/>
                </a:solidFill>
                <a:latin typeface="Times New Roman" panose="02020603050405020304" pitchFamily="18" charset="0"/>
                <a:cs typeface="Times New Roman" panose="02020603050405020304" pitchFamily="18" charset="0"/>
              </a:rPr>
              <a:t> -&gt; </a:t>
            </a:r>
            <a:r>
              <a:rPr lang="en-US" sz="2400" b="1" dirty="0" err="1">
                <a:solidFill>
                  <a:srgbClr val="0000CC"/>
                </a:solidFill>
                <a:latin typeface="Times New Roman" panose="02020603050405020304" pitchFamily="18" charset="0"/>
                <a:cs typeface="Times New Roman" panose="02020603050405020304" pitchFamily="18" charset="0"/>
              </a:rPr>
              <a:t>sớm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sủa</a:t>
            </a:r>
            <a:endParaRPr lang="en-US" sz="2400" b="1" dirty="0">
              <a:solidFill>
                <a:srgbClr val="0000CC"/>
              </a:solidFill>
              <a:latin typeface="Times New Roman" panose="02020603050405020304" pitchFamily="18" charset="0"/>
              <a:cs typeface="Times New Roman" panose="02020603050405020304" pitchFamily="18" charset="0"/>
            </a:endParaRPr>
          </a:p>
          <a:p>
            <a:pPr algn="just" eaLnBrk="0" fontAlgn="base" hangingPunct="0">
              <a:lnSpc>
                <a:spcPct val="200000"/>
              </a:lnSpc>
              <a:spcBef>
                <a:spcPct val="0"/>
              </a:spcBef>
              <a:spcAft>
                <a:spcPct val="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tận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đầu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mũi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đảo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rình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mặt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lên</a:t>
            </a:r>
            <a:r>
              <a:rPr lang="en-US" sz="2400" b="1" dirty="0">
                <a:solidFill>
                  <a:srgbClr val="0000CC"/>
                </a:solidFill>
                <a:latin typeface="Times New Roman" panose="02020603050405020304" pitchFamily="18" charset="0"/>
                <a:cs typeface="Times New Roman" panose="02020603050405020304" pitchFamily="18" charset="0"/>
              </a:rPr>
              <a:t> -&gt; </a:t>
            </a:r>
            <a:r>
              <a:rPr lang="en-US" sz="2400" b="1" dirty="0" err="1">
                <a:solidFill>
                  <a:srgbClr val="0000CC"/>
                </a:solidFill>
                <a:latin typeface="Times New Roman" panose="02020603050405020304" pitchFamily="18" charset="0"/>
                <a:cs typeface="Times New Roman" panose="02020603050405020304" pitchFamily="18" charset="0"/>
              </a:rPr>
              <a:t>công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trân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trọng</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583145" y="3955890"/>
            <a:ext cx="4061528" cy="2338387"/>
          </a:xfrm>
          <a:prstGeom prst="rect">
            <a:avLst/>
          </a:prstGeom>
        </p:spPr>
      </p:pic>
    </p:spTree>
    <p:extLst>
      <p:ext uri="{BB962C8B-B14F-4D97-AF65-F5344CB8AC3E}">
        <p14:creationId xmlns:p14="http://schemas.microsoft.com/office/powerpoint/2010/main" val="185710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424023"/>
          <p:cNvPicPr>
            <a:picLocks noChangeAspect="1" noChangeArrowheads="1"/>
          </p:cNvPicPr>
          <p:nvPr/>
        </p:nvPicPr>
        <p:blipFill>
          <a:blip r:embed="rId3">
            <a:lum bright="54000"/>
            <a:extLst>
              <a:ext uri="{28A0092B-C50C-407E-A947-70E740481C1C}">
                <a14:useLocalDpi xmlns:a14="http://schemas.microsoft.com/office/drawing/2010/main" val="0"/>
              </a:ext>
            </a:extLst>
          </a:blip>
          <a:srcRect/>
          <a:stretch>
            <a:fillRect/>
          </a:stretch>
        </p:blipFill>
        <p:spPr bwMode="auto">
          <a:xfrm>
            <a:off x="1524000" y="571500"/>
            <a:ext cx="9144000" cy="5715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1" y="914401"/>
            <a:ext cx="8732653" cy="2037447"/>
          </a:xfrm>
          <a:prstGeom prst="rect">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eaLnBrk="0" fontAlgn="base" hangingPunct="0">
              <a:spcBef>
                <a:spcPct val="0"/>
              </a:spcBef>
              <a:spcAft>
                <a:spcPct val="0"/>
              </a:spcAft>
            </a:pPr>
            <a:endParaRPr lang="en-US">
              <a:solidFill>
                <a:prstClr val="white"/>
              </a:solidFill>
            </a:endParaRPr>
          </a:p>
        </p:txBody>
      </p:sp>
      <p:sp>
        <p:nvSpPr>
          <p:cNvPr id="10" name="TextBox 9"/>
          <p:cNvSpPr txBox="1"/>
          <p:nvPr/>
        </p:nvSpPr>
        <p:spPr>
          <a:xfrm>
            <a:off x="1579983" y="-74829"/>
            <a:ext cx="9126894" cy="3026676"/>
          </a:xfrm>
          <a:prstGeom prst="rect">
            <a:avLst/>
          </a:prstGeom>
          <a:noFill/>
          <a:ln>
            <a:noFill/>
          </a:ln>
        </p:spPr>
        <p:txBody>
          <a:bodyPr wrap="square" lIns="71323" tIns="35662" rIns="71323" bIns="35662" rtlCol="0">
            <a:spAutoFit/>
          </a:bodyPr>
          <a:lstStyle/>
          <a:p>
            <a:pPr algn="just" eaLnBrk="0" fontAlgn="base" hangingPunct="0">
              <a:lnSpc>
                <a:spcPct val="200000"/>
              </a:lnSpc>
              <a:spcBef>
                <a:spcPct val="0"/>
              </a:spcBef>
              <a:spcAft>
                <a:spcPct val="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mọc</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a:p>
            <a:pPr algn="just" eaLnBrk="0" fontAlgn="base" hangingPunct="0">
              <a:lnSpc>
                <a:spcPct val="200000"/>
              </a:lnSpc>
              <a:spcBef>
                <a:spcPct val="0"/>
              </a:spcBef>
              <a:spcAft>
                <a:spcPct val="0"/>
              </a:spcAft>
            </a:pP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Trước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khi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mặt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trời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lên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Chân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ngấn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một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tấm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kính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lau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hết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mây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hết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bụi</a:t>
            </a:r>
            <a:r>
              <a:rPr lang="en-US" sz="2400" b="1" dirty="0">
                <a:solidFill>
                  <a:srgbClr val="0000CC"/>
                </a:solidFill>
                <a:latin typeface="Times New Roman" panose="02020603050405020304" pitchFamily="18" charset="0"/>
                <a:cs typeface="Times New Roman" panose="02020603050405020304" pitchFamily="18" charset="0"/>
              </a:rPr>
              <a:t>. -&gt; </a:t>
            </a:r>
            <a:r>
              <a:rPr lang="en-US" sz="2400" b="1" dirty="0" err="1">
                <a:solidFill>
                  <a:srgbClr val="0000CC"/>
                </a:solidFill>
                <a:latin typeface="Times New Roman" panose="02020603050405020304" pitchFamily="18" charset="0"/>
                <a:cs typeface="Times New Roman" panose="02020603050405020304" pitchFamily="18" charset="0"/>
              </a:rPr>
              <a:t>Phép</a:t>
            </a:r>
            <a:r>
              <a:rPr lang="en-US" sz="2400" b="1" dirty="0">
                <a:solidFill>
                  <a:srgbClr val="0000CC"/>
                </a:solidFill>
                <a:latin typeface="Times New Roman" panose="02020603050405020304" pitchFamily="18" charset="0"/>
                <a:cs typeface="Times New Roman" panose="02020603050405020304" pitchFamily="18" charset="0"/>
              </a:rPr>
              <a:t> so </a:t>
            </a:r>
            <a:r>
              <a:rPr lang="en-US" sz="2400" b="1" dirty="0" err="1">
                <a:solidFill>
                  <a:srgbClr val="0000CC"/>
                </a:solidFill>
                <a:latin typeface="Times New Roman" panose="02020603050405020304" pitchFamily="18" charset="0"/>
                <a:cs typeface="Times New Roman" panose="02020603050405020304" pitchFamily="18" charset="0"/>
              </a:rPr>
              <a:t>sánh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mới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lạ</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độc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đáo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=&gt;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lặng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vô</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cùng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trẻo</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1579983" y="2743200"/>
            <a:ext cx="10134600" cy="3416320"/>
          </a:xfrm>
          <a:prstGeom prst="rect">
            <a:avLst/>
          </a:prstGeom>
        </p:spPr>
        <p:txBody>
          <a:bodyPr wrap="square">
            <a:spAutoFit/>
          </a:bodyPr>
          <a:lstStyle/>
          <a:p>
            <a:pPr lvl="0" algn="just" eaLnBrk="0" fontAlgn="base" hangingPunct="0">
              <a:lnSpc>
                <a:spcPct val="150000"/>
              </a:lnSpc>
              <a:spcBef>
                <a:spcPct val="0"/>
              </a:spcBef>
              <a:spcAft>
                <a:spcPct val="0"/>
              </a:spcAft>
            </a:pP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Khi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mặt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trời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lên</a:t>
            </a:r>
            <a:r>
              <a:rPr lang="en-US" sz="2400" b="1" i="1" dirty="0">
                <a:solidFill>
                  <a:srgbClr val="0000CC"/>
                </a:solidFill>
                <a:latin typeface="Times New Roman" panose="02020603050405020304" pitchFamily="18" charset="0"/>
                <a:cs typeface="Times New Roman" panose="02020603050405020304" pitchFamily="18" charset="0"/>
              </a:rPr>
              <a: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Mặt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nhú</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dần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dần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rồi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kì</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hết</a:t>
            </a:r>
            <a:r>
              <a:rPr lang="en-US" sz="2400" b="1" dirty="0">
                <a:solidFill>
                  <a:srgbClr val="0000CC"/>
                </a:solidFill>
                <a:latin typeface="Times New Roman" panose="02020603050405020304" pitchFamily="18" charset="0"/>
                <a:cs typeface="Times New Roman" panose="02020603050405020304" pitchFamily="18" charset="0"/>
              </a:rPr>
              <a:t>.</a:t>
            </a:r>
          </a:p>
          <a:p>
            <a:pPr lvl="0" eaLnBrk="0" fontAlgn="base" hangingPunct="0">
              <a:lnSpc>
                <a:spcPct val="150000"/>
              </a:lnSpc>
              <a:spcBef>
                <a:spcPct val="0"/>
              </a:spcBef>
              <a:spcAft>
                <a:spcPct val="0"/>
              </a:spcAft>
            </a:pP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Tròn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trĩnh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phúc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hậu</a:t>
            </a:r>
            <a:r>
              <a:rPr lang="en-US" sz="2400" b="1" dirty="0">
                <a:solidFill>
                  <a:srgbClr val="0000CC"/>
                </a:solidFill>
                <a:latin typeface="Times New Roman" panose="02020603050405020304" pitchFamily="18" charset="0"/>
                <a:cs typeface="Times New Roman" panose="02020603050405020304" pitchFamily="18" charset="0"/>
              </a:rPr>
              <a:t>…</a:t>
            </a:r>
          </a:p>
          <a:p>
            <a:pPr lvl="0" eaLnBrk="0" fontAlgn="base" hangingPunct="0">
              <a:lnSpc>
                <a:spcPct val="150000"/>
              </a:lnSpc>
              <a:spcBef>
                <a:spcPct val="0"/>
              </a:spcBef>
              <a:spcAft>
                <a:spcPct val="0"/>
              </a:spcAft>
            </a:pP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Quả</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trứng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hồng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hào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thăm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thẳm</a:t>
            </a:r>
            <a:r>
              <a:rPr lang="en-US" sz="2400" b="1" dirty="0">
                <a:solidFill>
                  <a:srgbClr val="0000CC"/>
                </a:solidFill>
                <a:latin typeface="Times New Roman" panose="02020603050405020304" pitchFamily="18" charset="0"/>
                <a:cs typeface="Times New Roman" panose="02020603050405020304" pitchFamily="18" charset="0"/>
              </a:rPr>
              <a:t>…</a:t>
            </a:r>
          </a:p>
          <a:p>
            <a:pPr lvl="0" algn="just" eaLnBrk="0" fontAlgn="base" hangingPunct="0">
              <a:lnSpc>
                <a:spcPct val="150000"/>
              </a:lnSpc>
              <a:spcBef>
                <a:spcPct val="0"/>
              </a:spcBef>
              <a:spcAft>
                <a:spcPct val="0"/>
              </a:spcAft>
            </a:pP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một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mâm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lễ</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phẩm</a:t>
            </a:r>
            <a:r>
              <a:rPr lang="en-US" sz="2400" b="1" dirty="0">
                <a:solidFill>
                  <a:srgbClr val="0000CC"/>
                </a:solidFill>
                <a:latin typeface="Times New Roman" panose="02020603050405020304" pitchFamily="18" charset="0"/>
                <a:cs typeface="Times New Roman" panose="02020603050405020304" pitchFamily="18" charset="0"/>
              </a:rPr>
              <a:t>…</a:t>
            </a:r>
          </a:p>
          <a:p>
            <a:pPr lvl="0" eaLnBrk="0" fontAlgn="base" hangingPunct="0">
              <a:lnSpc>
                <a:spcPct val="150000"/>
              </a:lnSpc>
              <a:spcBef>
                <a:spcPct val="0"/>
              </a:spcBef>
              <a:spcAft>
                <a:spcPct val="0"/>
              </a:spcAft>
            </a:pP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chiếc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nhạn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lại</a:t>
            </a:r>
            <a:r>
              <a:rPr lang="en-US" sz="2400" b="1" dirty="0">
                <a:solidFill>
                  <a:srgbClr val="0000CC"/>
                </a:solidFill>
                <a:latin typeface="Times New Roman" panose="02020603050405020304" pitchFamily="18" charset="0"/>
                <a:cs typeface="Times New Roman" panose="02020603050405020304" pitchFamily="18" charset="0"/>
              </a:rPr>
              <a:t>…</a:t>
            </a:r>
          </a:p>
          <a:p>
            <a:pPr lvl="0" eaLnBrk="0" fontAlgn="base" hangingPunct="0">
              <a:lnSpc>
                <a:spcPct val="150000"/>
              </a:lnSpc>
              <a:spcBef>
                <a:spcPct val="0"/>
              </a:spcBef>
              <a:spcAft>
                <a:spcPct val="0"/>
              </a:spcAft>
            </a:pPr>
            <a:r>
              <a:rPr lang="fr-FR" sz="2400" b="1" dirty="0">
                <a:solidFill>
                  <a:srgbClr val="0000CC"/>
                </a:solidFill>
                <a:latin typeface="Times New Roman" panose="02020603050405020304" pitchFamily="18" charset="0"/>
                <a:cs typeface="Times New Roman" panose="02020603050405020304" pitchFamily="18" charset="0"/>
              </a:rPr>
              <a:t>- </a:t>
            </a:r>
            <a:r>
              <a:rPr lang="fr-FR" sz="2400" b="1" dirty="0" err="1">
                <a:solidFill>
                  <a:srgbClr val="0000CC"/>
                </a:solidFill>
                <a:latin typeface="Times New Roman" panose="02020603050405020304" pitchFamily="18" charset="0"/>
                <a:cs typeface="Times New Roman" panose="02020603050405020304" pitchFamily="18" charset="0"/>
              </a:rPr>
              <a:t>Một</a:t>
            </a:r>
            <a:r>
              <a:rPr lang="fr-FR" sz="2400" b="1" dirty="0">
                <a:solidFill>
                  <a:srgbClr val="0000CC"/>
                </a:solidFill>
                <a:latin typeface="Times New Roman" panose="02020603050405020304" pitchFamily="18" charset="0"/>
                <a:cs typeface="Times New Roman" panose="02020603050405020304" pitchFamily="18" charset="0"/>
              </a:rPr>
              <a:t> con </a:t>
            </a:r>
            <a:r>
              <a:rPr lang="fr-FR" sz="2400" b="1" dirty="0" err="1">
                <a:solidFill>
                  <a:srgbClr val="0000CC"/>
                </a:solidFill>
                <a:latin typeface="Times New Roman" panose="02020603050405020304" pitchFamily="18" charset="0"/>
                <a:cs typeface="Times New Roman" panose="02020603050405020304" pitchFamily="18" charset="0"/>
              </a:rPr>
              <a:t>hải</a:t>
            </a:r>
            <a:r>
              <a:rPr lang="fr-FR" sz="2400" b="1" dirty="0">
                <a:solidFill>
                  <a:srgbClr val="0000CC"/>
                </a:solidFill>
                <a:latin typeface="Times New Roman" panose="02020603050405020304" pitchFamily="18" charset="0"/>
                <a:cs typeface="Times New Roman" panose="02020603050405020304" pitchFamily="18" charset="0"/>
              </a:rPr>
              <a:t> </a:t>
            </a:r>
            <a:r>
              <a:rPr lang="fr-FR" sz="2400" b="1" dirty="0" err="1">
                <a:solidFill>
                  <a:srgbClr val="0000CC"/>
                </a:solidFill>
                <a:latin typeface="Times New Roman" panose="02020603050405020304" pitchFamily="18" charset="0"/>
                <a:cs typeface="Times New Roman" panose="02020603050405020304" pitchFamily="18" charset="0"/>
              </a:rPr>
              <a:t>âu</a:t>
            </a:r>
            <a:r>
              <a:rPr lang="fr-FR" sz="2400" b="1" dirty="0">
                <a:solidFill>
                  <a:srgbClr val="0000CC"/>
                </a:solidFill>
                <a:latin typeface="Times New Roman" panose="02020603050405020304" pitchFamily="18" charset="0"/>
                <a:cs typeface="Times New Roman" panose="02020603050405020304" pitchFamily="18" charset="0"/>
              </a:rPr>
              <a:t> </a:t>
            </a:r>
            <a:r>
              <a:rPr lang="fr-FR" sz="2400" b="1" dirty="0" err="1">
                <a:solidFill>
                  <a:srgbClr val="0000CC"/>
                </a:solidFill>
                <a:latin typeface="Times New Roman" panose="02020603050405020304" pitchFamily="18" charset="0"/>
                <a:cs typeface="Times New Roman" panose="02020603050405020304" pitchFamily="18" charset="0"/>
              </a:rPr>
              <a:t>bay</a:t>
            </a:r>
            <a:r>
              <a:rPr lang="fr-FR" sz="2400" b="1" dirty="0">
                <a:solidFill>
                  <a:srgbClr val="0000CC"/>
                </a:solidFill>
                <a:latin typeface="Times New Roman" panose="02020603050405020304" pitchFamily="18" charset="0"/>
                <a:cs typeface="Times New Roman" panose="02020603050405020304" pitchFamily="18" charset="0"/>
              </a:rPr>
              <a:t> </a:t>
            </a:r>
            <a:r>
              <a:rPr lang="fr-FR" sz="2400" b="1" dirty="0" err="1">
                <a:solidFill>
                  <a:srgbClr val="0000CC"/>
                </a:solidFill>
                <a:latin typeface="Times New Roman" panose="02020603050405020304" pitchFamily="18" charset="0"/>
                <a:cs typeface="Times New Roman" panose="02020603050405020304" pitchFamily="18" charset="0"/>
              </a:rPr>
              <a:t>ngang</a:t>
            </a:r>
            <a:r>
              <a:rPr lang="fr-FR" sz="2400" b="1" dirty="0">
                <a:solidFill>
                  <a:srgbClr val="0000CC"/>
                </a:solidFill>
                <a:latin typeface="Times New Roman" panose="02020603050405020304" pitchFamily="18" charset="0"/>
                <a:cs typeface="Times New Roman" panose="02020603050405020304" pitchFamily="18" charset="0"/>
              </a:rPr>
              <a:t> là </a:t>
            </a:r>
            <a:r>
              <a:rPr lang="fr-FR" sz="2400" b="1" dirty="0" err="1">
                <a:solidFill>
                  <a:srgbClr val="0000CC"/>
                </a:solidFill>
                <a:latin typeface="Times New Roman" panose="02020603050405020304" pitchFamily="18" charset="0"/>
                <a:cs typeface="Times New Roman" panose="02020603050405020304" pitchFamily="18" charset="0"/>
              </a:rPr>
              <a:t>là</a:t>
            </a:r>
            <a:r>
              <a:rPr lang="fr-FR" sz="2400" b="1" dirty="0">
                <a:solidFill>
                  <a:srgbClr val="0000CC"/>
                </a:solidFill>
                <a:latin typeface="Times New Roman" panose="02020603050405020304" pitchFamily="18" charset="0"/>
                <a:cs typeface="Times New Roman" panose="02020603050405020304" pitchFamily="18" charset="0"/>
              </a:rPr>
              <a:t> </a:t>
            </a:r>
            <a:r>
              <a:rPr lang="fr-FR" sz="2400" b="1" dirty="0" err="1">
                <a:solidFill>
                  <a:srgbClr val="0000CC"/>
                </a:solidFill>
                <a:latin typeface="Times New Roman" panose="02020603050405020304" pitchFamily="18" charset="0"/>
                <a:cs typeface="Times New Roman" panose="02020603050405020304" pitchFamily="18" charset="0"/>
              </a:rPr>
              <a:t>nhịp</a:t>
            </a:r>
            <a:r>
              <a:rPr lang="fr-FR" sz="2400" b="1" dirty="0">
                <a:solidFill>
                  <a:srgbClr val="0000CC"/>
                </a:solidFill>
                <a:latin typeface="Times New Roman" panose="02020603050405020304" pitchFamily="18" charset="0"/>
                <a:cs typeface="Times New Roman" panose="02020603050405020304" pitchFamily="18" charset="0"/>
              </a:rPr>
              <a:t> </a:t>
            </a:r>
            <a:r>
              <a:rPr lang="fr-FR" sz="2400" b="1" dirty="0" err="1">
                <a:solidFill>
                  <a:srgbClr val="0000CC"/>
                </a:solidFill>
                <a:latin typeface="Times New Roman" panose="02020603050405020304" pitchFamily="18" charset="0"/>
                <a:cs typeface="Times New Roman" panose="02020603050405020304" pitchFamily="18" charset="0"/>
              </a:rPr>
              <a:t>cánh</a:t>
            </a:r>
            <a:r>
              <a:rPr lang="fr-FR" sz="2400" b="1" dirty="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8172451" y="4451360"/>
            <a:ext cx="2466975" cy="1847850"/>
          </a:xfrm>
          <a:prstGeom prst="rect">
            <a:avLst/>
          </a:prstGeom>
        </p:spPr>
      </p:pic>
      <p:pic>
        <p:nvPicPr>
          <p:cNvPr id="12" name="Picture 17" descr="Picture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8171396">
            <a:off x="7176703" y="76168"/>
            <a:ext cx="56432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3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424023"/>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1524000" y="571500"/>
            <a:ext cx="9144000" cy="5715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29676" y="1812892"/>
            <a:ext cx="8732653" cy="4074895"/>
          </a:xfrm>
          <a:prstGeom prst="rect">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eaLnBrk="0" fontAlgn="base" hangingPunct="0">
              <a:spcBef>
                <a:spcPct val="0"/>
              </a:spcBef>
              <a:spcAft>
                <a:spcPct val="0"/>
              </a:spcAft>
            </a:pPr>
            <a:endParaRPr lang="en-US" sz="2400">
              <a:solidFill>
                <a:prstClr val="white"/>
              </a:solidFill>
            </a:endParaRPr>
          </a:p>
        </p:txBody>
      </p:sp>
      <p:sp>
        <p:nvSpPr>
          <p:cNvPr id="10" name="TextBox 9"/>
          <p:cNvSpPr txBox="1"/>
          <p:nvPr/>
        </p:nvSpPr>
        <p:spPr>
          <a:xfrm>
            <a:off x="1447800" y="445000"/>
            <a:ext cx="9220200" cy="2842010"/>
          </a:xfrm>
          <a:prstGeom prst="rect">
            <a:avLst/>
          </a:prstGeom>
          <a:noFill/>
          <a:ln>
            <a:noFill/>
          </a:ln>
        </p:spPr>
        <p:txBody>
          <a:bodyPr wrap="square" lIns="71323" tIns="35662" rIns="71323" bIns="35662" rtlCol="0">
            <a:spAutoFit/>
          </a:bodyPr>
          <a:lstStyle/>
          <a:p>
            <a:pPr algn="just" eaLnBrk="0" fontAlgn="base" hangingPunct="0">
              <a:lnSpc>
                <a:spcPct val="150000"/>
              </a:lnSpc>
              <a:spcBef>
                <a:spcPct val="0"/>
              </a:spcBef>
              <a:spcAft>
                <a:spcPct val="0"/>
              </a:spcAft>
            </a:pPr>
            <a:r>
              <a:rPr lang="en-US" sz="2400" b="1" dirty="0">
                <a:solidFill>
                  <a:srgbClr val="0000CC"/>
                </a:solidFill>
                <a:latin typeface="Times New Roman" panose="02020603050405020304" pitchFamily="18" charset="0"/>
                <a:cs typeface="Times New Roman" panose="02020603050405020304" pitchFamily="18" charset="0"/>
              </a:rPr>
              <a:t>=&gt; </a:t>
            </a:r>
            <a:r>
              <a:rPr lang="en-US" sz="2400" b="1" dirty="0" err="1">
                <a:solidFill>
                  <a:srgbClr val="0000CC"/>
                </a:solidFill>
                <a:latin typeface="Times New Roman" panose="02020603050405020304" pitchFamily="18" charset="0"/>
                <a:cs typeface="Times New Roman" panose="02020603050405020304" pitchFamily="18" charset="0"/>
              </a:rPr>
              <a:t>Nghệ</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thuật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Tính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từ</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từ</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láy</a:t>
            </a:r>
            <a:r>
              <a:rPr lang="en-US" sz="2400" b="1" dirty="0">
                <a:solidFill>
                  <a:srgbClr val="0000CC"/>
                </a:solidFill>
                <a:latin typeface="Times New Roman" panose="02020603050405020304" pitchFamily="18" charset="0"/>
                <a:cs typeface="Times New Roman" panose="02020603050405020304" pitchFamily="18" charset="0"/>
              </a:rPr>
              <a:t>, so </a:t>
            </a:r>
            <a:r>
              <a:rPr lang="en-US" sz="2400" b="1" dirty="0" err="1">
                <a:solidFill>
                  <a:srgbClr val="0000CC"/>
                </a:solidFill>
                <a:latin typeface="Times New Roman" panose="02020603050405020304" pitchFamily="18" charset="0"/>
                <a:cs typeface="Times New Roman" panose="02020603050405020304" pitchFamily="18" charset="0"/>
              </a:rPr>
              <a:t>sánh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nhân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hóa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liên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tưởng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độc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đáo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mới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lạ</a:t>
            </a:r>
            <a:endParaRPr lang="en-US" sz="2400" b="1" dirty="0">
              <a:solidFill>
                <a:srgbClr val="0000CC"/>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lang="en-US" sz="2400" b="1" dirty="0">
                <a:solidFill>
                  <a:srgbClr val="FF0000"/>
                </a:solidFill>
                <a:latin typeface="Times New Roman" panose="02020603050405020304" pitchFamily="18" charset="0"/>
                <a:cs typeface="Times New Roman" panose="02020603050405020304" pitchFamily="18" charset="0"/>
              </a:rPr>
              <a:t>=&gt; </a:t>
            </a:r>
            <a:r>
              <a:rPr lang="en-US" sz="2400" b="1" dirty="0" err="1">
                <a:solidFill>
                  <a:srgbClr val="FF0000"/>
                </a:solidFill>
                <a:latin typeface="Times New Roman" panose="02020603050405020304" pitchFamily="18" charset="0"/>
                <a:cs typeface="Times New Roman" panose="02020603050405020304" pitchFamily="18" charset="0"/>
              </a:rPr>
              <a:t>Bức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lẫy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lệ</a:t>
            </a:r>
            <a:endParaRPr lang="en-US" sz="2400" b="1" dirty="0">
              <a:solidFill>
                <a:srgbClr val="FF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lang="en-US" sz="2400" b="1" dirty="0">
                <a:solidFill>
                  <a:srgbClr val="FF0000"/>
                </a:solidFill>
                <a:latin typeface="Times New Roman" panose="02020603050405020304" pitchFamily="18" charset="0"/>
                <a:cs typeface="Times New Roman" panose="02020603050405020304" pitchFamily="18" charset="0"/>
              </a:rPr>
              <a:t>=&gt; </a:t>
            </a: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yêu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vẻ</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bút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đáo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Tuân</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048626" y="4543426"/>
            <a:ext cx="2619375" cy="1743075"/>
          </a:xfrm>
          <a:prstGeom prst="rect">
            <a:avLst/>
          </a:prstGeom>
        </p:spPr>
      </p:pic>
      <p:pic>
        <p:nvPicPr>
          <p:cNvPr id="8" name="Picture 17"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171396">
            <a:off x="7710103" y="27009"/>
            <a:ext cx="56432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circle(in)">
                                      <p:cBhvr>
                                        <p:cTn id="12" dur="2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p:cTn id="17"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424023"/>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1524000" y="571500"/>
            <a:ext cx="9144000" cy="5715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06748" y="668973"/>
            <a:ext cx="4389253" cy="456741"/>
          </a:xfrm>
          <a:prstGeom prst="rect">
            <a:avLst/>
          </a:prstGeom>
          <a:noFill/>
        </p:spPr>
        <p:txBody>
          <a:bodyPr wrap="square" lIns="71323" tIns="35662" rIns="71323" bIns="35662" rtlCol="0">
            <a:spAutoFit/>
          </a:bodyPr>
          <a:lstStyle/>
          <a:p>
            <a:pPr eaLnBrk="0" fontAlgn="base" hangingPunct="0">
              <a:spcBef>
                <a:spcPct val="0"/>
              </a:spcBef>
              <a:spcAft>
                <a:spcPct val="0"/>
              </a:spcAft>
            </a:pPr>
            <a:r>
              <a:rPr lang="en-US" sz="2500" b="1" dirty="0">
                <a:solidFill>
                  <a:srgbClr val="C00000"/>
                </a:solidFill>
                <a:latin typeface="Times New Roman" panose="02020603050405020304" pitchFamily="18" charset="0"/>
                <a:cs typeface="Times New Roman" panose="02020603050405020304" pitchFamily="18" charset="0"/>
              </a:rPr>
              <a:t>II. </a:t>
            </a:r>
            <a:r>
              <a:rPr lang="en-US" sz="2500" b="1" dirty="0" err="1">
                <a:solidFill>
                  <a:srgbClr val="C00000"/>
                </a:solidFill>
                <a:latin typeface="Times New Roman" panose="02020603050405020304" pitchFamily="18" charset="0"/>
                <a:cs typeface="Times New Roman" panose="02020603050405020304" pitchFamily="18" charset="0"/>
              </a:rPr>
              <a:t>Tìm</a:t>
            </a:r>
            <a:r>
              <a:rPr lang="en-US" sz="2500" b="1" dirty="0">
                <a:solidFill>
                  <a:srgbClr val="C00000"/>
                </a:solidFill>
                <a:latin typeface="Times New Roman" panose="02020603050405020304" pitchFamily="18" charset="0"/>
                <a:cs typeface="Times New Roman" panose="02020603050405020304" pitchFamily="18" charset="0"/>
              </a:rPr>
              <a:t> </a:t>
            </a:r>
            <a:r>
              <a:rPr lang="en-US" sz="2500" b="1" dirty="0" err="1">
                <a:solidFill>
                  <a:srgbClr val="C00000"/>
                </a:solidFill>
                <a:latin typeface="Times New Roman" panose="02020603050405020304" pitchFamily="18" charset="0"/>
                <a:cs typeface="Times New Roman" panose="02020603050405020304" pitchFamily="18" charset="0"/>
              </a:rPr>
              <a:t>hiểu</a:t>
            </a:r>
            <a:r>
              <a:rPr lang="en-US" sz="2500" b="1" dirty="0">
                <a:solidFill>
                  <a:srgbClr val="C00000"/>
                </a:solidFill>
                <a:latin typeface="Times New Roman" panose="02020603050405020304" pitchFamily="18" charset="0"/>
                <a:cs typeface="Times New Roman" panose="02020603050405020304" pitchFamily="18" charset="0"/>
              </a:rPr>
              <a:t> chi </a:t>
            </a:r>
            <a:r>
              <a:rPr lang="en-US" sz="2500" b="1" dirty="0" err="1">
                <a:solidFill>
                  <a:srgbClr val="C00000"/>
                </a:solidFill>
                <a:latin typeface="Times New Roman" panose="02020603050405020304" pitchFamily="18" charset="0"/>
                <a:cs typeface="Times New Roman" panose="02020603050405020304" pitchFamily="18" charset="0"/>
              </a:rPr>
              <a:t>tiết</a:t>
            </a:r>
            <a:endParaRPr lang="en-US" sz="25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943325" y="1386661"/>
            <a:ext cx="5505671" cy="425964"/>
          </a:xfrm>
          <a:prstGeom prst="rect">
            <a:avLst/>
          </a:prstGeom>
          <a:noFill/>
        </p:spPr>
        <p:txBody>
          <a:bodyPr wrap="square" lIns="71323" tIns="35662" rIns="71323" bIns="35662" rtlCol="0">
            <a:spAutoFit/>
          </a:bodyPr>
          <a:lstStyle/>
          <a:p>
            <a:pPr eaLnBrk="0" fontAlgn="base" hangingPunct="0">
              <a:spcBef>
                <a:spcPct val="0"/>
              </a:spcBef>
              <a:spcAft>
                <a:spcPct val="0"/>
              </a:spcAft>
            </a:pPr>
            <a:r>
              <a:rPr lang="en-US" sz="2300" b="1" dirty="0">
                <a:solidFill>
                  <a:srgbClr val="FF0000"/>
                </a:solidFill>
                <a:latin typeface="Times New Roman" panose="02020603050405020304" pitchFamily="18" charset="0"/>
                <a:cs typeface="Times New Roman" panose="02020603050405020304" pitchFamily="18" charset="0"/>
              </a:rPr>
              <a:t>3. </a:t>
            </a:r>
            <a:r>
              <a:rPr lang="en-US" sz="2300" b="1" dirty="0" err="1">
                <a:solidFill>
                  <a:srgbClr val="FF0000"/>
                </a:solidFill>
                <a:latin typeface="Times New Roman" panose="02020603050405020304" pitchFamily="18" charset="0"/>
                <a:cs typeface="Times New Roman" panose="02020603050405020304" pitchFamily="18" charset="0"/>
              </a:rPr>
              <a:t>Cảnh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sinh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hoạt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và</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lao</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động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trên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đảo</a:t>
            </a:r>
            <a:endParaRPr lang="en-US" sz="2300" b="1" dirty="0">
              <a:solidFill>
                <a:srgbClr val="FF0000"/>
              </a:solidFill>
              <a:latin typeface="Times New Roman" panose="02020603050405020304" pitchFamily="18" charset="0"/>
              <a:cs typeface="Times New Roman" panose="02020603050405020304" pitchFamily="18" charset="0"/>
            </a:endParaRPr>
          </a:p>
        </p:txBody>
      </p:sp>
      <p:pic>
        <p:nvPicPr>
          <p:cNvPr id="8" name="Picture 5" descr="CO GIAO2"/>
          <p:cNvPicPr>
            <a:picLocks noChangeAspect="1" noChangeArrowheads="1"/>
          </p:cNvPicPr>
          <p:nvPr/>
        </p:nvPicPr>
        <p:blipFill>
          <a:blip r:embed="rId3" cstate="print">
            <a:extLst>
              <a:ext uri="{28A0092B-C50C-407E-A947-70E740481C1C}">
                <a14:useLocalDpi xmlns:a14="http://schemas.microsoft.com/office/drawing/2010/main" val="0"/>
              </a:ext>
            </a:extLst>
          </a:blip>
          <a:srcRect l="807" r="1613" b="2339"/>
          <a:stretch>
            <a:fillRect/>
          </a:stretch>
        </p:blipFill>
        <p:spPr>
          <a:xfrm>
            <a:off x="1706750" y="2211143"/>
            <a:ext cx="4138225" cy="3579637"/>
          </a:xfrm>
          <a:prstGeom prst="rect">
            <a:avLst/>
          </a:prstGeom>
          <a:no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0486" y="2211143"/>
            <a:ext cx="4572000" cy="35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59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1828800" y="14724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endParaRPr lang="en-US">
              <a:solidFill>
                <a:prstClr val="black"/>
              </a:solidFill>
            </a:endParaRPr>
          </a:p>
        </p:txBody>
      </p:sp>
      <p:sp>
        <p:nvSpPr>
          <p:cNvPr id="6149" name="Text Box 5"/>
          <p:cNvSpPr txBox="1">
            <a:spLocks noChangeArrowheads="1"/>
          </p:cNvSpPr>
          <p:nvPr>
            <p:custDataLst>
              <p:tags r:id="rId2"/>
            </p:custDataLst>
          </p:nvPr>
        </p:nvSpPr>
        <p:spPr bwMode="auto">
          <a:xfrm>
            <a:off x="2568577" y="1468985"/>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en-US" sz="2200" b="1" dirty="0">
                <a:solidFill>
                  <a:prstClr val="white"/>
                </a:solidFill>
                <a:latin typeface="Times New Roman" panose="02020603050405020304" pitchFamily="18" charset="0"/>
                <a:cs typeface="Times New Roman" panose="02020603050405020304" pitchFamily="18" charset="0"/>
              </a:rPr>
              <a:t>THẢO LUẬN NHÓM</a:t>
            </a:r>
          </a:p>
        </p:txBody>
      </p:sp>
      <p:sp>
        <p:nvSpPr>
          <p:cNvPr id="10" name="Rounded Rectangle 9"/>
          <p:cNvSpPr/>
          <p:nvPr>
            <p:custDataLst>
              <p:tags r:id="rId3"/>
            </p:custDataLst>
          </p:nvPr>
        </p:nvSpPr>
        <p:spPr>
          <a:xfrm>
            <a:off x="1846999" y="2019216"/>
            <a:ext cx="4801791" cy="2366423"/>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fontAlgn="base">
              <a:lnSpc>
                <a:spcPct val="150000"/>
              </a:lnSpc>
              <a:spcBef>
                <a:spcPct val="0"/>
              </a:spcBef>
              <a:spcAft>
                <a:spcPct val="0"/>
              </a:spcAft>
              <a:defRPr/>
            </a:pPr>
            <a:r>
              <a:rPr lang="en-US" altLang="en-US" sz="2000" b="1" dirty="0" err="1">
                <a:solidFill>
                  <a:srgbClr val="FFFF00"/>
                </a:solidFill>
                <a:latin typeface="Times New Roman" panose="02020603050405020304" pitchFamily="18" charset="0"/>
                <a:cs typeface="Times New Roman" panose="02020603050405020304" pitchFamily="18" charset="0"/>
              </a:rPr>
              <a:t>Cảnh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sinh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hoạt</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và</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lao</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động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trên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đảo</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Cô</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Tô</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được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tác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giả</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miêu</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tả</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như</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thế</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nào</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Về</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thời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gian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địa</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điểm</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cảnh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sinh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hoạt</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nghệ</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thuật</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và</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tình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cảm</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của</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tác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giả</a:t>
            </a:r>
            <a:r>
              <a:rPr lang="en-US" altLang="en-US" sz="2000" b="1" dirty="0">
                <a:solidFill>
                  <a:srgbClr val="FFFF00"/>
                </a:solidFill>
                <a:latin typeface="Times New Roman" panose="02020603050405020304" pitchFamily="18" charset="0"/>
                <a:cs typeface="Times New Roman" panose="02020603050405020304" pitchFamily="18" charset="0"/>
              </a:rPr>
              <a:t>)</a:t>
            </a:r>
          </a:p>
        </p:txBody>
      </p:sp>
      <p:sp>
        <p:nvSpPr>
          <p:cNvPr id="6153" name="TextBox 5"/>
          <p:cNvSpPr txBox="1">
            <a:spLocks noChangeArrowheads="1"/>
          </p:cNvSpPr>
          <p:nvPr/>
        </p:nvSpPr>
        <p:spPr bwMode="auto">
          <a:xfrm>
            <a:off x="1600200" y="4607175"/>
            <a:ext cx="8991600" cy="1610903"/>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en-US" sz="2000" b="1" dirty="0" err="1">
                <a:solidFill>
                  <a:srgbClr val="006600"/>
                </a:solidFill>
                <a:latin typeface="Times New Roman" panose="02020603050405020304" pitchFamily="18" charset="0"/>
                <a:cs typeface="Times New Roman" panose="02020603050405020304" pitchFamily="18" charset="0"/>
              </a:rPr>
              <a:t>Yêu</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cầu</a:t>
            </a:r>
            <a:r>
              <a:rPr lang="en-US" altLang="en-US" sz="2000" b="1" dirty="0">
                <a:solidFill>
                  <a:srgbClr val="006600"/>
                </a:solidFill>
                <a:latin typeface="Times New Roman" panose="02020603050405020304" pitchFamily="18" charset="0"/>
                <a:cs typeface="Times New Roman" panose="02020603050405020304" pitchFamily="18" charset="0"/>
              </a:rPr>
              <a:t> </a:t>
            </a:r>
          </a:p>
          <a:p>
            <a:pPr algn="just" fontAlgn="base">
              <a:spcBef>
                <a:spcPct val="0"/>
              </a:spcBef>
              <a:spcAft>
                <a:spcPct val="0"/>
              </a:spcAft>
              <a:buFontTx/>
              <a:buNone/>
            </a:pP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Làm</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việc</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theo</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nhóm</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lớn</a:t>
            </a:r>
            <a:endParaRPr lang="en-US" altLang="en-US" sz="2000" b="1" dirty="0">
              <a:solidFill>
                <a:srgbClr val="006600"/>
              </a:solidFill>
              <a:latin typeface="Times New Roman" panose="02020603050405020304" pitchFamily="18" charset="0"/>
              <a:cs typeface="Times New Roman" panose="02020603050405020304" pitchFamily="18" charset="0"/>
            </a:endParaRPr>
          </a:p>
          <a:p>
            <a:pPr algn="just" fontAlgn="base">
              <a:spcBef>
                <a:spcPct val="0"/>
              </a:spcBef>
              <a:spcAft>
                <a:spcPct val="0"/>
              </a:spcAft>
              <a:buFontTx/>
              <a:buNone/>
            </a:pP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Các</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nhóm</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trình</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bày</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thành</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sơ</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đồ</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tư</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duy</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cắt</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dán</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kẻ</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bảng</a:t>
            </a:r>
            <a:r>
              <a:rPr lang="en-US" altLang="en-US" sz="2000" b="1" dirty="0">
                <a:solidFill>
                  <a:srgbClr val="006600"/>
                </a:solidFill>
                <a:latin typeface="Times New Roman" panose="02020603050405020304" pitchFamily="18" charset="0"/>
                <a:cs typeface="Times New Roman" panose="02020603050405020304" pitchFamily="18" charset="0"/>
              </a:rPr>
              <a:t>…</a:t>
            </a:r>
          </a:p>
          <a:p>
            <a:pPr algn="just" fontAlgn="base">
              <a:spcBef>
                <a:spcPct val="0"/>
              </a:spcBef>
              <a:spcAft>
                <a:spcPct val="0"/>
              </a:spcAft>
              <a:buFontTx/>
              <a:buNone/>
            </a:pP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Nếu</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xong</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trước</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thời</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gian</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yêu</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cầu</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thì</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trưng</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bày</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lên</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nhóm</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nào</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xong</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trước</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lên</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trình</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bày</a:t>
            </a:r>
            <a:r>
              <a:rPr lang="en-US" altLang="en-US" sz="2000" b="1" dirty="0">
                <a:solidFill>
                  <a:srgbClr val="006600"/>
                </a:solidFill>
                <a:latin typeface="Times New Roman" panose="02020603050405020304" pitchFamily="18" charset="0"/>
                <a:cs typeface="Times New Roman" panose="02020603050405020304" pitchFamily="18" charset="0"/>
              </a:rPr>
              <a:t>.</a:t>
            </a:r>
          </a:p>
        </p:txBody>
      </p:sp>
      <p:sp>
        <p:nvSpPr>
          <p:cNvPr id="6155" name="Line 12"/>
          <p:cNvSpPr>
            <a:spLocks noChangeShapeType="1"/>
          </p:cNvSpPr>
          <p:nvPr/>
        </p:nvSpPr>
        <p:spPr bwMode="auto">
          <a:xfrm>
            <a:off x="1524000" y="13970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pPr eaLnBrk="0" fontAlgn="base" hangingPunct="0">
              <a:spcBef>
                <a:spcPct val="0"/>
              </a:spcBef>
              <a:spcAft>
                <a:spcPct val="0"/>
              </a:spcAft>
            </a:pPr>
            <a:endParaRPr lang="en-US">
              <a:solidFill>
                <a:prstClr val="black"/>
              </a:solidFill>
              <a:latin typeface="VnTimes" pitchFamily="2" charset="0"/>
            </a:endParaRPr>
          </a:p>
        </p:txBody>
      </p:sp>
      <p:sp>
        <p:nvSpPr>
          <p:cNvPr id="12" name="Text Box 6"/>
          <p:cNvSpPr txBox="1">
            <a:spLocks noChangeArrowheads="1"/>
          </p:cNvSpPr>
          <p:nvPr/>
        </p:nvSpPr>
        <p:spPr bwMode="auto">
          <a:xfrm>
            <a:off x="5305426" y="578208"/>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5305426" y="6165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5305426" y="6165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5305426" y="6165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5305426" y="6165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5305426" y="6165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5305426" y="6165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5305426" y="6165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5305426" y="6165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5257801" y="6165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5272091" y="599375"/>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5272091" y="58482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5272091" y="571594"/>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5272091" y="586145"/>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5272091" y="58482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5272091" y="58482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5272091" y="599375"/>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5272091" y="586145"/>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5272091" y="599375"/>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5334001" y="599375"/>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5334001" y="599375"/>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5334001" y="599375"/>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5305426" y="58176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5281612" y="571502"/>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5257801" y="599375"/>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5281612" y="571502"/>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5281612" y="591802"/>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5281612" y="599375"/>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14926" y="54362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6351" y="56990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Lãng mạn ngắm cảnh hoàng hôn trên đảo Cô Tô - Du lịch nào! | Du lịch nào!">
            <a:extLst>
              <a:ext uri="{FF2B5EF4-FFF2-40B4-BE49-F238E27FC236}">
                <a16:creationId xmlns:a16="http://schemas.microsoft.com/office/drawing/2014/main" id="{7155874F-F384-4C8B-A787-CE740733E1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2" y="2044450"/>
            <a:ext cx="3556399" cy="2341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5837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424023"/>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1524000" y="571500"/>
            <a:ext cx="9144000" cy="5715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0" y="571500"/>
            <a:ext cx="9144000" cy="5715000"/>
          </a:xfrm>
          <a:prstGeom prst="rect">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eaLnBrk="0" fontAlgn="base" hangingPunct="0">
              <a:spcBef>
                <a:spcPct val="0"/>
              </a:spcBef>
              <a:spcAft>
                <a:spcPct val="0"/>
              </a:spcAft>
            </a:pPr>
            <a:endParaRPr lang="en-US">
              <a:solidFill>
                <a:prstClr val="white"/>
              </a:solidFill>
              <a:latin typeface="Arial" pitchFamily="34" charset="0"/>
              <a:cs typeface="Arial" pitchFamily="34" charset="0"/>
            </a:endParaRPr>
          </a:p>
        </p:txBody>
      </p:sp>
      <p:graphicFrame>
        <p:nvGraphicFramePr>
          <p:cNvPr id="7" name="Group 32"/>
          <p:cNvGraphicFramePr>
            <a:graphicFrameLocks/>
          </p:cNvGraphicFramePr>
          <p:nvPr>
            <p:extLst/>
          </p:nvPr>
        </p:nvGraphicFramePr>
        <p:xfrm>
          <a:off x="1524000" y="571502"/>
          <a:ext cx="9144000" cy="5729439"/>
        </p:xfrm>
        <a:graphic>
          <a:graphicData uri="http://schemas.openxmlformats.org/drawingml/2006/table">
            <a:tbl>
              <a:tblPr/>
              <a:tblGrid>
                <a:gridCol w="2286000">
                  <a:extLst>
                    <a:ext uri="{9D8B030D-6E8A-4147-A177-3AD203B41FA5}">
                      <a16:colId xmlns:a16="http://schemas.microsoft.com/office/drawing/2014/main" val="20000"/>
                    </a:ext>
                  </a:extLst>
                </a:gridCol>
                <a:gridCol w="6858000">
                  <a:extLst>
                    <a:ext uri="{9D8B030D-6E8A-4147-A177-3AD203B41FA5}">
                      <a16:colId xmlns:a16="http://schemas.microsoft.com/office/drawing/2014/main" val="20001"/>
                    </a:ext>
                  </a:extLst>
                </a:gridCol>
              </a:tblGrid>
              <a:tr h="554770">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700" b="1" i="0" u="none" strike="noStrike" cap="none" normalizeH="0" baseline="0" dirty="0">
                        <a:ln>
                          <a:noFill/>
                        </a:ln>
                        <a:solidFill>
                          <a:srgbClr val="820D0A"/>
                        </a:solidFill>
                        <a:effectLst/>
                        <a:latin typeface="Arial" pitchFamily="34" charset="0"/>
                        <a:ea typeface="Tahoma" panose="020B0604030504040204" pitchFamily="34" charset="0"/>
                        <a:cs typeface="Arial" pitchFamily="34" charset="0"/>
                      </a:endParaRPr>
                    </a:p>
                  </a:txBody>
                  <a:tcPr marL="68580" marR="68580" marT="38091" marB="3809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dirty="0" err="1">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Cảnh</a:t>
                      </a:r>
                      <a:r>
                        <a:rPr kumimoji="0" lang="en-US" altLang="en-US" sz="1700" b="1" i="0" u="none" strike="noStrike" cap="none" normalizeH="0" baseline="0" dirty="0">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sinh</a:t>
                      </a:r>
                      <a:r>
                        <a:rPr kumimoji="0" lang="en-US" altLang="en-US" sz="1700" b="1" i="0" u="none" strike="noStrike" cap="none" normalizeH="0" baseline="0" dirty="0">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hoạt</a:t>
                      </a:r>
                      <a:r>
                        <a:rPr kumimoji="0" lang="en-US" altLang="en-US" sz="1700" b="1" i="0" u="none" strike="noStrike" cap="none" normalizeH="0" baseline="0" dirty="0">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và</a:t>
                      </a:r>
                      <a:r>
                        <a:rPr kumimoji="0" lang="en-US" altLang="en-US" sz="1700" b="1" i="0" u="none" strike="noStrike" cap="none" normalizeH="0" baseline="0" dirty="0">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lao</a:t>
                      </a:r>
                      <a:r>
                        <a:rPr kumimoji="0" lang="en-US" altLang="en-US" sz="1700" b="1" i="0" u="none" strike="noStrike" cap="none" normalizeH="0" baseline="0" dirty="0">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động</a:t>
                      </a:r>
                      <a:r>
                        <a:rPr kumimoji="0" lang="en-US" altLang="en-US" sz="1700" b="1" i="0" u="none" strike="noStrike" cap="none" normalizeH="0" baseline="0" dirty="0">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trên</a:t>
                      </a:r>
                      <a:r>
                        <a:rPr kumimoji="0" lang="en-US" altLang="en-US" sz="1700" b="1" i="0" u="none" strike="noStrike" cap="none" normalizeH="0" baseline="0" dirty="0">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đảo</a:t>
                      </a:r>
                      <a:r>
                        <a:rPr kumimoji="0" lang="en-US" altLang="en-US" sz="1700" b="1" i="0" u="none" strike="noStrike" cap="none" normalizeH="0" baseline="0" dirty="0">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Cô</a:t>
                      </a:r>
                      <a:r>
                        <a:rPr kumimoji="0" lang="en-US" altLang="en-US" sz="1700" b="1" i="0" u="none" strike="noStrike" cap="none" normalizeH="0" baseline="0" dirty="0">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Tô</a:t>
                      </a:r>
                      <a:endParaRPr kumimoji="0" lang="en-US" altLang="en-US" sz="1700" b="1" i="0" u="none" strike="noStrike" cap="none" normalizeH="0" baseline="0" dirty="0">
                        <a:ln>
                          <a:noFill/>
                        </a:ln>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38091" marB="3809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59362">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Thời</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gian</a:t>
                      </a:r>
                      <a:endPar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38091" marB="3809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endParaRPr kumimoji="0" lang="en-US" altLang="en-US" sz="1700" b="1" i="1" u="none" strike="noStrike" cap="none" normalizeH="0" baseline="0" dirty="0">
                        <a:ln>
                          <a:noFill/>
                        </a:ln>
                        <a:solidFill>
                          <a:srgbClr val="000099"/>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38091" marB="3809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01561">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Địa</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điểm</a:t>
                      </a:r>
                      <a:endPar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38091" marB="3809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700" b="1" i="1" u="none" strike="noStrike" cap="none" normalizeH="0" baseline="0" dirty="0">
                        <a:ln>
                          <a:noFill/>
                        </a:ln>
                        <a:solidFill>
                          <a:srgbClr val="000099"/>
                        </a:solidFill>
                        <a:effectLst/>
                        <a:latin typeface="Arial" pitchFamily="34" charset="0"/>
                        <a:ea typeface="Tahoma" panose="020B0604030504040204" pitchFamily="34" charset="0"/>
                        <a:cs typeface="Arial" pitchFamily="34" charset="0"/>
                      </a:endParaRPr>
                    </a:p>
                  </a:txBody>
                  <a:tcPr marL="68580" marR="68580" marT="38091" marB="3809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950005">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Quang</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cảnh</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sinh</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hoạt</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và</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lao</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động</a:t>
                      </a:r>
                      <a:endPar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38091" marB="3809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endParaRPr kumimoji="0" lang="en-US" altLang="en-US" sz="1700" b="1" i="0" u="none" strike="noStrike" cap="none" normalizeH="0" baseline="0" dirty="0">
                        <a:ln>
                          <a:noFill/>
                        </a:ln>
                        <a:solidFill>
                          <a:srgbClr val="000099"/>
                        </a:solidFill>
                        <a:effectLst/>
                        <a:latin typeface="Arial" pitchFamily="34" charset="0"/>
                        <a:ea typeface="Tahoma" panose="020B0604030504040204" pitchFamily="34" charset="0"/>
                        <a:cs typeface="Arial" pitchFamily="34" charset="0"/>
                      </a:endParaRPr>
                    </a:p>
                  </a:txBody>
                  <a:tcPr marL="68580" marR="68580" marT="38091" marB="3809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52138">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Nghệ</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thuật</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miêu</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tả</a:t>
                      </a:r>
                      <a:endPar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38091" marB="3809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700" b="1" i="0" u="none" strike="noStrike" cap="none" normalizeH="0" baseline="0" dirty="0">
                        <a:ln>
                          <a:noFill/>
                        </a:ln>
                        <a:solidFill>
                          <a:srgbClr val="000099"/>
                        </a:solidFill>
                        <a:effectLst/>
                        <a:latin typeface="Arial" pitchFamily="34" charset="0"/>
                        <a:ea typeface="Tahoma" panose="020B0604030504040204" pitchFamily="34" charset="0"/>
                        <a:cs typeface="Arial" pitchFamily="34" charset="0"/>
                      </a:endParaRPr>
                    </a:p>
                  </a:txBody>
                  <a:tcPr marL="68580" marR="68580" marT="38091" marB="3809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709091">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Cảm</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nhận</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về</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cảnh</a:t>
                      </a:r>
                      <a:endPar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38091" marB="3809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700" b="1" i="0" u="none" strike="noStrike" cap="none" normalizeH="0" baseline="0" dirty="0">
                        <a:ln>
                          <a:noFill/>
                        </a:ln>
                        <a:solidFill>
                          <a:srgbClr val="000099"/>
                        </a:solidFill>
                        <a:effectLst/>
                        <a:latin typeface="Arial" pitchFamily="34" charset="0"/>
                        <a:ea typeface="Tahoma" panose="020B0604030504040204" pitchFamily="34" charset="0"/>
                        <a:cs typeface="Arial" pitchFamily="34" charset="0"/>
                      </a:endParaRPr>
                    </a:p>
                  </a:txBody>
                  <a:tcPr marL="68580" marR="68580" marT="38091" marB="3809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602512">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Tình</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cảm</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của</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tác</a:t>
                      </a:r>
                      <a:r>
                        <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1700" b="1" i="0" u="none" strike="noStrike" cap="none" normalizeH="0" baseline="0" dirty="0" err="1">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giả</a:t>
                      </a:r>
                      <a:endParaRPr kumimoji="0" lang="en-US" altLang="en-US" sz="1700" b="1" i="0" u="none" strike="noStrike" cap="none" normalizeH="0" baseline="0" dirty="0">
                        <a:ln>
                          <a:noFill/>
                        </a:ln>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38091" marB="3809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700" b="1" i="0" u="none" strike="noStrike" cap="none" normalizeH="0" baseline="0" dirty="0">
                        <a:ln>
                          <a:noFill/>
                        </a:ln>
                        <a:solidFill>
                          <a:srgbClr val="000099"/>
                        </a:solidFill>
                        <a:effectLst/>
                        <a:latin typeface="Arial" pitchFamily="34" charset="0"/>
                        <a:ea typeface="Tahoma" panose="020B0604030504040204" pitchFamily="34" charset="0"/>
                        <a:cs typeface="Arial" pitchFamily="34" charset="0"/>
                      </a:endParaRPr>
                    </a:p>
                  </a:txBody>
                  <a:tcPr marL="68580" marR="68580" marT="38091" marB="3809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8" name="TextBox 7"/>
          <p:cNvSpPr txBox="1">
            <a:spLocks noChangeArrowheads="1"/>
          </p:cNvSpPr>
          <p:nvPr/>
        </p:nvSpPr>
        <p:spPr bwMode="auto">
          <a:xfrm>
            <a:off x="3992166" y="1289814"/>
            <a:ext cx="1425178" cy="34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en-US" alt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Buổi</a:t>
            </a:r>
            <a:r>
              <a:rPr lang="en-US" alt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sáng</a:t>
            </a:r>
            <a:endParaRPr lang="en-US" alt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ectangle 8"/>
          <p:cNvSpPr/>
          <p:nvPr/>
        </p:nvSpPr>
        <p:spPr>
          <a:xfrm>
            <a:off x="3992168" y="1891524"/>
            <a:ext cx="5206603" cy="343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just">
              <a:defRPr/>
            </a:pP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Quanh</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cái</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giếng</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nước</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ngọt</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trên</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đảo</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Thanh</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Luân</a:t>
            </a:r>
            <a:endPar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p:cNvSpPr/>
          <p:nvPr/>
        </p:nvSpPr>
        <p:spPr>
          <a:xfrm>
            <a:off x="3992168" y="2401182"/>
            <a:ext cx="6574825" cy="1807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Mọi người đến tắm quanh cái giếng</a:t>
            </a:r>
          </a:p>
          <a:p>
            <a:pPr algn="just" fontAlgn="base">
              <a:spcBef>
                <a:spcPct val="0"/>
              </a:spcBef>
              <a:spcAft>
                <a:spcPct val="0"/>
              </a:spcAft>
            </a:pP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Có bao nhiêu là người đến gánh và múc nước</a:t>
            </a:r>
          </a:p>
          <a:p>
            <a:pPr algn="just" fontAlgn="base">
              <a:spcBef>
                <a:spcPct val="0"/>
              </a:spcBef>
              <a:spcAft>
                <a:spcPct val="0"/>
              </a:spcAft>
            </a:pP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Múc nước đổ và</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o</a:t>
            </a:r>
            <a:r>
              <a:rPr lang="vi-VN"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cong vào ang…</a:t>
            </a:r>
          </a:p>
          <a:p>
            <a:pPr algn="just" fontAlgn="base">
              <a:spcBef>
                <a:spcPct val="0"/>
              </a:spcBef>
              <a:spcAft>
                <a:spcPct val="0"/>
              </a:spcAft>
            </a:pP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Bao nhiêu thuyền đang mở nắp sạp chờ đổ nước ngọt vào để chuẩn bị cho chuyến ra khơi</a:t>
            </a:r>
          </a:p>
          <a:p>
            <a:pPr algn="just" fontAlgn="base">
              <a:spcBef>
                <a:spcPct val="0"/>
              </a:spcBef>
              <a:spcAft>
                <a:spcPct val="0"/>
              </a:spcAft>
            </a:pP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Hình ảnh anh Châu Hòa Mãn gánh nước</a:t>
            </a:r>
          </a:p>
          <a:p>
            <a:pPr algn="just" fontAlgn="base">
              <a:spcBef>
                <a:spcPct val="0"/>
              </a:spcBef>
              <a:spcAft>
                <a:spcPct val="0"/>
              </a:spcAft>
            </a:pP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vi-VN"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Hình ảnh chị Châu Hòa Mãn địu con</a:t>
            </a:r>
          </a:p>
        </p:txBody>
      </p:sp>
      <p:sp>
        <p:nvSpPr>
          <p:cNvPr id="12" name="Rectangle 11"/>
          <p:cNvSpPr/>
          <p:nvPr/>
        </p:nvSpPr>
        <p:spPr>
          <a:xfrm>
            <a:off x="3886202" y="4586420"/>
            <a:ext cx="5206603" cy="290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So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sánh</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liệt</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kê</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động</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từ</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hình</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ảnh</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chân</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thực</a:t>
            </a:r>
            <a:endPar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Rectangle 12"/>
          <p:cNvSpPr/>
          <p:nvPr/>
        </p:nvSpPr>
        <p:spPr>
          <a:xfrm>
            <a:off x="3886200" y="5042499"/>
            <a:ext cx="6781800" cy="579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just">
              <a:defRPr/>
            </a:pPr>
            <a:r>
              <a:rPr lang="vi-VN" b="1" dirty="0">
                <a:solidFill>
                  <a:srgbClr val="0000CC"/>
                </a:solidFill>
                <a:latin typeface="+mj-lt"/>
                <a:ea typeface="Tahoma" panose="020B0604030504040204" pitchFamily="34" charset="0"/>
                <a:cs typeface="Arial" pitchFamily="34" charset="0"/>
              </a:rPr>
              <a:t>Cảnh sinh hoạt và lao động khẩn trương,</a:t>
            </a:r>
            <a:r>
              <a:rPr lang="en-US" b="1" dirty="0">
                <a:solidFill>
                  <a:srgbClr val="0000CC"/>
                </a:solidFill>
                <a:latin typeface="+mj-lt"/>
                <a:ea typeface="Tahoma" panose="020B0604030504040204" pitchFamily="34" charset="0"/>
                <a:cs typeface="Arial" pitchFamily="34" charset="0"/>
              </a:rPr>
              <a:t> </a:t>
            </a:r>
            <a:r>
              <a:rPr lang="vi-VN" b="1" dirty="0">
                <a:solidFill>
                  <a:srgbClr val="0000CC"/>
                </a:solidFill>
                <a:latin typeface="+mj-lt"/>
                <a:ea typeface="Tahoma" panose="020B0604030504040204" pitchFamily="34" charset="0"/>
                <a:cs typeface="Arial" pitchFamily="34" charset="0"/>
              </a:rPr>
              <a:t>đông vui,</a:t>
            </a:r>
            <a:r>
              <a:rPr lang="en-US" b="1" dirty="0">
                <a:solidFill>
                  <a:srgbClr val="0000CC"/>
                </a:solidFill>
                <a:latin typeface="+mj-lt"/>
                <a:ea typeface="Tahoma" panose="020B0604030504040204" pitchFamily="34" charset="0"/>
                <a:cs typeface="Arial" pitchFamily="34" charset="0"/>
              </a:rPr>
              <a:t> </a:t>
            </a:r>
            <a:r>
              <a:rPr lang="vi-VN" b="1" dirty="0">
                <a:solidFill>
                  <a:srgbClr val="0000CC"/>
                </a:solidFill>
                <a:latin typeface="+mj-lt"/>
                <a:ea typeface="Tahoma" panose="020B0604030504040204" pitchFamily="34" charset="0"/>
                <a:cs typeface="Arial" pitchFamily="34" charset="0"/>
              </a:rPr>
              <a:t>tấp nập,</a:t>
            </a:r>
            <a:r>
              <a:rPr lang="en-US" b="1" dirty="0">
                <a:solidFill>
                  <a:srgbClr val="0000CC"/>
                </a:solidFill>
                <a:latin typeface="+mj-lt"/>
                <a:ea typeface="Tahoma" panose="020B0604030504040204" pitchFamily="34" charset="0"/>
                <a:cs typeface="Arial" pitchFamily="34" charset="0"/>
              </a:rPr>
              <a:t> </a:t>
            </a:r>
            <a:r>
              <a:rPr lang="vi-VN" b="1" dirty="0">
                <a:solidFill>
                  <a:srgbClr val="0000CC"/>
                </a:solidFill>
                <a:latin typeface="+mj-lt"/>
                <a:ea typeface="Tahoma" panose="020B0604030504040204" pitchFamily="34" charset="0"/>
                <a:cs typeface="Arial" pitchFamily="34" charset="0"/>
              </a:rPr>
              <a:t>đầm ấm, thanh bình</a:t>
            </a:r>
          </a:p>
        </p:txBody>
      </p:sp>
      <p:sp>
        <p:nvSpPr>
          <p:cNvPr id="14" name="Rectangle 13"/>
          <p:cNvSpPr/>
          <p:nvPr/>
        </p:nvSpPr>
        <p:spPr>
          <a:xfrm>
            <a:off x="3886200" y="5664499"/>
            <a:ext cx="6574826" cy="579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just">
              <a:defRPr/>
            </a:pP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Yêu</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mến</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gắn</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bó</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với</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mảnh</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đất</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nơi</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đây</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niềm</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tin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yêu</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vào</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cuộc</a:t>
            </a:r>
            <a:r>
              <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sống</a:t>
            </a:r>
            <a:endParaRPr lang="en-US"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2441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743200"/>
            <a:ext cx="2985654"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4" descr="Top 8 Bài văn phân tích vẻ đẹp Cô Tô trong tác phẩm “Cô Tô” của Nguyễn Tuân  hay nhất - Top Chuẩn"/>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724401"/>
            <a:ext cx="2857500"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5648" y="102870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19" y="666751"/>
            <a:ext cx="197167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2648" y="4973351"/>
            <a:ext cx="25527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4852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424023"/>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1524000" y="571500"/>
            <a:ext cx="9144000" cy="5715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6676" name="Group 52"/>
          <p:cNvGraphicFramePr>
            <a:graphicFrameLocks noGrp="1"/>
          </p:cNvGraphicFramePr>
          <p:nvPr>
            <p:extLst/>
          </p:nvPr>
        </p:nvGraphicFramePr>
        <p:xfrm>
          <a:off x="1524000" y="685800"/>
          <a:ext cx="9144000" cy="5777125"/>
        </p:xfrm>
        <a:graphic>
          <a:graphicData uri="http://schemas.openxmlformats.org/drawingml/2006/table">
            <a:tbl>
              <a:tblPr/>
              <a:tblGrid>
                <a:gridCol w="1752600">
                  <a:extLst>
                    <a:ext uri="{9D8B030D-6E8A-4147-A177-3AD203B41FA5}">
                      <a16:colId xmlns:a16="http://schemas.microsoft.com/office/drawing/2014/main" val="20000"/>
                    </a:ext>
                  </a:extLst>
                </a:gridCol>
                <a:gridCol w="1839516">
                  <a:extLst>
                    <a:ext uri="{9D8B030D-6E8A-4147-A177-3AD203B41FA5}">
                      <a16:colId xmlns:a16="http://schemas.microsoft.com/office/drawing/2014/main" val="20001"/>
                    </a:ext>
                  </a:extLst>
                </a:gridCol>
                <a:gridCol w="2939653">
                  <a:extLst>
                    <a:ext uri="{9D8B030D-6E8A-4147-A177-3AD203B41FA5}">
                      <a16:colId xmlns:a16="http://schemas.microsoft.com/office/drawing/2014/main" val="20002"/>
                    </a:ext>
                  </a:extLst>
                </a:gridCol>
                <a:gridCol w="2612231">
                  <a:extLst>
                    <a:ext uri="{9D8B030D-6E8A-4147-A177-3AD203B41FA5}">
                      <a16:colId xmlns:a16="http://schemas.microsoft.com/office/drawing/2014/main" val="20003"/>
                    </a:ext>
                  </a:extLst>
                </a:gridCol>
              </a:tblGrid>
              <a:tr h="368294">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8096" marB="380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Cảnh</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thiên</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nhiên</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Cô</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Tô</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sau</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trận</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bão</a:t>
                      </a:r>
                      <a:endPar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Cảnh</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mặt</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trời</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mọc</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trên</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biển</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Cô</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Tô</a:t>
                      </a:r>
                      <a:endPar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Cảnh</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sinh</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hoạt</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lao</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động</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trên</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đảo</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Cô</a:t>
                      </a:r>
                      <a:r>
                        <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Tô</a:t>
                      </a:r>
                      <a:endParaRPr kumimoji="0" lang="en-US" altLang="en-US" sz="13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0"/>
                  </a:ext>
                </a:extLst>
              </a:tr>
              <a:tr h="994358">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Từ</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ngữ</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chỉ</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hình</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ảnh</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màu</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sắc</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ánh</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sáng</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hoạt</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động</a:t>
                      </a:r>
                      <a:endPar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endParaRPr>
                    </a:p>
                  </a:txBody>
                  <a:tcPr marL="68580" marR="68580" marT="38096" marB="380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Bầu</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trời</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cây</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nước</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biển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cát</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cá</a:t>
                      </a:r>
                      <a:endPar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Trong</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trẻo</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 lam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biếc</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xanh</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mượt</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vàng</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giòn</a:t>
                      </a:r>
                      <a:endPar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Chân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trời</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ngấn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bể</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mặt</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trời</a:t>
                      </a:r>
                      <a:endPar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Tròn</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trĩnh</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phúc</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hậu</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đầy</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đặn</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hồng</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hào</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hửng</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hồng</a:t>
                      </a:r>
                      <a:endPar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Nhú</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lên</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tiến</a:t>
                      </a:r>
                      <a:r>
                        <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ra</a:t>
                      </a:r>
                      <a:endParaRPr kumimoji="0" lang="en-US" altLang="en-US" sz="1300" b="1" i="1"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13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 Hình ảnh con người…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1"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Tắm, múc, gánh nước, ra khơi, địu con,…</a:t>
                      </a:r>
                    </a:p>
                  </a:txBody>
                  <a:tcPr marL="68580" marR="68580" marT="38096" marB="380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82713">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a:ln>
                            <a:noFill/>
                          </a:ln>
                          <a:solidFill>
                            <a:srgbClr val="820D0A"/>
                          </a:solidFill>
                          <a:effectLst/>
                          <a:latin typeface="Times New Roman" panose="02020603050405020304" pitchFamily="18" charset="0"/>
                          <a:cs typeface="Times New Roman" panose="02020603050405020304" pitchFamily="18" charset="0"/>
                        </a:rPr>
                        <a:t>Các biện pháp tu từ</a:t>
                      </a:r>
                    </a:p>
                  </a:txBody>
                  <a:tcPr marL="68580" marR="68580" marT="38096" marB="380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So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sánh</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thêm</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hơn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Ẩn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dụ</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cát</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vàng</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giòn</a:t>
                      </a:r>
                      <a:endPar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So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sánh</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chân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trời</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ngấn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bể</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sạch</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như</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tấm</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kính</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mặt</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trời</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như</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lòng</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đỏ</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một</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quả</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trứng</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thiên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nhiên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y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như</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một</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mâm</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lễ</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phẩm</a:t>
                      </a:r>
                      <a:endPar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Ẩn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dụ</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mặt</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trời</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quả</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trứng</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hồng</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hào</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thăm</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thẳm</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a:t>
                      </a: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So sánh: </a:t>
                      </a:r>
                      <a:r>
                        <a:rPr kumimoji="0" lang="en-US" altLang="en-US" sz="1300" b="1" i="1"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chị Châu Hòa Mãn địu con dịu dàng như  hình ảnh biển cả…</a:t>
                      </a:r>
                    </a:p>
                  </a:txBody>
                  <a:tcPr marL="68580" marR="68580" marT="38096" marB="380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9524">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a:ln>
                            <a:noFill/>
                          </a:ln>
                          <a:solidFill>
                            <a:srgbClr val="820D0A"/>
                          </a:solidFill>
                          <a:effectLst/>
                          <a:latin typeface="Times New Roman" panose="02020603050405020304" pitchFamily="18" charset="0"/>
                          <a:cs typeface="Times New Roman" panose="02020603050405020304" pitchFamily="18" charset="0"/>
                        </a:rPr>
                        <a:t>Điểm nhìn</a:t>
                      </a:r>
                    </a:p>
                  </a:txBody>
                  <a:tcPr marL="68580" marR="68580" marT="38096" marB="380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Nóc đồn Cô Tô</a:t>
                      </a: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Đầu</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mũi</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đảo</a:t>
                      </a:r>
                      <a:endPar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Bên giếng nước ngọt ở rìa đảo</a:t>
                      </a:r>
                    </a:p>
                  </a:txBody>
                  <a:tcPr marL="68580" marR="68580" marT="38096" marB="380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1483">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a:ln>
                            <a:noFill/>
                          </a:ln>
                          <a:solidFill>
                            <a:srgbClr val="820D0A"/>
                          </a:solidFill>
                          <a:effectLst/>
                          <a:latin typeface="Times New Roman" panose="02020603050405020304" pitchFamily="18" charset="0"/>
                          <a:cs typeface="Times New Roman" panose="02020603050405020304" pitchFamily="18" charset="0"/>
                        </a:rPr>
                        <a:t>Trình tự miêu tả</a:t>
                      </a:r>
                    </a:p>
                  </a:txBody>
                  <a:tcPr marL="68580" marR="68580" marT="38096" marB="380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13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 Cao xuống thấp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 Bao quát đến cụ thể</a:t>
                      </a: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Bao</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quát</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đến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cụ</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thể</a:t>
                      </a:r>
                      <a:endPar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Chọn lọc chi tiết</a:t>
                      </a:r>
                    </a:p>
                  </a:txBody>
                  <a:tcPr marL="68580" marR="68580" marT="38096" marB="380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1652">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Đặc</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điểm</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của</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cảnh</a:t>
                      </a:r>
                      <a:endPar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endParaRPr>
                    </a:p>
                  </a:txBody>
                  <a:tcPr marL="68580" marR="68580" marT="38096" marB="380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 Tươi sáng, giàu đẹp</a:t>
                      </a: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Rực</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rỡ</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hùng</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vĩ</a:t>
                      </a:r>
                      <a:endPar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Nhịp</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sống</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khẩn</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trương</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tấp</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nập</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nhưng</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rất</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thanh</a:t>
                      </a: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bình</a:t>
                      </a:r>
                      <a:endPar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2592">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Cảm</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xúc</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của</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tác</a:t>
                      </a:r>
                      <a:r>
                        <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rPr>
                        <a:t> </a:t>
                      </a:r>
                      <a:r>
                        <a:rPr kumimoji="0" lang="en-US" altLang="en-US" sz="1300" b="1" i="0" u="none" strike="noStrike" cap="none" normalizeH="0" baseline="0" dirty="0" err="1">
                          <a:ln>
                            <a:noFill/>
                          </a:ln>
                          <a:solidFill>
                            <a:srgbClr val="820D0A"/>
                          </a:solidFill>
                          <a:effectLst/>
                          <a:latin typeface="Times New Roman" panose="02020603050405020304" pitchFamily="18" charset="0"/>
                          <a:cs typeface="Times New Roman" panose="02020603050405020304" pitchFamily="18" charset="0"/>
                        </a:rPr>
                        <a:t>giả</a:t>
                      </a:r>
                      <a:endParaRPr kumimoji="0" lang="en-US" altLang="en-US" sz="1300" b="1" i="0" u="none" strike="noStrike" cap="none" normalizeH="0" baseline="0" dirty="0">
                        <a:ln>
                          <a:noFill/>
                        </a:ln>
                        <a:solidFill>
                          <a:srgbClr val="820D0A"/>
                        </a:solidFill>
                        <a:effectLst/>
                        <a:latin typeface="Times New Roman" panose="02020603050405020304" pitchFamily="18" charset="0"/>
                        <a:cs typeface="Times New Roman" panose="02020603050405020304" pitchFamily="18" charset="0"/>
                      </a:endParaRPr>
                    </a:p>
                  </a:txBody>
                  <a:tcPr marL="68580" marR="68580" marT="38096" marB="380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1"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Yêu mến</a:t>
                      </a:r>
                      <a:r>
                        <a:rPr kumimoji="0" lang="en-US" altLang="en-US" sz="13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 gắn bó</a:t>
                      </a: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1"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rPr>
                        <a:t>Hồi hộp, hào hứng </a:t>
                      </a: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Tin </a:t>
                      </a:r>
                      <a:r>
                        <a:rPr kumimoji="0" lang="en-US" altLang="en-US" sz="13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yêu</a:t>
                      </a:r>
                      <a:endParaRPr kumimoji="0" lang="en-US" altLang="en-US" sz="13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0313">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8096" marB="380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8096" marB="380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36912" name="Rectangle 48"/>
          <p:cNvSpPr>
            <a:spLocks noChangeArrowheads="1"/>
          </p:cNvSpPr>
          <p:nvPr/>
        </p:nvSpPr>
        <p:spPr bwMode="auto">
          <a:xfrm>
            <a:off x="3352800" y="5943601"/>
            <a:ext cx="4672012" cy="546257"/>
          </a:xfrm>
          <a:prstGeom prst="rect">
            <a:avLst/>
          </a:prstGeom>
          <a:noFill/>
          <a:ln w="9525">
            <a:noFill/>
            <a:miter lim="800000"/>
            <a:headEnd/>
            <a:tailEnd/>
          </a:ln>
        </p:spPr>
        <p:txBody>
          <a:bodyPr wrap="square" lIns="71323" tIns="35662" rIns="71323" bIns="3566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fontAlgn="base">
              <a:spcBef>
                <a:spcPct val="20000"/>
              </a:spcBef>
              <a:spcAft>
                <a:spcPct val="0"/>
              </a:spcAft>
            </a:pPr>
            <a:r>
              <a:rPr lang="en-US" altLang="en-US" sz="1600" b="1" dirty="0" err="1">
                <a:solidFill>
                  <a:srgbClr val="FF0000"/>
                </a:solidFill>
                <a:latin typeface="Times New Roman" panose="02020603050405020304" pitchFamily="18" charset="0"/>
                <a:cs typeface="Times New Roman" panose="02020603050405020304" pitchFamily="18" charset="0"/>
              </a:rPr>
              <a:t>Bức</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tranh</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thiên</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nhiên</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trên</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đảo</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Cô</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Tô</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tươi</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đẹp</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giàu</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có</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và</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hùng</a:t>
            </a:r>
            <a:r>
              <a:rPr lang="en-US" altLang="en-US" sz="1600" b="1" dirty="0">
                <a:solidFill>
                  <a:srgbClr val="FF0000"/>
                </a:solidFill>
                <a:latin typeface="Times New Roman" panose="02020603050405020304" pitchFamily="18" charset="0"/>
                <a:cs typeface="Times New Roman" panose="02020603050405020304" pitchFamily="18" charset="0"/>
              </a:rPr>
              <a:t> </a:t>
            </a:r>
            <a:r>
              <a:rPr lang="en-US" altLang="en-US" sz="1600" b="1" dirty="0" err="1">
                <a:solidFill>
                  <a:srgbClr val="FF0000"/>
                </a:solidFill>
                <a:latin typeface="Times New Roman" panose="02020603050405020304" pitchFamily="18" charset="0"/>
                <a:cs typeface="Times New Roman" panose="02020603050405020304" pitchFamily="18" charset="0"/>
              </a:rPr>
              <a:t>vĩ</a:t>
            </a:r>
            <a:endParaRPr lang="en-US" altLang="en-US" sz="1600" b="1" dirty="0">
              <a:solidFill>
                <a:srgbClr val="FF0000"/>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en-US" altLang="en-US" sz="1050" b="1" dirty="0">
              <a:solidFill>
                <a:srgbClr val="FF0000"/>
              </a:solidFill>
              <a:latin typeface="Times New Roman" panose="02020603050405020304" pitchFamily="18" charset="0"/>
              <a:cs typeface="Times New Roman" panose="02020603050405020304" pitchFamily="18" charset="0"/>
            </a:endParaRPr>
          </a:p>
        </p:txBody>
      </p:sp>
      <p:sp>
        <p:nvSpPr>
          <p:cNvPr id="61489" name="Rectangle 49"/>
          <p:cNvSpPr>
            <a:spLocks noChangeArrowheads="1"/>
          </p:cNvSpPr>
          <p:nvPr/>
        </p:nvSpPr>
        <p:spPr bwMode="auto">
          <a:xfrm>
            <a:off x="8024812" y="5778345"/>
            <a:ext cx="2643188" cy="546257"/>
          </a:xfrm>
          <a:prstGeom prst="rect">
            <a:avLst/>
          </a:prstGeom>
          <a:noFill/>
          <a:ln w="9525">
            <a:noFill/>
            <a:miter lim="800000"/>
            <a:headEnd/>
            <a:tailEnd/>
          </a:ln>
        </p:spPr>
        <p:txBody>
          <a:bodyPr wrap="none" lIns="71323" tIns="35662" rIns="71323" bIns="35662"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1200" b="1" dirty="0" err="1">
                <a:solidFill>
                  <a:srgbClr val="FF0000"/>
                </a:solidFill>
                <a:latin typeface="Times New Roman" panose="02020603050405020304" pitchFamily="18" charset="0"/>
                <a:cs typeface="Times New Roman" panose="02020603050405020304" pitchFamily="18" charset="0"/>
              </a:rPr>
              <a:t>Bức</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tranh</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sinh</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hoạt</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lao</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động</a:t>
            </a:r>
            <a:r>
              <a:rPr lang="en-US" altLang="en-US" sz="1200" b="1" dirty="0">
                <a:solidFill>
                  <a:srgbClr val="FF0000"/>
                </a:solidFill>
                <a:latin typeface="Times New Roman" panose="02020603050405020304" pitchFamily="18" charset="0"/>
                <a:cs typeface="Times New Roman" panose="02020603050405020304" pitchFamily="18" charset="0"/>
              </a:rPr>
              <a:t>:</a:t>
            </a:r>
          </a:p>
          <a:p>
            <a:pPr algn="ctr" fontAlgn="base">
              <a:spcBef>
                <a:spcPct val="0"/>
              </a:spcBef>
              <a:spcAft>
                <a:spcPct val="0"/>
              </a:spcAft>
            </a:pP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vất</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vả</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bình</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dị</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ấm</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áp</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và</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tươi</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sáng</a:t>
            </a:r>
            <a:endParaRPr lang="en-US" altLang="en-US" sz="1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522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89"/>
                                        </p:tgtEl>
                                        <p:attrNameLst>
                                          <p:attrName>style.visibility</p:attrName>
                                        </p:attrNameLst>
                                      </p:cBhvr>
                                      <p:to>
                                        <p:strVal val="visible"/>
                                      </p:to>
                                    </p:set>
                                    <p:animEffect transition="in" filter="blinds(horizontal)">
                                      <p:cBhvr>
                                        <p:cTn id="7" dur="500"/>
                                        <p:tgtEl>
                                          <p:spTgt spid="61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81200" y="30"/>
            <a:ext cx="8382000" cy="646331"/>
          </a:xfrm>
          <a:prstGeom prst="rect">
            <a:avLst/>
          </a:prstGeom>
          <a:solidFill>
            <a:srgbClr val="FF0000"/>
          </a:solidFill>
        </p:spPr>
        <p:txBody>
          <a:bodyPr wrap="square">
            <a:spAutoFit/>
          </a:bodyPr>
          <a:lstStyle/>
          <a:p>
            <a:pPr algn="ctr">
              <a:lnSpc>
                <a:spcPct val="150000"/>
              </a:lnSpc>
              <a:tabLst>
                <a:tab pos="90170" algn="l"/>
                <a:tab pos="180340" algn="l"/>
              </a:tabLst>
            </a:pPr>
            <a:r>
              <a:rPr lang="en-US" sz="2400" b="1" dirty="0">
                <a:solidFill>
                  <a:prstClr val="white"/>
                </a:solidFill>
                <a:latin typeface="Times New Roman"/>
                <a:ea typeface="Times New Roman"/>
                <a:cs typeface="Times New Roman"/>
              </a:rPr>
              <a:t>TIẾT 58– 59: </a:t>
            </a:r>
            <a:r>
              <a:rPr lang="en-US" sz="2400" b="1" dirty="0">
                <a:solidFill>
                  <a:prstClr val="white"/>
                </a:solidFill>
                <a:latin typeface="Times New Roman"/>
                <a:ea typeface="Times New Roman"/>
                <a:cs typeface="Times New Roman"/>
              </a:rPr>
              <a:t>VĂN BẢN </a:t>
            </a:r>
            <a:r>
              <a:rPr lang="en-US" sz="2400" b="1" dirty="0">
                <a:solidFill>
                  <a:prstClr val="white"/>
                </a:solidFill>
                <a:latin typeface="Times New Roman"/>
                <a:ea typeface="Times New Roman"/>
                <a:cs typeface="Times New Roman"/>
              </a:rPr>
              <a:t>CÔ TÔ   (</a:t>
            </a:r>
            <a:r>
              <a:rPr lang="en-US" sz="2400" b="1" dirty="0" err="1">
                <a:solidFill>
                  <a:prstClr val="white"/>
                </a:solidFill>
                <a:latin typeface="Times New Roman"/>
                <a:ea typeface="Times New Roman"/>
                <a:cs typeface="Times New Roman"/>
              </a:rPr>
              <a:t>Nguyễn</a:t>
            </a:r>
            <a:r>
              <a:rPr lang="en-US" sz="2400" b="1" dirty="0">
                <a:solidFill>
                  <a:prstClr val="white"/>
                </a:solidFill>
                <a:latin typeface="Times New Roman"/>
                <a:ea typeface="Times New Roman"/>
                <a:cs typeface="Times New Roman"/>
              </a:rPr>
              <a:t> </a:t>
            </a:r>
            <a:r>
              <a:rPr lang="en-US" sz="2400" b="1" dirty="0" err="1">
                <a:solidFill>
                  <a:prstClr val="white"/>
                </a:solidFill>
                <a:latin typeface="Times New Roman"/>
                <a:ea typeface="Times New Roman"/>
                <a:cs typeface="Times New Roman"/>
              </a:rPr>
              <a:t>Tuân</a:t>
            </a:r>
            <a:r>
              <a:rPr lang="en-US" sz="2400" b="1" dirty="0">
                <a:solidFill>
                  <a:prstClr val="white"/>
                </a:solidFill>
                <a:latin typeface="Times New Roman"/>
                <a:ea typeface="Times New Roman"/>
                <a:cs typeface="Times New Roman"/>
              </a:rPr>
              <a:t>)</a:t>
            </a:r>
            <a:endParaRPr lang="en-US" sz="2000" b="1" dirty="0">
              <a:solidFill>
                <a:prstClr val="white"/>
              </a:solidFill>
              <a:latin typeface=".VnTime"/>
              <a:ea typeface="Times New Roman"/>
              <a:cs typeface="Times New Roman"/>
            </a:endParaRPr>
          </a:p>
        </p:txBody>
      </p:sp>
      <p:sp>
        <p:nvSpPr>
          <p:cNvPr id="5" name="Rectangle 4"/>
          <p:cNvSpPr/>
          <p:nvPr/>
        </p:nvSpPr>
        <p:spPr>
          <a:xfrm>
            <a:off x="1468582" y="686359"/>
            <a:ext cx="6747164" cy="646331"/>
          </a:xfrm>
          <a:prstGeom prst="rect">
            <a:avLst/>
          </a:prstGeom>
        </p:spPr>
        <p:txBody>
          <a:bodyPr wrap="square">
            <a:spAutoFit/>
          </a:bodyPr>
          <a:lstStyle/>
          <a:p>
            <a:pPr algn="just">
              <a:lnSpc>
                <a:spcPct val="150000"/>
              </a:lnSpc>
              <a:tabLst>
                <a:tab pos="90170" algn="l"/>
                <a:tab pos="180340" algn="l"/>
              </a:tabLst>
            </a:pPr>
            <a:r>
              <a:rPr lang="en-US" sz="2400" b="1" dirty="0">
                <a:latin typeface="Times New Roman"/>
                <a:ea typeface="Times New Roman"/>
                <a:cs typeface="Times New Roman"/>
              </a:rPr>
              <a:t>c, </a:t>
            </a:r>
            <a:r>
              <a:rPr lang="en-US" sz="2400" b="1" dirty="0" err="1">
                <a:latin typeface="Times New Roman"/>
                <a:ea typeface="Times New Roman"/>
                <a:cs typeface="Times New Roman"/>
              </a:rPr>
              <a:t>Cảnh</a:t>
            </a:r>
            <a:r>
              <a:rPr lang="en-US" sz="2400" b="1" dirty="0">
                <a:latin typeface="Times New Roman"/>
                <a:ea typeface="Times New Roman"/>
                <a:cs typeface="Times New Roman"/>
              </a:rPr>
              <a:t> </a:t>
            </a:r>
            <a:r>
              <a:rPr lang="en-US" sz="2400" b="1" dirty="0" err="1">
                <a:latin typeface="Times New Roman"/>
                <a:ea typeface="Times New Roman"/>
                <a:cs typeface="Times New Roman"/>
              </a:rPr>
              <a:t>sinh</a:t>
            </a:r>
            <a:r>
              <a:rPr lang="en-US" sz="2400" b="1" dirty="0">
                <a:latin typeface="Times New Roman"/>
                <a:ea typeface="Times New Roman"/>
                <a:cs typeface="Times New Roman"/>
              </a:rPr>
              <a:t> </a:t>
            </a:r>
            <a:r>
              <a:rPr lang="en-US" sz="2400" b="1" dirty="0" err="1">
                <a:latin typeface="Times New Roman"/>
                <a:ea typeface="Times New Roman"/>
                <a:cs typeface="Times New Roman"/>
              </a:rPr>
              <a:t>hoạt</a:t>
            </a:r>
            <a:r>
              <a:rPr lang="en-US" sz="2400" b="1" dirty="0">
                <a:latin typeface="Times New Roman"/>
                <a:ea typeface="Times New Roman"/>
                <a:cs typeface="Times New Roman"/>
              </a:rPr>
              <a:t> </a:t>
            </a:r>
            <a:r>
              <a:rPr lang="en-US" sz="2400" b="1" dirty="0" err="1">
                <a:latin typeface="Times New Roman"/>
                <a:ea typeface="Times New Roman"/>
                <a:cs typeface="Times New Roman"/>
              </a:rPr>
              <a:t>của</a:t>
            </a:r>
            <a:r>
              <a:rPr lang="en-US" sz="2400" b="1" dirty="0">
                <a:latin typeface="Times New Roman"/>
                <a:ea typeface="Times New Roman"/>
                <a:cs typeface="Times New Roman"/>
              </a:rPr>
              <a:t> con </a:t>
            </a:r>
            <a:r>
              <a:rPr lang="en-US" sz="2400" b="1" dirty="0" err="1">
                <a:latin typeface="Times New Roman"/>
                <a:ea typeface="Times New Roman"/>
                <a:cs typeface="Times New Roman"/>
              </a:rPr>
              <a:t>người</a:t>
            </a:r>
            <a:r>
              <a:rPr lang="en-US" sz="2400" b="1" dirty="0">
                <a:latin typeface="Times New Roman"/>
                <a:ea typeface="Times New Roman"/>
                <a:cs typeface="Times New Roman"/>
              </a:rPr>
              <a:t> </a:t>
            </a:r>
            <a:r>
              <a:rPr lang="en-US" sz="2400" b="1" dirty="0" err="1">
                <a:latin typeface="Times New Roman"/>
                <a:ea typeface="Times New Roman"/>
                <a:cs typeface="Times New Roman"/>
              </a:rPr>
              <a:t>trên</a:t>
            </a:r>
            <a:r>
              <a:rPr lang="en-US" sz="2400" b="1" dirty="0">
                <a:latin typeface="Times New Roman"/>
                <a:ea typeface="Times New Roman"/>
                <a:cs typeface="Times New Roman"/>
              </a:rPr>
              <a:t> </a:t>
            </a:r>
            <a:r>
              <a:rPr lang="en-US" sz="2400" b="1" dirty="0" err="1">
                <a:latin typeface="Times New Roman"/>
                <a:ea typeface="Times New Roman"/>
                <a:cs typeface="Times New Roman"/>
              </a:rPr>
              <a:t>đảo</a:t>
            </a:r>
            <a:r>
              <a:rPr lang="en-US" sz="2400" b="1" dirty="0">
                <a:latin typeface="Times New Roman"/>
                <a:ea typeface="Times New Roman"/>
                <a:cs typeface="Times New Roman"/>
              </a:rPr>
              <a:t> </a:t>
            </a:r>
            <a:r>
              <a:rPr lang="en-US" sz="2400" b="1" dirty="0" err="1">
                <a:latin typeface="Times New Roman"/>
                <a:ea typeface="Times New Roman"/>
                <a:cs typeface="Times New Roman"/>
              </a:rPr>
              <a:t>Cô</a:t>
            </a:r>
            <a:r>
              <a:rPr lang="en-US" sz="2400" b="1" dirty="0">
                <a:latin typeface="Times New Roman"/>
                <a:ea typeface="Times New Roman"/>
                <a:cs typeface="Times New Roman"/>
              </a:rPr>
              <a:t> </a:t>
            </a:r>
            <a:r>
              <a:rPr lang="en-US" sz="2400" b="1" dirty="0" err="1">
                <a:latin typeface="Times New Roman"/>
                <a:ea typeface="Times New Roman"/>
                <a:cs typeface="Times New Roman"/>
              </a:rPr>
              <a:t>Tô</a:t>
            </a:r>
            <a:endParaRPr lang="en-US" sz="2400" dirty="0">
              <a:latin typeface=".VnTime"/>
              <a:ea typeface="Times New Roman"/>
              <a:cs typeface="Times New Roman"/>
            </a:endParaRPr>
          </a:p>
        </p:txBody>
      </p:sp>
      <p:sp>
        <p:nvSpPr>
          <p:cNvPr id="8" name="Rectangle 7"/>
          <p:cNvSpPr/>
          <p:nvPr/>
        </p:nvSpPr>
        <p:spPr>
          <a:xfrm>
            <a:off x="1527942" y="1248752"/>
            <a:ext cx="9123218" cy="1754326"/>
          </a:xfrm>
          <a:prstGeom prst="rect">
            <a:avLst/>
          </a:prstGeom>
        </p:spPr>
        <p:txBody>
          <a:bodyPr wrap="square">
            <a:spAutoFit/>
          </a:bodyPr>
          <a:lstStyle/>
          <a:p>
            <a:pPr algn="just">
              <a:lnSpc>
                <a:spcPct val="150000"/>
              </a:lnSpc>
              <a:tabLst>
                <a:tab pos="90170" algn="l"/>
                <a:tab pos="180340" algn="l"/>
              </a:tabLst>
            </a:pPr>
            <a:r>
              <a:rPr lang="en-US" sz="2400" dirty="0">
                <a:latin typeface="Times New Roman"/>
                <a:ea typeface="Times New Roman"/>
                <a:cs typeface="Times New Roman"/>
              </a:rPr>
              <a:t>- </a:t>
            </a:r>
            <a:r>
              <a:rPr lang="en-US" sz="2400" dirty="0" err="1">
                <a:latin typeface="Times New Roman"/>
                <a:ea typeface="Times New Roman"/>
                <a:cs typeface="Times New Roman"/>
              </a:rPr>
              <a:t>Cái</a:t>
            </a:r>
            <a:r>
              <a:rPr lang="en-US" sz="2400" dirty="0">
                <a:latin typeface="Times New Roman"/>
                <a:ea typeface="Times New Roman"/>
                <a:cs typeface="Times New Roman"/>
              </a:rPr>
              <a:t> </a:t>
            </a:r>
            <a:r>
              <a:rPr lang="en-US" sz="2400" dirty="0" err="1">
                <a:latin typeface="Times New Roman"/>
                <a:ea typeface="Times New Roman"/>
                <a:cs typeface="Times New Roman"/>
              </a:rPr>
              <a:t>giếng</a:t>
            </a:r>
            <a:r>
              <a:rPr lang="en-US" sz="2400" dirty="0">
                <a:latin typeface="Times New Roman"/>
                <a:ea typeface="Times New Roman"/>
                <a:cs typeface="Times New Roman"/>
              </a:rPr>
              <a:t> </a:t>
            </a:r>
            <a:r>
              <a:rPr lang="en-US" sz="2400" dirty="0" err="1">
                <a:latin typeface="Times New Roman"/>
                <a:ea typeface="Times New Roman"/>
                <a:cs typeface="Times New Roman"/>
              </a:rPr>
              <a:t>nước</a:t>
            </a:r>
            <a:r>
              <a:rPr lang="en-US" sz="2400" dirty="0">
                <a:latin typeface="Times New Roman"/>
                <a:ea typeface="Times New Roman"/>
                <a:cs typeface="Times New Roman"/>
              </a:rPr>
              <a:t> </a:t>
            </a:r>
            <a:r>
              <a:rPr lang="en-US" sz="2400" dirty="0" err="1">
                <a:latin typeface="Times New Roman"/>
                <a:ea typeface="Times New Roman"/>
                <a:cs typeface="Times New Roman"/>
              </a:rPr>
              <a:t>ngọt</a:t>
            </a:r>
            <a:r>
              <a:rPr lang="en-US" sz="2400" dirty="0">
                <a:latin typeface="Times New Roman"/>
                <a:ea typeface="Times New Roman"/>
                <a:cs typeface="Times New Roman"/>
              </a:rPr>
              <a:t> </a:t>
            </a:r>
            <a:r>
              <a:rPr lang="en-US" sz="2400" dirty="0" err="1">
                <a:latin typeface="Times New Roman"/>
                <a:ea typeface="Times New Roman"/>
                <a:cs typeface="Times New Roman"/>
              </a:rPr>
              <a:t>giữa</a:t>
            </a:r>
            <a:r>
              <a:rPr lang="en-US" sz="2400" dirty="0">
                <a:latin typeface="Times New Roman"/>
                <a:ea typeface="Times New Roman"/>
                <a:cs typeface="Times New Roman"/>
              </a:rPr>
              <a:t> </a:t>
            </a:r>
            <a:r>
              <a:rPr lang="en-US" sz="2400" dirty="0" err="1">
                <a:latin typeface="Times New Roman"/>
                <a:ea typeface="Times New Roman"/>
                <a:cs typeface="Times New Roman"/>
              </a:rPr>
              <a:t>đảo</a:t>
            </a:r>
            <a:r>
              <a:rPr lang="en-US" sz="2400" dirty="0">
                <a:latin typeface="Times New Roman"/>
                <a:ea typeface="Times New Roman"/>
                <a:cs typeface="Times New Roman"/>
              </a:rPr>
              <a:t>;</a:t>
            </a:r>
            <a:endParaRPr lang="en-US" sz="2400" dirty="0">
              <a:latin typeface=".VnTime"/>
              <a:ea typeface="Times New Roman"/>
              <a:cs typeface="Times New Roman"/>
            </a:endParaRPr>
          </a:p>
          <a:p>
            <a:pPr algn="just">
              <a:lnSpc>
                <a:spcPct val="150000"/>
              </a:lnSpc>
              <a:tabLst>
                <a:tab pos="90170" algn="l"/>
                <a:tab pos="180340" algn="l"/>
              </a:tabLst>
            </a:pPr>
            <a:r>
              <a:rPr lang="en-US" sz="2400" dirty="0">
                <a:latin typeface="Times New Roman"/>
                <a:ea typeface="Times New Roman"/>
                <a:cs typeface="Times New Roman"/>
              </a:rPr>
              <a:t>- </a:t>
            </a:r>
            <a:r>
              <a:rPr lang="en-US" sz="2400" dirty="0" err="1">
                <a:latin typeface="Times New Roman"/>
                <a:ea typeface="Times New Roman"/>
                <a:cs typeface="Times New Roman"/>
              </a:rPr>
              <a:t>Rất</a:t>
            </a:r>
            <a:r>
              <a:rPr lang="en-US" sz="2400" dirty="0">
                <a:latin typeface="Times New Roman"/>
                <a:ea typeface="Times New Roman"/>
                <a:cs typeface="Times New Roman"/>
              </a:rPr>
              <a:t> </a:t>
            </a:r>
            <a:r>
              <a:rPr lang="en-US" sz="2400" dirty="0" err="1">
                <a:latin typeface="Times New Roman"/>
                <a:ea typeface="Times New Roman"/>
                <a:cs typeface="Times New Roman"/>
              </a:rPr>
              <a:t>đông</a:t>
            </a:r>
            <a:r>
              <a:rPr lang="en-US" sz="2400" dirty="0">
                <a:latin typeface="Times New Roman"/>
                <a:ea typeface="Times New Roman"/>
                <a:cs typeface="Times New Roman"/>
              </a:rPr>
              <a:t> </a:t>
            </a:r>
            <a:r>
              <a:rPr lang="en-US" sz="2400" dirty="0" err="1">
                <a:latin typeface="Times New Roman"/>
                <a:ea typeface="Times New Roman"/>
                <a:cs typeface="Times New Roman"/>
              </a:rPr>
              <a:t>người</a:t>
            </a:r>
            <a:r>
              <a:rPr lang="en-US" sz="2400" dirty="0">
                <a:latin typeface="Times New Roman"/>
                <a:ea typeface="Times New Roman"/>
                <a:cs typeface="Times New Roman"/>
              </a:rPr>
              <a:t>: </a:t>
            </a:r>
            <a:r>
              <a:rPr lang="en-US" sz="2400" dirty="0" err="1">
                <a:latin typeface="Times New Roman"/>
                <a:ea typeface="Times New Roman"/>
                <a:cs typeface="Times New Roman"/>
              </a:rPr>
              <a:t>tắm</a:t>
            </a:r>
            <a:r>
              <a:rPr lang="en-US" sz="2400" dirty="0">
                <a:latin typeface="Times New Roman"/>
                <a:ea typeface="Times New Roman"/>
                <a:cs typeface="Times New Roman"/>
              </a:rPr>
              <a:t>, </a:t>
            </a:r>
            <a:r>
              <a:rPr lang="en-US" sz="2400" dirty="0" err="1">
                <a:latin typeface="Times New Roman"/>
                <a:ea typeface="Times New Roman"/>
                <a:cs typeface="Times New Roman"/>
              </a:rPr>
              <a:t>múc</a:t>
            </a:r>
            <a:r>
              <a:rPr lang="en-US" sz="2400" dirty="0">
                <a:latin typeface="Times New Roman"/>
                <a:ea typeface="Times New Roman"/>
                <a:cs typeface="Times New Roman"/>
              </a:rPr>
              <a:t>, </a:t>
            </a:r>
            <a:r>
              <a:rPr lang="en-US" sz="2400" dirty="0" err="1">
                <a:latin typeface="Times New Roman"/>
                <a:ea typeface="Times New Roman"/>
                <a:cs typeface="Times New Roman"/>
              </a:rPr>
              <a:t>gánh</a:t>
            </a:r>
            <a:r>
              <a:rPr lang="en-US" sz="2400" dirty="0">
                <a:latin typeface="Times New Roman"/>
                <a:ea typeface="Times New Roman"/>
                <a:cs typeface="Times New Roman"/>
              </a:rPr>
              <a:t> </a:t>
            </a:r>
            <a:r>
              <a:rPr lang="en-US" sz="2400" dirty="0" err="1">
                <a:latin typeface="Times New Roman"/>
                <a:ea typeface="Times New Roman"/>
                <a:cs typeface="Times New Roman"/>
              </a:rPr>
              <a:t>nước</a:t>
            </a:r>
            <a:r>
              <a:rPr lang="en-US" sz="2400" dirty="0">
                <a:latin typeface="Times New Roman"/>
                <a:ea typeface="Times New Roman"/>
                <a:cs typeface="Times New Roman"/>
              </a:rPr>
              <a:t>, </a:t>
            </a:r>
            <a:r>
              <a:rPr lang="en-US" sz="2400" dirty="0" err="1">
                <a:latin typeface="Times New Roman"/>
                <a:ea typeface="Times New Roman"/>
                <a:cs typeface="Times New Roman"/>
              </a:rPr>
              <a:t>bao</a:t>
            </a:r>
            <a:r>
              <a:rPr lang="en-US" sz="2400" dirty="0">
                <a:latin typeface="Times New Roman"/>
                <a:ea typeface="Times New Roman"/>
                <a:cs typeface="Times New Roman"/>
              </a:rPr>
              <a:t> </a:t>
            </a:r>
            <a:r>
              <a:rPr lang="en-US" sz="2400" dirty="0" err="1">
                <a:latin typeface="Times New Roman"/>
                <a:ea typeface="Times New Roman"/>
                <a:cs typeface="Times New Roman"/>
              </a:rPr>
              <a:t>nhiêu</a:t>
            </a:r>
            <a:r>
              <a:rPr lang="en-US" sz="2400" dirty="0">
                <a:latin typeface="Times New Roman"/>
                <a:ea typeface="Times New Roman"/>
                <a:cs typeface="Times New Roman"/>
              </a:rPr>
              <a:t> </a:t>
            </a:r>
            <a:r>
              <a:rPr lang="en-US" sz="2400" dirty="0" err="1">
                <a:latin typeface="Times New Roman"/>
                <a:ea typeface="Times New Roman"/>
                <a:cs typeface="Times New Roman"/>
              </a:rPr>
              <a:t>là</a:t>
            </a:r>
            <a:r>
              <a:rPr lang="en-US" sz="2400" dirty="0">
                <a:latin typeface="Times New Roman"/>
                <a:ea typeface="Times New Roman"/>
                <a:cs typeface="Times New Roman"/>
              </a:rPr>
              <a:t> </a:t>
            </a:r>
            <a:r>
              <a:rPr lang="en-US" sz="2400" dirty="0" err="1">
                <a:latin typeface="Times New Roman"/>
                <a:ea typeface="Times New Roman"/>
                <a:cs typeface="Times New Roman"/>
              </a:rPr>
              <a:t>thùng</a:t>
            </a:r>
            <a:r>
              <a:rPr lang="en-US" sz="2400" dirty="0">
                <a:latin typeface="Times New Roman"/>
                <a:ea typeface="Times New Roman"/>
                <a:cs typeface="Times New Roman"/>
              </a:rPr>
              <a:t> </a:t>
            </a:r>
            <a:r>
              <a:rPr lang="en-US" sz="2400" dirty="0" err="1">
                <a:latin typeface="Times New Roman"/>
                <a:ea typeface="Times New Roman"/>
                <a:cs typeface="Times New Roman"/>
              </a:rPr>
              <a:t>gỗ</a:t>
            </a:r>
            <a:r>
              <a:rPr lang="en-US" sz="2400" dirty="0">
                <a:latin typeface="Times New Roman"/>
                <a:ea typeface="Times New Roman"/>
                <a:cs typeface="Times New Roman"/>
              </a:rPr>
              <a:t>, </a:t>
            </a:r>
            <a:r>
              <a:rPr lang="en-US" sz="2400" dirty="0" err="1">
                <a:latin typeface="Times New Roman"/>
                <a:ea typeface="Times New Roman"/>
                <a:cs typeface="Times New Roman"/>
              </a:rPr>
              <a:t>cong</a:t>
            </a:r>
            <a:r>
              <a:rPr lang="en-US" sz="2400" dirty="0">
                <a:latin typeface="Times New Roman"/>
                <a:ea typeface="Times New Roman"/>
                <a:cs typeface="Times New Roman"/>
              </a:rPr>
              <a:t>, </a:t>
            </a:r>
            <a:r>
              <a:rPr lang="en-US" sz="2400" dirty="0" err="1">
                <a:latin typeface="Times New Roman"/>
                <a:ea typeface="Times New Roman"/>
                <a:cs typeface="Times New Roman"/>
              </a:rPr>
              <a:t>ang</a:t>
            </a:r>
            <a:r>
              <a:rPr lang="en-US" sz="2400" dirty="0">
                <a:latin typeface="Times New Roman"/>
                <a:ea typeface="Times New Roman"/>
                <a:cs typeface="Times New Roman"/>
              </a:rPr>
              <a:t>, </a:t>
            </a:r>
            <a:r>
              <a:rPr lang="en-US" sz="2400" dirty="0" err="1">
                <a:latin typeface="Times New Roman"/>
                <a:ea typeface="Times New Roman"/>
                <a:cs typeface="Times New Roman"/>
              </a:rPr>
              <a:t>gốm</a:t>
            </a:r>
            <a:r>
              <a:rPr lang="en-US" sz="2400" dirty="0">
                <a:latin typeface="Times New Roman"/>
                <a:ea typeface="Times New Roman"/>
                <a:cs typeface="Times New Roman"/>
              </a:rPr>
              <a:t>, </a:t>
            </a:r>
            <a:r>
              <a:rPr lang="en-US" sz="2400" dirty="0" err="1">
                <a:latin typeface="Times New Roman"/>
                <a:ea typeface="Times New Roman"/>
                <a:cs typeface="Times New Roman"/>
              </a:rPr>
              <a:t>các</a:t>
            </a:r>
            <a:r>
              <a:rPr lang="en-US" sz="2400" dirty="0">
                <a:latin typeface="Times New Roman"/>
                <a:ea typeface="Times New Roman"/>
                <a:cs typeface="Times New Roman"/>
              </a:rPr>
              <a:t> </a:t>
            </a:r>
            <a:r>
              <a:rPr lang="en-US" sz="2400" dirty="0" err="1">
                <a:latin typeface="Times New Roman"/>
                <a:ea typeface="Times New Roman"/>
                <a:cs typeface="Times New Roman"/>
              </a:rPr>
              <a:t>thuyền</a:t>
            </a:r>
            <a:r>
              <a:rPr lang="en-US" sz="2400" dirty="0">
                <a:latin typeface="Times New Roman"/>
                <a:ea typeface="Times New Roman"/>
                <a:cs typeface="Times New Roman"/>
              </a:rPr>
              <a:t> </a:t>
            </a:r>
            <a:r>
              <a:rPr lang="en-US" sz="2400" dirty="0">
                <a:latin typeface="Times New Roman"/>
                <a:ea typeface="Times New Roman"/>
                <a:cs typeface="Times New Roman"/>
              </a:rPr>
              <a:t>.. </a:t>
            </a:r>
            <a:r>
              <a:rPr lang="en-US" sz="2400" dirty="0" err="1">
                <a:latin typeface="Times New Roman"/>
                <a:ea typeface="Times New Roman"/>
                <a:cs typeface="Times New Roman"/>
              </a:rPr>
              <a:t>đánh</a:t>
            </a:r>
            <a:r>
              <a:rPr lang="en-US" sz="2400" dirty="0">
                <a:latin typeface="Times New Roman"/>
                <a:ea typeface="Times New Roman"/>
                <a:cs typeface="Times New Roman"/>
              </a:rPr>
              <a:t> </a:t>
            </a:r>
            <a:r>
              <a:rPr lang="en-US" sz="2400" dirty="0" err="1">
                <a:latin typeface="Times New Roman"/>
                <a:ea typeface="Times New Roman"/>
                <a:cs typeface="Times New Roman"/>
              </a:rPr>
              <a:t>cá</a:t>
            </a:r>
            <a:r>
              <a:rPr lang="en-US" sz="2400" dirty="0">
                <a:latin typeface="Times New Roman"/>
                <a:ea typeface="Times New Roman"/>
                <a:cs typeface="Times New Roman"/>
              </a:rPr>
              <a:t>;</a:t>
            </a:r>
            <a:endParaRPr lang="en-US" sz="2400" dirty="0">
              <a:latin typeface=".VnTime"/>
              <a:ea typeface="Times New Roman"/>
              <a:cs typeface="Times New Roman"/>
            </a:endParaRPr>
          </a:p>
        </p:txBody>
      </p:sp>
      <p:sp>
        <p:nvSpPr>
          <p:cNvPr id="10" name="Rectangle 9"/>
          <p:cNvSpPr/>
          <p:nvPr/>
        </p:nvSpPr>
        <p:spPr>
          <a:xfrm>
            <a:off x="1579438" y="2986967"/>
            <a:ext cx="9053945" cy="2308324"/>
          </a:xfrm>
          <a:prstGeom prst="rect">
            <a:avLst/>
          </a:prstGeom>
        </p:spPr>
        <p:txBody>
          <a:bodyPr wrap="square">
            <a:spAutoFit/>
          </a:bodyPr>
          <a:lstStyle/>
          <a:p>
            <a:pPr algn="just"/>
            <a:r>
              <a:rPr lang="vi-VN" sz="2400" dirty="0">
                <a:solidFill>
                  <a:srgbClr val="000000"/>
                </a:solidFill>
                <a:latin typeface="+mj-lt"/>
              </a:rPr>
              <a:t>+ Những chiếc lá cam, lá quýt vương lại trong lòng giếng sau bão là minh chứng cho việc họ đã bám đảo lâu năm, đã canh tác những loại cây trồng của đất liền ở đây. </a:t>
            </a:r>
          </a:p>
          <a:p>
            <a:pPr algn="just"/>
            <a:r>
              <a:rPr lang="vi-VN" sz="2400" dirty="0">
                <a:solidFill>
                  <a:srgbClr val="000000"/>
                </a:solidFill>
                <a:latin typeface="+mj-lt"/>
              </a:rPr>
              <a:t>+ Hoạt động hối hả lấy nước sinh hoạt, trữ nước cho tàu bè ra khơi phản chiếu cuộc sống thường ngày và công việc lao động trên biển của dân đảo. </a:t>
            </a:r>
          </a:p>
        </p:txBody>
      </p:sp>
      <p:sp>
        <p:nvSpPr>
          <p:cNvPr id="11" name="Rectangle 10"/>
          <p:cNvSpPr/>
          <p:nvPr/>
        </p:nvSpPr>
        <p:spPr>
          <a:xfrm>
            <a:off x="1489365" y="3002733"/>
            <a:ext cx="9130144" cy="1200329"/>
          </a:xfrm>
          <a:prstGeom prst="rect">
            <a:avLst/>
          </a:prstGeom>
        </p:spPr>
        <p:txBody>
          <a:bodyPr wrap="square">
            <a:spAutoFit/>
          </a:bodyPr>
          <a:lstStyle/>
          <a:p>
            <a:r>
              <a:rPr lang="vi-VN" sz="2400" dirty="0">
                <a:solidFill>
                  <a:srgbClr val="000000"/>
                </a:solidFill>
                <a:latin typeface="+mj-lt"/>
              </a:rPr>
              <a:t>→ Khung cảnh Cô Tô sẽ thiếu đi hơi ấm của sự sống con người nếu không có chi tiết miêu tả giếng nước ngọt và hoạt động của con người quanh giếng. </a:t>
            </a:r>
            <a:endParaRPr lang="en-US" sz="2400" dirty="0">
              <a:latin typeface="+mj-l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9803" y="4876800"/>
            <a:ext cx="3352799"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21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81200" y="30"/>
            <a:ext cx="8382000" cy="646331"/>
          </a:xfrm>
          <a:prstGeom prst="rect">
            <a:avLst/>
          </a:prstGeom>
          <a:solidFill>
            <a:srgbClr val="FF0000"/>
          </a:solidFill>
        </p:spPr>
        <p:txBody>
          <a:bodyPr wrap="square">
            <a:spAutoFit/>
          </a:bodyPr>
          <a:lstStyle/>
          <a:p>
            <a:pPr algn="ctr">
              <a:lnSpc>
                <a:spcPct val="150000"/>
              </a:lnSpc>
              <a:tabLst>
                <a:tab pos="90170" algn="l"/>
                <a:tab pos="180340" algn="l"/>
              </a:tabLst>
            </a:pPr>
            <a:r>
              <a:rPr lang="en-US" sz="2400" b="1" dirty="0">
                <a:solidFill>
                  <a:prstClr val="white"/>
                </a:solidFill>
                <a:latin typeface="Times New Roman"/>
                <a:ea typeface="Times New Roman"/>
                <a:cs typeface="Times New Roman"/>
              </a:rPr>
              <a:t>TIẾT 58– 59: </a:t>
            </a:r>
            <a:r>
              <a:rPr lang="en-US" sz="2400" b="1" dirty="0">
                <a:solidFill>
                  <a:prstClr val="white"/>
                </a:solidFill>
                <a:latin typeface="Times New Roman"/>
                <a:ea typeface="Times New Roman"/>
                <a:cs typeface="Times New Roman"/>
              </a:rPr>
              <a:t>VĂN BẢN </a:t>
            </a:r>
            <a:r>
              <a:rPr lang="en-US" sz="2400" b="1" dirty="0">
                <a:solidFill>
                  <a:prstClr val="white"/>
                </a:solidFill>
                <a:latin typeface="Times New Roman"/>
                <a:ea typeface="Times New Roman"/>
                <a:cs typeface="Times New Roman"/>
              </a:rPr>
              <a:t>CÔ TÔ   (</a:t>
            </a:r>
            <a:r>
              <a:rPr lang="en-US" sz="2400" b="1" dirty="0" err="1">
                <a:solidFill>
                  <a:prstClr val="white"/>
                </a:solidFill>
                <a:latin typeface="Times New Roman"/>
                <a:ea typeface="Times New Roman"/>
                <a:cs typeface="Times New Roman"/>
              </a:rPr>
              <a:t>Nguyễn</a:t>
            </a:r>
            <a:r>
              <a:rPr lang="en-US" sz="2400" b="1" dirty="0">
                <a:solidFill>
                  <a:prstClr val="white"/>
                </a:solidFill>
                <a:latin typeface="Times New Roman"/>
                <a:ea typeface="Times New Roman"/>
                <a:cs typeface="Times New Roman"/>
              </a:rPr>
              <a:t> </a:t>
            </a:r>
            <a:r>
              <a:rPr lang="en-US" sz="2400" b="1" dirty="0" err="1">
                <a:solidFill>
                  <a:prstClr val="white"/>
                </a:solidFill>
                <a:latin typeface="Times New Roman"/>
                <a:ea typeface="Times New Roman"/>
                <a:cs typeface="Times New Roman"/>
              </a:rPr>
              <a:t>Tuân</a:t>
            </a:r>
            <a:r>
              <a:rPr lang="en-US" sz="2400" b="1" dirty="0">
                <a:solidFill>
                  <a:prstClr val="white"/>
                </a:solidFill>
                <a:latin typeface="Times New Roman"/>
                <a:ea typeface="Times New Roman"/>
                <a:cs typeface="Times New Roman"/>
              </a:rPr>
              <a:t>)</a:t>
            </a:r>
            <a:endParaRPr lang="en-US" sz="2000" b="1" dirty="0">
              <a:solidFill>
                <a:prstClr val="white"/>
              </a:solidFill>
              <a:latin typeface=".VnTime"/>
              <a:ea typeface="Times New Roman"/>
              <a:cs typeface="Times New Roman"/>
            </a:endParaRPr>
          </a:p>
        </p:txBody>
      </p:sp>
      <p:pic>
        <p:nvPicPr>
          <p:cNvPr id="9" name="Picture 17"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171396">
            <a:off x="8485084" y="440698"/>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68582" y="686359"/>
            <a:ext cx="6747164" cy="646331"/>
          </a:xfrm>
          <a:prstGeom prst="rect">
            <a:avLst/>
          </a:prstGeom>
        </p:spPr>
        <p:txBody>
          <a:bodyPr wrap="square">
            <a:spAutoFit/>
          </a:bodyPr>
          <a:lstStyle/>
          <a:p>
            <a:pPr algn="just">
              <a:lnSpc>
                <a:spcPct val="150000"/>
              </a:lnSpc>
              <a:tabLst>
                <a:tab pos="90170" algn="l"/>
                <a:tab pos="180340" algn="l"/>
              </a:tabLst>
            </a:pPr>
            <a:r>
              <a:rPr lang="en-US" sz="2400" b="1" dirty="0">
                <a:solidFill>
                  <a:prstClr val="black"/>
                </a:solidFill>
                <a:latin typeface="Times New Roman"/>
                <a:ea typeface="Times New Roman"/>
                <a:cs typeface="Times New Roman"/>
              </a:rPr>
              <a:t>c, </a:t>
            </a:r>
            <a:r>
              <a:rPr lang="en-US" sz="2400" b="1" dirty="0" err="1">
                <a:solidFill>
                  <a:prstClr val="black"/>
                </a:solidFill>
                <a:latin typeface="Times New Roman"/>
                <a:ea typeface="Times New Roman"/>
                <a:cs typeface="Times New Roman"/>
              </a:rPr>
              <a:t>Cảnh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sinh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hoạt</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của</a:t>
            </a:r>
            <a:r>
              <a:rPr lang="en-US" sz="2400" b="1" dirty="0">
                <a:solidFill>
                  <a:prstClr val="black"/>
                </a:solidFill>
                <a:latin typeface="Times New Roman"/>
                <a:ea typeface="Times New Roman"/>
                <a:cs typeface="Times New Roman"/>
              </a:rPr>
              <a:t> con </a:t>
            </a:r>
            <a:r>
              <a:rPr lang="en-US" sz="2400" b="1" dirty="0" err="1">
                <a:solidFill>
                  <a:prstClr val="black"/>
                </a:solidFill>
                <a:latin typeface="Times New Roman"/>
                <a:ea typeface="Times New Roman"/>
                <a:cs typeface="Times New Roman"/>
              </a:rPr>
              <a:t>người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trên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đảo</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Cô</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Tô</a:t>
            </a:r>
            <a:endParaRPr lang="en-US" sz="2400" dirty="0">
              <a:solidFill>
                <a:prstClr val="black"/>
              </a:solidFill>
              <a:latin typeface=".VnTime"/>
              <a:ea typeface="Times New Roman"/>
              <a:cs typeface="Times New Roman"/>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803" y="4876800"/>
            <a:ext cx="3352799"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86633" y="1372688"/>
            <a:ext cx="7851829" cy="461665"/>
          </a:xfrm>
          <a:prstGeom prst="rect">
            <a:avLst/>
          </a:prstGeom>
        </p:spPr>
        <p:txBody>
          <a:bodyPr wrap="none">
            <a:spAutoFit/>
          </a:bodyPr>
          <a:lstStyle/>
          <a:p>
            <a:pPr lvl="0" algn="just" fontAlgn="base">
              <a:spcBef>
                <a:spcPct val="0"/>
              </a:spcBef>
              <a:spcAft>
                <a:spcPct val="0"/>
              </a:spcAft>
            </a:pP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Nghệ</a:t>
            </a: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thuật</a:t>
            </a: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So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sánh</a:t>
            </a: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liệt</a:t>
            </a: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kê</a:t>
            </a: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hình</a:t>
            </a: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ảnh</a:t>
            </a: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chân</a:t>
            </a:r>
            <a:r>
              <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thực</a:t>
            </a:r>
            <a:endParaRPr lang="en-US"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1676400" y="2003139"/>
            <a:ext cx="8936201" cy="830997"/>
          </a:xfrm>
          <a:prstGeom prst="rect">
            <a:avLst/>
          </a:prstGeom>
        </p:spPr>
        <p:txBody>
          <a:bodyPr wrap="square">
            <a:spAutoFit/>
          </a:bodyPr>
          <a:lstStyle/>
          <a:p>
            <a:pPr lvl="0" algn="just">
              <a:defRPr/>
            </a:pPr>
            <a:r>
              <a:rPr lang="en-US" sz="2400" b="1" dirty="0">
                <a:solidFill>
                  <a:srgbClr val="0000CC"/>
                </a:solidFill>
                <a:latin typeface="+mj-lt"/>
                <a:ea typeface="Tahoma" panose="020B0604030504040204" pitchFamily="34" charset="0"/>
                <a:cs typeface="Arial" pitchFamily="34" charset="0"/>
              </a:rPr>
              <a:t>- </a:t>
            </a:r>
            <a:r>
              <a:rPr lang="vi-VN" sz="2400" b="1" dirty="0">
                <a:solidFill>
                  <a:srgbClr val="0000CC"/>
                </a:solidFill>
                <a:latin typeface="+mj-lt"/>
                <a:ea typeface="Tahoma" panose="020B0604030504040204" pitchFamily="34" charset="0"/>
                <a:cs typeface="Arial" pitchFamily="34" charset="0"/>
              </a:rPr>
              <a:t>Cảnh </a:t>
            </a:r>
            <a:r>
              <a:rPr lang="vi-VN" sz="2400" b="1" dirty="0">
                <a:solidFill>
                  <a:srgbClr val="0000CC"/>
                </a:solidFill>
                <a:latin typeface="+mj-lt"/>
                <a:ea typeface="Tahoma" panose="020B0604030504040204" pitchFamily="34" charset="0"/>
                <a:cs typeface="Arial" pitchFamily="34" charset="0"/>
              </a:rPr>
              <a:t>sinh hoạt và lao động khẩn trương,</a:t>
            </a:r>
            <a:r>
              <a:rPr lang="en-US" sz="2400" b="1" dirty="0">
                <a:solidFill>
                  <a:srgbClr val="0000CC"/>
                </a:solidFill>
                <a:latin typeface="+mj-lt"/>
                <a:ea typeface="Tahoma" panose="020B0604030504040204" pitchFamily="34" charset="0"/>
                <a:cs typeface="Arial" pitchFamily="34" charset="0"/>
              </a:rPr>
              <a:t> </a:t>
            </a:r>
            <a:r>
              <a:rPr lang="vi-VN" sz="2400" b="1" dirty="0">
                <a:solidFill>
                  <a:srgbClr val="0000CC"/>
                </a:solidFill>
                <a:latin typeface="+mj-lt"/>
                <a:ea typeface="Tahoma" panose="020B0604030504040204" pitchFamily="34" charset="0"/>
                <a:cs typeface="Arial" pitchFamily="34" charset="0"/>
              </a:rPr>
              <a:t>đông vui,</a:t>
            </a:r>
            <a:r>
              <a:rPr lang="en-US" sz="2400" b="1" dirty="0">
                <a:solidFill>
                  <a:srgbClr val="0000CC"/>
                </a:solidFill>
                <a:latin typeface="+mj-lt"/>
                <a:ea typeface="Tahoma" panose="020B0604030504040204" pitchFamily="34" charset="0"/>
                <a:cs typeface="Arial" pitchFamily="34" charset="0"/>
              </a:rPr>
              <a:t> </a:t>
            </a:r>
            <a:r>
              <a:rPr lang="vi-VN" sz="2400" b="1" dirty="0">
                <a:solidFill>
                  <a:srgbClr val="0000CC"/>
                </a:solidFill>
                <a:latin typeface="+mj-lt"/>
                <a:ea typeface="Tahoma" panose="020B0604030504040204" pitchFamily="34" charset="0"/>
                <a:cs typeface="Arial" pitchFamily="34" charset="0"/>
              </a:rPr>
              <a:t>tấp nập,</a:t>
            </a:r>
            <a:r>
              <a:rPr lang="en-US" sz="2400" b="1" dirty="0">
                <a:solidFill>
                  <a:srgbClr val="0000CC"/>
                </a:solidFill>
                <a:latin typeface="+mj-lt"/>
                <a:ea typeface="Tahoma" panose="020B0604030504040204" pitchFamily="34" charset="0"/>
                <a:cs typeface="Arial" pitchFamily="34" charset="0"/>
              </a:rPr>
              <a:t> </a:t>
            </a:r>
            <a:r>
              <a:rPr lang="vi-VN" sz="2400" b="1" dirty="0">
                <a:solidFill>
                  <a:srgbClr val="0000CC"/>
                </a:solidFill>
                <a:latin typeface="+mj-lt"/>
                <a:ea typeface="Tahoma" panose="020B0604030504040204" pitchFamily="34" charset="0"/>
                <a:cs typeface="Arial" pitchFamily="34" charset="0"/>
              </a:rPr>
              <a:t>đầm ấm, thanh bình</a:t>
            </a:r>
          </a:p>
        </p:txBody>
      </p:sp>
      <p:sp>
        <p:nvSpPr>
          <p:cNvPr id="13" name="Rectangle 12"/>
          <p:cNvSpPr/>
          <p:nvPr/>
        </p:nvSpPr>
        <p:spPr>
          <a:xfrm>
            <a:off x="1676400" y="2901411"/>
            <a:ext cx="8928207" cy="579438"/>
          </a:xfrm>
          <a:prstGeom prst="rect">
            <a:avLst/>
          </a:prstGeom>
          <a:noFill/>
          <a:ln w="25400" cap="flat" cmpd="sng" algn="ctr">
            <a:noFill/>
            <a:prstDash val="solid"/>
          </a:ln>
          <a:effectLst/>
        </p:spPr>
        <p:txBody>
          <a:bodyPr lIns="71323" tIns="35662" rIns="71323" bIns="35662" anchor="ctr"/>
          <a:lstStyle/>
          <a:p>
            <a:pPr algn="just">
              <a:defRPr/>
            </a:pP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Yêu</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mến</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gắn</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bó</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với</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mảnh</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nơi</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đây</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niềm</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yêu</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vào</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cuộc</a:t>
            </a:r>
            <a:r>
              <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sống</a:t>
            </a:r>
            <a:endParaRPr lang="en-US" sz="2400" b="1" kern="0" dirty="0">
              <a:solidFill>
                <a:srgbClr val="0000CC"/>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445869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35"/>
          <p:cNvSpPr txBox="1">
            <a:spLocks noGrp="1"/>
          </p:cNvSpPr>
          <p:nvPr>
            <p:ph type="title"/>
          </p:nvPr>
        </p:nvSpPr>
        <p:spPr>
          <a:xfrm>
            <a:off x="1591690" y="943744"/>
            <a:ext cx="3547200" cy="650000"/>
          </a:xfrm>
          <a:prstGeom prst="rect">
            <a:avLst/>
          </a:prstGeom>
        </p:spPr>
        <p:txBody>
          <a:bodyPr spcFirstLastPara="1" vert="horz" wrap="square" lIns="91425" tIns="91425" rIns="91425" bIns="91425" rtlCol="0" anchor="ctr" anchorCtr="0">
            <a:noAutofit/>
          </a:bodyPr>
          <a:lstStyle/>
          <a:p>
            <a:r>
              <a:rPr lang="vi-VN" sz="2800" b="1" dirty="0">
                <a:solidFill>
                  <a:srgbClr val="00B0F0"/>
                </a:solidFill>
              </a:rPr>
              <a:t>III. Tổng kết</a:t>
            </a:r>
            <a:endParaRPr sz="2800" b="1" dirty="0">
              <a:solidFill>
                <a:srgbClr val="00B0F0"/>
              </a:solidFill>
            </a:endParaRPr>
          </a:p>
        </p:txBody>
      </p:sp>
      <p:sp>
        <p:nvSpPr>
          <p:cNvPr id="1204" name="Google Shape;1204;p35"/>
          <p:cNvSpPr txBox="1">
            <a:spLocks noGrp="1"/>
          </p:cNvSpPr>
          <p:nvPr>
            <p:ph type="subTitle" idx="3"/>
          </p:nvPr>
        </p:nvSpPr>
        <p:spPr>
          <a:xfrm>
            <a:off x="2070742" y="2372887"/>
            <a:ext cx="3645032" cy="3265916"/>
          </a:xfrm>
          <a:prstGeom prst="rect">
            <a:avLst/>
          </a:prstGeom>
          <a:solidFill>
            <a:schemeClr val="bg2"/>
          </a:solidFill>
        </p:spPr>
        <p:txBody>
          <a:bodyPr spcFirstLastPara="1" vert="horz" wrap="square" lIns="91425" tIns="91425" rIns="91425" bIns="91425" rtlCol="0" anchor="t" anchorCtr="0">
            <a:noAutofit/>
          </a:bodyPr>
          <a:lstStyle/>
          <a:p>
            <a:pPr marL="0" indent="0" algn="just">
              <a:lnSpc>
                <a:spcPct val="150000"/>
              </a:lnSpc>
              <a:spcAft>
                <a:spcPts val="1600"/>
              </a:spcAft>
            </a:pPr>
            <a:r>
              <a:rPr lang="vi-VN" sz="2400" dirty="0">
                <a:solidFill>
                  <a:srgbClr val="000000"/>
                </a:solidFill>
                <a:latin typeface="Times New Roman" pitchFamily="18" charset="0"/>
                <a:cs typeface="Times New Roman" pitchFamily="18" charset="0"/>
              </a:rPr>
              <a:t>- Sử dụng từ ngữ cho thấy cái nhìn độc đáo, sáng tạo về hình ảnh Cô Tô.</a:t>
            </a:r>
          </a:p>
          <a:p>
            <a:pPr marL="0" indent="0" algn="just">
              <a:lnSpc>
                <a:spcPct val="150000"/>
              </a:lnSpc>
              <a:spcAft>
                <a:spcPts val="1600"/>
              </a:spcAft>
            </a:pPr>
            <a:r>
              <a:rPr lang="vi-VN" sz="2400" dirty="0">
                <a:solidFill>
                  <a:srgbClr val="000000"/>
                </a:solidFill>
                <a:latin typeface="Times New Roman" pitchFamily="18" charset="0"/>
                <a:cs typeface="Times New Roman" pitchFamily="18" charset="0"/>
                <a:sym typeface="Wingdings" pitchFamily="2" charset="2"/>
              </a:rPr>
              <a:t> Phong cách </a:t>
            </a:r>
            <a:r>
              <a:rPr lang="vi-VN" sz="2800" dirty="0">
                <a:solidFill>
                  <a:srgbClr val="000000"/>
                </a:solidFill>
                <a:latin typeface="Times New Roman" pitchFamily="18" charset="0"/>
                <a:cs typeface="Times New Roman" pitchFamily="18" charset="0"/>
                <a:sym typeface="Wingdings" pitchFamily="2" charset="2"/>
              </a:rPr>
              <a:t>nghệ</a:t>
            </a:r>
            <a:r>
              <a:rPr lang="vi-VN" sz="2400" dirty="0">
                <a:solidFill>
                  <a:srgbClr val="000000"/>
                </a:solidFill>
                <a:latin typeface="Times New Roman" pitchFamily="18" charset="0"/>
                <a:cs typeface="Times New Roman" pitchFamily="18" charset="0"/>
                <a:sym typeface="Wingdings" pitchFamily="2" charset="2"/>
              </a:rPr>
              <a:t> thuật Nguyễn Tuân.</a:t>
            </a:r>
            <a:endParaRPr lang="vi-VN" sz="2400" dirty="0">
              <a:solidFill>
                <a:srgbClr val="000000"/>
              </a:solidFill>
              <a:latin typeface="Times New Roman" pitchFamily="18" charset="0"/>
              <a:cs typeface="Times New Roman" pitchFamily="18" charset="0"/>
            </a:endParaRPr>
          </a:p>
        </p:txBody>
      </p:sp>
      <p:sp>
        <p:nvSpPr>
          <p:cNvPr id="1205" name="Google Shape;1205;p35"/>
          <p:cNvSpPr txBox="1">
            <a:spLocks noGrp="1"/>
          </p:cNvSpPr>
          <p:nvPr>
            <p:ph type="subTitle" idx="1"/>
          </p:nvPr>
        </p:nvSpPr>
        <p:spPr>
          <a:xfrm>
            <a:off x="2103826" y="1799396"/>
            <a:ext cx="3611963" cy="650000"/>
          </a:xfrm>
          <a:prstGeom prst="rect">
            <a:avLst/>
          </a:prstGeom>
        </p:spPr>
        <p:txBody>
          <a:bodyPr spcFirstLastPara="1" vert="horz" wrap="square" lIns="0" tIns="0" rIns="0" bIns="0" rtlCol="0" anchor="ctr" anchorCtr="0">
            <a:noAutofit/>
          </a:bodyPr>
          <a:lstStyle/>
          <a:p>
            <a:pPr marL="0" indent="0"/>
            <a:r>
              <a:rPr lang="vi-VN" sz="2200" b="1" dirty="0">
                <a:solidFill>
                  <a:srgbClr val="00B0F0"/>
                </a:solidFill>
                <a:latin typeface="+mj-lt"/>
              </a:rPr>
              <a:t>1. Nghệ thuật</a:t>
            </a:r>
            <a:endParaRPr sz="2200" b="1" dirty="0">
              <a:solidFill>
                <a:srgbClr val="00B0F0"/>
              </a:solidFill>
              <a:latin typeface="+mj-lt"/>
            </a:endParaRPr>
          </a:p>
        </p:txBody>
      </p:sp>
      <p:sp>
        <p:nvSpPr>
          <p:cNvPr id="1206" name="Google Shape;1206;p35"/>
          <p:cNvSpPr txBox="1">
            <a:spLocks noGrp="1"/>
          </p:cNvSpPr>
          <p:nvPr>
            <p:ph type="subTitle" idx="2"/>
          </p:nvPr>
        </p:nvSpPr>
        <p:spPr>
          <a:xfrm>
            <a:off x="6859503" y="1799396"/>
            <a:ext cx="3398637" cy="650000"/>
          </a:xfrm>
          <a:prstGeom prst="rect">
            <a:avLst/>
          </a:prstGeom>
        </p:spPr>
        <p:txBody>
          <a:bodyPr spcFirstLastPara="1" vert="horz" wrap="square" lIns="0" tIns="0" rIns="0" bIns="0" rtlCol="0" anchor="ctr" anchorCtr="0">
            <a:noAutofit/>
          </a:bodyPr>
          <a:lstStyle/>
          <a:p>
            <a:pPr marL="0" indent="0"/>
            <a:r>
              <a:rPr lang="vi-VN" sz="2400" b="1" dirty="0">
                <a:solidFill>
                  <a:srgbClr val="00B0F0"/>
                </a:solidFill>
                <a:latin typeface="+mj-lt"/>
              </a:rPr>
              <a:t>2. Nội dung</a:t>
            </a:r>
            <a:endParaRPr sz="2400" b="1" dirty="0">
              <a:solidFill>
                <a:srgbClr val="00B0F0"/>
              </a:solidFill>
              <a:latin typeface="+mj-lt"/>
            </a:endParaRPr>
          </a:p>
        </p:txBody>
      </p:sp>
      <p:sp>
        <p:nvSpPr>
          <p:cNvPr id="1207" name="Google Shape;1207;p35"/>
          <p:cNvSpPr txBox="1">
            <a:spLocks noGrp="1"/>
          </p:cNvSpPr>
          <p:nvPr>
            <p:ph type="subTitle" idx="4"/>
          </p:nvPr>
        </p:nvSpPr>
        <p:spPr>
          <a:xfrm>
            <a:off x="6859500" y="2372885"/>
            <a:ext cx="3427500" cy="3189717"/>
          </a:xfrm>
          <a:prstGeom prst="rect">
            <a:avLst/>
          </a:prstGeom>
          <a:solidFill>
            <a:schemeClr val="bg2"/>
          </a:solidFill>
        </p:spPr>
        <p:txBody>
          <a:bodyPr spcFirstLastPara="1" vert="horz" wrap="square" lIns="91425" tIns="91425" rIns="91425" bIns="91425" rtlCol="0" anchor="t" anchorCtr="0">
            <a:noAutofit/>
          </a:bodyPr>
          <a:lstStyle/>
          <a:p>
            <a:pPr marL="0" indent="0" algn="just">
              <a:lnSpc>
                <a:spcPct val="150000"/>
              </a:lnSpc>
              <a:spcAft>
                <a:spcPts val="1600"/>
              </a:spcAft>
            </a:pPr>
            <a:r>
              <a:rPr lang="vi-VN" sz="2400" dirty="0">
                <a:solidFill>
                  <a:srgbClr val="000000"/>
                </a:solidFill>
                <a:latin typeface="+mj-lt"/>
              </a:rPr>
              <a:t>- Cảnh sắc thiên nhiên và sinh hoạt trên đảo Cô Tô.</a:t>
            </a:r>
          </a:p>
          <a:p>
            <a:pPr marL="0" indent="0" algn="just">
              <a:lnSpc>
                <a:spcPct val="150000"/>
              </a:lnSpc>
              <a:spcAft>
                <a:spcPts val="1600"/>
              </a:spcAft>
            </a:pPr>
            <a:r>
              <a:rPr lang="vi-VN" sz="2400" dirty="0">
                <a:solidFill>
                  <a:srgbClr val="000000"/>
                </a:solidFill>
                <a:latin typeface="+mj-lt"/>
                <a:sym typeface="Wingdings" pitchFamily="2" charset="2"/>
              </a:rPr>
              <a:t> Tình cảm yêu quý của tác giả với Cô Tô.</a:t>
            </a:r>
            <a:endParaRPr sz="2400" dirty="0">
              <a:solidFill>
                <a:srgbClr val="000000"/>
              </a:solidFill>
              <a:latin typeface="+mj-lt"/>
            </a:endParaRPr>
          </a:p>
        </p:txBody>
      </p:sp>
      <p:grpSp>
        <p:nvGrpSpPr>
          <p:cNvPr id="1240" name="Google Shape;1240;p35"/>
          <p:cNvGrpSpPr/>
          <p:nvPr/>
        </p:nvGrpSpPr>
        <p:grpSpPr>
          <a:xfrm>
            <a:off x="1441170" y="6022485"/>
            <a:ext cx="906819" cy="835517"/>
            <a:chOff x="63850" y="375455"/>
            <a:chExt cx="906819" cy="626638"/>
          </a:xfrm>
        </p:grpSpPr>
        <p:sp>
          <p:nvSpPr>
            <p:cNvPr id="1241" name="Google Shape;1241;p35"/>
            <p:cNvSpPr/>
            <p:nvPr/>
          </p:nvSpPr>
          <p:spPr>
            <a:xfrm flipH="1">
              <a:off x="193552" y="375455"/>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35"/>
            <p:cNvSpPr/>
            <p:nvPr/>
          </p:nvSpPr>
          <p:spPr>
            <a:xfrm flipH="1">
              <a:off x="447847" y="442829"/>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35"/>
            <p:cNvSpPr/>
            <p:nvPr/>
          </p:nvSpPr>
          <p:spPr>
            <a:xfrm flipH="1">
              <a:off x="480218" y="642264"/>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35"/>
            <p:cNvSpPr/>
            <p:nvPr/>
          </p:nvSpPr>
          <p:spPr>
            <a:xfrm flipH="1">
              <a:off x="544957" y="548381"/>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35"/>
            <p:cNvSpPr/>
            <p:nvPr/>
          </p:nvSpPr>
          <p:spPr>
            <a:xfrm flipH="1">
              <a:off x="726492" y="514989"/>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35"/>
            <p:cNvSpPr/>
            <p:nvPr/>
          </p:nvSpPr>
          <p:spPr>
            <a:xfrm flipH="1">
              <a:off x="370576" y="728243"/>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35"/>
            <p:cNvSpPr/>
            <p:nvPr/>
          </p:nvSpPr>
          <p:spPr>
            <a:xfrm flipH="1">
              <a:off x="477637" y="665009"/>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35"/>
            <p:cNvSpPr/>
            <p:nvPr/>
          </p:nvSpPr>
          <p:spPr>
            <a:xfrm flipH="1">
              <a:off x="538827" y="698723"/>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35"/>
            <p:cNvSpPr/>
            <p:nvPr/>
          </p:nvSpPr>
          <p:spPr>
            <a:xfrm flipH="1">
              <a:off x="735257" y="853312"/>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35"/>
            <p:cNvSpPr/>
            <p:nvPr/>
          </p:nvSpPr>
          <p:spPr>
            <a:xfrm flipH="1">
              <a:off x="196788" y="639468"/>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35"/>
            <p:cNvSpPr/>
            <p:nvPr/>
          </p:nvSpPr>
          <p:spPr>
            <a:xfrm flipH="1">
              <a:off x="267657" y="648501"/>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35"/>
            <p:cNvSpPr/>
            <p:nvPr/>
          </p:nvSpPr>
          <p:spPr>
            <a:xfrm flipH="1">
              <a:off x="461183" y="663611"/>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35"/>
            <p:cNvSpPr/>
            <p:nvPr/>
          </p:nvSpPr>
          <p:spPr>
            <a:xfrm flipH="1">
              <a:off x="63850" y="745234"/>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35"/>
            <p:cNvSpPr/>
            <p:nvPr/>
          </p:nvSpPr>
          <p:spPr>
            <a:xfrm flipH="1">
              <a:off x="327095" y="788902"/>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35"/>
            <p:cNvSpPr/>
            <p:nvPr/>
          </p:nvSpPr>
          <p:spPr>
            <a:xfrm flipH="1">
              <a:off x="202463" y="9154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35"/>
            <p:cNvSpPr/>
            <p:nvPr/>
          </p:nvSpPr>
          <p:spPr>
            <a:xfrm flipH="1">
              <a:off x="597700" y="90168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6" name="Google Shape;1908;p44"/>
          <p:cNvGrpSpPr/>
          <p:nvPr/>
        </p:nvGrpSpPr>
        <p:grpSpPr>
          <a:xfrm>
            <a:off x="9989070" y="1461703"/>
            <a:ext cx="364678" cy="512220"/>
            <a:chOff x="9680493" y="1866130"/>
            <a:chExt cx="582087" cy="613193"/>
          </a:xfrm>
        </p:grpSpPr>
        <p:sp>
          <p:nvSpPr>
            <p:cNvPr id="57" name="Google Shape;1909;p44"/>
            <p:cNvSpPr/>
            <p:nvPr/>
          </p:nvSpPr>
          <p:spPr>
            <a:xfrm>
              <a:off x="9695979" y="20056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1910;p44"/>
            <p:cNvSpPr/>
            <p:nvPr/>
          </p:nvSpPr>
          <p:spPr>
            <a:xfrm>
              <a:off x="9690817" y="23439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1911;p44"/>
            <p:cNvSpPr/>
            <p:nvPr/>
          </p:nvSpPr>
          <p:spPr>
            <a:xfrm>
              <a:off x="9680493" y="18661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1912;p44"/>
            <p:cNvSpPr/>
            <p:nvPr/>
          </p:nvSpPr>
          <p:spPr>
            <a:xfrm>
              <a:off x="9971720" y="19335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1913;p44"/>
            <p:cNvSpPr/>
            <p:nvPr/>
          </p:nvSpPr>
          <p:spPr>
            <a:xfrm>
              <a:off x="9940694" y="21329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1914;p44"/>
            <p:cNvSpPr/>
            <p:nvPr/>
          </p:nvSpPr>
          <p:spPr>
            <a:xfrm>
              <a:off x="9762710" y="20390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1915;p44"/>
            <p:cNvSpPr/>
            <p:nvPr/>
          </p:nvSpPr>
          <p:spPr>
            <a:xfrm>
              <a:off x="9976667" y="22189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1916;p44"/>
            <p:cNvSpPr/>
            <p:nvPr/>
          </p:nvSpPr>
          <p:spPr>
            <a:xfrm>
              <a:off x="9939887" y="21556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1917;p44"/>
            <p:cNvSpPr/>
            <p:nvPr/>
          </p:nvSpPr>
          <p:spPr>
            <a:xfrm>
              <a:off x="9739481" y="21893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1918;p44"/>
            <p:cNvSpPr/>
            <p:nvPr/>
          </p:nvSpPr>
          <p:spPr>
            <a:xfrm>
              <a:off x="10224178" y="21301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1919;p44"/>
            <p:cNvSpPr/>
            <p:nvPr/>
          </p:nvSpPr>
          <p:spPr>
            <a:xfrm>
              <a:off x="10031461" y="21391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1920;p44"/>
            <p:cNvSpPr/>
            <p:nvPr/>
          </p:nvSpPr>
          <p:spPr>
            <a:xfrm>
              <a:off x="9960159" y="21542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 name="Google Shape;1921;p44"/>
          <p:cNvGrpSpPr/>
          <p:nvPr/>
        </p:nvGrpSpPr>
        <p:grpSpPr>
          <a:xfrm>
            <a:off x="5159896" y="1582975"/>
            <a:ext cx="364678" cy="512220"/>
            <a:chOff x="9680493" y="1866130"/>
            <a:chExt cx="582087" cy="613193"/>
          </a:xfrm>
        </p:grpSpPr>
        <p:sp>
          <p:nvSpPr>
            <p:cNvPr id="70" name="Google Shape;1922;p44"/>
            <p:cNvSpPr/>
            <p:nvPr/>
          </p:nvSpPr>
          <p:spPr>
            <a:xfrm>
              <a:off x="9695979" y="20056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1923;p44"/>
            <p:cNvSpPr/>
            <p:nvPr/>
          </p:nvSpPr>
          <p:spPr>
            <a:xfrm>
              <a:off x="9690817" y="23439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1924;p44"/>
            <p:cNvSpPr/>
            <p:nvPr/>
          </p:nvSpPr>
          <p:spPr>
            <a:xfrm>
              <a:off x="9680493" y="18661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1925;p44"/>
            <p:cNvSpPr/>
            <p:nvPr/>
          </p:nvSpPr>
          <p:spPr>
            <a:xfrm>
              <a:off x="9971720" y="19335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1926;p44"/>
            <p:cNvSpPr/>
            <p:nvPr/>
          </p:nvSpPr>
          <p:spPr>
            <a:xfrm>
              <a:off x="9940694" y="21329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1927;p44"/>
            <p:cNvSpPr/>
            <p:nvPr/>
          </p:nvSpPr>
          <p:spPr>
            <a:xfrm>
              <a:off x="9762710" y="20390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1928;p44"/>
            <p:cNvSpPr/>
            <p:nvPr/>
          </p:nvSpPr>
          <p:spPr>
            <a:xfrm>
              <a:off x="9976667" y="22189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1929;p44"/>
            <p:cNvSpPr/>
            <p:nvPr/>
          </p:nvSpPr>
          <p:spPr>
            <a:xfrm>
              <a:off x="9939887" y="21556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1930;p44"/>
            <p:cNvSpPr/>
            <p:nvPr/>
          </p:nvSpPr>
          <p:spPr>
            <a:xfrm>
              <a:off x="9739481" y="21893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1931;p44"/>
            <p:cNvSpPr/>
            <p:nvPr/>
          </p:nvSpPr>
          <p:spPr>
            <a:xfrm>
              <a:off x="10224178" y="21301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1932;p44"/>
            <p:cNvSpPr/>
            <p:nvPr/>
          </p:nvSpPr>
          <p:spPr>
            <a:xfrm>
              <a:off x="10031461" y="21391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1933;p44"/>
            <p:cNvSpPr/>
            <p:nvPr/>
          </p:nvSpPr>
          <p:spPr>
            <a:xfrm>
              <a:off x="9960159" y="21542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0" name="Rectangle 49"/>
          <p:cNvSpPr/>
          <p:nvPr/>
        </p:nvSpPr>
        <p:spPr>
          <a:xfrm>
            <a:off x="1593087" y="30"/>
            <a:ext cx="8382000" cy="646331"/>
          </a:xfrm>
          <a:prstGeom prst="rect">
            <a:avLst/>
          </a:prstGeom>
          <a:solidFill>
            <a:srgbClr val="FF0000"/>
          </a:solidFill>
        </p:spPr>
        <p:txBody>
          <a:bodyPr wrap="square">
            <a:spAutoFit/>
          </a:bodyPr>
          <a:lstStyle/>
          <a:p>
            <a:pPr algn="ctr">
              <a:lnSpc>
                <a:spcPct val="150000"/>
              </a:lnSpc>
              <a:tabLst>
                <a:tab pos="90170" algn="l"/>
                <a:tab pos="180340" algn="l"/>
              </a:tabLst>
            </a:pPr>
            <a:r>
              <a:rPr lang="en-US" sz="2400" b="1" dirty="0">
                <a:solidFill>
                  <a:prstClr val="white"/>
                </a:solidFill>
                <a:latin typeface="Times New Roman"/>
                <a:ea typeface="Times New Roman"/>
                <a:cs typeface="Times New Roman"/>
              </a:rPr>
              <a:t>TIẾT 58– 59: </a:t>
            </a:r>
            <a:r>
              <a:rPr lang="en-US" sz="2400" b="1" dirty="0">
                <a:solidFill>
                  <a:prstClr val="white"/>
                </a:solidFill>
                <a:latin typeface="Times New Roman"/>
                <a:ea typeface="Times New Roman"/>
                <a:cs typeface="Times New Roman"/>
              </a:rPr>
              <a:t>VĂN BẢN </a:t>
            </a:r>
            <a:r>
              <a:rPr lang="en-US" sz="2400" b="1" dirty="0">
                <a:solidFill>
                  <a:prstClr val="white"/>
                </a:solidFill>
                <a:latin typeface="Times New Roman"/>
                <a:ea typeface="Times New Roman"/>
                <a:cs typeface="Times New Roman"/>
              </a:rPr>
              <a:t>CÔ TÔ   (</a:t>
            </a:r>
            <a:r>
              <a:rPr lang="en-US" sz="2400" b="1" dirty="0" err="1">
                <a:solidFill>
                  <a:prstClr val="white"/>
                </a:solidFill>
                <a:latin typeface="Times New Roman"/>
                <a:ea typeface="Times New Roman"/>
                <a:cs typeface="Times New Roman"/>
              </a:rPr>
              <a:t>Nguyễn</a:t>
            </a:r>
            <a:r>
              <a:rPr lang="en-US" sz="2400" b="1" dirty="0">
                <a:solidFill>
                  <a:prstClr val="white"/>
                </a:solidFill>
                <a:latin typeface="Times New Roman"/>
                <a:ea typeface="Times New Roman"/>
                <a:cs typeface="Times New Roman"/>
              </a:rPr>
              <a:t> </a:t>
            </a:r>
            <a:r>
              <a:rPr lang="en-US" sz="2400" b="1" dirty="0" err="1">
                <a:solidFill>
                  <a:prstClr val="white"/>
                </a:solidFill>
                <a:latin typeface="Times New Roman"/>
                <a:ea typeface="Times New Roman"/>
                <a:cs typeface="Times New Roman"/>
              </a:rPr>
              <a:t>Tuân</a:t>
            </a:r>
            <a:r>
              <a:rPr lang="en-US" sz="2400" b="1" dirty="0">
                <a:solidFill>
                  <a:prstClr val="white"/>
                </a:solidFill>
                <a:latin typeface="Times New Roman"/>
                <a:ea typeface="Times New Roman"/>
                <a:cs typeface="Times New Roman"/>
              </a:rPr>
              <a:t>)</a:t>
            </a:r>
            <a:endParaRPr lang="en-US" sz="2000" b="1" dirty="0">
              <a:solidFill>
                <a:prstClr val="white"/>
              </a:solidFill>
              <a:latin typeface=".VnTime"/>
              <a:ea typeface="Times New Roman"/>
              <a:cs typeface="Times New Roman"/>
            </a:endParaRPr>
          </a:p>
        </p:txBody>
      </p:sp>
    </p:spTree>
    <p:extLst>
      <p:ext uri="{BB962C8B-B14F-4D97-AF65-F5344CB8AC3E}">
        <p14:creationId xmlns:p14="http://schemas.microsoft.com/office/powerpoint/2010/main" val="542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6">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 grpId="0" animBg="1"/>
      <p:bldP spid="1205" grpId="0" animBg="1"/>
      <p:bldP spid="1206" grpId="0" build="p" animBg="1"/>
      <p:bldP spid="120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1524000" y="857250"/>
            <a:ext cx="9144000" cy="514350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028" y="2043707"/>
            <a:ext cx="5560219" cy="277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8584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a:p>
        </p:txBody>
      </p:sp>
      <p:sp>
        <p:nvSpPr>
          <p:cNvPr id="21507" name="Rectangle 3"/>
          <p:cNvSpPr>
            <a:spLocks noGrp="1" noChangeArrowheads="1"/>
          </p:cNvSpPr>
          <p:nvPr>
            <p:ph type="body" idx="1"/>
          </p:nvPr>
        </p:nvSpPr>
        <p:spPr/>
        <p:txBody>
          <a:bodyPr/>
          <a:lstStyle/>
          <a:p>
            <a:endParaRPr lang="en-US" altLang="en-US"/>
          </a:p>
        </p:txBody>
      </p:sp>
      <p:pic>
        <p:nvPicPr>
          <p:cNvPr id="21508" name="Picture 4" descr="Sunset">
            <a:hlinkHover r:id="" action="ppaction://noaction" highlightClick="1">
              <a:snd r:embed="rId2" name="drumroll.wav"/>
            </a:hlinkH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25106"/>
            <a:ext cx="9448800" cy="5316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1524000" y="1485902"/>
            <a:ext cx="9448800" cy="2765061"/>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1" tIns="35660" rIns="71321" bIns="35660">
            <a:spAutoFit/>
          </a:bodyPr>
          <a:lstStyle/>
          <a:p>
            <a:pPr algn="just" eaLnBrk="0" fontAlgn="base" hangingPunct="0">
              <a:lnSpc>
                <a:spcPts val="3510"/>
              </a:lnSpc>
              <a:spcBef>
                <a:spcPct val="0"/>
              </a:spcBef>
              <a:spcAft>
                <a:spcPct val="0"/>
              </a:spcAft>
              <a:defRPr/>
            </a:pPr>
            <a:r>
              <a:rPr lang="en-US" sz="2000" b="1" dirty="0" err="1">
                <a:solidFill>
                  <a:prstClr val="white"/>
                </a:solidFill>
                <a:latin typeface="Times New Roman" panose="02020603050405020304" pitchFamily="18" charset="0"/>
                <a:cs typeface="Times New Roman" panose="02020603050405020304" pitchFamily="18" charset="0"/>
              </a:rPr>
              <a:t>Luật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chơi</a:t>
            </a:r>
            <a:r>
              <a:rPr lang="en-US" sz="2000" b="1" dirty="0">
                <a:solidFill>
                  <a:prstClr val="white"/>
                </a:solidFill>
                <a:latin typeface="Times New Roman" panose="02020603050405020304" pitchFamily="18" charset="0"/>
                <a:cs typeface="Times New Roman" panose="02020603050405020304" pitchFamily="18" charset="0"/>
              </a:rPr>
              <a:t> </a:t>
            </a:r>
            <a:r>
              <a:rPr lang="vi-VN" sz="2000" b="1" dirty="0">
                <a:solidFill>
                  <a:prstClr val="white"/>
                </a:solidFill>
                <a:latin typeface="Times New Roman" panose="02020603050405020304" pitchFamily="18" charset="0"/>
                <a:cs typeface="Times New Roman" panose="02020603050405020304" pitchFamily="18" charset="0"/>
              </a:rPr>
              <a:t>như sau:</a:t>
            </a:r>
          </a:p>
          <a:p>
            <a:pPr algn="just" eaLnBrk="0" fontAlgn="base" hangingPunct="0">
              <a:lnSpc>
                <a:spcPts val="3510"/>
              </a:lnSpc>
              <a:spcBef>
                <a:spcPct val="0"/>
              </a:spcBef>
              <a:spcAft>
                <a:spcPct val="0"/>
              </a:spcAft>
              <a:defRPr/>
            </a:pPr>
            <a:r>
              <a:rPr lang="vi-VN" sz="2000" b="1" dirty="0">
                <a:solidFill>
                  <a:prstClr val="white"/>
                </a:solidFill>
                <a:latin typeface="Times New Roman" panose="02020603050405020304" pitchFamily="18" charset="0"/>
                <a:cs typeface="Times New Roman" panose="02020603050405020304" pitchFamily="18" charset="0"/>
              </a:rPr>
              <a:t> - Có </a:t>
            </a:r>
            <a:r>
              <a:rPr lang="en-US" sz="2000" b="1" dirty="0">
                <a:solidFill>
                  <a:prstClr val="white"/>
                </a:solidFill>
                <a:latin typeface="Times New Roman" panose="02020603050405020304" pitchFamily="18" charset="0"/>
                <a:cs typeface="Times New Roman" panose="02020603050405020304" pitchFamily="18" charset="0"/>
              </a:rPr>
              <a:t>5</a:t>
            </a:r>
            <a:r>
              <a:rPr lang="vi-VN" sz="2000" b="1" dirty="0">
                <a:solidFill>
                  <a:prstClr val="white"/>
                </a:solidFill>
                <a:latin typeface="Times New Roman" panose="02020603050405020304" pitchFamily="18" charset="0"/>
                <a:cs typeface="Times New Roman" panose="02020603050405020304" pitchFamily="18" charset="0"/>
              </a:rPr>
              <a:t> quả bóng, mỗi quả tương ứng với một câu hỏi. Trong đó có 1 quả bóng may mắn nếu chọn được sẽ được một phần quà.</a:t>
            </a:r>
          </a:p>
          <a:p>
            <a:pPr algn="just" eaLnBrk="0" fontAlgn="base" hangingPunct="0">
              <a:lnSpc>
                <a:spcPts val="3510"/>
              </a:lnSpc>
              <a:spcBef>
                <a:spcPct val="0"/>
              </a:spcBef>
              <a:spcAft>
                <a:spcPct val="0"/>
              </a:spcAft>
              <a:defRPr/>
            </a:pPr>
            <a:r>
              <a:rPr lang="vi-VN" sz="2000" b="1" dirty="0">
                <a:solidFill>
                  <a:prstClr val="white"/>
                </a:solidFill>
                <a:latin typeface="Times New Roman" panose="02020603050405020304" pitchFamily="18" charset="0"/>
                <a:cs typeface="Times New Roman" panose="02020603050405020304" pitchFamily="18" charset="0"/>
              </a:rPr>
              <a:t> - Bạn nào giơ tay trước sẽ được quyền chọn quả bóng cho mình, sau khi chọn bóng nếu trả lời đúng người chơi sẽ nhận được một phần qùa. Sau thời gian </a:t>
            </a:r>
            <a:r>
              <a:rPr lang="en-US" sz="2000" b="1" dirty="0">
                <a:solidFill>
                  <a:prstClr val="white"/>
                </a:solidFill>
                <a:latin typeface="Times New Roman" panose="02020603050405020304" pitchFamily="18" charset="0"/>
                <a:cs typeface="Times New Roman" panose="02020603050405020304" pitchFamily="18" charset="0"/>
              </a:rPr>
              <a:t>5</a:t>
            </a:r>
            <a:r>
              <a:rPr lang="vi-VN" sz="2000" b="1" dirty="0">
                <a:solidFill>
                  <a:prstClr val="white"/>
                </a:solidFill>
                <a:latin typeface="Times New Roman" panose="02020603050405020304" pitchFamily="18" charset="0"/>
                <a:cs typeface="Times New Roman" panose="02020603050405020304" pitchFamily="18" charset="0"/>
              </a:rPr>
              <a:t> giây không trả lời được thì quyền trả lời sẽ thuộc về bạn khác. </a:t>
            </a:r>
          </a:p>
        </p:txBody>
      </p:sp>
      <p:sp>
        <p:nvSpPr>
          <p:cNvPr id="21511" name="WordArt 7"/>
          <p:cNvSpPr>
            <a:spLocks noChangeArrowheads="1" noChangeShapeType="1" noTextEdit="1"/>
          </p:cNvSpPr>
          <p:nvPr/>
        </p:nvSpPr>
        <p:spPr bwMode="auto">
          <a:xfrm>
            <a:off x="1524000" y="5574508"/>
            <a:ext cx="9448800" cy="5214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1" tIns="35660" rIns="71321" bIns="35660" numCol="1" fromWordArt="1">
            <a:prstTxWarp prst="textPlain">
              <a:avLst>
                <a:gd name="adj" fmla="val 50000"/>
              </a:avLst>
            </a:prstTxWarp>
          </a:bodyPr>
          <a:lstStyle/>
          <a:p>
            <a:pPr eaLnBrk="0" fontAlgn="base" hangingPunct="0">
              <a:spcBef>
                <a:spcPct val="0"/>
              </a:spcBef>
              <a:spcAft>
                <a:spcPct val="0"/>
              </a:spcAft>
            </a:pPr>
            <a:r>
              <a:rPr lang="pt-BR" sz="2775" kern="10">
                <a:solidFill>
                  <a:srgbClr val="FFFF00"/>
                </a:solidFill>
                <a:effectLst>
                  <a:outerShdw dist="45791" dir="2021404" algn="ctr" rotWithShape="0">
                    <a:srgbClr val="B2B2B2">
                      <a:alpha val="79999"/>
                    </a:srgbClr>
                  </a:outerShdw>
                </a:effectLst>
                <a:latin typeface=".VnTifani HeavyH"/>
              </a:rPr>
              <a:t>Chóc c¸c b¹n may m¾n!</a:t>
            </a:r>
            <a:endParaRPr lang="en-US" sz="2775" kern="10">
              <a:solidFill>
                <a:srgbClr val="FFFF00"/>
              </a:solidFill>
              <a:effectLst>
                <a:outerShdw dist="45791" dir="2021404" algn="ctr" rotWithShape="0">
                  <a:srgbClr val="B2B2B2">
                    <a:alpha val="79999"/>
                  </a:srgbClr>
                </a:outerShdw>
              </a:effectLst>
              <a:latin typeface=".VnTifani HeavyH"/>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6" y="762000"/>
            <a:ext cx="9480550"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94160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áº¿t quáº£ hÃ¬nh áº£nh cho mÃ¢y trá»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27969" y="571502"/>
            <a:ext cx="9140032" cy="571499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4" descr="91120688555712"/>
          <p:cNvPicPr>
            <a:picLocks noChangeAspect="1" noChangeArrowheads="1"/>
          </p:cNvPicPr>
          <p:nvPr/>
        </p:nvPicPr>
        <p:blipFill>
          <a:blip r:embed="rId4">
            <a:extLst>
              <a:ext uri="{28A0092B-C50C-407E-A947-70E740481C1C}">
                <a14:useLocalDpi xmlns:a14="http://schemas.microsoft.com/office/drawing/2010/main" val="0"/>
              </a:ext>
            </a:extLst>
          </a:blip>
          <a:srcRect l="21205" t="36253"/>
          <a:stretch>
            <a:fillRect/>
          </a:stretch>
        </p:blipFill>
        <p:spPr bwMode="auto">
          <a:xfrm>
            <a:off x="9067800" y="4000502"/>
            <a:ext cx="1600200" cy="150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icture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3782" y="1904497"/>
            <a:ext cx="715964" cy="210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icture6">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9995" y="3026243"/>
            <a:ext cx="673697" cy="234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cture4">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8200" y="2017457"/>
            <a:ext cx="677592" cy="249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Picture9">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1400" y="2369629"/>
            <a:ext cx="709506" cy="247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9"/>
          <p:cNvSpPr txBox="1">
            <a:spLocks noChangeArrowheads="1"/>
          </p:cNvSpPr>
          <p:nvPr/>
        </p:nvSpPr>
        <p:spPr bwMode="auto">
          <a:xfrm>
            <a:off x="1828800" y="5695951"/>
            <a:ext cx="838200" cy="2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1" tIns="35660" rIns="71321" bIns="35660">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0" fontAlgn="base" hangingPunct="0">
              <a:spcBef>
                <a:spcPct val="50000"/>
              </a:spcBef>
              <a:spcAft>
                <a:spcPct val="0"/>
              </a:spcAft>
            </a:pPr>
            <a:r>
              <a:rPr lang="en-US" altLang="en-US" sz="1425">
                <a:solidFill>
                  <a:prstClr val="white"/>
                </a:solidFill>
                <a:cs typeface="Arial" pitchFamily="34" charset="0"/>
              </a:rPr>
              <a:t>Tom</a:t>
            </a:r>
          </a:p>
        </p:txBody>
      </p:sp>
      <p:sp>
        <p:nvSpPr>
          <p:cNvPr id="22538" name="WordArt 23"/>
          <p:cNvSpPr>
            <a:spLocks noChangeArrowheads="1" noChangeShapeType="1" noTextEdit="1"/>
          </p:cNvSpPr>
          <p:nvPr/>
        </p:nvSpPr>
        <p:spPr bwMode="auto">
          <a:xfrm rot="-1147083">
            <a:off x="1626490" y="1234878"/>
            <a:ext cx="3087498" cy="660540"/>
          </a:xfrm>
          <a:prstGeom prst="rect">
            <a:avLst/>
          </a:prstGeom>
        </p:spPr>
        <p:txBody>
          <a:bodyPr wrap="none" lIns="71321" tIns="35660" rIns="71321" bIns="35660" numCol="1" fromWordArt="1">
            <a:prstTxWarp prst="textDoubleWave1">
              <a:avLst>
                <a:gd name="adj1" fmla="val 6500"/>
                <a:gd name="adj2" fmla="val 0"/>
              </a:avLst>
            </a:prstTxWarp>
          </a:bodyPr>
          <a:lstStyle/>
          <a:p>
            <a:pPr eaLnBrk="0" fontAlgn="base" hangingPunct="0">
              <a:spcBef>
                <a:spcPct val="0"/>
              </a:spcBef>
              <a:spcAft>
                <a:spcPct val="0"/>
              </a:spcAft>
            </a:pPr>
            <a:r>
              <a:rPr lang="en-US" sz="2775" b="1" kern="10">
                <a:ln w="31550">
                  <a:solidFill>
                    <a:srgbClr val="000000"/>
                  </a:solidFill>
                  <a:round/>
                  <a:headEnd/>
                  <a:tailEnd/>
                </a:ln>
                <a:solidFill>
                  <a:srgbClr val="FF0000"/>
                </a:solidFill>
                <a:effectLst>
                  <a:outerShdw blurRad="50800" dist="40000" dir="5400000" algn="tl" rotWithShape="0">
                    <a:srgbClr val="000000">
                      <a:alpha val="32999"/>
                    </a:srgbClr>
                  </a:outerShdw>
                </a:effectLst>
                <a:latin typeface="Arial"/>
                <a:cs typeface="Arial"/>
              </a:rPr>
              <a:t>Bắt bóng</a:t>
            </a:r>
          </a:p>
        </p:txBody>
      </p:sp>
      <p:pic>
        <p:nvPicPr>
          <p:cNvPr id="22539" name="Picture 25" descr="277673-175026-jerry_lar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0" y="5210176"/>
            <a:ext cx="1219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26"/>
          <p:cNvSpPr txBox="1">
            <a:spLocks noChangeArrowheads="1"/>
          </p:cNvSpPr>
          <p:nvPr/>
        </p:nvSpPr>
        <p:spPr bwMode="auto">
          <a:xfrm>
            <a:off x="1676400" y="4572003"/>
            <a:ext cx="914400" cy="2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1" tIns="35660" rIns="71321" bIns="35660">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0" fontAlgn="base" hangingPunct="0">
              <a:spcBef>
                <a:spcPct val="50000"/>
              </a:spcBef>
              <a:spcAft>
                <a:spcPct val="0"/>
              </a:spcAft>
            </a:pPr>
            <a:endParaRPr lang="en-US" altLang="en-US" sz="1425">
              <a:solidFill>
                <a:prstClr val="black"/>
              </a:solidFill>
              <a:cs typeface="Arial" pitchFamily="34" charset="0"/>
            </a:endParaRPr>
          </a:p>
        </p:txBody>
      </p:sp>
      <p:sp>
        <p:nvSpPr>
          <p:cNvPr id="11298" name="Oval 34"/>
          <p:cNvSpPr>
            <a:spLocks noChangeArrowheads="1"/>
          </p:cNvSpPr>
          <p:nvPr/>
        </p:nvSpPr>
        <p:spPr bwMode="auto">
          <a:xfrm>
            <a:off x="2743200" y="5638802"/>
            <a:ext cx="274638" cy="205979"/>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03" name="Oval 39"/>
          <p:cNvSpPr>
            <a:spLocks noChangeArrowheads="1"/>
          </p:cNvSpPr>
          <p:nvPr/>
        </p:nvSpPr>
        <p:spPr bwMode="auto">
          <a:xfrm>
            <a:off x="2743200" y="5867402"/>
            <a:ext cx="274638" cy="205979"/>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05" name="Oval 41"/>
          <p:cNvSpPr>
            <a:spLocks noChangeArrowheads="1"/>
          </p:cNvSpPr>
          <p:nvPr/>
        </p:nvSpPr>
        <p:spPr bwMode="auto">
          <a:xfrm>
            <a:off x="2895600" y="5181602"/>
            <a:ext cx="274638" cy="205979"/>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06" name="Oval 42"/>
          <p:cNvSpPr>
            <a:spLocks noChangeArrowheads="1"/>
          </p:cNvSpPr>
          <p:nvPr/>
        </p:nvSpPr>
        <p:spPr bwMode="auto">
          <a:xfrm>
            <a:off x="2743200" y="6118622"/>
            <a:ext cx="274638" cy="205978"/>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07" name="Oval 43"/>
          <p:cNvSpPr>
            <a:spLocks noChangeArrowheads="1"/>
          </p:cNvSpPr>
          <p:nvPr/>
        </p:nvSpPr>
        <p:spPr bwMode="auto">
          <a:xfrm>
            <a:off x="2819400" y="5410202"/>
            <a:ext cx="274638" cy="205979"/>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08" name="Oval 44"/>
          <p:cNvSpPr>
            <a:spLocks noChangeArrowheads="1"/>
          </p:cNvSpPr>
          <p:nvPr/>
        </p:nvSpPr>
        <p:spPr bwMode="auto">
          <a:xfrm>
            <a:off x="2590800" y="5181602"/>
            <a:ext cx="274638" cy="205979"/>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09" name="Oval 45"/>
          <p:cNvSpPr>
            <a:spLocks noChangeArrowheads="1"/>
          </p:cNvSpPr>
          <p:nvPr/>
        </p:nvSpPr>
        <p:spPr bwMode="auto">
          <a:xfrm flipH="1">
            <a:off x="9067806" y="4972054"/>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10" name="Oval 46"/>
          <p:cNvSpPr>
            <a:spLocks noChangeArrowheads="1"/>
          </p:cNvSpPr>
          <p:nvPr/>
        </p:nvSpPr>
        <p:spPr bwMode="auto">
          <a:xfrm flipH="1">
            <a:off x="9220206" y="5200654"/>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11" name="Oval 47"/>
          <p:cNvSpPr>
            <a:spLocks noChangeArrowheads="1"/>
          </p:cNvSpPr>
          <p:nvPr/>
        </p:nvSpPr>
        <p:spPr bwMode="auto">
          <a:xfrm flipH="1">
            <a:off x="9448806" y="5429254"/>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12" name="Oval 48"/>
          <p:cNvSpPr>
            <a:spLocks noChangeArrowheads="1"/>
          </p:cNvSpPr>
          <p:nvPr/>
        </p:nvSpPr>
        <p:spPr bwMode="auto">
          <a:xfrm flipH="1">
            <a:off x="8763005" y="4286254"/>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13" name="Oval 49"/>
          <p:cNvSpPr>
            <a:spLocks noChangeArrowheads="1"/>
          </p:cNvSpPr>
          <p:nvPr/>
        </p:nvSpPr>
        <p:spPr bwMode="auto">
          <a:xfrm flipH="1">
            <a:off x="8839206" y="4514854"/>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11314" name="Oval 50"/>
          <p:cNvSpPr>
            <a:spLocks noChangeArrowheads="1"/>
          </p:cNvSpPr>
          <p:nvPr/>
        </p:nvSpPr>
        <p:spPr bwMode="auto">
          <a:xfrm flipH="1">
            <a:off x="8991606" y="4743454"/>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pPr eaLnBrk="0" fontAlgn="base" hangingPunct="0">
              <a:spcBef>
                <a:spcPct val="0"/>
              </a:spcBef>
              <a:spcAft>
                <a:spcPct val="0"/>
              </a:spcAft>
            </a:pPr>
            <a:endParaRPr lang="en-US" altLang="en-US">
              <a:solidFill>
                <a:prstClr val="black"/>
              </a:solidFill>
              <a:cs typeface="Arial" pitchFamily="34" charset="0"/>
            </a:endParaRPr>
          </a:p>
        </p:txBody>
      </p:sp>
      <p:sp>
        <p:nvSpPr>
          <p:cNvPr id="22553" name="Cloud"/>
          <p:cNvSpPr>
            <a:spLocks noChangeAspect="1" noEditPoints="1" noChangeArrowheads="1"/>
          </p:cNvSpPr>
          <p:nvPr/>
        </p:nvSpPr>
        <p:spPr bwMode="auto">
          <a:xfrm>
            <a:off x="4648200" y="914400"/>
            <a:ext cx="2743200" cy="342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71321" tIns="35660" rIns="71321" bIns="35660"/>
          <a:lstStyle/>
          <a:p>
            <a:pPr eaLnBrk="0" fontAlgn="base" hangingPunct="0">
              <a:spcBef>
                <a:spcPct val="0"/>
              </a:spcBef>
              <a:spcAft>
                <a:spcPct val="0"/>
              </a:spcAft>
            </a:pPr>
            <a:endParaRPr lang="en-US">
              <a:solidFill>
                <a:prstClr val="black"/>
              </a:solidFill>
              <a:latin typeface="VnTimes" pitchFamily="2" charset="0"/>
            </a:endParaRPr>
          </a:p>
        </p:txBody>
      </p:sp>
      <p:sp>
        <p:nvSpPr>
          <p:cNvPr id="22554" name="Cloud"/>
          <p:cNvSpPr>
            <a:spLocks noChangeAspect="1" noEditPoints="1" noChangeArrowheads="1"/>
          </p:cNvSpPr>
          <p:nvPr/>
        </p:nvSpPr>
        <p:spPr bwMode="auto">
          <a:xfrm>
            <a:off x="7162800" y="1257300"/>
            <a:ext cx="1600200" cy="228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71321" tIns="35660" rIns="71321" bIns="35660"/>
          <a:lstStyle/>
          <a:p>
            <a:pPr eaLnBrk="0" fontAlgn="base" hangingPunct="0">
              <a:spcBef>
                <a:spcPct val="0"/>
              </a:spcBef>
              <a:spcAft>
                <a:spcPct val="0"/>
              </a:spcAft>
            </a:pPr>
            <a:endParaRPr lang="en-US">
              <a:solidFill>
                <a:prstClr val="black"/>
              </a:solidFill>
              <a:latin typeface="VnTimes" pitchFamily="2" charset="0"/>
            </a:endParaRPr>
          </a:p>
        </p:txBody>
      </p:sp>
      <p:sp>
        <p:nvSpPr>
          <p:cNvPr id="22555" name="Cloud"/>
          <p:cNvSpPr>
            <a:spLocks noChangeAspect="1" noEditPoints="1" noChangeArrowheads="1"/>
          </p:cNvSpPr>
          <p:nvPr/>
        </p:nvSpPr>
        <p:spPr bwMode="auto">
          <a:xfrm>
            <a:off x="8534400" y="971550"/>
            <a:ext cx="1600200" cy="342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71321" tIns="35660" rIns="71321" bIns="35660"/>
          <a:lstStyle/>
          <a:p>
            <a:pPr eaLnBrk="0" fontAlgn="base" hangingPunct="0">
              <a:spcBef>
                <a:spcPct val="0"/>
              </a:spcBef>
              <a:spcAft>
                <a:spcPct val="0"/>
              </a:spcAft>
            </a:pPr>
            <a:endParaRPr lang="en-US">
              <a:solidFill>
                <a:prstClr val="black"/>
              </a:solidFill>
              <a:latin typeface="VnTimes" pitchFamily="2" charset="0"/>
            </a:endParaRPr>
          </a:p>
        </p:txBody>
      </p:sp>
      <p:pic>
        <p:nvPicPr>
          <p:cNvPr id="3" name="Picture 6" descr="Picture5">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20318" y="2730107"/>
            <a:ext cx="68951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rId18" action="ppaction://hlinksldjump" highlightClick="1"/>
          </p:cNvPr>
          <p:cNvSpPr/>
          <p:nvPr/>
        </p:nvSpPr>
        <p:spPr>
          <a:xfrm>
            <a:off x="10134600" y="5818122"/>
            <a:ext cx="533400" cy="479821"/>
          </a:xfrm>
          <a:prstGeom prst="actionButtonHome">
            <a:avLst/>
          </a:prstGeom>
          <a:solidFill>
            <a:srgbClr val="CC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1321" tIns="35660" rIns="71321" bIns="35660" rtlCol="0" anchor="ctr"/>
          <a:lstStyle/>
          <a:p>
            <a:pPr algn="ctr" eaLnBrk="0" fontAlgn="base" hangingPunct="0">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272963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2538"/>
                                        </p:tgtEl>
                                      </p:cBhvr>
                                    </p:animEffect>
                                    <p:animScale>
                                      <p:cBhvr>
                                        <p:cTn id="7" dur="250" autoRev="1" fill="hold"/>
                                        <p:tgtEl>
                                          <p:spTgt spid="2253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7" presetClass="entr" presetSubtype="4" repeatCount="indefinite" nodeType="withEffect">
                                  <p:stCondLst>
                                    <p:cond delay="0"/>
                                  </p:stCondLst>
                                  <p:endCondLst>
                                    <p:cond evt="onNext" delay="0">
                                      <p:tgtEl>
                                        <p:sldTgt/>
                                      </p:tgtEl>
                                    </p:cond>
                                  </p:endCondLst>
                                  <p:childTnLst>
                                    <p:set>
                                      <p:cBhvr>
                                        <p:cTn id="9" dur="1" fill="hold">
                                          <p:stCondLst>
                                            <p:cond delay="0"/>
                                          </p:stCondLst>
                                        </p:cTn>
                                        <p:tgtEl>
                                          <p:spTgt spid="11271"/>
                                        </p:tgtEl>
                                        <p:attrNameLst>
                                          <p:attrName>style.visibility</p:attrName>
                                        </p:attrNameLst>
                                      </p:cBhvr>
                                      <p:to>
                                        <p:strVal val="visible"/>
                                      </p:to>
                                    </p:set>
                                    <p:anim calcmode="lin" valueType="num">
                                      <p:cBhvr additive="base">
                                        <p:cTn id="10" dur="10000" fill="hold"/>
                                        <p:tgtEl>
                                          <p:spTgt spid="11271"/>
                                        </p:tgtEl>
                                        <p:attrNameLst>
                                          <p:attrName>ppt_x</p:attrName>
                                        </p:attrNameLst>
                                      </p:cBhvr>
                                      <p:tavLst>
                                        <p:tav tm="0">
                                          <p:val>
                                            <p:strVal val="#ppt_x"/>
                                          </p:val>
                                        </p:tav>
                                        <p:tav tm="100000">
                                          <p:val>
                                            <p:strVal val="#ppt_x"/>
                                          </p:val>
                                        </p:tav>
                                      </p:tavLst>
                                    </p:anim>
                                    <p:anim calcmode="lin" valueType="num">
                                      <p:cBhvr additive="base">
                                        <p:cTn id="11" dur="10000" fill="hold"/>
                                        <p:tgtEl>
                                          <p:spTgt spid="11271"/>
                                        </p:tgtEl>
                                        <p:attrNameLst>
                                          <p:attrName>ppt_y</p:attrName>
                                        </p:attrNameLst>
                                      </p:cBhvr>
                                      <p:tavLst>
                                        <p:tav tm="0">
                                          <p:val>
                                            <p:strVal val="1+#ppt_h/2"/>
                                          </p:val>
                                        </p:tav>
                                        <p:tav tm="100000">
                                          <p:val>
                                            <p:strVal val="#ppt_y"/>
                                          </p:val>
                                        </p:tav>
                                      </p:tavLst>
                                    </p:anim>
                                  </p:childTnLst>
                                </p:cTn>
                              </p:par>
                              <p:par>
                                <p:cTn id="12" presetID="7" presetClass="entr" presetSubtype="4" repeatCount="indefinite" nodeType="withEffect">
                                  <p:stCondLst>
                                    <p:cond delay="0"/>
                                  </p:stCondLst>
                                  <p:endCondLst>
                                    <p:cond evt="onNext" delay="0">
                                      <p:tgtEl>
                                        <p:sldTgt/>
                                      </p:tgtEl>
                                    </p:cond>
                                  </p:endCondLst>
                                  <p:childTnLst>
                                    <p:set>
                                      <p:cBhvr>
                                        <p:cTn id="13" dur="1" fill="hold">
                                          <p:stCondLst>
                                            <p:cond delay="0"/>
                                          </p:stCondLst>
                                        </p:cTn>
                                        <p:tgtEl>
                                          <p:spTgt spid="11272"/>
                                        </p:tgtEl>
                                        <p:attrNameLst>
                                          <p:attrName>style.visibility</p:attrName>
                                        </p:attrNameLst>
                                      </p:cBhvr>
                                      <p:to>
                                        <p:strVal val="visible"/>
                                      </p:to>
                                    </p:set>
                                    <p:anim calcmode="lin" valueType="num">
                                      <p:cBhvr additive="base">
                                        <p:cTn id="14" dur="9000" fill="hold"/>
                                        <p:tgtEl>
                                          <p:spTgt spid="11272"/>
                                        </p:tgtEl>
                                        <p:attrNameLst>
                                          <p:attrName>ppt_x</p:attrName>
                                        </p:attrNameLst>
                                      </p:cBhvr>
                                      <p:tavLst>
                                        <p:tav tm="0">
                                          <p:val>
                                            <p:strVal val="#ppt_x"/>
                                          </p:val>
                                        </p:tav>
                                        <p:tav tm="100000">
                                          <p:val>
                                            <p:strVal val="#ppt_x"/>
                                          </p:val>
                                        </p:tav>
                                      </p:tavLst>
                                    </p:anim>
                                    <p:anim calcmode="lin" valueType="num">
                                      <p:cBhvr additive="base">
                                        <p:cTn id="15" dur="9000" fill="hold"/>
                                        <p:tgtEl>
                                          <p:spTgt spid="11272"/>
                                        </p:tgtEl>
                                        <p:attrNameLst>
                                          <p:attrName>ppt_y</p:attrName>
                                        </p:attrNameLst>
                                      </p:cBhvr>
                                      <p:tavLst>
                                        <p:tav tm="0">
                                          <p:val>
                                            <p:strVal val="1+#ppt_h/2"/>
                                          </p:val>
                                        </p:tav>
                                        <p:tav tm="100000">
                                          <p:val>
                                            <p:strVal val="#ppt_y"/>
                                          </p:val>
                                        </p:tav>
                                      </p:tavLst>
                                    </p:anim>
                                  </p:childTnLst>
                                </p:cTn>
                              </p:par>
                              <p:par>
                                <p:cTn id="16" presetID="7" presetClass="entr" presetSubtype="4" repeatCount="indefinite" nodeType="withEffect">
                                  <p:stCondLst>
                                    <p:cond delay="0"/>
                                  </p:stCondLst>
                                  <p:endCondLst>
                                    <p:cond evt="onNext" delay="0">
                                      <p:tgtEl>
                                        <p:sldTgt/>
                                      </p:tgtEl>
                                    </p:cond>
                                  </p:end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0" fill="hold"/>
                                        <p:tgtEl>
                                          <p:spTgt spid="11269"/>
                                        </p:tgtEl>
                                        <p:attrNameLst>
                                          <p:attrName>ppt_x</p:attrName>
                                        </p:attrNameLst>
                                      </p:cBhvr>
                                      <p:tavLst>
                                        <p:tav tm="0">
                                          <p:val>
                                            <p:strVal val="#ppt_x"/>
                                          </p:val>
                                        </p:tav>
                                        <p:tav tm="100000">
                                          <p:val>
                                            <p:strVal val="#ppt_x"/>
                                          </p:val>
                                        </p:tav>
                                      </p:tavLst>
                                    </p:anim>
                                    <p:anim calcmode="lin" valueType="num">
                                      <p:cBhvr additive="base">
                                        <p:cTn id="19" dur="5000" fill="hold"/>
                                        <p:tgtEl>
                                          <p:spTgt spid="11269"/>
                                        </p:tgtEl>
                                        <p:attrNameLst>
                                          <p:attrName>ppt_y</p:attrName>
                                        </p:attrNameLst>
                                      </p:cBhvr>
                                      <p:tavLst>
                                        <p:tav tm="0">
                                          <p:val>
                                            <p:strVal val="1+#ppt_h/2"/>
                                          </p:val>
                                        </p:tav>
                                        <p:tav tm="100000">
                                          <p:val>
                                            <p:strVal val="#ppt_y"/>
                                          </p:val>
                                        </p:tav>
                                      </p:tavLst>
                                    </p:anim>
                                  </p:childTnLst>
                                </p:cTn>
                              </p:par>
                              <p:par>
                                <p:cTn id="20" presetID="7" presetClass="entr" presetSubtype="4" repeatCount="indefinite" fill="hold" nodeType="withEffect">
                                  <p:stCondLst>
                                    <p:cond delay="0"/>
                                  </p:stCondLst>
                                  <p:endCondLst>
                                    <p:cond evt="onNext" delay="0">
                                      <p:tgtEl>
                                        <p:sldTgt/>
                                      </p:tgtEl>
                                    </p:cond>
                                  </p:endCondLst>
                                  <p:childTnLst>
                                    <p:set>
                                      <p:cBhvr>
                                        <p:cTn id="21" dur="1" fill="hold">
                                          <p:stCondLst>
                                            <p:cond delay="0"/>
                                          </p:stCondLst>
                                        </p:cTn>
                                        <p:tgtEl>
                                          <p:spTgt spid="11273"/>
                                        </p:tgtEl>
                                        <p:attrNameLst>
                                          <p:attrName>style.visibility</p:attrName>
                                        </p:attrNameLst>
                                      </p:cBhvr>
                                      <p:to>
                                        <p:strVal val="visible"/>
                                      </p:to>
                                    </p:set>
                                    <p:anim calcmode="lin" valueType="num">
                                      <p:cBhvr additive="base">
                                        <p:cTn id="22" dur="5000" fill="hold"/>
                                        <p:tgtEl>
                                          <p:spTgt spid="11273"/>
                                        </p:tgtEl>
                                        <p:attrNameLst>
                                          <p:attrName>ppt_x</p:attrName>
                                        </p:attrNameLst>
                                      </p:cBhvr>
                                      <p:tavLst>
                                        <p:tav tm="0">
                                          <p:val>
                                            <p:strVal val="#ppt_x"/>
                                          </p:val>
                                        </p:tav>
                                        <p:tav tm="100000">
                                          <p:val>
                                            <p:strVal val="#ppt_x"/>
                                          </p:val>
                                        </p:tav>
                                      </p:tavLst>
                                    </p:anim>
                                    <p:anim calcmode="lin" valueType="num">
                                      <p:cBhvr additive="base">
                                        <p:cTn id="23" dur="5000" fill="hold"/>
                                        <p:tgtEl>
                                          <p:spTgt spid="11273"/>
                                        </p:tgtEl>
                                        <p:attrNameLst>
                                          <p:attrName>ppt_y</p:attrName>
                                        </p:attrNameLst>
                                      </p:cBhvr>
                                      <p:tavLst>
                                        <p:tav tm="0">
                                          <p:val>
                                            <p:strVal val="1+#ppt_h/2"/>
                                          </p:val>
                                        </p:tav>
                                        <p:tav tm="100000">
                                          <p:val>
                                            <p:strVal val="#ppt_y"/>
                                          </p:val>
                                        </p:tav>
                                      </p:tavLst>
                                    </p:anim>
                                  </p:childTnLst>
                                </p:cTn>
                              </p:par>
                              <p:par>
                                <p:cTn id="24" presetID="7" presetClass="entr" presetSubtype="4" repeatCount="indefinite" fill="hold" nodeType="withEffect">
                                  <p:stCondLst>
                                    <p:cond delay="0"/>
                                  </p:stCondLst>
                                  <p:endCondLst>
                                    <p:cond evt="onNext" delay="0">
                                      <p:tgtEl>
                                        <p:sldTgt/>
                                      </p:tgtEl>
                                    </p:cond>
                                  </p:end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0" fill="hold"/>
                                        <p:tgtEl>
                                          <p:spTgt spid="3"/>
                                        </p:tgtEl>
                                        <p:attrNameLst>
                                          <p:attrName>ppt_x</p:attrName>
                                        </p:attrNameLst>
                                      </p:cBhvr>
                                      <p:tavLst>
                                        <p:tav tm="0">
                                          <p:val>
                                            <p:strVal val="#ppt_x"/>
                                          </p:val>
                                        </p:tav>
                                        <p:tav tm="100000">
                                          <p:val>
                                            <p:strVal val="#ppt_x"/>
                                          </p:val>
                                        </p:tav>
                                      </p:tavLst>
                                    </p:anim>
                                    <p:anim calcmode="lin" valueType="num">
                                      <p:cBhvr additive="base">
                                        <p:cTn id="27"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311"/>
                                        </p:tgtEl>
                                        <p:attrNameLst>
                                          <p:attrName>style.visibility</p:attrName>
                                        </p:attrNameLst>
                                      </p:cBhvr>
                                      <p:to>
                                        <p:strVal val="visible"/>
                                      </p:to>
                                    </p:set>
                                    <p:animEffect transition="in" filter="blinds(horizontal)">
                                      <p:cBhvr>
                                        <p:cTn id="32" dur="500"/>
                                        <p:tgtEl>
                                          <p:spTgt spid="113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310"/>
                                        </p:tgtEl>
                                        <p:attrNameLst>
                                          <p:attrName>style.visibility</p:attrName>
                                        </p:attrNameLst>
                                      </p:cBhvr>
                                      <p:to>
                                        <p:strVal val="visible"/>
                                      </p:to>
                                    </p:set>
                                    <p:animEffect transition="in" filter="blinds(horizontal)">
                                      <p:cBhvr>
                                        <p:cTn id="37" dur="500"/>
                                        <p:tgtEl>
                                          <p:spTgt spid="113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309"/>
                                        </p:tgtEl>
                                        <p:attrNameLst>
                                          <p:attrName>style.visibility</p:attrName>
                                        </p:attrNameLst>
                                      </p:cBhvr>
                                      <p:to>
                                        <p:strVal val="visible"/>
                                      </p:to>
                                    </p:set>
                                    <p:animEffect transition="in" filter="blinds(horizontal)">
                                      <p:cBhvr>
                                        <p:cTn id="42" dur="500"/>
                                        <p:tgtEl>
                                          <p:spTgt spid="113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blinds(horizontal)">
                                      <p:cBhvr>
                                        <p:cTn id="47" dur="500"/>
                                        <p:tgtEl>
                                          <p:spTgt spid="11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313"/>
                                        </p:tgtEl>
                                        <p:attrNameLst>
                                          <p:attrName>style.visibility</p:attrName>
                                        </p:attrNameLst>
                                      </p:cBhvr>
                                      <p:to>
                                        <p:strVal val="visible"/>
                                      </p:to>
                                    </p:set>
                                    <p:animEffect transition="in" filter="blinds(horizontal)">
                                      <p:cBhvr>
                                        <p:cTn id="52" dur="500"/>
                                        <p:tgtEl>
                                          <p:spTgt spid="113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12"/>
                                        </p:tgtEl>
                                        <p:attrNameLst>
                                          <p:attrName>style.visibility</p:attrName>
                                        </p:attrNameLst>
                                      </p:cBhvr>
                                      <p:to>
                                        <p:strVal val="visible"/>
                                      </p:to>
                                    </p:set>
                                    <p:animEffect transition="in" filter="blinds(horizontal)">
                                      <p:cBhvr>
                                        <p:cTn id="57" dur="500"/>
                                        <p:tgtEl>
                                          <p:spTgt spid="113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298"/>
                                        </p:tgtEl>
                                        <p:attrNameLst>
                                          <p:attrName>style.visibility</p:attrName>
                                        </p:attrNameLst>
                                      </p:cBhvr>
                                      <p:to>
                                        <p:strVal val="visible"/>
                                      </p:to>
                                    </p:set>
                                    <p:animEffect transition="in" filter="blinds(horizontal)">
                                      <p:cBhvr>
                                        <p:cTn id="62" dur="500"/>
                                        <p:tgtEl>
                                          <p:spTgt spid="112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303"/>
                                        </p:tgtEl>
                                        <p:attrNameLst>
                                          <p:attrName>style.visibility</p:attrName>
                                        </p:attrNameLst>
                                      </p:cBhvr>
                                      <p:to>
                                        <p:strVal val="visible"/>
                                      </p:to>
                                    </p:set>
                                    <p:animEffect transition="in" filter="blinds(horizontal)">
                                      <p:cBhvr>
                                        <p:cTn id="67" dur="500"/>
                                        <p:tgtEl>
                                          <p:spTgt spid="1130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305"/>
                                        </p:tgtEl>
                                        <p:attrNameLst>
                                          <p:attrName>style.visibility</p:attrName>
                                        </p:attrNameLst>
                                      </p:cBhvr>
                                      <p:to>
                                        <p:strVal val="visible"/>
                                      </p:to>
                                    </p:set>
                                    <p:animEffect transition="in" filter="blinds(horizontal)">
                                      <p:cBhvr>
                                        <p:cTn id="72" dur="500"/>
                                        <p:tgtEl>
                                          <p:spTgt spid="113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306"/>
                                        </p:tgtEl>
                                        <p:attrNameLst>
                                          <p:attrName>style.visibility</p:attrName>
                                        </p:attrNameLst>
                                      </p:cBhvr>
                                      <p:to>
                                        <p:strVal val="visible"/>
                                      </p:to>
                                    </p:set>
                                    <p:animEffect transition="in" filter="blinds(horizontal)">
                                      <p:cBhvr>
                                        <p:cTn id="77" dur="500"/>
                                        <p:tgtEl>
                                          <p:spTgt spid="1130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1307"/>
                                        </p:tgtEl>
                                        <p:attrNameLst>
                                          <p:attrName>style.visibility</p:attrName>
                                        </p:attrNameLst>
                                      </p:cBhvr>
                                      <p:to>
                                        <p:strVal val="visible"/>
                                      </p:to>
                                    </p:set>
                                    <p:animEffect transition="in" filter="blinds(horizontal)">
                                      <p:cBhvr>
                                        <p:cTn id="82" dur="500"/>
                                        <p:tgtEl>
                                          <p:spTgt spid="113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1308"/>
                                        </p:tgtEl>
                                        <p:attrNameLst>
                                          <p:attrName>style.visibility</p:attrName>
                                        </p:attrNameLst>
                                      </p:cBhvr>
                                      <p:to>
                                        <p:strVal val="visible"/>
                                      </p:to>
                                    </p:set>
                                    <p:animEffect transition="in" filter="blinds(horizontal)">
                                      <p:cBhvr>
                                        <p:cTn id="8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27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1273"/>
                                        </p:tgtEl>
                                      </p:cBhvr>
                                    </p:animEffect>
                                    <p:set>
                                      <p:cBhvr>
                                        <p:cTn id="93" dur="1" fill="hold">
                                          <p:stCondLst>
                                            <p:cond delay="499"/>
                                          </p:stCondLst>
                                        </p:cTn>
                                        <p:tgtEl>
                                          <p:spTgt spid="11273"/>
                                        </p:tgtEl>
                                        <p:attrNameLst>
                                          <p:attrName>style.visibility</p:attrName>
                                        </p:attrNameLst>
                                      </p:cBhvr>
                                      <p:to>
                                        <p:strVal val="hidden"/>
                                      </p:to>
                                    </p:set>
                                  </p:childTnLst>
                                </p:cTn>
                              </p:par>
                            </p:childTnLst>
                          </p:cTn>
                        </p:par>
                      </p:childTnLst>
                    </p:cTn>
                  </p:par>
                </p:childTnLst>
              </p:cTn>
              <p:nextCondLst>
                <p:cond evt="onClick" delay="0">
                  <p:tgtEl>
                    <p:spTgt spid="11273"/>
                  </p:tgtEl>
                </p:cond>
              </p:nextCondLst>
            </p:seq>
            <p:seq concurrent="1" nextAc="seek">
              <p:cTn id="94" restart="whenNotActive" fill="hold" evtFilter="cancelBubble" nodeType="interactiveSeq">
                <p:stCondLst>
                  <p:cond evt="onClick" delay="0">
                    <p:tgtEl>
                      <p:spTgt spid="1126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xit" presetSubtype="10" fill="hold" nodeType="clickEffect">
                                  <p:stCondLst>
                                    <p:cond delay="0"/>
                                  </p:stCondLst>
                                  <p:childTnLst>
                                    <p:animEffect transition="out" filter="blinds(horizontal)">
                                      <p:cBhvr>
                                        <p:cTn id="98" dur="500"/>
                                        <p:tgtEl>
                                          <p:spTgt spid="11269"/>
                                        </p:tgtEl>
                                      </p:cBhvr>
                                    </p:animEffect>
                                    <p:set>
                                      <p:cBhvr>
                                        <p:cTn id="99" dur="1" fill="hold">
                                          <p:stCondLst>
                                            <p:cond delay="499"/>
                                          </p:stCondLst>
                                        </p:cTn>
                                        <p:tgtEl>
                                          <p:spTgt spid="11269"/>
                                        </p:tgtEl>
                                        <p:attrNameLst>
                                          <p:attrName>style.visibility</p:attrName>
                                        </p:attrNameLst>
                                      </p:cBhvr>
                                      <p:to>
                                        <p:strVal val="hidden"/>
                                      </p:to>
                                    </p:set>
                                  </p:childTnLst>
                                </p:cTn>
                              </p:par>
                            </p:childTnLst>
                          </p:cTn>
                        </p:par>
                      </p:childTnLst>
                    </p:cTn>
                  </p:par>
                </p:childTnLst>
              </p:cTn>
              <p:nextCondLst>
                <p:cond evt="onClick" delay="0">
                  <p:tgtEl>
                    <p:spTgt spid="11269"/>
                  </p:tgtEl>
                </p:cond>
              </p:nextCondLst>
            </p:seq>
            <p:seq concurrent="1" nextAc="seek">
              <p:cTn id="100" restart="whenNotActive" fill="hold" evtFilter="cancelBubble" nodeType="interactiveSeq">
                <p:stCondLst>
                  <p:cond evt="onClick" delay="0">
                    <p:tgtEl>
                      <p:spTgt spid="11272"/>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11272"/>
                                        </p:tgtEl>
                                      </p:cBhvr>
                                    </p:animEffect>
                                    <p:set>
                                      <p:cBhvr>
                                        <p:cTn id="105"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106" restart="whenNotActive" fill="hold" evtFilter="cancelBubble" nodeType="interactiveSeq">
                <p:stCondLst>
                  <p:cond evt="onClick" delay="0">
                    <p:tgtEl>
                      <p:spTgt spid="11271"/>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11271"/>
                                        </p:tgtEl>
                                      </p:cBhvr>
                                    </p:animEffect>
                                    <p:set>
                                      <p:cBhvr>
                                        <p:cTn id="111" dur="1" fill="hold">
                                          <p:stCondLst>
                                            <p:cond delay="499"/>
                                          </p:stCondLst>
                                        </p:cTn>
                                        <p:tgtEl>
                                          <p:spTgt spid="11271"/>
                                        </p:tgtEl>
                                        <p:attrNameLst>
                                          <p:attrName>style.visibility</p:attrName>
                                        </p:attrNameLst>
                                      </p:cBhvr>
                                      <p:to>
                                        <p:strVal val="hidden"/>
                                      </p:to>
                                    </p:set>
                                  </p:childTnLst>
                                </p:cTn>
                              </p:par>
                            </p:childTnLst>
                          </p:cTn>
                        </p:par>
                      </p:childTnLst>
                    </p:cTn>
                  </p:par>
                </p:childTnLst>
              </p:cTn>
              <p:nextCondLst>
                <p:cond evt="onClick" delay="0">
                  <p:tgtEl>
                    <p:spTgt spid="11271"/>
                  </p:tgtEl>
                </p:cond>
              </p:nextCondLst>
            </p:seq>
            <p:seq concurrent="1" nextAc="seek">
              <p:cTn id="112" restart="whenNotActive" fill="hold" evtFilter="cancelBubble" nodeType="interactiveSeq">
                <p:stCondLst>
                  <p:cond evt="onClick" delay="0">
                    <p:tgtEl>
                      <p:spTgt spid="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xit" presetSubtype="10" fill="hold" nodeType="clickEffect">
                                  <p:stCondLst>
                                    <p:cond delay="0"/>
                                  </p:stCondLst>
                                  <p:childTnLst>
                                    <p:animEffect transition="out" filter="blinds(horizontal)">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2538" grpId="0"/>
      <p:bldP spid="11298" grpId="0" animBg="1"/>
      <p:bldP spid="11303" grpId="0" animBg="1"/>
      <p:bldP spid="11305" grpId="0" animBg="1"/>
      <p:bldP spid="11306" grpId="0" animBg="1"/>
      <p:bldP spid="11307" grpId="0" animBg="1"/>
      <p:bldP spid="11308" grpId="0" animBg="1"/>
      <p:bldP spid="11309" grpId="0" animBg="1"/>
      <p:bldP spid="11310" grpId="0" animBg="1"/>
      <p:bldP spid="11311" grpId="0" animBg="1"/>
      <p:bldP spid="11312" grpId="0" animBg="1"/>
      <p:bldP spid="11313" grpId="0" animBg="1"/>
      <p:bldP spid="113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1524000" y="1466850"/>
            <a:ext cx="9144000" cy="4825038"/>
          </a:xfrm>
          <a:prstGeom prst="rect">
            <a:avLst/>
          </a:prstGeom>
        </p:spPr>
      </p:pic>
      <p:pic>
        <p:nvPicPr>
          <p:cNvPr id="9" name="Picture 8">
            <a:hlinkClick r:id="rId1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092933" y="4478221"/>
            <a:ext cx="2880115" cy="1846381"/>
          </a:xfrm>
          <a:prstGeom prst="rect">
            <a:avLst/>
          </a:prstGeom>
        </p:spPr>
      </p:pic>
      <p:sp>
        <p:nvSpPr>
          <p:cNvPr id="4" name="Flowchart: Terminator 3"/>
          <p:cNvSpPr/>
          <p:nvPr>
            <p:custDataLst>
              <p:tags r:id="rId1"/>
            </p:custDataLst>
          </p:nvPr>
        </p:nvSpPr>
        <p:spPr>
          <a:xfrm>
            <a:off x="1809533" y="2497360"/>
            <a:ext cx="2514600"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lnSpc>
                <a:spcPct val="80000"/>
              </a:lnSpc>
              <a:spcBef>
                <a:spcPct val="0"/>
              </a:spcBef>
              <a:spcAft>
                <a:spcPct val="0"/>
              </a:spcAft>
              <a:defRPr/>
            </a:pPr>
            <a:r>
              <a:rPr lang="en-US" sz="2000" b="1" dirty="0">
                <a:solidFill>
                  <a:srgbClr val="FFFF00"/>
                </a:solidFill>
                <a:latin typeface="Times New Roman" panose="02020603050405020304" pitchFamily="18" charset="0"/>
                <a:cs typeface="Times New Roman" panose="02020603050405020304" pitchFamily="18" charset="0"/>
              </a:rPr>
              <a:t>A. </a:t>
            </a:r>
            <a:r>
              <a:rPr lang="en-US" sz="2000" b="1" dirty="0" err="1">
                <a:solidFill>
                  <a:srgbClr val="FFFF00"/>
                </a:solidFill>
                <a:latin typeface="Times New Roman" panose="02020603050405020304" pitchFamily="18" charset="0"/>
                <a:cs typeface="Times New Roman" panose="02020603050405020304" pitchFamily="18" charset="0"/>
              </a:rPr>
              <a:t>Tự</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sự</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6" name="Flowchart: Terminator 5"/>
          <p:cNvSpPr/>
          <p:nvPr>
            <p:custDataLst>
              <p:tags r:id="rId2"/>
            </p:custDataLst>
          </p:nvPr>
        </p:nvSpPr>
        <p:spPr>
          <a:xfrm>
            <a:off x="7772400" y="2497360"/>
            <a:ext cx="2662192"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lnSpc>
                <a:spcPct val="80000"/>
              </a:lnSpc>
              <a:spcBef>
                <a:spcPct val="0"/>
              </a:spcBef>
              <a:spcAft>
                <a:spcPct val="0"/>
              </a:spcAft>
              <a:defRPr/>
            </a:pPr>
            <a:r>
              <a:rPr lang="en-US" sz="2000" b="1" dirty="0">
                <a:solidFill>
                  <a:srgbClr val="FFFF00"/>
                </a:solidFill>
                <a:latin typeface="Times New Roman" panose="02020603050405020304" pitchFamily="18" charset="0"/>
                <a:cs typeface="Times New Roman" panose="02020603050405020304" pitchFamily="18" charset="0"/>
              </a:rPr>
              <a:t>C.</a:t>
            </a:r>
            <a:r>
              <a:rPr lang="en-US"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Biểu</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cảm</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7" name="Flowchart: Terminator 6"/>
          <p:cNvSpPr/>
          <p:nvPr>
            <p:custDataLst>
              <p:tags r:id="rId3"/>
            </p:custDataLst>
          </p:nvPr>
        </p:nvSpPr>
        <p:spPr>
          <a:xfrm>
            <a:off x="4915336" y="2497360"/>
            <a:ext cx="2476067"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lnSpc>
                <a:spcPct val="80000"/>
              </a:lnSpc>
              <a:spcBef>
                <a:spcPct val="0"/>
              </a:spcBef>
              <a:spcAft>
                <a:spcPct val="0"/>
              </a:spcAft>
              <a:defRPr/>
            </a:pPr>
            <a:r>
              <a:rPr lang="en-US" sz="2000" b="1" dirty="0">
                <a:solidFill>
                  <a:srgbClr val="FFFF00"/>
                </a:solidFill>
                <a:latin typeface="Times New Roman" panose="02020603050405020304" pitchFamily="18" charset="0"/>
                <a:cs typeface="Times New Roman" panose="02020603050405020304" pitchFamily="18" charset="0"/>
              </a:rPr>
              <a:t>B. </a:t>
            </a:r>
            <a:r>
              <a:rPr lang="en-US" sz="2000" b="1" dirty="0" err="1">
                <a:solidFill>
                  <a:srgbClr val="FFFF00"/>
                </a:solidFill>
                <a:latin typeface="Times New Roman" panose="02020603050405020304" pitchFamily="18" charset="0"/>
                <a:cs typeface="Times New Roman" panose="02020603050405020304" pitchFamily="18" charset="0"/>
              </a:rPr>
              <a:t>Tự</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sự</a:t>
            </a:r>
            <a:r>
              <a:rPr lang="en-US" sz="2000" b="1" dirty="0">
                <a:solidFill>
                  <a:srgbClr val="FFFF00"/>
                </a:solidFill>
                <a:latin typeface="Times New Roman" panose="02020603050405020304" pitchFamily="18" charset="0"/>
                <a:cs typeface="Times New Roman" panose="02020603050405020304" pitchFamily="18" charset="0"/>
              </a:rPr>
              <a:t> + </a:t>
            </a:r>
            <a:r>
              <a:rPr lang="en-US" sz="2000" b="1" dirty="0" err="1">
                <a:solidFill>
                  <a:srgbClr val="FFFF00"/>
                </a:solidFill>
                <a:latin typeface="Times New Roman" panose="02020603050405020304" pitchFamily="18" charset="0"/>
                <a:cs typeface="Times New Roman" panose="02020603050405020304" pitchFamily="18" charset="0"/>
              </a:rPr>
              <a:t>Miêu</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tả</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0" name="AutoShape 46"/>
          <p:cNvSpPr>
            <a:spLocks noChangeArrowheads="1"/>
          </p:cNvSpPr>
          <p:nvPr/>
        </p:nvSpPr>
        <p:spPr bwMode="auto">
          <a:xfrm>
            <a:off x="7391400" y="5268517"/>
            <a:ext cx="1028700" cy="675085"/>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fontAlgn="base" hangingPunct="0">
              <a:spcBef>
                <a:spcPct val="0"/>
              </a:spcBef>
              <a:spcAft>
                <a:spcPct val="0"/>
              </a:spcAft>
              <a:defRPr/>
            </a:pPr>
            <a:endParaRPr lang="en-US">
              <a:solidFill>
                <a:prstClr val="black"/>
              </a:solidFill>
              <a:latin typeface="VnTimes" pitchFamily="2" charset="0"/>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695129" y="5372349"/>
            <a:ext cx="606425"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695129" y="5315202"/>
            <a:ext cx="512763"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695127" y="5315202"/>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7466527" y="5372352"/>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7618929" y="5315201"/>
            <a:ext cx="5826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7574476" y="5302104"/>
            <a:ext cx="768350"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1" y="615208"/>
            <a:ext cx="9144000" cy="90879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8" name="Rectangle 7"/>
          <p:cNvSpPr/>
          <p:nvPr/>
        </p:nvSpPr>
        <p:spPr>
          <a:xfrm>
            <a:off x="1676403" y="666750"/>
            <a:ext cx="8850089" cy="8001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eaLnBrk="0" fontAlgn="base" hangingPunct="0">
              <a:spcBef>
                <a:spcPct val="0"/>
              </a:spcBef>
              <a:spcAft>
                <a:spcPct val="0"/>
              </a:spcAft>
            </a:pPr>
            <a:r>
              <a:rPr lang="en-US" sz="2000" b="1" dirty="0" err="1">
                <a:solidFill>
                  <a:prstClr val="white"/>
                </a:solidFill>
                <a:latin typeface="Times New Roman" panose="02020603050405020304" pitchFamily="18" charset="0"/>
                <a:cs typeface="Times New Roman" panose="02020603050405020304" pitchFamily="18" charset="0"/>
              </a:rPr>
              <a:t>Câu</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hỏi</a:t>
            </a:r>
            <a:r>
              <a:rPr lang="en-US" sz="2000" b="1" dirty="0">
                <a:solidFill>
                  <a:prstClr val="white"/>
                </a:solidFill>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pPr>
            <a:r>
              <a:rPr lang="en-US" sz="2000" b="1" dirty="0" err="1">
                <a:solidFill>
                  <a:prstClr val="white"/>
                </a:solidFill>
                <a:latin typeface="Times New Roman" panose="02020603050405020304" pitchFamily="18" charset="0"/>
                <a:cs typeface="Times New Roman" panose="02020603050405020304" pitchFamily="18" charset="0"/>
              </a:rPr>
              <a:t>Đoạn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văn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trên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được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viết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theo</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phương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thức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biểu</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đạt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nào</a:t>
            </a:r>
            <a:r>
              <a:rPr lang="en-US" sz="2000" b="1" dirty="0">
                <a:solidFill>
                  <a:prstClr val="whit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907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1524000" y="1657350"/>
            <a:ext cx="9144000" cy="4343400"/>
          </a:xfrm>
          <a:prstGeom prst="rect">
            <a:avLst/>
          </a:prstGeom>
        </p:spPr>
      </p:pic>
      <p:pic>
        <p:nvPicPr>
          <p:cNvPr id="19" name="Picture 18">
            <a:hlinkClick r:id="rId1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092933" y="4229102"/>
            <a:ext cx="2880115" cy="1846381"/>
          </a:xfrm>
          <a:prstGeom prst="rect">
            <a:avLst/>
          </a:prstGeom>
        </p:spPr>
      </p:pic>
      <p:sp>
        <p:nvSpPr>
          <p:cNvPr id="4" name="Flowchart: Terminator 3"/>
          <p:cNvSpPr/>
          <p:nvPr>
            <p:custDataLst>
              <p:tags r:id="rId1"/>
            </p:custDataLst>
          </p:nvPr>
        </p:nvSpPr>
        <p:spPr>
          <a:xfrm>
            <a:off x="1759743" y="2314578"/>
            <a:ext cx="2895600" cy="82030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spcBef>
                <a:spcPct val="0"/>
              </a:spcBef>
              <a:spcAft>
                <a:spcPct val="0"/>
              </a:spcAft>
              <a:defRPr/>
            </a:pPr>
            <a:r>
              <a:rPr lang="en-US" b="1" dirty="0">
                <a:solidFill>
                  <a:srgbClr val="FFFF00"/>
                </a:solidFill>
                <a:latin typeface="Times New Roman" panose="02020603050405020304" pitchFamily="18" charset="0"/>
                <a:cs typeface="Times New Roman" panose="02020603050405020304" pitchFamily="18" charset="0"/>
              </a:rPr>
              <a:t>A. </a:t>
            </a:r>
            <a:r>
              <a:rPr lang="en-US" b="1" dirty="0" err="1">
                <a:solidFill>
                  <a:srgbClr val="FFFF00"/>
                </a:solidFill>
                <a:latin typeface="Times New Roman" panose="02020603050405020304" pitchFamily="18" charset="0"/>
                <a:cs typeface="Times New Roman" panose="02020603050405020304" pitchFamily="18" charset="0"/>
              </a:rPr>
              <a:t>Duyên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dáng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mềm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mại</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Flowchart: Terminator 5"/>
          <p:cNvSpPr/>
          <p:nvPr>
            <p:custDataLst>
              <p:tags r:id="rId2"/>
            </p:custDataLst>
          </p:nvPr>
        </p:nvSpPr>
        <p:spPr>
          <a:xfrm>
            <a:off x="4883943" y="2314575"/>
            <a:ext cx="2850076" cy="820300"/>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spcBef>
                <a:spcPct val="0"/>
              </a:spcBef>
              <a:spcAft>
                <a:spcPct val="0"/>
              </a:spcAft>
              <a:defRPr/>
            </a:pPr>
            <a:r>
              <a:rPr lang="en-US" b="1" dirty="0">
                <a:solidFill>
                  <a:srgbClr val="FFFF00"/>
                </a:solidFill>
                <a:latin typeface="Times New Roman" panose="02020603050405020304" pitchFamily="18" charset="0"/>
                <a:cs typeface="Times New Roman" panose="02020603050405020304" pitchFamily="18" charset="0"/>
              </a:rPr>
              <a:t>B. </a:t>
            </a:r>
            <a:r>
              <a:rPr lang="en-US" b="1" dirty="0" err="1">
                <a:solidFill>
                  <a:srgbClr val="FFFF00"/>
                </a:solidFill>
                <a:latin typeface="Times New Roman" panose="02020603050405020304" pitchFamily="18" charset="0"/>
                <a:cs typeface="Times New Roman" panose="02020603050405020304" pitchFamily="18" charset="0"/>
              </a:rPr>
              <a:t>Hùng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vĩ</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và</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mãnh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liệt</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7" name="Flowchart: Terminator 6"/>
          <p:cNvSpPr/>
          <p:nvPr>
            <p:custDataLst>
              <p:tags r:id="rId3"/>
            </p:custDataLst>
          </p:nvPr>
        </p:nvSpPr>
        <p:spPr>
          <a:xfrm>
            <a:off x="7958653" y="2314575"/>
            <a:ext cx="2558667" cy="796652"/>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spcBef>
                <a:spcPct val="0"/>
              </a:spcBef>
              <a:spcAft>
                <a:spcPct val="0"/>
              </a:spcAft>
              <a:defRPr/>
            </a:pPr>
            <a:r>
              <a:rPr lang="en-US" b="1" dirty="0">
                <a:solidFill>
                  <a:srgbClr val="FFFF00"/>
                </a:solidFill>
                <a:latin typeface="Times New Roman" panose="02020603050405020304" pitchFamily="18" charset="0"/>
                <a:cs typeface="Times New Roman" panose="02020603050405020304" pitchFamily="18" charset="0"/>
              </a:rPr>
              <a:t>C. </a:t>
            </a:r>
            <a:r>
              <a:rPr lang="en-US" b="1" dirty="0" err="1">
                <a:solidFill>
                  <a:srgbClr val="FFFF00"/>
                </a:solidFill>
                <a:latin typeface="Times New Roman" panose="02020603050405020304" pitchFamily="18" charset="0"/>
                <a:cs typeface="Times New Roman" panose="02020603050405020304" pitchFamily="18" charset="0"/>
              </a:rPr>
              <a:t>Rực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rỡ</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và</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tráng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lệ</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0" name="AutoShape 46"/>
          <p:cNvSpPr>
            <a:spLocks noChangeArrowheads="1"/>
          </p:cNvSpPr>
          <p:nvPr/>
        </p:nvSpPr>
        <p:spPr bwMode="auto">
          <a:xfrm>
            <a:off x="7391400" y="5012908"/>
            <a:ext cx="1028700" cy="675085"/>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fontAlgn="base" hangingPunct="0">
              <a:spcBef>
                <a:spcPct val="0"/>
              </a:spcBef>
              <a:spcAft>
                <a:spcPct val="0"/>
              </a:spcAft>
              <a:defRPr/>
            </a:pPr>
            <a:endParaRPr lang="en-US">
              <a:solidFill>
                <a:prstClr val="black"/>
              </a:solidFill>
              <a:latin typeface="VnTimes" pitchFamily="2" charset="0"/>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695129" y="5116740"/>
            <a:ext cx="606425"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695129" y="5059593"/>
            <a:ext cx="512763"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695127" y="5059593"/>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7466527" y="5116743"/>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7618929" y="5059592"/>
            <a:ext cx="5826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7574476" y="5046495"/>
            <a:ext cx="768350"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1" y="862858"/>
            <a:ext cx="9144000" cy="90879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8" name="Rectangle 7"/>
          <p:cNvSpPr/>
          <p:nvPr/>
        </p:nvSpPr>
        <p:spPr>
          <a:xfrm>
            <a:off x="1600200" y="914400"/>
            <a:ext cx="8991600" cy="8001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eaLnBrk="0" fontAlgn="base" hangingPunct="0">
              <a:spcBef>
                <a:spcPct val="0"/>
              </a:spcBef>
              <a:spcAft>
                <a:spcPct val="0"/>
              </a:spcAft>
            </a:pPr>
            <a:r>
              <a:rPr lang="en-US" sz="2100" b="1" dirty="0" err="1">
                <a:solidFill>
                  <a:srgbClr val="FFFF00"/>
                </a:solidFill>
                <a:latin typeface="Times New Roman" panose="02020603050405020304" pitchFamily="18" charset="0"/>
                <a:cs typeface="Times New Roman" panose="02020603050405020304" pitchFamily="18" charset="0"/>
              </a:rPr>
              <a:t>Câu</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hỏi</a:t>
            </a:r>
            <a:r>
              <a:rPr lang="en-US" sz="2100" b="1" dirty="0">
                <a:solidFill>
                  <a:srgbClr val="FFFF00"/>
                </a:solidFill>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pPr>
            <a:r>
              <a:rPr lang="en-US" sz="2000" b="1" dirty="0" err="1">
                <a:solidFill>
                  <a:srgbClr val="FFFF00"/>
                </a:solidFill>
                <a:latin typeface="Times New Roman" panose="02020603050405020304" pitchFamily="18" charset="0"/>
                <a:cs typeface="Times New Roman" panose="02020603050405020304" pitchFamily="18" charset="0"/>
              </a:rPr>
              <a:t>Cảnh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mặt</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trời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mọc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trên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biển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trong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đoạn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trích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trên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có</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đặc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điểm</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gì</a:t>
            </a:r>
            <a:r>
              <a:rPr lang="en-US" sz="20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0132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08565" y="1552787"/>
            <a:ext cx="5754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9478266" y="1217717"/>
            <a:ext cx="550672"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eaLnBrk="0" fontAlgn="base" hangingPunct="0">
                <a:spcBef>
                  <a:spcPct val="0"/>
                </a:spcBef>
                <a:spcAft>
                  <a:spcPct val="0"/>
                </a:spcAft>
                <a:defRPr/>
              </a:pPr>
              <a:endParaRPr lang="en-US">
                <a:solidFill>
                  <a:prstClr val="black"/>
                </a:solidFill>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eaLnBrk="0" fontAlgn="base" hangingPunct="0">
                <a:spcBef>
                  <a:spcPct val="0"/>
                </a:spcBef>
                <a:spcAft>
                  <a:spcPct val="0"/>
                </a:spcAft>
                <a:defRPr/>
              </a:pPr>
              <a:endParaRPr lang="en-US">
                <a:solidFill>
                  <a:prstClr val="black"/>
                </a:solidFill>
                <a:latin typeface="Arial" pitchFamily="34" charset="0"/>
              </a:endParaRPr>
            </a:p>
          </p:txBody>
        </p:sp>
      </p:grpSp>
      <p:grpSp>
        <p:nvGrpSpPr>
          <p:cNvPr id="29" name="Group 5"/>
          <p:cNvGrpSpPr>
            <a:grpSpLocks/>
          </p:cNvGrpSpPr>
          <p:nvPr/>
        </p:nvGrpSpPr>
        <p:grpSpPr bwMode="auto">
          <a:xfrm rot="5400000">
            <a:off x="2563116" y="1328246"/>
            <a:ext cx="550672"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eaLnBrk="0" fontAlgn="base" hangingPunct="0">
                <a:spcBef>
                  <a:spcPct val="0"/>
                </a:spcBef>
                <a:spcAft>
                  <a:spcPct val="0"/>
                </a:spcAft>
                <a:defRPr/>
              </a:pPr>
              <a:endParaRPr lang="en-US">
                <a:solidFill>
                  <a:prstClr val="black"/>
                </a:solidFill>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eaLnBrk="0" fontAlgn="base" hangingPunct="0">
                <a:spcBef>
                  <a:spcPct val="0"/>
                </a:spcBef>
                <a:spcAft>
                  <a:spcPct val="0"/>
                </a:spcAft>
                <a:defRPr/>
              </a:pPr>
              <a:endParaRPr lang="en-US">
                <a:solidFill>
                  <a:prstClr val="black"/>
                </a:solidFill>
                <a:latin typeface="Arial" pitchFamily="34" charset="0"/>
              </a:endParaRPr>
            </a:p>
          </p:txBody>
        </p:sp>
      </p:grpSp>
      <p:grpSp>
        <p:nvGrpSpPr>
          <p:cNvPr id="32" name="Group 8"/>
          <p:cNvGrpSpPr>
            <a:grpSpLocks/>
          </p:cNvGrpSpPr>
          <p:nvPr/>
        </p:nvGrpSpPr>
        <p:grpSpPr bwMode="auto">
          <a:xfrm rot="5400000">
            <a:off x="1907479" y="1294515"/>
            <a:ext cx="550670"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eaLnBrk="0" fontAlgn="base" hangingPunct="0">
                <a:spcBef>
                  <a:spcPct val="0"/>
                </a:spcBef>
                <a:spcAft>
                  <a:spcPct val="0"/>
                </a:spcAft>
                <a:defRPr/>
              </a:pPr>
              <a:endParaRPr lang="en-US">
                <a:solidFill>
                  <a:prstClr val="black"/>
                </a:solidFill>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eaLnBrk="0" fontAlgn="base" hangingPunct="0">
                <a:spcBef>
                  <a:spcPct val="0"/>
                </a:spcBef>
                <a:spcAft>
                  <a:spcPct val="0"/>
                </a:spcAft>
                <a:defRPr/>
              </a:pPr>
              <a:endParaRPr lang="en-US">
                <a:solidFill>
                  <a:prstClr val="black"/>
                </a:solidFill>
                <a:latin typeface="Arial" pitchFamily="34" charset="0"/>
              </a:endParaRPr>
            </a:p>
          </p:txBody>
        </p:sp>
      </p:grpSp>
      <p:grpSp>
        <p:nvGrpSpPr>
          <p:cNvPr id="35" name="Group 11"/>
          <p:cNvGrpSpPr>
            <a:grpSpLocks/>
          </p:cNvGrpSpPr>
          <p:nvPr/>
        </p:nvGrpSpPr>
        <p:grpSpPr bwMode="auto">
          <a:xfrm>
            <a:off x="2738439" y="980282"/>
            <a:ext cx="7700962" cy="1025712"/>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1739901" y="1476377"/>
            <a:ext cx="8699500" cy="4352925"/>
          </a:xfrm>
          <a:prstGeom prst="roundRect">
            <a:avLst>
              <a:gd name="adj" fmla="val 3509"/>
            </a:avLst>
          </a:prstGeom>
          <a:solidFill>
            <a:schemeClr val="bg1"/>
          </a:solidFill>
          <a:ln w="57150" cmpd="thinThick">
            <a:solidFill>
              <a:srgbClr val="FFCC66"/>
            </a:solidFill>
            <a:round/>
            <a:headEnd/>
            <a:tailEnd/>
          </a:ln>
          <a:effectLst/>
        </p:spPr>
        <p:txBody>
          <a:bodyPr wrap="none" lIns="53492" tIns="26747" rIns="53492" bIns="26747" anchor="ctr"/>
          <a:lstStyle/>
          <a:p>
            <a:pPr eaLnBrk="0" fontAlgn="base" hangingPunct="0">
              <a:spcBef>
                <a:spcPct val="0"/>
              </a:spcBef>
              <a:spcAft>
                <a:spcPct val="0"/>
              </a:spcAft>
              <a:defRPr/>
            </a:pPr>
            <a:endParaRPr lang="en-US" sz="1875">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6165850" y="954488"/>
            <a:ext cx="4273550" cy="348601"/>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eaLnBrk="0" fontAlgn="base" hangingPunct="0">
                <a:spcBef>
                  <a:spcPct val="0"/>
                </a:spcBef>
                <a:spcAft>
                  <a:spcPct val="0"/>
                </a:spcAft>
                <a:defRPr/>
              </a:pPr>
              <a:endParaRPr lang="en-US">
                <a:solidFill>
                  <a:prstClr val="black"/>
                </a:solidFill>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eaLnBrk="0" fontAlgn="base" hangingPunct="0">
                <a:spcBef>
                  <a:spcPct val="0"/>
                </a:spcBef>
                <a:spcAft>
                  <a:spcPct val="0"/>
                </a:spcAft>
                <a:defRPr/>
              </a:pPr>
              <a:endParaRPr lang="en-US">
                <a:solidFill>
                  <a:prstClr val="black"/>
                </a:solidFill>
                <a:latin typeface="Arial" pitchFamily="34" charset="0"/>
              </a:endParaRPr>
            </a:p>
          </p:txBody>
        </p:sp>
      </p:grpSp>
      <p:sp>
        <p:nvSpPr>
          <p:cNvPr id="43" name="AutoShape 22"/>
          <p:cNvSpPr>
            <a:spLocks noChangeArrowheads="1"/>
          </p:cNvSpPr>
          <p:nvPr/>
        </p:nvSpPr>
        <p:spPr bwMode="auto">
          <a:xfrm>
            <a:off x="1587500" y="909838"/>
            <a:ext cx="4578350" cy="44786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53492" tIns="26747" rIns="53492" bIns="26747"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eaLnBrk="0" fontAlgn="base" hangingPunct="0">
              <a:spcBef>
                <a:spcPct val="0"/>
              </a:spcBef>
              <a:spcAft>
                <a:spcPct val="0"/>
              </a:spcAft>
            </a:pPr>
            <a:endParaRPr lang="en-US" altLang="en-US" sz="1800"/>
          </a:p>
        </p:txBody>
      </p:sp>
      <p:sp>
        <p:nvSpPr>
          <p:cNvPr id="44" name="WordArt 25"/>
          <p:cNvSpPr>
            <a:spLocks noChangeArrowheads="1" noChangeShapeType="1" noTextEdit="1"/>
          </p:cNvSpPr>
          <p:nvPr/>
        </p:nvSpPr>
        <p:spPr bwMode="auto">
          <a:xfrm>
            <a:off x="2127250" y="954486"/>
            <a:ext cx="3587750" cy="2906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53492" tIns="26747" rIns="53492" bIns="26747" numCol="1" fromWordArt="1">
            <a:prstTxWarp prst="textPlain">
              <a:avLst>
                <a:gd name="adj" fmla="val 50000"/>
              </a:avLst>
            </a:prstTxWarp>
          </a:bodyPr>
          <a:lstStyle/>
          <a:p>
            <a:pPr eaLnBrk="0" fontAlgn="base" hangingPunct="0">
              <a:spcBef>
                <a:spcPct val="0"/>
              </a:spcBef>
              <a:spcAft>
                <a:spcPct val="0"/>
              </a:spcAft>
            </a:pPr>
            <a:r>
              <a:rPr lang="en-US" kern="10" dirty="0">
                <a:solidFill>
                  <a:srgbClr val="FFFF00"/>
                </a:solidFill>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679575" y="766961"/>
            <a:ext cx="304800" cy="22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492" tIns="26747" rIns="53492" bIns="26747"/>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46" name="AutoShape 48"/>
          <p:cNvSpPr>
            <a:spLocks noChangeArrowheads="1"/>
          </p:cNvSpPr>
          <p:nvPr/>
        </p:nvSpPr>
        <p:spPr bwMode="auto">
          <a:xfrm>
            <a:off x="7652545" y="4942473"/>
            <a:ext cx="665162" cy="445499"/>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p:spPr>
        <p:txBody>
          <a:bodyPr wrap="none" lIns="53492" tIns="26747" rIns="53492" bIns="26747" anchor="ctr"/>
          <a:lstStyle/>
          <a:p>
            <a:pPr algn="ctr" eaLnBrk="0" fontAlgn="base" hangingPunct="0">
              <a:spcBef>
                <a:spcPct val="0"/>
              </a:spcBef>
              <a:spcAft>
                <a:spcPct val="0"/>
              </a:spcAft>
              <a:defRPr/>
            </a:pPr>
            <a:endParaRPr lang="en-US" b="1" dirty="0">
              <a:solidFill>
                <a:srgbClr val="FF0000"/>
              </a:solidFill>
              <a:cs typeface="Calibri" pitchFamily="34" charset="0"/>
            </a:endParaRPr>
          </a:p>
        </p:txBody>
      </p:sp>
      <p:sp>
        <p:nvSpPr>
          <p:cNvPr id="47" name="Rectangle 3"/>
          <p:cNvSpPr>
            <a:spLocks noChangeArrowheads="1"/>
          </p:cNvSpPr>
          <p:nvPr/>
        </p:nvSpPr>
        <p:spPr bwMode="auto">
          <a:xfrm>
            <a:off x="4648200" y="2432729"/>
            <a:ext cx="2286000" cy="1453486"/>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48" name="Text Box 4"/>
          <p:cNvSpPr txBox="1">
            <a:spLocks noChangeArrowheads="1"/>
          </p:cNvSpPr>
          <p:nvPr/>
        </p:nvSpPr>
        <p:spPr bwMode="auto">
          <a:xfrm>
            <a:off x="4724401" y="2685736"/>
            <a:ext cx="2387600" cy="56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3489" tIns="26745" rIns="53489" bIns="26745">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fontAlgn="base">
              <a:spcBef>
                <a:spcPct val="40000"/>
              </a:spcBef>
              <a:spcAft>
                <a:spcPct val="0"/>
              </a:spcAft>
            </a:pPr>
            <a:r>
              <a:rPr lang="en-US" altLang="en-US" sz="1650" b="1">
                <a:solidFill>
                  <a:srgbClr val="FF0000"/>
                </a:solidFill>
              </a:rPr>
              <a:t>BẠN NHẬN ĐƯỢC MỘT PHẦN QUÀ</a:t>
            </a:r>
          </a:p>
        </p:txBody>
      </p:sp>
      <p:sp>
        <p:nvSpPr>
          <p:cNvPr id="49" name="Rectangle 5"/>
          <p:cNvSpPr>
            <a:spLocks noChangeArrowheads="1"/>
          </p:cNvSpPr>
          <p:nvPr/>
        </p:nvSpPr>
        <p:spPr bwMode="auto">
          <a:xfrm>
            <a:off x="4741478" y="2352362"/>
            <a:ext cx="762000" cy="1758363"/>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50" name="Rectangle 6"/>
          <p:cNvSpPr>
            <a:spLocks noChangeArrowheads="1"/>
          </p:cNvSpPr>
          <p:nvPr/>
        </p:nvSpPr>
        <p:spPr bwMode="auto">
          <a:xfrm>
            <a:off x="4946102" y="2352362"/>
            <a:ext cx="762000" cy="1758363"/>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51" name="Rectangle 7"/>
          <p:cNvSpPr>
            <a:spLocks noChangeArrowheads="1"/>
          </p:cNvSpPr>
          <p:nvPr/>
        </p:nvSpPr>
        <p:spPr bwMode="auto">
          <a:xfrm>
            <a:off x="5110326" y="2352362"/>
            <a:ext cx="762000" cy="1758363"/>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52" name="Rectangle 8"/>
          <p:cNvSpPr>
            <a:spLocks noChangeArrowheads="1"/>
          </p:cNvSpPr>
          <p:nvPr/>
        </p:nvSpPr>
        <p:spPr bwMode="auto">
          <a:xfrm>
            <a:off x="5286375" y="2352362"/>
            <a:ext cx="762000" cy="1758363"/>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53" name="Rectangle 9"/>
          <p:cNvSpPr>
            <a:spLocks noChangeArrowheads="1"/>
          </p:cNvSpPr>
          <p:nvPr/>
        </p:nvSpPr>
        <p:spPr bwMode="auto">
          <a:xfrm>
            <a:off x="5438775" y="2352362"/>
            <a:ext cx="762000" cy="1758363"/>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54" name="Rectangle 10"/>
          <p:cNvSpPr>
            <a:spLocks noChangeArrowheads="1"/>
          </p:cNvSpPr>
          <p:nvPr/>
        </p:nvSpPr>
        <p:spPr bwMode="auto">
          <a:xfrm>
            <a:off x="5591175" y="2352362"/>
            <a:ext cx="762000" cy="1758363"/>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55" name="Rectangle 11"/>
          <p:cNvSpPr>
            <a:spLocks noChangeArrowheads="1"/>
          </p:cNvSpPr>
          <p:nvPr/>
        </p:nvSpPr>
        <p:spPr bwMode="auto">
          <a:xfrm>
            <a:off x="5715000" y="2352362"/>
            <a:ext cx="762000" cy="1758363"/>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56" name="Rectangle 12"/>
          <p:cNvSpPr>
            <a:spLocks noChangeArrowheads="1"/>
          </p:cNvSpPr>
          <p:nvPr/>
        </p:nvSpPr>
        <p:spPr bwMode="auto">
          <a:xfrm>
            <a:off x="5943600" y="2352362"/>
            <a:ext cx="762000" cy="1758363"/>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57" name="Rectangle 13"/>
          <p:cNvSpPr>
            <a:spLocks noChangeArrowheads="1"/>
          </p:cNvSpPr>
          <p:nvPr/>
        </p:nvSpPr>
        <p:spPr bwMode="auto">
          <a:xfrm>
            <a:off x="6172200" y="2352362"/>
            <a:ext cx="762000" cy="1758363"/>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sp>
        <p:nvSpPr>
          <p:cNvPr id="58" name="Rectangle 14"/>
          <p:cNvSpPr>
            <a:spLocks noChangeArrowheads="1"/>
          </p:cNvSpPr>
          <p:nvPr/>
        </p:nvSpPr>
        <p:spPr bwMode="auto">
          <a:xfrm>
            <a:off x="6400800" y="2352362"/>
            <a:ext cx="762000" cy="1758363"/>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eaLnBrk="0" fontAlgn="base" hangingPunct="0">
              <a:spcBef>
                <a:spcPct val="0"/>
              </a:spcBef>
              <a:spcAft>
                <a:spcPct val="0"/>
              </a:spcAft>
            </a:pPr>
            <a:endParaRPr lang="en-US" altLang="en-US" sz="1800"/>
          </a:p>
        </p:txBody>
      </p:sp>
      <p:pic>
        <p:nvPicPr>
          <p:cNvPr id="60" name="Picture 59">
            <a:hlinkClick r:id="rId7"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153158" y="4110724"/>
            <a:ext cx="2514845" cy="1612214"/>
          </a:xfrm>
          <a:prstGeom prst="rect">
            <a:avLst/>
          </a:prstGeom>
        </p:spPr>
      </p:pic>
    </p:spTree>
    <p:extLst>
      <p:ext uri="{BB962C8B-B14F-4D97-AF65-F5344CB8AC3E}">
        <p14:creationId xmlns:p14="http://schemas.microsoft.com/office/powerpoint/2010/main" val="3642603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6400" y="152400"/>
            <a:ext cx="2286000" cy="533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KHỞI ĐỘNG</a:t>
            </a:r>
            <a:endParaRPr lang="en-US" sz="2400" b="1" dirty="0">
              <a:latin typeface="Times New Roman" pitchFamily="18" charset="0"/>
              <a:cs typeface="Times New Roman" pitchFamily="18" charset="0"/>
            </a:endParaRPr>
          </a:p>
        </p:txBody>
      </p:sp>
      <p:sp>
        <p:nvSpPr>
          <p:cNvPr id="5" name="Rounded Rectangle 4"/>
          <p:cNvSpPr/>
          <p:nvPr/>
        </p:nvSpPr>
        <p:spPr>
          <a:xfrm>
            <a:off x="4572000" y="921358"/>
            <a:ext cx="2743200" cy="6026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itchFamily="18" charset="0"/>
                <a:cs typeface="Times New Roman" pitchFamily="18" charset="0"/>
              </a:rPr>
              <a:t>Phiếu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tập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1</a:t>
            </a:r>
            <a:endParaRPr lang="en-US" sz="2400" b="1" dirty="0">
              <a:solidFill>
                <a:srgbClr val="FF0000"/>
              </a:solidFill>
              <a:latin typeface="Times New Roman" pitchFamily="18" charset="0"/>
              <a:cs typeface="Times New Roman" pitchFamily="18" charset="0"/>
            </a:endParaRPr>
          </a:p>
        </p:txBody>
      </p:sp>
      <p:sp>
        <p:nvSpPr>
          <p:cNvPr id="8" name="Rounded Rectangular Callout 7"/>
          <p:cNvSpPr/>
          <p:nvPr/>
        </p:nvSpPr>
        <p:spPr>
          <a:xfrm>
            <a:off x="6844145" y="1929245"/>
            <a:ext cx="2971800" cy="1600200"/>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mj-lt"/>
              </a:rPr>
              <a:t>2. Tìm quần đảo Cô Tô trên bản đồ Việt Nam và nói về vị trí của quần đảo này. </a:t>
            </a:r>
            <a:endParaRPr lang="en-US" sz="2400" b="1" dirty="0">
              <a:solidFill>
                <a:srgbClr val="FF0000"/>
              </a:solidFill>
              <a:latin typeface="+mj-lt"/>
            </a:endParaRPr>
          </a:p>
        </p:txBody>
      </p:sp>
      <p:sp>
        <p:nvSpPr>
          <p:cNvPr id="9" name="Rounded Rectangular Callout 8"/>
          <p:cNvSpPr/>
          <p:nvPr/>
        </p:nvSpPr>
        <p:spPr>
          <a:xfrm>
            <a:off x="1877291" y="1752602"/>
            <a:ext cx="3380509" cy="1953491"/>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Times New Roman" pitchFamily="18" charset="0"/>
                <a:cs typeface="Times New Roman" pitchFamily="18" charset="0"/>
              </a:rPr>
              <a:t>1. Kể tên những nơi em đã từng đến tham quan. Chia sẻ một điều em quan sát được từ những chuyến đi đó.</a:t>
            </a:r>
            <a:endParaRPr lang="en-US" sz="2400" b="1" dirty="0">
              <a:solidFill>
                <a:srgbClr val="FF0000"/>
              </a:solidFill>
              <a:latin typeface="Times New Roman" pitchFamily="18" charset="0"/>
              <a:cs typeface="Times New Roman" pitchFamily="18" charset="0"/>
            </a:endParaRPr>
          </a:p>
        </p:txBody>
      </p:sp>
      <p:sp>
        <p:nvSpPr>
          <p:cNvPr id="10" name="Rounded Rectangle 9"/>
          <p:cNvSpPr/>
          <p:nvPr/>
        </p:nvSpPr>
        <p:spPr>
          <a:xfrm>
            <a:off x="2057400" y="4495800"/>
            <a:ext cx="3429000"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a:p>
            <a:pPr algn="ctr"/>
            <a:r>
              <a:rPr lang="en-US" dirty="0">
                <a:solidFill>
                  <a:schemeClr val="tx1"/>
                </a:solidFill>
              </a:rPr>
              <a:t>……………………………………………………………………………………………………………………………………………………</a:t>
            </a:r>
          </a:p>
          <a:p>
            <a:pPr algn="ctr"/>
            <a:endParaRPr lang="en-US" dirty="0">
              <a:solidFill>
                <a:schemeClr val="tx1"/>
              </a:solidFill>
            </a:endParaRPr>
          </a:p>
        </p:txBody>
      </p:sp>
      <p:sp>
        <p:nvSpPr>
          <p:cNvPr id="12" name="Rounded Rectangle 11"/>
          <p:cNvSpPr/>
          <p:nvPr/>
        </p:nvSpPr>
        <p:spPr>
          <a:xfrm>
            <a:off x="6615545" y="4454236"/>
            <a:ext cx="3429000"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a:p>
            <a:pPr algn="ctr"/>
            <a:r>
              <a:rPr lang="en-US" dirty="0">
                <a:solidFill>
                  <a:schemeClr val="tx1"/>
                </a:solidFill>
              </a:rPr>
              <a:t>……………………………………………………………………………………………………………………………………………………</a:t>
            </a:r>
          </a:p>
          <a:p>
            <a:pPr algn="ctr"/>
            <a:endParaRPr lang="en-US" dirty="0">
              <a:solidFill>
                <a:schemeClr val="tx1"/>
              </a:solidFill>
            </a:endParaRPr>
          </a:p>
        </p:txBody>
      </p:sp>
    </p:spTree>
    <p:extLst>
      <p:ext uri="{BB962C8B-B14F-4D97-AF65-F5344CB8AC3E}">
        <p14:creationId xmlns:p14="http://schemas.microsoft.com/office/powerpoint/2010/main" val="2209509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1524000" y="1657350"/>
            <a:ext cx="9144000" cy="4629150"/>
          </a:xfrm>
          <a:prstGeom prst="rect">
            <a:avLst/>
          </a:prstGeom>
        </p:spPr>
      </p:pic>
      <p:pic>
        <p:nvPicPr>
          <p:cNvPr id="9" name="Picture 8">
            <a:hlinkClick r:id="rId9"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092933" y="4478221"/>
            <a:ext cx="2880115" cy="1846381"/>
          </a:xfrm>
          <a:prstGeom prst="rect">
            <a:avLst/>
          </a:prstGeom>
        </p:spPr>
      </p:pic>
      <p:sp>
        <p:nvSpPr>
          <p:cNvPr id="10" name="AutoShape 46"/>
          <p:cNvSpPr>
            <a:spLocks noChangeArrowheads="1"/>
          </p:cNvSpPr>
          <p:nvPr/>
        </p:nvSpPr>
        <p:spPr bwMode="auto">
          <a:xfrm>
            <a:off x="7391400" y="5344717"/>
            <a:ext cx="1028700" cy="675085"/>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fontAlgn="base" hangingPunct="0">
              <a:spcBef>
                <a:spcPct val="0"/>
              </a:spcBef>
              <a:spcAft>
                <a:spcPct val="0"/>
              </a:spcAft>
              <a:defRPr/>
            </a:pPr>
            <a:endParaRPr lang="en-US">
              <a:solidFill>
                <a:prstClr val="black"/>
              </a:solidFill>
              <a:latin typeface="VnTimes" pitchFamily="2" charset="0"/>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695129" y="5448549"/>
            <a:ext cx="606425"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695129" y="5391402"/>
            <a:ext cx="512763"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695127" y="5391402"/>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466527" y="5448552"/>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618929" y="5391401"/>
            <a:ext cx="5826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574476" y="5378304"/>
            <a:ext cx="768350"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1" y="600920"/>
            <a:ext cx="9144000" cy="108024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8" name="Rectangle 7"/>
          <p:cNvSpPr/>
          <p:nvPr/>
        </p:nvSpPr>
        <p:spPr>
          <a:xfrm>
            <a:off x="1589313" y="652462"/>
            <a:ext cx="9002488" cy="1100138"/>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eaLnBrk="0" fontAlgn="base" hangingPunct="0">
              <a:spcBef>
                <a:spcPct val="0"/>
              </a:spcBef>
              <a:spcAft>
                <a:spcPct val="0"/>
              </a:spcAft>
            </a:pPr>
            <a:r>
              <a:rPr lang="en-US" sz="2400" b="1" dirty="0" err="1">
                <a:solidFill>
                  <a:srgbClr val="FFFF00"/>
                </a:solidFill>
                <a:latin typeface="Times New Roman" panose="02020603050405020304" pitchFamily="18" charset="0"/>
                <a:cs typeface="Times New Roman" panose="02020603050405020304" pitchFamily="18" charset="0"/>
              </a:rPr>
              <a:t>Câu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hỏi</a:t>
            </a:r>
            <a:r>
              <a:rPr lang="en-US" sz="2400" b="1" dirty="0">
                <a:solidFill>
                  <a:srgbClr val="FFFF00"/>
                </a:solidFill>
                <a:latin typeface="Times New Roman" panose="02020603050405020304" pitchFamily="18" charset="0"/>
                <a:cs typeface="Times New Roman" panose="02020603050405020304" pitchFamily="18" charset="0"/>
              </a:rPr>
              <a:t> 4: </a:t>
            </a:r>
          </a:p>
          <a:p>
            <a:pPr algn="ctr" eaLnBrk="0" fontAlgn="base" hangingPunct="0">
              <a:spcBef>
                <a:spcPct val="0"/>
              </a:spcBef>
              <a:spcAft>
                <a:spcPct val="0"/>
              </a:spcAft>
            </a:pPr>
            <a:r>
              <a:rPr lang="en-US" sz="2400" b="1" dirty="0" err="1">
                <a:solidFill>
                  <a:srgbClr val="FFFF00"/>
                </a:solidFill>
                <a:latin typeface="Times New Roman" panose="02020603050405020304" pitchFamily="18" charset="0"/>
                <a:cs typeface="Times New Roman" panose="02020603050405020304" pitchFamily="18" charset="0"/>
              </a:rPr>
              <a:t>Trong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bản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Cô</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Tô</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giả</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đã</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khắc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họa</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cảnh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mặt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mọc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Cô</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Tô</a:t>
            </a:r>
            <a:r>
              <a:rPr lang="en-US" sz="2400" b="1" dirty="0">
                <a:solidFill>
                  <a:srgbClr val="FFFF00"/>
                </a:solidFill>
                <a:latin typeface="Times New Roman" panose="02020603050405020304" pitchFamily="18" charset="0"/>
                <a:cs typeface="Times New Roman" panose="02020603050405020304" pitchFamily="18" charset="0"/>
              </a:rPr>
              <a:t>.</a:t>
            </a:r>
          </a:p>
        </p:txBody>
      </p:sp>
      <p:grpSp>
        <p:nvGrpSpPr>
          <p:cNvPr id="19" name="Group 18"/>
          <p:cNvGrpSpPr/>
          <p:nvPr/>
        </p:nvGrpSpPr>
        <p:grpSpPr>
          <a:xfrm>
            <a:off x="3385121" y="2629549"/>
            <a:ext cx="2710883" cy="470840"/>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prstClr val="white"/>
                  </a:solidFill>
                </a:rPr>
                <a:t>        </a:t>
              </a:r>
              <a:r>
                <a:rPr lang="en-US" sz="2400" b="1" dirty="0">
                  <a:solidFill>
                    <a:prstClr val="white"/>
                  </a:solidFill>
                  <a:latin typeface="Times New Roman" panose="02020603050405020304" pitchFamily="18" charset="0"/>
                  <a:cs typeface="Times New Roman" panose="02020603050405020304" pitchFamily="18" charset="0"/>
                </a:rPr>
                <a:t>A. </a:t>
              </a:r>
              <a:r>
                <a:rPr lang="en-US" sz="2400" b="1" dirty="0" err="1">
                  <a:solidFill>
                    <a:prstClr val="white"/>
                  </a:solidFill>
                  <a:latin typeface="Times New Roman" panose="02020603050405020304" pitchFamily="18" charset="0"/>
                  <a:cs typeface="Times New Roman" panose="02020603050405020304" pitchFamily="18" charset="0"/>
                </a:rPr>
                <a:t>Đúng</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6542690" y="2624015"/>
            <a:ext cx="2753713" cy="47637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prstClr val="white"/>
                  </a:solidFill>
                  <a:latin typeface="Times New Roman" panose="02020603050405020304" pitchFamily="18" charset="0"/>
                  <a:cs typeface="Times New Roman" panose="02020603050405020304" pitchFamily="18" charset="0"/>
                </a:rPr>
                <a:t>B. Sai</a:t>
              </a: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281783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1524000" y="1442195"/>
            <a:ext cx="9144000" cy="4844307"/>
          </a:xfrm>
          <a:prstGeom prst="rect">
            <a:avLst/>
          </a:prstGeom>
        </p:spPr>
      </p:pic>
      <p:pic>
        <p:nvPicPr>
          <p:cNvPr id="9" name="Picture 8">
            <a:hlinkClick r:id="rId1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092933" y="4478221"/>
            <a:ext cx="2880115" cy="1846381"/>
          </a:xfrm>
          <a:prstGeom prst="rect">
            <a:avLst/>
          </a:prstGeom>
        </p:spPr>
      </p:pic>
      <p:sp>
        <p:nvSpPr>
          <p:cNvPr id="4" name="Flowchart: Terminator 3"/>
          <p:cNvSpPr/>
          <p:nvPr>
            <p:custDataLst>
              <p:tags r:id="rId1"/>
            </p:custDataLst>
          </p:nvPr>
        </p:nvSpPr>
        <p:spPr>
          <a:xfrm>
            <a:off x="4883859" y="2500315"/>
            <a:ext cx="2735068"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lnSpc>
                <a:spcPct val="80000"/>
              </a:lnSpc>
              <a:spcBef>
                <a:spcPct val="0"/>
              </a:spcBef>
              <a:spcAft>
                <a:spcPct val="0"/>
              </a:spcAft>
              <a:defRPr/>
            </a:pPr>
            <a:r>
              <a:rPr lang="en-US" sz="2000" b="1" dirty="0">
                <a:solidFill>
                  <a:srgbClr val="FFFF00"/>
                </a:solidFill>
                <a:latin typeface="Times New Roman" panose="02020603050405020304" pitchFamily="18" charset="0"/>
                <a:cs typeface="Times New Roman" panose="02020603050405020304" pitchFamily="18" charset="0"/>
              </a:rPr>
              <a:t>B. 5 </a:t>
            </a:r>
            <a:r>
              <a:rPr lang="en-US" sz="2000" b="1" dirty="0" err="1">
                <a:solidFill>
                  <a:srgbClr val="FFFF00"/>
                </a:solidFill>
                <a:latin typeface="Times New Roman" panose="02020603050405020304" pitchFamily="18" charset="0"/>
                <a:cs typeface="Times New Roman" panose="02020603050405020304" pitchFamily="18" charset="0"/>
              </a:rPr>
              <a:t>lần</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6" name="Flowchart: Terminator 5"/>
          <p:cNvSpPr/>
          <p:nvPr>
            <p:custDataLst>
              <p:tags r:id="rId2"/>
            </p:custDataLst>
          </p:nvPr>
        </p:nvSpPr>
        <p:spPr>
          <a:xfrm>
            <a:off x="7726876" y="2500315"/>
            <a:ext cx="2895600"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lnSpc>
                <a:spcPct val="80000"/>
              </a:lnSpc>
              <a:spcBef>
                <a:spcPct val="0"/>
              </a:spcBef>
              <a:spcAft>
                <a:spcPct val="0"/>
              </a:spcAft>
              <a:defRPr/>
            </a:pPr>
            <a:r>
              <a:rPr lang="en-US" sz="2000" b="1" dirty="0">
                <a:solidFill>
                  <a:srgbClr val="FFFF00"/>
                </a:solidFill>
                <a:latin typeface="Times New Roman" panose="02020603050405020304" pitchFamily="18" charset="0"/>
                <a:cs typeface="Times New Roman" panose="02020603050405020304" pitchFamily="18" charset="0"/>
              </a:rPr>
              <a:t>C. 6 </a:t>
            </a:r>
            <a:r>
              <a:rPr lang="en-US" sz="2000" b="1" dirty="0" err="1">
                <a:solidFill>
                  <a:srgbClr val="FFFF00"/>
                </a:solidFill>
                <a:latin typeface="Times New Roman" panose="02020603050405020304" pitchFamily="18" charset="0"/>
                <a:cs typeface="Times New Roman" panose="02020603050405020304" pitchFamily="18" charset="0"/>
              </a:rPr>
              <a:t>lần</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7" name="Flowchart: Terminator 6"/>
          <p:cNvSpPr/>
          <p:nvPr>
            <p:custDataLst>
              <p:tags r:id="rId3"/>
            </p:custDataLst>
          </p:nvPr>
        </p:nvSpPr>
        <p:spPr>
          <a:xfrm>
            <a:off x="1676402" y="2500315"/>
            <a:ext cx="2897299"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lnSpc>
                <a:spcPct val="80000"/>
              </a:lnSpc>
              <a:spcBef>
                <a:spcPct val="0"/>
              </a:spcBef>
              <a:spcAft>
                <a:spcPct val="0"/>
              </a:spcAft>
              <a:defRPr/>
            </a:pPr>
            <a:r>
              <a:rPr lang="en-US" sz="2000" b="1" dirty="0">
                <a:solidFill>
                  <a:srgbClr val="FFFF00"/>
                </a:solidFill>
                <a:latin typeface="Times New Roman" panose="02020603050405020304" pitchFamily="18" charset="0"/>
                <a:cs typeface="Times New Roman" panose="02020603050405020304" pitchFamily="18" charset="0"/>
              </a:rPr>
              <a:t>A. 4 </a:t>
            </a:r>
            <a:r>
              <a:rPr lang="en-US" sz="2000" b="1" dirty="0" err="1">
                <a:solidFill>
                  <a:srgbClr val="FFFF00"/>
                </a:solidFill>
                <a:latin typeface="Times New Roman" panose="02020603050405020304" pitchFamily="18" charset="0"/>
                <a:cs typeface="Times New Roman" panose="02020603050405020304" pitchFamily="18" charset="0"/>
              </a:rPr>
              <a:t>lần</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0" name="AutoShape 46"/>
          <p:cNvSpPr>
            <a:spLocks noChangeArrowheads="1"/>
          </p:cNvSpPr>
          <p:nvPr/>
        </p:nvSpPr>
        <p:spPr bwMode="auto">
          <a:xfrm>
            <a:off x="7391400" y="5344717"/>
            <a:ext cx="1028700" cy="675085"/>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fontAlgn="base" hangingPunct="0">
              <a:spcBef>
                <a:spcPct val="0"/>
              </a:spcBef>
              <a:spcAft>
                <a:spcPct val="0"/>
              </a:spcAft>
              <a:defRPr/>
            </a:pPr>
            <a:endParaRPr lang="en-US">
              <a:solidFill>
                <a:prstClr val="black"/>
              </a:solidFill>
              <a:latin typeface="VnTimes" pitchFamily="2" charset="0"/>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695129" y="5448549"/>
            <a:ext cx="606425"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695129" y="5391402"/>
            <a:ext cx="512763"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695127" y="5391402"/>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7466527" y="5448552"/>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7618929" y="5391401"/>
            <a:ext cx="5826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7574476" y="5378304"/>
            <a:ext cx="768350"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1" y="533400"/>
            <a:ext cx="9144000" cy="96594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8" name="Rectangle 7"/>
          <p:cNvSpPr/>
          <p:nvPr/>
        </p:nvSpPr>
        <p:spPr>
          <a:xfrm>
            <a:off x="1676403" y="642094"/>
            <a:ext cx="8850089" cy="800101"/>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eaLnBrk="0" fontAlgn="base" hangingPunct="0">
              <a:spcBef>
                <a:spcPct val="0"/>
              </a:spcBef>
              <a:spcAft>
                <a:spcPct val="0"/>
              </a:spcAft>
            </a:pPr>
            <a:r>
              <a:rPr lang="en-US" sz="2000" b="1" dirty="0" err="1">
                <a:solidFill>
                  <a:srgbClr val="FFFF00"/>
                </a:solidFill>
                <a:latin typeface="Times New Roman" panose="02020603050405020304" pitchFamily="18" charset="0"/>
                <a:cs typeface="Times New Roman" panose="02020603050405020304" pitchFamily="18" charset="0"/>
              </a:rPr>
              <a:t>Câu</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hỏi</a:t>
            </a:r>
            <a:r>
              <a:rPr lang="en-US" sz="2000" b="1" dirty="0">
                <a:solidFill>
                  <a:srgbClr val="FFFF00"/>
                </a:solidFill>
                <a:latin typeface="Times New Roman" panose="02020603050405020304" pitchFamily="18" charset="0"/>
                <a:cs typeface="Times New Roman" panose="02020603050405020304" pitchFamily="18" charset="0"/>
              </a:rPr>
              <a:t>:</a:t>
            </a:r>
          </a:p>
          <a:p>
            <a:pPr algn="ctr" eaLnBrk="0" fontAlgn="base" hangingPunct="0">
              <a:spcBef>
                <a:spcPct val="0"/>
              </a:spcBef>
              <a:spcAft>
                <a:spcPct val="0"/>
              </a:spcAft>
            </a:pPr>
            <a:r>
              <a:rPr lang="en-US" sz="2000" b="1" dirty="0" err="1">
                <a:solidFill>
                  <a:srgbClr val="FFFF00"/>
                </a:solidFill>
                <a:latin typeface="Times New Roman" panose="02020603050405020304" pitchFamily="18" charset="0"/>
                <a:cs typeface="Times New Roman" panose="02020603050405020304" pitchFamily="18" charset="0"/>
              </a:rPr>
              <a:t>Trong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đoạn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văn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trên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tác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giả</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đã</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sử</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dụng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mấy</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lần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phép</a:t>
            </a:r>
            <a:r>
              <a:rPr lang="en-US" sz="2000" b="1" dirty="0">
                <a:solidFill>
                  <a:srgbClr val="FFFF00"/>
                </a:solidFill>
                <a:latin typeface="Times New Roman" panose="02020603050405020304" pitchFamily="18" charset="0"/>
                <a:cs typeface="Times New Roman" panose="02020603050405020304" pitchFamily="18" charset="0"/>
              </a:rPr>
              <a:t> so </a:t>
            </a:r>
            <a:r>
              <a:rPr lang="en-US" sz="2000" b="1" dirty="0" err="1">
                <a:solidFill>
                  <a:srgbClr val="FFFF00"/>
                </a:solidFill>
                <a:latin typeface="Times New Roman" panose="02020603050405020304" pitchFamily="18" charset="0"/>
                <a:cs typeface="Times New Roman" panose="02020603050405020304" pitchFamily="18" charset="0"/>
              </a:rPr>
              <a:t>sánh</a:t>
            </a:r>
            <a:r>
              <a:rPr lang="en-US" sz="20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317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32"/>
          <p:cNvSpPr txBox="1">
            <a:spLocks noGrp="1"/>
          </p:cNvSpPr>
          <p:nvPr>
            <p:ph type="title"/>
          </p:nvPr>
        </p:nvSpPr>
        <p:spPr>
          <a:xfrm>
            <a:off x="1524000" y="609600"/>
            <a:ext cx="3899400" cy="804000"/>
          </a:xfrm>
          <a:prstGeom prst="rect">
            <a:avLst/>
          </a:prstGeom>
        </p:spPr>
        <p:txBody>
          <a:bodyPr spcFirstLastPara="1" vert="horz" wrap="square" lIns="91425" tIns="91425" rIns="91425" bIns="91425" rtlCol="0" anchor="ctr" anchorCtr="0">
            <a:noAutofit/>
          </a:bodyPr>
          <a:lstStyle/>
          <a:p>
            <a:r>
              <a:rPr lang="vi-VN" sz="2800" b="1" dirty="0">
                <a:solidFill>
                  <a:srgbClr val="FF0000"/>
                </a:solidFill>
              </a:rPr>
              <a:t>Luyện tập – Vận dụng</a:t>
            </a:r>
            <a:endParaRPr sz="2800" b="1" dirty="0">
              <a:solidFill>
                <a:srgbClr val="FF0000"/>
              </a:solidFill>
            </a:endParaRPr>
          </a:p>
        </p:txBody>
      </p:sp>
      <p:grpSp>
        <p:nvGrpSpPr>
          <p:cNvPr id="1139" name="Google Shape;1139;p32"/>
          <p:cNvGrpSpPr/>
          <p:nvPr/>
        </p:nvGrpSpPr>
        <p:grpSpPr>
          <a:xfrm>
            <a:off x="9697340" y="5901241"/>
            <a:ext cx="906819" cy="835517"/>
            <a:chOff x="8173326" y="4425930"/>
            <a:chExt cx="906819" cy="626638"/>
          </a:xfrm>
        </p:grpSpPr>
        <p:sp>
          <p:nvSpPr>
            <p:cNvPr id="1140" name="Google Shape;1140;p32"/>
            <p:cNvSpPr/>
            <p:nvPr/>
          </p:nvSpPr>
          <p:spPr>
            <a:xfrm>
              <a:off x="8383842" y="45654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32"/>
            <p:cNvSpPr/>
            <p:nvPr/>
          </p:nvSpPr>
          <p:spPr>
            <a:xfrm>
              <a:off x="8378680" y="49037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32"/>
            <p:cNvSpPr/>
            <p:nvPr/>
          </p:nvSpPr>
          <p:spPr>
            <a:xfrm>
              <a:off x="8368356" y="44259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32"/>
            <p:cNvSpPr/>
            <p:nvPr/>
          </p:nvSpPr>
          <p:spPr>
            <a:xfrm>
              <a:off x="8659583" y="44933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32"/>
            <p:cNvSpPr/>
            <p:nvPr/>
          </p:nvSpPr>
          <p:spPr>
            <a:xfrm>
              <a:off x="8628557" y="46927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32"/>
            <p:cNvSpPr/>
            <p:nvPr/>
          </p:nvSpPr>
          <p:spPr>
            <a:xfrm>
              <a:off x="8450572" y="45988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32"/>
            <p:cNvSpPr/>
            <p:nvPr/>
          </p:nvSpPr>
          <p:spPr>
            <a:xfrm>
              <a:off x="8664530" y="47787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32"/>
            <p:cNvSpPr/>
            <p:nvPr/>
          </p:nvSpPr>
          <p:spPr>
            <a:xfrm>
              <a:off x="8627750" y="47154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32"/>
            <p:cNvSpPr/>
            <p:nvPr/>
          </p:nvSpPr>
          <p:spPr>
            <a:xfrm>
              <a:off x="8427343" y="47491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32"/>
            <p:cNvSpPr/>
            <p:nvPr/>
          </p:nvSpPr>
          <p:spPr>
            <a:xfrm>
              <a:off x="8912041" y="46899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32"/>
            <p:cNvSpPr/>
            <p:nvPr/>
          </p:nvSpPr>
          <p:spPr>
            <a:xfrm>
              <a:off x="8719323" y="46989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32"/>
            <p:cNvSpPr/>
            <p:nvPr/>
          </p:nvSpPr>
          <p:spPr>
            <a:xfrm>
              <a:off x="8648022" y="47140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32"/>
            <p:cNvSpPr/>
            <p:nvPr/>
          </p:nvSpPr>
          <p:spPr>
            <a:xfrm>
              <a:off x="8173326" y="4795709"/>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32"/>
            <p:cNvSpPr/>
            <p:nvPr/>
          </p:nvSpPr>
          <p:spPr>
            <a:xfrm>
              <a:off x="8773785" y="4839377"/>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32"/>
            <p:cNvSpPr/>
            <p:nvPr/>
          </p:nvSpPr>
          <p:spPr>
            <a:xfrm>
              <a:off x="8898564" y="496593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32"/>
            <p:cNvSpPr/>
            <p:nvPr/>
          </p:nvSpPr>
          <p:spPr>
            <a:xfrm>
              <a:off x="8503326" y="49521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57" name="Google Shape;1157;p32"/>
          <p:cNvSpPr txBox="1">
            <a:spLocks noGrp="1"/>
          </p:cNvSpPr>
          <p:nvPr>
            <p:ph type="subTitle" idx="1"/>
          </p:nvPr>
        </p:nvSpPr>
        <p:spPr>
          <a:xfrm>
            <a:off x="1524000" y="3470066"/>
            <a:ext cx="9144000" cy="2403467"/>
          </a:xfrm>
          <a:prstGeom prst="rect">
            <a:avLst/>
          </a:prstGeom>
        </p:spPr>
        <p:txBody>
          <a:bodyPr spcFirstLastPara="1" vert="horz" wrap="square" lIns="91425" tIns="91425" rIns="91425" bIns="91425" rtlCol="0" anchor="t" anchorCtr="0">
            <a:noAutofit/>
          </a:bodyPr>
          <a:lstStyle/>
          <a:p>
            <a:pPr marL="0" indent="0" algn="just">
              <a:lnSpc>
                <a:spcPct val="150000"/>
              </a:lnSpc>
              <a:buClr>
                <a:srgbClr val="273D40"/>
              </a:buClr>
              <a:buSzPts val="600"/>
              <a:buNone/>
            </a:pPr>
            <a:r>
              <a:rPr lang="vi-VN" sz="2400" dirty="0">
                <a:latin typeface="+mj-lt"/>
              </a:rPr>
              <a:t>Trong </a:t>
            </a:r>
            <a:r>
              <a:rPr lang="vi-VN" sz="2400" i="1" dirty="0">
                <a:latin typeface="+mj-lt"/>
              </a:rPr>
              <a:t>Cô Tô</a:t>
            </a:r>
            <a:r>
              <a:rPr lang="vi-VN" sz="2400" dirty="0">
                <a:latin typeface="+mj-lt"/>
              </a:rPr>
              <a:t>, mặt trời lúc bình minh được ví như lòng đỏ quả trứng thiên nhiên đầy đặn. </a:t>
            </a:r>
            <a:r>
              <a:rPr lang="vi-VN" sz="2400" b="1" dirty="0">
                <a:solidFill>
                  <a:srgbClr val="FF0000"/>
                </a:solidFill>
                <a:latin typeface="+mj-lt"/>
              </a:rPr>
              <a:t>Viết đoạn văn (khoảng 5 – 7 câu) chỉ ra ý nghĩa của hình ảnh so sánh đó (có thể liên hệ với cách miêu tả mặt trời lúc bình minh của tác phẩm khác mà em biết).</a:t>
            </a:r>
            <a:endParaRPr sz="2400" b="1" dirty="0">
              <a:solidFill>
                <a:srgbClr val="FF0000"/>
              </a:solidFill>
              <a:latin typeface="+mj-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5728" y="1066808"/>
            <a:ext cx="3938418" cy="21744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9453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87854" y="685810"/>
            <a:ext cx="9080146" cy="6001643"/>
          </a:xfrm>
          <a:prstGeom prst="rect">
            <a:avLst/>
          </a:prstGeom>
        </p:spPr>
        <p:txBody>
          <a:bodyPr wrap="square">
            <a:spAutoFit/>
          </a:bodyPr>
          <a:lstStyle/>
          <a:p>
            <a:pPr>
              <a:defRPr/>
            </a:pPr>
            <a:r>
              <a:rPr lang="vi-VN" sz="2400" b="1" kern="0" dirty="0">
                <a:solidFill>
                  <a:sysClr val="windowText" lastClr="000000"/>
                </a:solidFill>
                <a:latin typeface="Times New Roman"/>
              </a:rPr>
              <a:t>Yêu cầu</a:t>
            </a:r>
            <a:r>
              <a:rPr lang="en-US" sz="2400" b="1" kern="0" dirty="0">
                <a:solidFill>
                  <a:sysClr val="windowText" lastClr="000000"/>
                </a:solidFill>
                <a:latin typeface="Arial"/>
              </a:rPr>
              <a:t>: </a:t>
            </a:r>
            <a:r>
              <a:rPr lang="vi-VN" sz="2400" kern="0" dirty="0">
                <a:solidFill>
                  <a:sysClr val="windowText" lastClr="000000"/>
                </a:solidFill>
                <a:latin typeface="Times New Roman"/>
              </a:rPr>
              <a:t>Khi viết đoạn văn chỉ ra ý nghĩa của hình ảnh mặt trời lúc bình minh trên Cô Tô cần lưu ý</a:t>
            </a:r>
          </a:p>
          <a:p>
            <a:pPr>
              <a:defRPr/>
            </a:pPr>
            <a:r>
              <a:rPr lang="vi-VN" sz="2400" b="1" kern="0" dirty="0">
                <a:solidFill>
                  <a:sysClr val="windowText" lastClr="000000"/>
                </a:solidFill>
                <a:latin typeface="Times New Roman"/>
              </a:rPr>
              <a:t>* Về hình thức</a:t>
            </a:r>
            <a:r>
              <a:rPr lang="en-US" sz="2400" kern="0" dirty="0">
                <a:solidFill>
                  <a:sysClr val="windowText" lastClr="000000"/>
                </a:solidFill>
                <a:latin typeface="Times New Roman"/>
              </a:rPr>
              <a:t>: </a:t>
            </a:r>
            <a:r>
              <a:rPr lang="vi-VN" sz="2400" kern="0" dirty="0">
                <a:solidFill>
                  <a:sysClr val="windowText" lastClr="000000"/>
                </a:solidFill>
                <a:latin typeface="Times New Roman"/>
              </a:rPr>
              <a:t>Đoạn văn khoảng 5-7 câu.</a:t>
            </a:r>
          </a:p>
          <a:p>
            <a:pPr>
              <a:defRPr/>
            </a:pPr>
            <a:r>
              <a:rPr lang="vi-VN" sz="2400" b="1" kern="0" dirty="0">
                <a:solidFill>
                  <a:sysClr val="windowText" lastClr="000000"/>
                </a:solidFill>
                <a:latin typeface="Times New Roman"/>
              </a:rPr>
              <a:t>* Về nội dung</a:t>
            </a:r>
            <a:endParaRPr lang="vi-VN" sz="2400" kern="0" dirty="0">
              <a:solidFill>
                <a:sysClr val="windowText" lastClr="000000"/>
              </a:solidFill>
              <a:latin typeface="Times New Roman"/>
            </a:endParaRPr>
          </a:p>
          <a:p>
            <a:pPr>
              <a:defRPr/>
            </a:pPr>
            <a:r>
              <a:rPr lang="vi-VN" sz="2400" kern="0" dirty="0">
                <a:solidFill>
                  <a:sysClr val="windowText" lastClr="000000"/>
                </a:solidFill>
                <a:latin typeface="Times New Roman"/>
              </a:rPr>
              <a:t>- Nêu được câu văn có chứa hình ảnh so sánh.</a:t>
            </a:r>
          </a:p>
          <a:p>
            <a:pPr>
              <a:defRPr/>
            </a:pPr>
            <a:r>
              <a:rPr lang="vi-VN" sz="2400" kern="0" dirty="0">
                <a:solidFill>
                  <a:sysClr val="windowText" lastClr="000000"/>
                </a:solidFill>
                <a:latin typeface="Times New Roman"/>
              </a:rPr>
              <a:t>- Nêu ý nghĩa của hình ảnh so sánh mặt trời với lòng đỏ quả trứng thiên nhiên:</a:t>
            </a:r>
          </a:p>
          <a:p>
            <a:pPr>
              <a:defRPr/>
            </a:pPr>
            <a:r>
              <a:rPr lang="vi-VN" sz="2400" kern="0" dirty="0">
                <a:solidFill>
                  <a:sysClr val="windowText" lastClr="000000"/>
                </a:solidFill>
                <a:latin typeface="Times New Roman"/>
              </a:rPr>
              <a:t>Lòng đỏ chính là phần dinh dưỡng để nuôi mầm sống đang nằm bên trong quả trứng. Tác giả ví mặt trời như lòng đỏ trứng cũng chính là đang muốn nói mặt trời là cội nguồn cho  mọi sự sống trên Cô Tô. Sau cơn bão, mặt trời lên sáng, rõ cũng chính là lúc người dân Cô Tô thấy lại được sức sống trên hòn đảo nhỏ xinh đẹp, thân thương.</a:t>
            </a:r>
          </a:p>
          <a:p>
            <a:pPr>
              <a:defRPr/>
            </a:pPr>
            <a:r>
              <a:rPr lang="vi-VN" sz="2400" kern="0" dirty="0">
                <a:solidFill>
                  <a:sysClr val="windowText" lastClr="000000"/>
                </a:solidFill>
                <a:latin typeface="Times New Roman"/>
              </a:rPr>
              <a:t>- Liên hệ với các cách miêu tả mặt trời lúc bình minh của các tác phẩm khác để thấy rõ được ý nghĩa của hình ảnh so sánh trong bài Cô Tô:</a:t>
            </a:r>
          </a:p>
          <a:p>
            <a:pPr>
              <a:defRPr/>
            </a:pPr>
            <a:r>
              <a:rPr lang="vi-VN" sz="2400" kern="0" dirty="0">
                <a:solidFill>
                  <a:sysClr val="windowText" lastClr="000000"/>
                </a:solidFill>
                <a:latin typeface="Times New Roman"/>
              </a:rPr>
              <a:t>Hình ảnh mặt trời đội biển nhô màu mới - trong bài thơ Đoàn thuyền đánh cá.</a:t>
            </a:r>
          </a:p>
        </p:txBody>
      </p:sp>
      <p:sp>
        <p:nvSpPr>
          <p:cNvPr id="11" name="Rectangle 10"/>
          <p:cNvSpPr/>
          <p:nvPr/>
        </p:nvSpPr>
        <p:spPr>
          <a:xfrm>
            <a:off x="1936927" y="30"/>
            <a:ext cx="8382000" cy="646331"/>
          </a:xfrm>
          <a:prstGeom prst="rect">
            <a:avLst/>
          </a:prstGeom>
          <a:solidFill>
            <a:srgbClr val="FF0000"/>
          </a:solidFill>
        </p:spPr>
        <p:txBody>
          <a:bodyPr wrap="square">
            <a:spAutoFit/>
          </a:bodyPr>
          <a:lstStyle/>
          <a:p>
            <a:pPr algn="ctr">
              <a:lnSpc>
                <a:spcPct val="150000"/>
              </a:lnSpc>
              <a:tabLst>
                <a:tab pos="90170" algn="l"/>
                <a:tab pos="180340" algn="l"/>
              </a:tabLst>
            </a:pPr>
            <a:r>
              <a:rPr lang="en-US" sz="2400" b="1" dirty="0">
                <a:solidFill>
                  <a:prstClr val="white"/>
                </a:solidFill>
                <a:latin typeface="Times New Roman"/>
                <a:ea typeface="Times New Roman"/>
                <a:cs typeface="Times New Roman"/>
              </a:rPr>
              <a:t>TIẾT 58– 59: </a:t>
            </a:r>
            <a:r>
              <a:rPr lang="en-US" sz="2400" b="1" dirty="0">
                <a:solidFill>
                  <a:prstClr val="white"/>
                </a:solidFill>
                <a:latin typeface="Times New Roman"/>
                <a:ea typeface="Times New Roman"/>
                <a:cs typeface="Times New Roman"/>
              </a:rPr>
              <a:t>VĂN BẢN </a:t>
            </a:r>
            <a:r>
              <a:rPr lang="en-US" sz="2400" b="1" dirty="0">
                <a:solidFill>
                  <a:prstClr val="white"/>
                </a:solidFill>
                <a:latin typeface="Times New Roman"/>
                <a:ea typeface="Times New Roman"/>
                <a:cs typeface="Times New Roman"/>
              </a:rPr>
              <a:t>CÔ TÔ   (</a:t>
            </a:r>
            <a:r>
              <a:rPr lang="en-US" sz="2400" b="1" dirty="0" err="1">
                <a:solidFill>
                  <a:prstClr val="white"/>
                </a:solidFill>
                <a:latin typeface="Times New Roman"/>
                <a:ea typeface="Times New Roman"/>
                <a:cs typeface="Times New Roman"/>
              </a:rPr>
              <a:t>Nguyễn</a:t>
            </a:r>
            <a:r>
              <a:rPr lang="en-US" sz="2400" b="1" dirty="0">
                <a:solidFill>
                  <a:prstClr val="white"/>
                </a:solidFill>
                <a:latin typeface="Times New Roman"/>
                <a:ea typeface="Times New Roman"/>
                <a:cs typeface="Times New Roman"/>
              </a:rPr>
              <a:t> </a:t>
            </a:r>
            <a:r>
              <a:rPr lang="en-US" sz="2400" b="1" dirty="0" err="1">
                <a:solidFill>
                  <a:prstClr val="white"/>
                </a:solidFill>
                <a:latin typeface="Times New Roman"/>
                <a:ea typeface="Times New Roman"/>
                <a:cs typeface="Times New Roman"/>
              </a:rPr>
              <a:t>Tuân</a:t>
            </a:r>
            <a:r>
              <a:rPr lang="en-US" sz="2400" b="1" dirty="0">
                <a:solidFill>
                  <a:prstClr val="white"/>
                </a:solidFill>
                <a:latin typeface="Times New Roman"/>
                <a:ea typeface="Times New Roman"/>
                <a:cs typeface="Times New Roman"/>
              </a:rPr>
              <a:t>)</a:t>
            </a:r>
            <a:endParaRPr lang="en-US" sz="2000" b="1" dirty="0">
              <a:solidFill>
                <a:prstClr val="white"/>
              </a:solidFill>
              <a:latin typeface=".VnTime"/>
              <a:ea typeface="Times New Roman"/>
              <a:cs typeface="Times New Roman"/>
            </a:endParaRPr>
          </a:p>
        </p:txBody>
      </p:sp>
    </p:spTree>
    <p:extLst>
      <p:ext uri="{BB962C8B-B14F-4D97-AF65-F5344CB8AC3E}">
        <p14:creationId xmlns:p14="http://schemas.microsoft.com/office/powerpoint/2010/main" val="3860068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32"/>
          <p:cNvSpPr txBox="1">
            <a:spLocks noGrp="1"/>
          </p:cNvSpPr>
          <p:nvPr>
            <p:ph type="title"/>
          </p:nvPr>
        </p:nvSpPr>
        <p:spPr>
          <a:xfrm>
            <a:off x="1537855" y="-402000"/>
            <a:ext cx="3899400" cy="804000"/>
          </a:xfrm>
          <a:prstGeom prst="rect">
            <a:avLst/>
          </a:prstGeom>
        </p:spPr>
        <p:txBody>
          <a:bodyPr spcFirstLastPara="1" vert="horz" wrap="square" lIns="91425" tIns="91425" rIns="91425" bIns="91425" rtlCol="0" anchor="ctr" anchorCtr="0">
            <a:noAutofit/>
          </a:bodyPr>
          <a:lstStyle/>
          <a:p>
            <a:r>
              <a:rPr lang="vi-VN" sz="2800" b="1" dirty="0">
                <a:solidFill>
                  <a:srgbClr val="FF0000"/>
                </a:solidFill>
              </a:rPr>
              <a:t>Luyện tập – Vận dụng</a:t>
            </a:r>
            <a:endParaRPr sz="2800" b="1" dirty="0">
              <a:solidFill>
                <a:srgbClr val="FF0000"/>
              </a:solidFill>
            </a:endParaRPr>
          </a:p>
        </p:txBody>
      </p:sp>
      <p:grpSp>
        <p:nvGrpSpPr>
          <p:cNvPr id="1139" name="Google Shape;1139;p32"/>
          <p:cNvGrpSpPr/>
          <p:nvPr/>
        </p:nvGrpSpPr>
        <p:grpSpPr>
          <a:xfrm>
            <a:off x="9697340" y="5901241"/>
            <a:ext cx="906819" cy="835517"/>
            <a:chOff x="8173326" y="4425930"/>
            <a:chExt cx="906819" cy="626638"/>
          </a:xfrm>
        </p:grpSpPr>
        <p:sp>
          <p:nvSpPr>
            <p:cNvPr id="1140" name="Google Shape;1140;p32"/>
            <p:cNvSpPr/>
            <p:nvPr/>
          </p:nvSpPr>
          <p:spPr>
            <a:xfrm>
              <a:off x="8383842" y="45654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32"/>
            <p:cNvSpPr/>
            <p:nvPr/>
          </p:nvSpPr>
          <p:spPr>
            <a:xfrm>
              <a:off x="8378680" y="49037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32"/>
            <p:cNvSpPr/>
            <p:nvPr/>
          </p:nvSpPr>
          <p:spPr>
            <a:xfrm>
              <a:off x="8368356" y="44259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32"/>
            <p:cNvSpPr/>
            <p:nvPr/>
          </p:nvSpPr>
          <p:spPr>
            <a:xfrm>
              <a:off x="8659583" y="44933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32"/>
            <p:cNvSpPr/>
            <p:nvPr/>
          </p:nvSpPr>
          <p:spPr>
            <a:xfrm>
              <a:off x="8628557" y="46927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32"/>
            <p:cNvSpPr/>
            <p:nvPr/>
          </p:nvSpPr>
          <p:spPr>
            <a:xfrm>
              <a:off x="8450572" y="45988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32"/>
            <p:cNvSpPr/>
            <p:nvPr/>
          </p:nvSpPr>
          <p:spPr>
            <a:xfrm>
              <a:off x="8664530" y="47787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32"/>
            <p:cNvSpPr/>
            <p:nvPr/>
          </p:nvSpPr>
          <p:spPr>
            <a:xfrm>
              <a:off x="8627750" y="47154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32"/>
            <p:cNvSpPr/>
            <p:nvPr/>
          </p:nvSpPr>
          <p:spPr>
            <a:xfrm>
              <a:off x="8427343" y="47491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32"/>
            <p:cNvSpPr/>
            <p:nvPr/>
          </p:nvSpPr>
          <p:spPr>
            <a:xfrm>
              <a:off x="8912041" y="46899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32"/>
            <p:cNvSpPr/>
            <p:nvPr/>
          </p:nvSpPr>
          <p:spPr>
            <a:xfrm>
              <a:off x="8719323" y="46989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32"/>
            <p:cNvSpPr/>
            <p:nvPr/>
          </p:nvSpPr>
          <p:spPr>
            <a:xfrm>
              <a:off x="8648022" y="47140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32"/>
            <p:cNvSpPr/>
            <p:nvPr/>
          </p:nvSpPr>
          <p:spPr>
            <a:xfrm>
              <a:off x="8173326" y="4795709"/>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32"/>
            <p:cNvSpPr/>
            <p:nvPr/>
          </p:nvSpPr>
          <p:spPr>
            <a:xfrm>
              <a:off x="8773785" y="4839377"/>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32"/>
            <p:cNvSpPr/>
            <p:nvPr/>
          </p:nvSpPr>
          <p:spPr>
            <a:xfrm>
              <a:off x="8898564" y="496593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32"/>
            <p:cNvSpPr/>
            <p:nvPr/>
          </p:nvSpPr>
          <p:spPr>
            <a:xfrm>
              <a:off x="8503326" y="49521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 name="Rectangle 4"/>
          <p:cNvSpPr/>
          <p:nvPr/>
        </p:nvSpPr>
        <p:spPr>
          <a:xfrm>
            <a:off x="1558636" y="2590800"/>
            <a:ext cx="9144000" cy="3046988"/>
          </a:xfrm>
          <a:prstGeom prst="rect">
            <a:avLst/>
          </a:prstGeom>
        </p:spPr>
        <p:txBody>
          <a:bodyPr wrap="square">
            <a:spAutoFit/>
          </a:bodyPr>
          <a:lstStyle/>
          <a:p>
            <a:pPr algn="just"/>
            <a:r>
              <a:rPr lang="en-US" sz="2400" dirty="0" err="1">
                <a:solidFill>
                  <a:srgbClr val="444444"/>
                </a:solidFill>
                <a:latin typeface="Times New Roman" pitchFamily="18" charset="0"/>
                <a:cs typeface="Times New Roman" pitchFamily="18" charset="0"/>
              </a:rPr>
              <a:t>Đoạn</a:t>
            </a:r>
            <a:r>
              <a:rPr lang="en-US" sz="2400" dirty="0">
                <a:solidFill>
                  <a:srgbClr val="444444"/>
                </a:solidFill>
                <a:latin typeface="Times New Roman" pitchFamily="18" charset="0"/>
                <a:cs typeface="Times New Roman" pitchFamily="18" charset="0"/>
              </a:rPr>
              <a:t> </a:t>
            </a:r>
            <a:r>
              <a:rPr lang="en-US" sz="2400" dirty="0" err="1">
                <a:solidFill>
                  <a:srgbClr val="444444"/>
                </a:solidFill>
                <a:latin typeface="Times New Roman" pitchFamily="18" charset="0"/>
                <a:cs typeface="Times New Roman" pitchFamily="18" charset="0"/>
              </a:rPr>
              <a:t>văn</a:t>
            </a:r>
            <a:r>
              <a:rPr lang="en-US" sz="2400" dirty="0">
                <a:solidFill>
                  <a:srgbClr val="444444"/>
                </a:solidFill>
                <a:latin typeface="Times New Roman" pitchFamily="18" charset="0"/>
                <a:cs typeface="Times New Roman" pitchFamily="18" charset="0"/>
              </a:rPr>
              <a:t> </a:t>
            </a:r>
            <a:r>
              <a:rPr lang="en-US" sz="2400" dirty="0" err="1">
                <a:solidFill>
                  <a:srgbClr val="444444"/>
                </a:solidFill>
                <a:latin typeface="Times New Roman" pitchFamily="18" charset="0"/>
                <a:cs typeface="Times New Roman" pitchFamily="18" charset="0"/>
              </a:rPr>
              <a:t>tham</a:t>
            </a:r>
            <a:r>
              <a:rPr lang="en-US" sz="2400" dirty="0">
                <a:solidFill>
                  <a:srgbClr val="444444"/>
                </a:solidFill>
                <a:latin typeface="Times New Roman" pitchFamily="18" charset="0"/>
                <a:cs typeface="Times New Roman" pitchFamily="18" charset="0"/>
              </a:rPr>
              <a:t> </a:t>
            </a:r>
            <a:r>
              <a:rPr lang="en-US" sz="2400" dirty="0" err="1">
                <a:solidFill>
                  <a:srgbClr val="444444"/>
                </a:solidFill>
                <a:latin typeface="Times New Roman" pitchFamily="18" charset="0"/>
                <a:cs typeface="Times New Roman" pitchFamily="18" charset="0"/>
              </a:rPr>
              <a:t>khảo</a:t>
            </a:r>
            <a:r>
              <a:rPr lang="en-US" sz="2400" dirty="0">
                <a:solidFill>
                  <a:srgbClr val="444444"/>
                </a:solidFill>
                <a:latin typeface="Times New Roman" pitchFamily="18" charset="0"/>
                <a:cs typeface="Times New Roman" pitchFamily="18" charset="0"/>
              </a:rPr>
              <a:t>:</a:t>
            </a:r>
            <a:r>
              <a:rPr lang="vi-VN" sz="2400" dirty="0">
                <a:solidFill>
                  <a:srgbClr val="444444"/>
                </a:solidFill>
                <a:latin typeface="+mj-lt"/>
              </a:rPr>
              <a:t>Trong </a:t>
            </a:r>
            <a:r>
              <a:rPr lang="vi-VN" sz="2400" dirty="0">
                <a:solidFill>
                  <a:srgbClr val="444444"/>
                </a:solidFill>
                <a:latin typeface="+mj-lt"/>
              </a:rPr>
              <a:t>đoạn trích của bài kí Cô Tô, đoạn văn tả cảnh mặt trời mọc đã đem đến nhiều ấn tượng sâu sắc. Nhà văn Nguyễn Tuân đã sử dụng hình ảnh so sánh hết sức độc đáo: “Mặt trời tròn trĩnh phúc hậu như lòng đỏ một quả trứng thiên nhiên đầy đặn. Quả trứng hồng hào thăm thẳm và đường bệ đặt lên như một mâm bạc đường kính mâm rộng bằng cả một cái chân trời màu ngọc trai nước biển ửng hồng”. Việc sử dụng hình ảnh khiến cho thiên nhiên trở nên rực rỡ, tráng lệ. Đồng thời, người đọc cũng thấy được sự tinh tế, sáng tạo của nhà văn Nguyễn Tuân</a:t>
            </a:r>
            <a:r>
              <a:rPr lang="vi-VN" sz="2400" dirty="0">
                <a:solidFill>
                  <a:srgbClr val="444444"/>
                </a:solidFill>
                <a:latin typeface="+mj-lt"/>
              </a:rPr>
              <a:t>.</a:t>
            </a:r>
            <a:endParaRPr lang="en-US" sz="2400" dirty="0">
              <a:latin typeface="+mj-lt"/>
            </a:endParaRPr>
          </a:p>
        </p:txBody>
      </p:sp>
    </p:spTree>
    <p:extLst>
      <p:ext uri="{BB962C8B-B14F-4D97-AF65-F5344CB8AC3E}">
        <p14:creationId xmlns:p14="http://schemas.microsoft.com/office/powerpoint/2010/main" val="36890560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80" name="Google Shape;1880;p44"/>
          <p:cNvSpPr txBox="1">
            <a:spLocks noGrp="1"/>
          </p:cNvSpPr>
          <p:nvPr>
            <p:ph type="title"/>
          </p:nvPr>
        </p:nvSpPr>
        <p:spPr>
          <a:xfrm>
            <a:off x="1524000" y="593367"/>
            <a:ext cx="9144000" cy="1756819"/>
          </a:xfrm>
          <a:prstGeom prst="rect">
            <a:avLst/>
          </a:prstGeom>
        </p:spPr>
        <p:txBody>
          <a:bodyPr spcFirstLastPara="1" vert="horz" wrap="square" lIns="91425" tIns="91425" rIns="91425" bIns="91425" rtlCol="0" anchor="ctr" anchorCtr="0">
            <a:noAutofit/>
          </a:bodyPr>
          <a:lstStyle/>
          <a:p>
            <a:pPr>
              <a:spcBef>
                <a:spcPts val="0"/>
              </a:spcBef>
            </a:pPr>
            <a:r>
              <a:rPr lang="en-US" sz="2800" b="1" dirty="0" err="1">
                <a:latin typeface="Times New Roman" pitchFamily="18" charset="0"/>
                <a:cs typeface="Times New Roman" pitchFamily="18" charset="0"/>
              </a:rPr>
              <a:t>Củng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cố</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về nhà</a:t>
            </a:r>
            <a:r>
              <a:rPr lang="en-US" sz="2800" b="1" dirty="0">
                <a:latin typeface="Times New Roman" pitchFamily="18" charset="0"/>
                <a:cs typeface="Times New Roman" pitchFamily="18" charset="0"/>
              </a:rPr>
              <a:t>:</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Gv</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hệ</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nội</a:t>
            </a:r>
            <a:r>
              <a:rPr lang="en-US" sz="2800" b="1" dirty="0">
                <a:latin typeface="Times New Roman" pitchFamily="18" charset="0"/>
                <a:cs typeface="Times New Roman" pitchFamily="18" charset="0"/>
              </a:rPr>
              <a:t> dun g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HS </a:t>
            </a: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tổng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kết</a:t>
            </a:r>
            <a:endParaRPr sz="2800" b="1" dirty="0">
              <a:latin typeface="Times New Roman" pitchFamily="18" charset="0"/>
              <a:cs typeface="Times New Roman" pitchFamily="18" charset="0"/>
            </a:endParaRPr>
          </a:p>
        </p:txBody>
      </p:sp>
      <p:sp>
        <p:nvSpPr>
          <p:cNvPr id="1883" name="Google Shape;1883;p44"/>
          <p:cNvSpPr txBox="1">
            <a:spLocks noGrp="1"/>
          </p:cNvSpPr>
          <p:nvPr>
            <p:ph type="title" idx="4294967295"/>
          </p:nvPr>
        </p:nvSpPr>
        <p:spPr>
          <a:xfrm>
            <a:off x="1524001" y="2370968"/>
            <a:ext cx="6411901" cy="703600"/>
          </a:xfrm>
          <a:prstGeom prst="rect">
            <a:avLst/>
          </a:prstGeom>
          <a:solidFill>
            <a:schemeClr val="dk2"/>
          </a:solidFill>
        </p:spPr>
        <p:txBody>
          <a:bodyPr spcFirstLastPara="1" vert="horz" wrap="square" lIns="91425" tIns="91425" rIns="91425" bIns="91425" rtlCol="0" anchor="ctr" anchorCtr="0">
            <a:noAutofit/>
          </a:bodyPr>
          <a:lstStyle/>
          <a:p>
            <a:pPr>
              <a:spcBef>
                <a:spcPts val="0"/>
              </a:spcBef>
            </a:pP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Về</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nhà</a:t>
            </a:r>
            <a:r>
              <a:rPr lang="en-US" sz="2400" dirty="0">
                <a:solidFill>
                  <a:srgbClr val="000000"/>
                </a:solidFill>
                <a:latin typeface="Times New Roman" pitchFamily="18" charset="0"/>
                <a:cs typeface="Times New Roman" pitchFamily="18" charset="0"/>
              </a:rPr>
              <a:t>: </a:t>
            </a:r>
            <a:r>
              <a:rPr lang="vi-VN" sz="2400" dirty="0">
                <a:solidFill>
                  <a:srgbClr val="000000"/>
                </a:solidFill>
                <a:latin typeface="Times New Roman" pitchFamily="18" charset="0"/>
                <a:cs typeface="Times New Roman" pitchFamily="18" charset="0"/>
              </a:rPr>
              <a:t>Ôn </a:t>
            </a:r>
            <a:r>
              <a:rPr lang="vi-VN" sz="2400" dirty="0">
                <a:solidFill>
                  <a:srgbClr val="000000"/>
                </a:solidFill>
                <a:latin typeface="Times New Roman" pitchFamily="18" charset="0"/>
                <a:cs typeface="Times New Roman" pitchFamily="18" charset="0"/>
              </a:rPr>
              <a:t>tập nội dung bài Cô Tô</a:t>
            </a:r>
            <a:endParaRPr sz="2400" dirty="0">
              <a:solidFill>
                <a:srgbClr val="000000"/>
              </a:solidFill>
              <a:latin typeface="Times New Roman" pitchFamily="18" charset="0"/>
              <a:cs typeface="Times New Roman" pitchFamily="18" charset="0"/>
            </a:endParaRPr>
          </a:p>
        </p:txBody>
      </p:sp>
      <p:sp>
        <p:nvSpPr>
          <p:cNvPr id="1885" name="Google Shape;1885;p44"/>
          <p:cNvSpPr txBox="1">
            <a:spLocks noGrp="1"/>
          </p:cNvSpPr>
          <p:nvPr>
            <p:ph type="title" idx="4294967295"/>
          </p:nvPr>
        </p:nvSpPr>
        <p:spPr>
          <a:xfrm>
            <a:off x="1524001" y="3142922"/>
            <a:ext cx="8300591" cy="703600"/>
          </a:xfrm>
          <a:prstGeom prst="rect">
            <a:avLst/>
          </a:prstGeom>
          <a:solidFill>
            <a:schemeClr val="dk2"/>
          </a:solidFill>
        </p:spPr>
        <p:txBody>
          <a:bodyPr spcFirstLastPara="1" vert="horz" wrap="square" lIns="91425" tIns="91425" rIns="91425" bIns="91425" rtlCol="0" anchor="ctr" anchorCtr="0">
            <a:noAutofit/>
          </a:bodyPr>
          <a:lstStyle/>
          <a:p>
            <a:pPr>
              <a:spcBef>
                <a:spcPts val="0"/>
              </a:spcBef>
            </a:pPr>
            <a:r>
              <a:rPr lang="vi-VN" sz="2400" dirty="0">
                <a:solidFill>
                  <a:srgbClr val="000000"/>
                </a:solidFill>
              </a:rPr>
              <a:t>Chuẩn bị tiết </a:t>
            </a:r>
            <a:r>
              <a:rPr lang="vi-VN" sz="2400" i="1" dirty="0">
                <a:solidFill>
                  <a:srgbClr val="000000"/>
                </a:solidFill>
              </a:rPr>
              <a:t>Thực hành văn bản tiếng Việt </a:t>
            </a:r>
            <a:r>
              <a:rPr lang="vi-VN" sz="2400" dirty="0">
                <a:solidFill>
                  <a:srgbClr val="000000"/>
                </a:solidFill>
              </a:rPr>
              <a:t>tiếp theo</a:t>
            </a:r>
            <a:endParaRPr sz="2400" dirty="0">
              <a:solidFill>
                <a:srgbClr val="000000"/>
              </a:solidFill>
            </a:endParaRPr>
          </a:p>
        </p:txBody>
      </p:sp>
      <p:grpSp>
        <p:nvGrpSpPr>
          <p:cNvPr id="1891" name="Google Shape;1891;p44"/>
          <p:cNvGrpSpPr/>
          <p:nvPr/>
        </p:nvGrpSpPr>
        <p:grpSpPr>
          <a:xfrm>
            <a:off x="9494592" y="500609"/>
            <a:ext cx="906819" cy="835517"/>
            <a:chOff x="8173326" y="4425930"/>
            <a:chExt cx="906819" cy="626638"/>
          </a:xfrm>
        </p:grpSpPr>
        <p:sp>
          <p:nvSpPr>
            <p:cNvPr id="1892" name="Google Shape;1892;p44"/>
            <p:cNvSpPr/>
            <p:nvPr/>
          </p:nvSpPr>
          <p:spPr>
            <a:xfrm>
              <a:off x="8383842" y="45654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3" name="Google Shape;1893;p44"/>
            <p:cNvSpPr/>
            <p:nvPr/>
          </p:nvSpPr>
          <p:spPr>
            <a:xfrm>
              <a:off x="8378680" y="49037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4" name="Google Shape;1894;p44"/>
            <p:cNvSpPr/>
            <p:nvPr/>
          </p:nvSpPr>
          <p:spPr>
            <a:xfrm>
              <a:off x="8368356" y="44259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rgbClr val="F231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5" name="Google Shape;1895;p44"/>
            <p:cNvSpPr/>
            <p:nvPr/>
          </p:nvSpPr>
          <p:spPr>
            <a:xfrm>
              <a:off x="8659583" y="44933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6" name="Google Shape;1896;p44"/>
            <p:cNvSpPr/>
            <p:nvPr/>
          </p:nvSpPr>
          <p:spPr>
            <a:xfrm>
              <a:off x="8628557" y="46927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7" name="Google Shape;1897;p44"/>
            <p:cNvSpPr/>
            <p:nvPr/>
          </p:nvSpPr>
          <p:spPr>
            <a:xfrm>
              <a:off x="8450572" y="45988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8" name="Google Shape;1898;p44"/>
            <p:cNvSpPr/>
            <p:nvPr/>
          </p:nvSpPr>
          <p:spPr>
            <a:xfrm>
              <a:off x="8664530" y="47787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9" name="Google Shape;1899;p44"/>
            <p:cNvSpPr/>
            <p:nvPr/>
          </p:nvSpPr>
          <p:spPr>
            <a:xfrm>
              <a:off x="8627750" y="47154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0" name="Google Shape;1900;p44"/>
            <p:cNvSpPr/>
            <p:nvPr/>
          </p:nvSpPr>
          <p:spPr>
            <a:xfrm>
              <a:off x="8427343" y="47491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1" name="Google Shape;1901;p44"/>
            <p:cNvSpPr/>
            <p:nvPr/>
          </p:nvSpPr>
          <p:spPr>
            <a:xfrm>
              <a:off x="8912041" y="46899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2" name="Google Shape;1902;p44"/>
            <p:cNvSpPr/>
            <p:nvPr/>
          </p:nvSpPr>
          <p:spPr>
            <a:xfrm>
              <a:off x="8719323" y="46989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3" name="Google Shape;1903;p44"/>
            <p:cNvSpPr/>
            <p:nvPr/>
          </p:nvSpPr>
          <p:spPr>
            <a:xfrm>
              <a:off x="8648022" y="47140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4" name="Google Shape;1904;p44"/>
            <p:cNvSpPr/>
            <p:nvPr/>
          </p:nvSpPr>
          <p:spPr>
            <a:xfrm>
              <a:off x="8173326" y="4795709"/>
              <a:ext cx="906819" cy="256859"/>
            </a:xfrm>
            <a:custGeom>
              <a:avLst/>
              <a:gdLst/>
              <a:ahLst/>
              <a:cxnLst/>
              <a:rect l="l" t="t" r="r" b="b"/>
              <a:pathLst>
                <a:path w="16864" h="4777" extrusionOk="0">
                  <a:moveTo>
                    <a:pt x="10935" y="1"/>
                  </a:moveTo>
                  <a:cubicBezTo>
                    <a:pt x="9707" y="1"/>
                    <a:pt x="9034" y="1795"/>
                    <a:pt x="8038" y="1795"/>
                  </a:cubicBezTo>
                  <a:cubicBezTo>
                    <a:pt x="7767" y="1795"/>
                    <a:pt x="7473" y="1663"/>
                    <a:pt x="7137" y="1326"/>
                  </a:cubicBezTo>
                  <a:cubicBezTo>
                    <a:pt x="6794" y="984"/>
                    <a:pt x="6508" y="846"/>
                    <a:pt x="6263" y="846"/>
                  </a:cubicBezTo>
                  <a:cubicBezTo>
                    <a:pt x="5242" y="846"/>
                    <a:pt x="4927" y="3236"/>
                    <a:pt x="4150" y="3236"/>
                  </a:cubicBezTo>
                  <a:cubicBezTo>
                    <a:pt x="4015" y="3236"/>
                    <a:pt x="3866" y="3164"/>
                    <a:pt x="3698" y="2996"/>
                  </a:cubicBezTo>
                  <a:cubicBezTo>
                    <a:pt x="3428" y="2725"/>
                    <a:pt x="3120" y="2616"/>
                    <a:pt x="2800" y="2616"/>
                  </a:cubicBezTo>
                  <a:cubicBezTo>
                    <a:pt x="1500" y="2616"/>
                    <a:pt x="0" y="4418"/>
                    <a:pt x="0" y="4418"/>
                  </a:cubicBezTo>
                  <a:lnTo>
                    <a:pt x="16864" y="4777"/>
                  </a:lnTo>
                  <a:cubicBezTo>
                    <a:pt x="16864" y="4777"/>
                    <a:pt x="15323" y="3669"/>
                    <a:pt x="12497" y="846"/>
                  </a:cubicBezTo>
                  <a:cubicBezTo>
                    <a:pt x="11879" y="228"/>
                    <a:pt x="11372" y="1"/>
                    <a:pt x="109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5" name="Google Shape;1905;p44"/>
            <p:cNvSpPr/>
            <p:nvPr/>
          </p:nvSpPr>
          <p:spPr>
            <a:xfrm>
              <a:off x="8773785" y="4839377"/>
              <a:ext cx="43115" cy="43115"/>
            </a:xfrm>
            <a:custGeom>
              <a:avLst/>
              <a:gdLst/>
              <a:ahLst/>
              <a:cxnLst/>
              <a:rect l="l" t="t" r="r" b="b"/>
              <a:pathLst>
                <a:path w="887" h="887" extrusionOk="0">
                  <a:moveTo>
                    <a:pt x="443" y="1"/>
                  </a:moveTo>
                  <a:cubicBezTo>
                    <a:pt x="199" y="1"/>
                    <a:pt x="1" y="199"/>
                    <a:pt x="1" y="443"/>
                  </a:cubicBezTo>
                  <a:cubicBezTo>
                    <a:pt x="1" y="687"/>
                    <a:pt x="199" y="887"/>
                    <a:pt x="443" y="887"/>
                  </a:cubicBezTo>
                  <a:cubicBezTo>
                    <a:pt x="687" y="887"/>
                    <a:pt x="887" y="687"/>
                    <a:pt x="887" y="443"/>
                  </a:cubicBezTo>
                  <a:cubicBezTo>
                    <a:pt x="887" y="199"/>
                    <a:pt x="687" y="1"/>
                    <a:pt x="443" y="1"/>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6" name="Google Shape;1906;p44"/>
            <p:cNvSpPr/>
            <p:nvPr/>
          </p:nvSpPr>
          <p:spPr>
            <a:xfrm>
              <a:off x="8898564" y="4965938"/>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7" name="Google Shape;1907;p44"/>
            <p:cNvSpPr/>
            <p:nvPr/>
          </p:nvSpPr>
          <p:spPr>
            <a:xfrm>
              <a:off x="8503326" y="4952163"/>
              <a:ext cx="42969" cy="42969"/>
            </a:xfrm>
            <a:custGeom>
              <a:avLst/>
              <a:gdLst/>
              <a:ahLst/>
              <a:cxnLst/>
              <a:rect l="l" t="t" r="r" b="b"/>
              <a:pathLst>
                <a:path w="884" h="884" extrusionOk="0">
                  <a:moveTo>
                    <a:pt x="443" y="0"/>
                  </a:moveTo>
                  <a:cubicBezTo>
                    <a:pt x="199" y="0"/>
                    <a:pt x="0" y="200"/>
                    <a:pt x="0" y="444"/>
                  </a:cubicBezTo>
                  <a:cubicBezTo>
                    <a:pt x="0" y="688"/>
                    <a:pt x="199" y="883"/>
                    <a:pt x="443" y="883"/>
                  </a:cubicBezTo>
                  <a:cubicBezTo>
                    <a:pt x="687" y="883"/>
                    <a:pt x="883" y="688"/>
                    <a:pt x="883" y="444"/>
                  </a:cubicBezTo>
                  <a:cubicBezTo>
                    <a:pt x="883" y="200"/>
                    <a:pt x="687" y="0"/>
                    <a:pt x="443" y="0"/>
                  </a:cubicBezTo>
                  <a:close/>
                </a:path>
              </a:pathLst>
            </a:custGeom>
            <a:solidFill>
              <a:srgbClr val="003857">
                <a:alpha val="167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08" name="Google Shape;1908;p44"/>
          <p:cNvGrpSpPr/>
          <p:nvPr/>
        </p:nvGrpSpPr>
        <p:grpSpPr>
          <a:xfrm>
            <a:off x="8506179" y="3477247"/>
            <a:ext cx="364678" cy="512220"/>
            <a:chOff x="9680493" y="1866130"/>
            <a:chExt cx="582087" cy="613193"/>
          </a:xfrm>
        </p:grpSpPr>
        <p:sp>
          <p:nvSpPr>
            <p:cNvPr id="1909" name="Google Shape;1909;p44"/>
            <p:cNvSpPr/>
            <p:nvPr/>
          </p:nvSpPr>
          <p:spPr>
            <a:xfrm>
              <a:off x="9695979" y="20056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0" name="Google Shape;1910;p44"/>
            <p:cNvSpPr/>
            <p:nvPr/>
          </p:nvSpPr>
          <p:spPr>
            <a:xfrm>
              <a:off x="9690817" y="23439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1" name="Google Shape;1911;p44"/>
            <p:cNvSpPr/>
            <p:nvPr/>
          </p:nvSpPr>
          <p:spPr>
            <a:xfrm>
              <a:off x="9680493" y="18661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2" name="Google Shape;1912;p44"/>
            <p:cNvSpPr/>
            <p:nvPr/>
          </p:nvSpPr>
          <p:spPr>
            <a:xfrm>
              <a:off x="9971720" y="19335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3" name="Google Shape;1913;p44"/>
            <p:cNvSpPr/>
            <p:nvPr/>
          </p:nvSpPr>
          <p:spPr>
            <a:xfrm>
              <a:off x="9940694" y="21329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4" name="Google Shape;1914;p44"/>
            <p:cNvSpPr/>
            <p:nvPr/>
          </p:nvSpPr>
          <p:spPr>
            <a:xfrm>
              <a:off x="9762710" y="20390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5" name="Google Shape;1915;p44"/>
            <p:cNvSpPr/>
            <p:nvPr/>
          </p:nvSpPr>
          <p:spPr>
            <a:xfrm>
              <a:off x="9976667" y="22189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6" name="Google Shape;1916;p44"/>
            <p:cNvSpPr/>
            <p:nvPr/>
          </p:nvSpPr>
          <p:spPr>
            <a:xfrm>
              <a:off x="9939887" y="21556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7" name="Google Shape;1917;p44"/>
            <p:cNvSpPr/>
            <p:nvPr/>
          </p:nvSpPr>
          <p:spPr>
            <a:xfrm>
              <a:off x="9739481" y="21893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8" name="Google Shape;1918;p44"/>
            <p:cNvSpPr/>
            <p:nvPr/>
          </p:nvSpPr>
          <p:spPr>
            <a:xfrm>
              <a:off x="10224178" y="21301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9" name="Google Shape;1919;p44"/>
            <p:cNvSpPr/>
            <p:nvPr/>
          </p:nvSpPr>
          <p:spPr>
            <a:xfrm>
              <a:off x="10031461" y="21391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0" name="Google Shape;1920;p44"/>
            <p:cNvSpPr/>
            <p:nvPr/>
          </p:nvSpPr>
          <p:spPr>
            <a:xfrm>
              <a:off x="9960159" y="21542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21" name="Google Shape;1921;p44"/>
          <p:cNvGrpSpPr/>
          <p:nvPr/>
        </p:nvGrpSpPr>
        <p:grpSpPr>
          <a:xfrm>
            <a:off x="8506179" y="1837966"/>
            <a:ext cx="364678" cy="512220"/>
            <a:chOff x="9680493" y="1866130"/>
            <a:chExt cx="582087" cy="613193"/>
          </a:xfrm>
        </p:grpSpPr>
        <p:sp>
          <p:nvSpPr>
            <p:cNvPr id="1922" name="Google Shape;1922;p44"/>
            <p:cNvSpPr/>
            <p:nvPr/>
          </p:nvSpPr>
          <p:spPr>
            <a:xfrm>
              <a:off x="9695979" y="2005664"/>
              <a:ext cx="33662" cy="21884"/>
            </a:xfrm>
            <a:custGeom>
              <a:avLst/>
              <a:gdLst/>
              <a:ahLst/>
              <a:cxnLst/>
              <a:rect l="l" t="t" r="r" b="b"/>
              <a:pathLst>
                <a:path w="626" h="407" extrusionOk="0">
                  <a:moveTo>
                    <a:pt x="123" y="1"/>
                  </a:moveTo>
                  <a:cubicBezTo>
                    <a:pt x="83" y="1"/>
                    <a:pt x="45" y="23"/>
                    <a:pt x="27" y="60"/>
                  </a:cubicBezTo>
                  <a:cubicBezTo>
                    <a:pt x="0" y="112"/>
                    <a:pt x="19" y="178"/>
                    <a:pt x="75" y="204"/>
                  </a:cubicBezTo>
                  <a:lnTo>
                    <a:pt x="455" y="396"/>
                  </a:lnTo>
                  <a:cubicBezTo>
                    <a:pt x="470" y="403"/>
                    <a:pt x="488" y="407"/>
                    <a:pt x="503" y="407"/>
                  </a:cubicBezTo>
                  <a:cubicBezTo>
                    <a:pt x="544" y="407"/>
                    <a:pt x="581" y="385"/>
                    <a:pt x="599" y="348"/>
                  </a:cubicBezTo>
                  <a:cubicBezTo>
                    <a:pt x="625" y="293"/>
                    <a:pt x="603" y="230"/>
                    <a:pt x="551" y="204"/>
                  </a:cubicBezTo>
                  <a:lnTo>
                    <a:pt x="170" y="12"/>
                  </a:lnTo>
                  <a:cubicBezTo>
                    <a:pt x="155" y="4"/>
                    <a:pt x="139" y="1"/>
                    <a:pt x="123"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3" name="Google Shape;1923;p44"/>
            <p:cNvSpPr/>
            <p:nvPr/>
          </p:nvSpPr>
          <p:spPr>
            <a:xfrm>
              <a:off x="9690817" y="2343987"/>
              <a:ext cx="30059" cy="26616"/>
            </a:xfrm>
            <a:custGeom>
              <a:avLst/>
              <a:gdLst/>
              <a:ahLst/>
              <a:cxnLst/>
              <a:rect l="l" t="t" r="r" b="b"/>
              <a:pathLst>
                <a:path w="559" h="495" extrusionOk="0">
                  <a:moveTo>
                    <a:pt x="440" y="0"/>
                  </a:moveTo>
                  <a:cubicBezTo>
                    <a:pt x="415" y="0"/>
                    <a:pt x="390" y="9"/>
                    <a:pt x="370" y="26"/>
                  </a:cubicBezTo>
                  <a:lnTo>
                    <a:pt x="48" y="307"/>
                  </a:lnTo>
                  <a:cubicBezTo>
                    <a:pt x="4" y="347"/>
                    <a:pt x="0" y="413"/>
                    <a:pt x="38" y="457"/>
                  </a:cubicBezTo>
                  <a:cubicBezTo>
                    <a:pt x="60" y="484"/>
                    <a:pt x="89" y="495"/>
                    <a:pt x="118" y="495"/>
                  </a:cubicBezTo>
                  <a:cubicBezTo>
                    <a:pt x="145" y="495"/>
                    <a:pt x="171" y="488"/>
                    <a:pt x="189" y="469"/>
                  </a:cubicBezTo>
                  <a:lnTo>
                    <a:pt x="510" y="188"/>
                  </a:lnTo>
                  <a:cubicBezTo>
                    <a:pt x="555" y="147"/>
                    <a:pt x="558" y="81"/>
                    <a:pt x="522" y="36"/>
                  </a:cubicBezTo>
                  <a:cubicBezTo>
                    <a:pt x="500" y="12"/>
                    <a:pt x="470" y="0"/>
                    <a:pt x="440"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4" name="Google Shape;1924;p44"/>
            <p:cNvSpPr/>
            <p:nvPr/>
          </p:nvSpPr>
          <p:spPr>
            <a:xfrm>
              <a:off x="9680493" y="1866130"/>
              <a:ext cx="582087" cy="613193"/>
            </a:xfrm>
            <a:custGeom>
              <a:avLst/>
              <a:gdLst/>
              <a:ahLst/>
              <a:cxnLst/>
              <a:rect l="l" t="t" r="r" b="b"/>
              <a:pathLst>
                <a:path w="10825" h="11404" extrusionOk="0">
                  <a:moveTo>
                    <a:pt x="6073" y="1"/>
                  </a:moveTo>
                  <a:cubicBezTo>
                    <a:pt x="5857" y="1"/>
                    <a:pt x="5640" y="113"/>
                    <a:pt x="5530" y="350"/>
                  </a:cubicBezTo>
                  <a:lnTo>
                    <a:pt x="4238" y="3169"/>
                  </a:lnTo>
                  <a:lnTo>
                    <a:pt x="1127" y="2337"/>
                  </a:lnTo>
                  <a:cubicBezTo>
                    <a:pt x="1071" y="2322"/>
                    <a:pt x="1017" y="2315"/>
                    <a:pt x="965" y="2315"/>
                  </a:cubicBezTo>
                  <a:cubicBezTo>
                    <a:pt x="511" y="2315"/>
                    <a:pt x="198" y="2836"/>
                    <a:pt x="470" y="3246"/>
                  </a:cubicBezTo>
                  <a:lnTo>
                    <a:pt x="2228" y="5924"/>
                  </a:lnTo>
                  <a:lnTo>
                    <a:pt x="307" y="8524"/>
                  </a:lnTo>
                  <a:cubicBezTo>
                    <a:pt x="0" y="8940"/>
                    <a:pt x="323" y="9485"/>
                    <a:pt x="785" y="9485"/>
                  </a:cubicBezTo>
                  <a:cubicBezTo>
                    <a:pt x="845" y="9485"/>
                    <a:pt x="908" y="9475"/>
                    <a:pt x="972" y="9455"/>
                  </a:cubicBezTo>
                  <a:lnTo>
                    <a:pt x="4315" y="8391"/>
                  </a:lnTo>
                  <a:lnTo>
                    <a:pt x="7222" y="11228"/>
                  </a:lnTo>
                  <a:cubicBezTo>
                    <a:pt x="7346" y="11350"/>
                    <a:pt x="7493" y="11404"/>
                    <a:pt x="7637" y="11404"/>
                  </a:cubicBezTo>
                  <a:cubicBezTo>
                    <a:pt x="7994" y="11404"/>
                    <a:pt x="8329" y="11074"/>
                    <a:pt x="8223" y="10652"/>
                  </a:cubicBezTo>
                  <a:lnTo>
                    <a:pt x="7392" y="7320"/>
                  </a:lnTo>
                  <a:lnTo>
                    <a:pt x="10359" y="5706"/>
                  </a:lnTo>
                  <a:cubicBezTo>
                    <a:pt x="10824" y="5452"/>
                    <a:pt x="10758" y="4764"/>
                    <a:pt x="10251" y="4606"/>
                  </a:cubicBezTo>
                  <a:lnTo>
                    <a:pt x="7196" y="3653"/>
                  </a:lnTo>
                  <a:lnTo>
                    <a:pt x="6671" y="505"/>
                  </a:lnTo>
                  <a:cubicBezTo>
                    <a:pt x="6616" y="178"/>
                    <a:pt x="6345" y="1"/>
                    <a:pt x="60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5" name="Google Shape;1925;p44"/>
            <p:cNvSpPr/>
            <p:nvPr/>
          </p:nvSpPr>
          <p:spPr>
            <a:xfrm>
              <a:off x="9971720" y="1933504"/>
              <a:ext cx="36565" cy="161256"/>
            </a:xfrm>
            <a:custGeom>
              <a:avLst/>
              <a:gdLst/>
              <a:ahLst/>
              <a:cxnLst/>
              <a:rect l="l" t="t" r="r" b="b"/>
              <a:pathLst>
                <a:path w="680" h="2999" extrusionOk="0">
                  <a:moveTo>
                    <a:pt x="567" y="1"/>
                  </a:moveTo>
                  <a:cubicBezTo>
                    <a:pt x="516" y="1"/>
                    <a:pt x="468" y="39"/>
                    <a:pt x="458" y="90"/>
                  </a:cubicBezTo>
                  <a:lnTo>
                    <a:pt x="310" y="1017"/>
                  </a:lnTo>
                  <a:cubicBezTo>
                    <a:pt x="299" y="1077"/>
                    <a:pt x="340" y="1132"/>
                    <a:pt x="399" y="1143"/>
                  </a:cubicBezTo>
                  <a:lnTo>
                    <a:pt x="413" y="1143"/>
                  </a:lnTo>
                  <a:cubicBezTo>
                    <a:pt x="466" y="1143"/>
                    <a:pt x="510" y="1106"/>
                    <a:pt x="521" y="1055"/>
                  </a:cubicBezTo>
                  <a:lnTo>
                    <a:pt x="669" y="127"/>
                  </a:lnTo>
                  <a:cubicBezTo>
                    <a:pt x="679" y="68"/>
                    <a:pt x="639" y="13"/>
                    <a:pt x="580" y="1"/>
                  </a:cubicBezTo>
                  <a:cubicBezTo>
                    <a:pt x="576" y="1"/>
                    <a:pt x="571" y="1"/>
                    <a:pt x="567" y="1"/>
                  </a:cubicBezTo>
                  <a:close/>
                  <a:moveTo>
                    <a:pt x="267" y="1855"/>
                  </a:moveTo>
                  <a:cubicBezTo>
                    <a:pt x="216" y="1855"/>
                    <a:pt x="169" y="1890"/>
                    <a:pt x="159" y="1945"/>
                  </a:cubicBezTo>
                  <a:lnTo>
                    <a:pt x="7" y="2872"/>
                  </a:lnTo>
                  <a:cubicBezTo>
                    <a:pt x="0" y="2932"/>
                    <a:pt x="41" y="2987"/>
                    <a:pt x="96" y="2998"/>
                  </a:cubicBezTo>
                  <a:lnTo>
                    <a:pt x="114" y="2998"/>
                  </a:lnTo>
                  <a:cubicBezTo>
                    <a:pt x="166" y="2998"/>
                    <a:pt x="210" y="2961"/>
                    <a:pt x="218" y="2909"/>
                  </a:cubicBezTo>
                  <a:lnTo>
                    <a:pt x="369" y="1982"/>
                  </a:lnTo>
                  <a:cubicBezTo>
                    <a:pt x="380" y="1923"/>
                    <a:pt x="340" y="1868"/>
                    <a:pt x="280" y="1856"/>
                  </a:cubicBezTo>
                  <a:cubicBezTo>
                    <a:pt x="276" y="1856"/>
                    <a:pt x="271" y="1855"/>
                    <a:pt x="267" y="1855"/>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6" name="Google Shape;1926;p44"/>
            <p:cNvSpPr/>
            <p:nvPr/>
          </p:nvSpPr>
          <p:spPr>
            <a:xfrm>
              <a:off x="9940694" y="2132939"/>
              <a:ext cx="35221" cy="34251"/>
            </a:xfrm>
            <a:custGeom>
              <a:avLst/>
              <a:gdLst/>
              <a:ahLst/>
              <a:cxnLst/>
              <a:rect l="l" t="t" r="r" b="b"/>
              <a:pathLst>
                <a:path w="655" h="637" extrusionOk="0">
                  <a:moveTo>
                    <a:pt x="544" y="1"/>
                  </a:moveTo>
                  <a:cubicBezTo>
                    <a:pt x="490" y="1"/>
                    <a:pt x="443" y="39"/>
                    <a:pt x="436" y="91"/>
                  </a:cubicBezTo>
                  <a:lnTo>
                    <a:pt x="396" y="349"/>
                  </a:lnTo>
                  <a:lnTo>
                    <a:pt x="182" y="201"/>
                  </a:lnTo>
                  <a:cubicBezTo>
                    <a:pt x="163" y="188"/>
                    <a:pt x="142" y="182"/>
                    <a:pt x="121" y="182"/>
                  </a:cubicBezTo>
                  <a:cubicBezTo>
                    <a:pt x="87" y="182"/>
                    <a:pt x="54" y="198"/>
                    <a:pt x="34" y="227"/>
                  </a:cubicBezTo>
                  <a:cubicBezTo>
                    <a:pt x="1" y="279"/>
                    <a:pt x="11" y="345"/>
                    <a:pt x="59" y="379"/>
                  </a:cubicBezTo>
                  <a:lnTo>
                    <a:pt x="410" y="619"/>
                  </a:lnTo>
                  <a:cubicBezTo>
                    <a:pt x="429" y="630"/>
                    <a:pt x="451" y="637"/>
                    <a:pt x="473" y="637"/>
                  </a:cubicBezTo>
                  <a:cubicBezTo>
                    <a:pt x="488" y="637"/>
                    <a:pt x="503" y="633"/>
                    <a:pt x="514" y="630"/>
                  </a:cubicBezTo>
                  <a:cubicBezTo>
                    <a:pt x="547" y="615"/>
                    <a:pt x="574" y="582"/>
                    <a:pt x="577" y="548"/>
                  </a:cubicBezTo>
                  <a:lnTo>
                    <a:pt x="647" y="127"/>
                  </a:lnTo>
                  <a:cubicBezTo>
                    <a:pt x="654" y="68"/>
                    <a:pt x="618" y="13"/>
                    <a:pt x="558" y="2"/>
                  </a:cubicBezTo>
                  <a:cubicBezTo>
                    <a:pt x="553" y="1"/>
                    <a:pt x="549" y="1"/>
                    <a:pt x="544"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7" name="Google Shape;1927;p44"/>
            <p:cNvSpPr/>
            <p:nvPr/>
          </p:nvSpPr>
          <p:spPr>
            <a:xfrm>
              <a:off x="9762710" y="2039056"/>
              <a:ext cx="148466" cy="86032"/>
            </a:xfrm>
            <a:custGeom>
              <a:avLst/>
              <a:gdLst/>
              <a:ahLst/>
              <a:cxnLst/>
              <a:rect l="l" t="t" r="r" b="b"/>
              <a:pathLst>
                <a:path w="2761" h="1600" extrusionOk="0">
                  <a:moveTo>
                    <a:pt x="123" y="0"/>
                  </a:moveTo>
                  <a:cubicBezTo>
                    <a:pt x="83" y="0"/>
                    <a:pt x="45" y="22"/>
                    <a:pt x="27" y="60"/>
                  </a:cubicBezTo>
                  <a:cubicBezTo>
                    <a:pt x="0" y="111"/>
                    <a:pt x="19" y="178"/>
                    <a:pt x="75" y="203"/>
                  </a:cubicBezTo>
                  <a:lnTo>
                    <a:pt x="931" y="632"/>
                  </a:lnTo>
                  <a:cubicBezTo>
                    <a:pt x="946" y="640"/>
                    <a:pt x="965" y="643"/>
                    <a:pt x="980" y="643"/>
                  </a:cubicBezTo>
                  <a:cubicBezTo>
                    <a:pt x="1020" y="643"/>
                    <a:pt x="1057" y="621"/>
                    <a:pt x="1076" y="584"/>
                  </a:cubicBezTo>
                  <a:cubicBezTo>
                    <a:pt x="1101" y="529"/>
                    <a:pt x="1079" y="466"/>
                    <a:pt x="1028" y="440"/>
                  </a:cubicBezTo>
                  <a:lnTo>
                    <a:pt x="171" y="11"/>
                  </a:lnTo>
                  <a:cubicBezTo>
                    <a:pt x="155" y="4"/>
                    <a:pt x="139" y="0"/>
                    <a:pt x="123" y="0"/>
                  </a:cubicBezTo>
                  <a:close/>
                  <a:moveTo>
                    <a:pt x="1839" y="858"/>
                  </a:moveTo>
                  <a:cubicBezTo>
                    <a:pt x="1800" y="858"/>
                    <a:pt x="1763" y="879"/>
                    <a:pt x="1744" y="916"/>
                  </a:cubicBezTo>
                  <a:cubicBezTo>
                    <a:pt x="1719" y="969"/>
                    <a:pt x="1737" y="1031"/>
                    <a:pt x="1792" y="1061"/>
                  </a:cubicBezTo>
                  <a:lnTo>
                    <a:pt x="1884" y="1105"/>
                  </a:lnTo>
                  <a:lnTo>
                    <a:pt x="2579" y="1581"/>
                  </a:lnTo>
                  <a:cubicBezTo>
                    <a:pt x="2598" y="1593"/>
                    <a:pt x="2620" y="1600"/>
                    <a:pt x="2638" y="1600"/>
                  </a:cubicBezTo>
                  <a:cubicBezTo>
                    <a:pt x="2672" y="1600"/>
                    <a:pt x="2704" y="1581"/>
                    <a:pt x="2727" y="1552"/>
                  </a:cubicBezTo>
                  <a:cubicBezTo>
                    <a:pt x="2760" y="1504"/>
                    <a:pt x="2749" y="1438"/>
                    <a:pt x="2697" y="1404"/>
                  </a:cubicBezTo>
                  <a:lnTo>
                    <a:pt x="1992" y="920"/>
                  </a:lnTo>
                  <a:lnTo>
                    <a:pt x="1884" y="868"/>
                  </a:lnTo>
                  <a:cubicBezTo>
                    <a:pt x="1870" y="861"/>
                    <a:pt x="1854" y="858"/>
                    <a:pt x="1839" y="858"/>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8" name="Google Shape;1928;p44"/>
            <p:cNvSpPr/>
            <p:nvPr/>
          </p:nvSpPr>
          <p:spPr>
            <a:xfrm>
              <a:off x="9976667" y="2218918"/>
              <a:ext cx="108889" cy="201960"/>
            </a:xfrm>
            <a:custGeom>
              <a:avLst/>
              <a:gdLst/>
              <a:ahLst/>
              <a:cxnLst/>
              <a:rect l="l" t="t" r="r" b="b"/>
              <a:pathLst>
                <a:path w="2025" h="3756" extrusionOk="0">
                  <a:moveTo>
                    <a:pt x="120" y="1"/>
                  </a:moveTo>
                  <a:cubicBezTo>
                    <a:pt x="110" y="1"/>
                    <a:pt x="100" y="3"/>
                    <a:pt x="89" y="6"/>
                  </a:cubicBezTo>
                  <a:cubicBezTo>
                    <a:pt x="33" y="21"/>
                    <a:pt x="0" y="79"/>
                    <a:pt x="15" y="135"/>
                  </a:cubicBezTo>
                  <a:lnTo>
                    <a:pt x="181" y="759"/>
                  </a:lnTo>
                  <a:cubicBezTo>
                    <a:pt x="185" y="767"/>
                    <a:pt x="188" y="778"/>
                    <a:pt x="193" y="785"/>
                  </a:cubicBezTo>
                  <a:cubicBezTo>
                    <a:pt x="200" y="797"/>
                    <a:pt x="222" y="841"/>
                    <a:pt x="263" y="915"/>
                  </a:cubicBezTo>
                  <a:cubicBezTo>
                    <a:pt x="285" y="952"/>
                    <a:pt x="321" y="970"/>
                    <a:pt x="358" y="970"/>
                  </a:cubicBezTo>
                  <a:cubicBezTo>
                    <a:pt x="374" y="970"/>
                    <a:pt x="392" y="966"/>
                    <a:pt x="410" y="955"/>
                  </a:cubicBezTo>
                  <a:cubicBezTo>
                    <a:pt x="462" y="930"/>
                    <a:pt x="481" y="863"/>
                    <a:pt x="451" y="811"/>
                  </a:cubicBezTo>
                  <a:cubicBezTo>
                    <a:pt x="421" y="759"/>
                    <a:pt x="399" y="722"/>
                    <a:pt x="384" y="693"/>
                  </a:cubicBezTo>
                  <a:lnTo>
                    <a:pt x="222" y="79"/>
                  </a:lnTo>
                  <a:cubicBezTo>
                    <a:pt x="210" y="34"/>
                    <a:pt x="168" y="1"/>
                    <a:pt x="120" y="1"/>
                  </a:cubicBezTo>
                  <a:close/>
                  <a:moveTo>
                    <a:pt x="744" y="1455"/>
                  </a:moveTo>
                  <a:cubicBezTo>
                    <a:pt x="726" y="1455"/>
                    <a:pt x="708" y="1459"/>
                    <a:pt x="691" y="1469"/>
                  </a:cubicBezTo>
                  <a:cubicBezTo>
                    <a:pt x="640" y="1494"/>
                    <a:pt x="621" y="1561"/>
                    <a:pt x="650" y="1613"/>
                  </a:cubicBezTo>
                  <a:lnTo>
                    <a:pt x="1038" y="2307"/>
                  </a:lnTo>
                  <a:cubicBezTo>
                    <a:pt x="1057" y="2345"/>
                    <a:pt x="1093" y="2362"/>
                    <a:pt x="1131" y="2362"/>
                  </a:cubicBezTo>
                  <a:cubicBezTo>
                    <a:pt x="1149" y="2362"/>
                    <a:pt x="1168" y="2359"/>
                    <a:pt x="1182" y="2352"/>
                  </a:cubicBezTo>
                  <a:cubicBezTo>
                    <a:pt x="1234" y="2322"/>
                    <a:pt x="1252" y="2256"/>
                    <a:pt x="1223" y="2204"/>
                  </a:cubicBezTo>
                  <a:lnTo>
                    <a:pt x="839" y="1509"/>
                  </a:lnTo>
                  <a:cubicBezTo>
                    <a:pt x="819" y="1475"/>
                    <a:pt x="781" y="1455"/>
                    <a:pt x="744" y="1455"/>
                  </a:cubicBezTo>
                  <a:close/>
                  <a:moveTo>
                    <a:pt x="1516" y="2847"/>
                  </a:moveTo>
                  <a:cubicBezTo>
                    <a:pt x="1498" y="2847"/>
                    <a:pt x="1480" y="2852"/>
                    <a:pt x="1463" y="2861"/>
                  </a:cubicBezTo>
                  <a:cubicBezTo>
                    <a:pt x="1412" y="2887"/>
                    <a:pt x="1393" y="2954"/>
                    <a:pt x="1422" y="3005"/>
                  </a:cubicBezTo>
                  <a:lnTo>
                    <a:pt x="1811" y="3704"/>
                  </a:lnTo>
                  <a:cubicBezTo>
                    <a:pt x="1828" y="3737"/>
                    <a:pt x="1866" y="3755"/>
                    <a:pt x="1903" y="3755"/>
                  </a:cubicBezTo>
                  <a:cubicBezTo>
                    <a:pt x="1922" y="3755"/>
                    <a:pt x="1936" y="3752"/>
                    <a:pt x="1954" y="3745"/>
                  </a:cubicBezTo>
                  <a:cubicBezTo>
                    <a:pt x="2006" y="3714"/>
                    <a:pt x="2024" y="3652"/>
                    <a:pt x="1995" y="3600"/>
                  </a:cubicBezTo>
                  <a:lnTo>
                    <a:pt x="1611" y="2902"/>
                  </a:lnTo>
                  <a:cubicBezTo>
                    <a:pt x="1591" y="2867"/>
                    <a:pt x="1554" y="2847"/>
                    <a:pt x="1516" y="2847"/>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9" name="Google Shape;1929;p44"/>
            <p:cNvSpPr/>
            <p:nvPr/>
          </p:nvSpPr>
          <p:spPr>
            <a:xfrm>
              <a:off x="9939887" y="2155684"/>
              <a:ext cx="38609" cy="33768"/>
            </a:xfrm>
            <a:custGeom>
              <a:avLst/>
              <a:gdLst/>
              <a:ahLst/>
              <a:cxnLst/>
              <a:rect l="l" t="t" r="r" b="b"/>
              <a:pathLst>
                <a:path w="718" h="628" extrusionOk="0">
                  <a:moveTo>
                    <a:pt x="490" y="1"/>
                  </a:moveTo>
                  <a:cubicBezTo>
                    <a:pt x="470" y="1"/>
                    <a:pt x="451" y="6"/>
                    <a:pt x="433" y="14"/>
                  </a:cubicBezTo>
                  <a:lnTo>
                    <a:pt x="67" y="240"/>
                  </a:lnTo>
                  <a:cubicBezTo>
                    <a:pt x="16" y="270"/>
                    <a:pt x="1" y="336"/>
                    <a:pt x="30" y="384"/>
                  </a:cubicBezTo>
                  <a:cubicBezTo>
                    <a:pt x="52" y="418"/>
                    <a:pt x="87" y="436"/>
                    <a:pt x="123" y="436"/>
                  </a:cubicBezTo>
                  <a:cubicBezTo>
                    <a:pt x="142" y="436"/>
                    <a:pt x="161" y="431"/>
                    <a:pt x="178" y="421"/>
                  </a:cubicBezTo>
                  <a:lnTo>
                    <a:pt x="422" y="273"/>
                  </a:lnTo>
                  <a:lnTo>
                    <a:pt x="495" y="546"/>
                  </a:lnTo>
                  <a:cubicBezTo>
                    <a:pt x="507" y="595"/>
                    <a:pt x="551" y="628"/>
                    <a:pt x="599" y="628"/>
                  </a:cubicBezTo>
                  <a:cubicBezTo>
                    <a:pt x="606" y="628"/>
                    <a:pt x="618" y="624"/>
                    <a:pt x="625" y="624"/>
                  </a:cubicBezTo>
                  <a:cubicBezTo>
                    <a:pt x="681" y="609"/>
                    <a:pt x="717" y="551"/>
                    <a:pt x="703" y="491"/>
                  </a:cubicBezTo>
                  <a:lnTo>
                    <a:pt x="592" y="81"/>
                  </a:lnTo>
                  <a:cubicBezTo>
                    <a:pt x="581" y="48"/>
                    <a:pt x="558" y="22"/>
                    <a:pt x="529" y="7"/>
                  </a:cubicBezTo>
                  <a:cubicBezTo>
                    <a:pt x="516" y="3"/>
                    <a:pt x="503" y="1"/>
                    <a:pt x="490"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0" name="Google Shape;1930;p44"/>
            <p:cNvSpPr/>
            <p:nvPr/>
          </p:nvSpPr>
          <p:spPr>
            <a:xfrm>
              <a:off x="9739481" y="2189398"/>
              <a:ext cx="177826" cy="138673"/>
            </a:xfrm>
            <a:custGeom>
              <a:avLst/>
              <a:gdLst/>
              <a:ahLst/>
              <a:cxnLst/>
              <a:rect l="l" t="t" r="r" b="b"/>
              <a:pathLst>
                <a:path w="3307" h="2579" extrusionOk="0">
                  <a:moveTo>
                    <a:pt x="3186" y="0"/>
                  </a:moveTo>
                  <a:cubicBezTo>
                    <a:pt x="3167" y="0"/>
                    <a:pt x="3147" y="5"/>
                    <a:pt x="3129" y="16"/>
                  </a:cubicBezTo>
                  <a:lnTo>
                    <a:pt x="2468" y="418"/>
                  </a:lnTo>
                  <a:cubicBezTo>
                    <a:pt x="2417" y="451"/>
                    <a:pt x="2401" y="518"/>
                    <a:pt x="2432" y="566"/>
                  </a:cubicBezTo>
                  <a:cubicBezTo>
                    <a:pt x="2454" y="599"/>
                    <a:pt x="2487" y="618"/>
                    <a:pt x="2524" y="618"/>
                  </a:cubicBezTo>
                  <a:cubicBezTo>
                    <a:pt x="2542" y="618"/>
                    <a:pt x="2560" y="614"/>
                    <a:pt x="2579" y="603"/>
                  </a:cubicBezTo>
                  <a:lnTo>
                    <a:pt x="3240" y="197"/>
                  </a:lnTo>
                  <a:cubicBezTo>
                    <a:pt x="3292" y="167"/>
                    <a:pt x="3307" y="101"/>
                    <a:pt x="3277" y="52"/>
                  </a:cubicBezTo>
                  <a:cubicBezTo>
                    <a:pt x="3258" y="18"/>
                    <a:pt x="3222" y="0"/>
                    <a:pt x="3186" y="0"/>
                  </a:cubicBezTo>
                  <a:close/>
                  <a:moveTo>
                    <a:pt x="1874" y="831"/>
                  </a:moveTo>
                  <a:cubicBezTo>
                    <a:pt x="1849" y="831"/>
                    <a:pt x="1823" y="839"/>
                    <a:pt x="1803" y="858"/>
                  </a:cubicBezTo>
                  <a:lnTo>
                    <a:pt x="1220" y="1368"/>
                  </a:lnTo>
                  <a:cubicBezTo>
                    <a:pt x="1175" y="1409"/>
                    <a:pt x="1172" y="1475"/>
                    <a:pt x="1208" y="1519"/>
                  </a:cubicBezTo>
                  <a:cubicBezTo>
                    <a:pt x="1230" y="1542"/>
                    <a:pt x="1260" y="1556"/>
                    <a:pt x="1290" y="1556"/>
                  </a:cubicBezTo>
                  <a:cubicBezTo>
                    <a:pt x="1315" y="1556"/>
                    <a:pt x="1341" y="1545"/>
                    <a:pt x="1360" y="1530"/>
                  </a:cubicBezTo>
                  <a:lnTo>
                    <a:pt x="1944" y="1017"/>
                  </a:lnTo>
                  <a:cubicBezTo>
                    <a:pt x="1988" y="980"/>
                    <a:pt x="1995" y="909"/>
                    <a:pt x="1955" y="865"/>
                  </a:cubicBezTo>
                  <a:cubicBezTo>
                    <a:pt x="1934" y="843"/>
                    <a:pt x="1904" y="831"/>
                    <a:pt x="1874" y="831"/>
                  </a:cubicBezTo>
                  <a:close/>
                  <a:moveTo>
                    <a:pt x="708" y="1853"/>
                  </a:moveTo>
                  <a:cubicBezTo>
                    <a:pt x="683" y="1853"/>
                    <a:pt x="657" y="1862"/>
                    <a:pt x="636" y="1881"/>
                  </a:cubicBezTo>
                  <a:lnTo>
                    <a:pt x="48" y="2391"/>
                  </a:lnTo>
                  <a:cubicBezTo>
                    <a:pt x="4" y="2432"/>
                    <a:pt x="1" y="2498"/>
                    <a:pt x="41" y="2543"/>
                  </a:cubicBezTo>
                  <a:cubicBezTo>
                    <a:pt x="60" y="2565"/>
                    <a:pt x="89" y="2579"/>
                    <a:pt x="119" y="2579"/>
                  </a:cubicBezTo>
                  <a:cubicBezTo>
                    <a:pt x="144" y="2579"/>
                    <a:pt x="171" y="2568"/>
                    <a:pt x="189" y="2553"/>
                  </a:cubicBezTo>
                  <a:lnTo>
                    <a:pt x="776" y="2040"/>
                  </a:lnTo>
                  <a:cubicBezTo>
                    <a:pt x="821" y="2003"/>
                    <a:pt x="824" y="1933"/>
                    <a:pt x="787" y="1888"/>
                  </a:cubicBezTo>
                  <a:cubicBezTo>
                    <a:pt x="766" y="1865"/>
                    <a:pt x="737" y="1853"/>
                    <a:pt x="708" y="1853"/>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1" name="Google Shape;1931;p44"/>
            <p:cNvSpPr/>
            <p:nvPr/>
          </p:nvSpPr>
          <p:spPr>
            <a:xfrm>
              <a:off x="10224178" y="2130143"/>
              <a:ext cx="35167" cy="14410"/>
            </a:xfrm>
            <a:custGeom>
              <a:avLst/>
              <a:gdLst/>
              <a:ahLst/>
              <a:cxnLst/>
              <a:rect l="l" t="t" r="r" b="b"/>
              <a:pathLst>
                <a:path w="654" h="268" extrusionOk="0">
                  <a:moveTo>
                    <a:pt x="537" y="1"/>
                  </a:moveTo>
                  <a:cubicBezTo>
                    <a:pt x="533" y="1"/>
                    <a:pt x="529" y="1"/>
                    <a:pt x="524" y="2"/>
                  </a:cubicBezTo>
                  <a:lnTo>
                    <a:pt x="103" y="54"/>
                  </a:lnTo>
                  <a:cubicBezTo>
                    <a:pt x="45" y="61"/>
                    <a:pt x="0" y="117"/>
                    <a:pt x="11" y="175"/>
                  </a:cubicBezTo>
                  <a:cubicBezTo>
                    <a:pt x="15" y="228"/>
                    <a:pt x="62" y="268"/>
                    <a:pt x="115" y="268"/>
                  </a:cubicBezTo>
                  <a:lnTo>
                    <a:pt x="129" y="268"/>
                  </a:lnTo>
                  <a:lnTo>
                    <a:pt x="555" y="213"/>
                  </a:lnTo>
                  <a:cubicBezTo>
                    <a:pt x="609" y="206"/>
                    <a:pt x="654" y="150"/>
                    <a:pt x="647" y="95"/>
                  </a:cubicBezTo>
                  <a:cubicBezTo>
                    <a:pt x="636" y="40"/>
                    <a:pt x="588" y="1"/>
                    <a:pt x="537" y="1"/>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2" name="Google Shape;1932;p44"/>
            <p:cNvSpPr/>
            <p:nvPr/>
          </p:nvSpPr>
          <p:spPr>
            <a:xfrm>
              <a:off x="10031461" y="2139176"/>
              <a:ext cx="157016" cy="23659"/>
            </a:xfrm>
            <a:custGeom>
              <a:avLst/>
              <a:gdLst/>
              <a:ahLst/>
              <a:cxnLst/>
              <a:rect l="l" t="t" r="r" b="b"/>
              <a:pathLst>
                <a:path w="2920" h="440" extrusionOk="0">
                  <a:moveTo>
                    <a:pt x="2798" y="0"/>
                  </a:moveTo>
                  <a:cubicBezTo>
                    <a:pt x="2795" y="0"/>
                    <a:pt x="2793" y="0"/>
                    <a:pt x="2790" y="0"/>
                  </a:cubicBezTo>
                  <a:lnTo>
                    <a:pt x="1895" y="115"/>
                  </a:lnTo>
                  <a:cubicBezTo>
                    <a:pt x="1837" y="122"/>
                    <a:pt x="1796" y="178"/>
                    <a:pt x="1803" y="233"/>
                  </a:cubicBezTo>
                  <a:cubicBezTo>
                    <a:pt x="1811" y="288"/>
                    <a:pt x="1859" y="329"/>
                    <a:pt x="1911" y="329"/>
                  </a:cubicBezTo>
                  <a:lnTo>
                    <a:pt x="1926" y="329"/>
                  </a:lnTo>
                  <a:lnTo>
                    <a:pt x="2819" y="215"/>
                  </a:lnTo>
                  <a:cubicBezTo>
                    <a:pt x="2879" y="207"/>
                    <a:pt x="2919" y="152"/>
                    <a:pt x="2911" y="92"/>
                  </a:cubicBezTo>
                  <a:cubicBezTo>
                    <a:pt x="2905" y="36"/>
                    <a:pt x="2853" y="0"/>
                    <a:pt x="2798" y="0"/>
                  </a:cubicBezTo>
                  <a:close/>
                  <a:moveTo>
                    <a:pt x="1012" y="174"/>
                  </a:moveTo>
                  <a:cubicBezTo>
                    <a:pt x="1010" y="174"/>
                    <a:pt x="1008" y="174"/>
                    <a:pt x="1005" y="174"/>
                  </a:cubicBezTo>
                  <a:lnTo>
                    <a:pt x="105" y="229"/>
                  </a:lnTo>
                  <a:cubicBezTo>
                    <a:pt x="45" y="233"/>
                    <a:pt x="1" y="281"/>
                    <a:pt x="4" y="340"/>
                  </a:cubicBezTo>
                  <a:cubicBezTo>
                    <a:pt x="8" y="396"/>
                    <a:pt x="56" y="440"/>
                    <a:pt x="112" y="440"/>
                  </a:cubicBezTo>
                  <a:lnTo>
                    <a:pt x="119" y="440"/>
                  </a:lnTo>
                  <a:lnTo>
                    <a:pt x="1017" y="388"/>
                  </a:lnTo>
                  <a:cubicBezTo>
                    <a:pt x="1075" y="384"/>
                    <a:pt x="1120" y="333"/>
                    <a:pt x="1116" y="273"/>
                  </a:cubicBezTo>
                  <a:cubicBezTo>
                    <a:pt x="1113" y="217"/>
                    <a:pt x="1072" y="174"/>
                    <a:pt x="1012" y="174"/>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3" name="Google Shape;1933;p44"/>
            <p:cNvSpPr/>
            <p:nvPr/>
          </p:nvSpPr>
          <p:spPr>
            <a:xfrm>
              <a:off x="9960159" y="2154286"/>
              <a:ext cx="34791" cy="12905"/>
            </a:xfrm>
            <a:custGeom>
              <a:avLst/>
              <a:gdLst/>
              <a:ahLst/>
              <a:cxnLst/>
              <a:rect l="l" t="t" r="r" b="b"/>
              <a:pathLst>
                <a:path w="647" h="240" extrusionOk="0">
                  <a:moveTo>
                    <a:pt x="529" y="0"/>
                  </a:moveTo>
                  <a:lnTo>
                    <a:pt x="104" y="26"/>
                  </a:lnTo>
                  <a:cubicBezTo>
                    <a:pt x="45" y="30"/>
                    <a:pt x="1" y="81"/>
                    <a:pt x="4" y="140"/>
                  </a:cubicBezTo>
                  <a:cubicBezTo>
                    <a:pt x="8" y="195"/>
                    <a:pt x="56" y="240"/>
                    <a:pt x="111" y="240"/>
                  </a:cubicBezTo>
                  <a:lnTo>
                    <a:pt x="118" y="240"/>
                  </a:lnTo>
                  <a:lnTo>
                    <a:pt x="544" y="214"/>
                  </a:lnTo>
                  <a:cubicBezTo>
                    <a:pt x="603" y="210"/>
                    <a:pt x="647" y="159"/>
                    <a:pt x="643" y="103"/>
                  </a:cubicBezTo>
                  <a:cubicBezTo>
                    <a:pt x="640" y="45"/>
                    <a:pt x="595" y="0"/>
                    <a:pt x="529" y="0"/>
                  </a:cubicBezTo>
                  <a:close/>
                </a:path>
              </a:pathLst>
            </a:custGeom>
            <a:solidFill>
              <a:srgbClr val="0038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697287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709" y="8230"/>
            <a:ext cx="28575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45" y="36477"/>
            <a:ext cx="2847975" cy="1688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72955"/>
            <a:ext cx="2952750" cy="161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627" y="2362202"/>
            <a:ext cx="2824595" cy="154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311" y="2362200"/>
            <a:ext cx="2959677" cy="157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4625" y="4471342"/>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718" y="4471341"/>
            <a:ext cx="287568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833" y="4471342"/>
            <a:ext cx="3133292" cy="162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420007" y="6150113"/>
            <a:ext cx="3114675" cy="707886"/>
          </a:xfrm>
          <a:prstGeom prst="rect">
            <a:avLst/>
          </a:prstGeom>
          <a:solidFill>
            <a:srgbClr val="FFFF00"/>
          </a:solidFill>
        </p:spPr>
        <p:txBody>
          <a:bodyPr wrap="square">
            <a:spAutoFit/>
          </a:bodyPr>
          <a:lstStyle/>
          <a:p>
            <a:pPr algn="ctr"/>
            <a:r>
              <a:rPr lang="en-US" sz="2000" i="1" dirty="0" err="1">
                <a:solidFill>
                  <a:srgbClr val="FF0000"/>
                </a:solidFill>
                <a:latin typeface="Times New Roman" pitchFamily="18" charset="0"/>
                <a:cs typeface="Times New Roman" pitchFamily="18" charset="0"/>
              </a:rPr>
              <a:t>Ruộng</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bậc</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thang</a:t>
            </a:r>
            <a:r>
              <a:rPr lang="en-US" sz="2000" i="1" dirty="0">
                <a:solidFill>
                  <a:srgbClr val="FF0000"/>
                </a:solidFill>
                <a:latin typeface="Times New Roman" pitchFamily="18" charset="0"/>
                <a:cs typeface="Times New Roman" pitchFamily="18" charset="0"/>
              </a:rPr>
              <a:t> ở </a:t>
            </a:r>
            <a:r>
              <a:rPr lang="en-US" sz="2000" i="1" dirty="0" err="1">
                <a:solidFill>
                  <a:srgbClr val="FF0000"/>
                </a:solidFill>
                <a:latin typeface="Times New Roman" pitchFamily="18" charset="0"/>
                <a:cs typeface="Times New Roman" pitchFamily="18" charset="0"/>
              </a:rPr>
              <a:t>Bản</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Phùng</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Hà</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Giang</a:t>
            </a:r>
            <a:r>
              <a:rPr lang="en-US" sz="2000" i="1" dirty="0">
                <a:solidFill>
                  <a:srgbClr val="FF0000"/>
                </a:solidFill>
                <a:latin typeface="Times New Roman" pitchFamily="18" charset="0"/>
                <a:cs typeface="Times New Roman" pitchFamily="18" charset="0"/>
              </a:rPr>
              <a:t>.</a:t>
            </a:r>
            <a:endParaRPr lang="en-US" sz="2000" dirty="0">
              <a:solidFill>
                <a:srgbClr val="FF0000"/>
              </a:solidFill>
              <a:latin typeface="Times New Roman" pitchFamily="18" charset="0"/>
              <a:cs typeface="Times New Roman" pitchFamily="18" charset="0"/>
            </a:endParaRPr>
          </a:p>
        </p:txBody>
      </p:sp>
      <p:sp>
        <p:nvSpPr>
          <p:cNvPr id="3" name="Rectangle 2"/>
          <p:cNvSpPr/>
          <p:nvPr/>
        </p:nvSpPr>
        <p:spPr>
          <a:xfrm>
            <a:off x="4374573" y="6375231"/>
            <a:ext cx="2709396" cy="400110"/>
          </a:xfrm>
          <a:prstGeom prst="rect">
            <a:avLst/>
          </a:prstGeom>
          <a:solidFill>
            <a:srgbClr val="FFFF00"/>
          </a:solidFill>
        </p:spPr>
        <p:txBody>
          <a:bodyPr wrap="none">
            <a:spAutoFit/>
          </a:bodyPr>
          <a:lstStyle/>
          <a:p>
            <a:r>
              <a:rPr lang="vi-VN" sz="2000" b="1" dirty="0">
                <a:solidFill>
                  <a:srgbClr val="FF0000"/>
                </a:solidFill>
                <a:latin typeface="+mj-lt"/>
              </a:rPr>
              <a:t>Di tích lịch sử Côn Sơn</a:t>
            </a:r>
          </a:p>
        </p:txBody>
      </p:sp>
      <p:sp>
        <p:nvSpPr>
          <p:cNvPr id="13" name="Rectangle 12"/>
          <p:cNvSpPr/>
          <p:nvPr/>
        </p:nvSpPr>
        <p:spPr>
          <a:xfrm>
            <a:off x="1828821" y="6304001"/>
            <a:ext cx="1768433" cy="400110"/>
          </a:xfrm>
          <a:prstGeom prst="rect">
            <a:avLst/>
          </a:prstGeom>
          <a:solidFill>
            <a:srgbClr val="FFFF00"/>
          </a:solidFill>
        </p:spPr>
        <p:txBody>
          <a:bodyPr wrap="none">
            <a:spAutoFit/>
          </a:bodyPr>
          <a:lstStyle/>
          <a:p>
            <a:r>
              <a:rPr lang="en-US" sz="2000" b="1" dirty="0" err="1">
                <a:solidFill>
                  <a:srgbClr val="FF0000"/>
                </a:solidFill>
                <a:latin typeface="Times New Roman" pitchFamily="18" charset="0"/>
                <a:cs typeface="Times New Roman" pitchFamily="18" charset="0"/>
              </a:rPr>
              <a:t>Chợ</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Năm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Căn</a:t>
            </a:r>
            <a:endParaRPr lang="vi-VN" sz="2000" b="1" dirty="0">
              <a:solidFill>
                <a:srgbClr val="FF0000"/>
              </a:solidFill>
              <a:latin typeface="Times New Roman" pitchFamily="18" charset="0"/>
              <a:cs typeface="Times New Roman" pitchFamily="18" charset="0"/>
            </a:endParaRPr>
          </a:p>
        </p:txBody>
      </p:sp>
      <p:sp>
        <p:nvSpPr>
          <p:cNvPr id="14" name="Rectangle 13"/>
          <p:cNvSpPr/>
          <p:nvPr/>
        </p:nvSpPr>
        <p:spPr>
          <a:xfrm>
            <a:off x="2010113" y="3905249"/>
            <a:ext cx="2203039" cy="400110"/>
          </a:xfrm>
          <a:prstGeom prst="rect">
            <a:avLst/>
          </a:prstGeom>
          <a:solidFill>
            <a:srgbClr val="FFFF00"/>
          </a:solidFill>
        </p:spPr>
        <p:txBody>
          <a:bodyPr wrap="none">
            <a:spAutoFit/>
          </a:bodyPr>
          <a:lstStyle/>
          <a:p>
            <a:r>
              <a:rPr lang="en-US" sz="2000" b="1" dirty="0" err="1">
                <a:solidFill>
                  <a:srgbClr val="FF0000"/>
                </a:solidFill>
                <a:latin typeface="Times New Roman" pitchFamily="18" charset="0"/>
                <a:cs typeface="Times New Roman" pitchFamily="18" charset="0"/>
              </a:rPr>
              <a:t>Chùa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Tây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Phương</a:t>
            </a:r>
            <a:endParaRPr lang="vi-VN" sz="2000" b="1" dirty="0">
              <a:solidFill>
                <a:srgbClr val="FF0000"/>
              </a:solidFill>
              <a:latin typeface="Times New Roman" pitchFamily="18" charset="0"/>
              <a:cs typeface="Times New Roman" pitchFamily="18" charset="0"/>
            </a:endParaRPr>
          </a:p>
        </p:txBody>
      </p:sp>
      <p:sp>
        <p:nvSpPr>
          <p:cNvPr id="4" name="Rectangle 3"/>
          <p:cNvSpPr/>
          <p:nvPr/>
        </p:nvSpPr>
        <p:spPr>
          <a:xfrm>
            <a:off x="5146419" y="3960059"/>
            <a:ext cx="1353256" cy="400110"/>
          </a:xfrm>
          <a:prstGeom prst="rect">
            <a:avLst/>
          </a:prstGeom>
          <a:solidFill>
            <a:srgbClr val="FFFF00"/>
          </a:solidFill>
        </p:spPr>
        <p:txBody>
          <a:bodyPr wrap="none">
            <a:spAutoFit/>
          </a:bodyPr>
          <a:lstStyle/>
          <a:p>
            <a:r>
              <a:rPr lang="en-US" sz="2000" b="1" dirty="0" err="1">
                <a:solidFill>
                  <a:srgbClr val="FF0000"/>
                </a:solidFill>
                <a:latin typeface="Times New Roman" pitchFamily="18" charset="0"/>
                <a:cs typeface="Times New Roman" pitchFamily="18" charset="0"/>
              </a:rPr>
              <a:t>Cố</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Huế</a:t>
            </a:r>
            <a:endParaRPr lang="en-US" sz="2000" b="1" dirty="0">
              <a:solidFill>
                <a:srgbClr val="FF0000"/>
              </a:solidFill>
              <a:latin typeface="Times New Roman" pitchFamily="18" charset="0"/>
              <a:cs typeface="Times New Roman" pitchFamily="18" charset="0"/>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7072" y="2276072"/>
            <a:ext cx="2619375" cy="165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8153401" y="3969901"/>
            <a:ext cx="2209259" cy="400110"/>
          </a:xfrm>
          <a:prstGeom prst="rect">
            <a:avLst/>
          </a:prstGeom>
          <a:solidFill>
            <a:srgbClr val="FFFF00"/>
          </a:solidFill>
        </p:spPr>
        <p:txBody>
          <a:bodyPr wrap="none">
            <a:spAutoFit/>
          </a:bodyPr>
          <a:lstStyle/>
          <a:p>
            <a:r>
              <a:rPr lang="en-US" sz="2000" b="1" dirty="0" err="1">
                <a:solidFill>
                  <a:srgbClr val="FF0000"/>
                </a:solidFill>
                <a:latin typeface="Times New Roman" pitchFamily="18" charset="0"/>
                <a:cs typeface="Times New Roman" pitchFamily="18" charset="0"/>
              </a:rPr>
              <a:t>Hồ</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Gươm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Nội</a:t>
            </a:r>
            <a:endParaRPr lang="en-US" sz="2000" b="1" dirty="0">
              <a:solidFill>
                <a:srgbClr val="FF0000"/>
              </a:solidFill>
              <a:latin typeface="Times New Roman" pitchFamily="18" charset="0"/>
              <a:cs typeface="Times New Roman" pitchFamily="18" charset="0"/>
            </a:endParaRPr>
          </a:p>
        </p:txBody>
      </p:sp>
      <p:sp>
        <p:nvSpPr>
          <p:cNvPr id="18" name="Rectangle 17"/>
          <p:cNvSpPr/>
          <p:nvPr/>
        </p:nvSpPr>
        <p:spPr>
          <a:xfrm>
            <a:off x="1828800" y="1751301"/>
            <a:ext cx="2271776" cy="400110"/>
          </a:xfrm>
          <a:prstGeom prst="rect">
            <a:avLst/>
          </a:prstGeom>
          <a:solidFill>
            <a:srgbClr val="FFFF00"/>
          </a:solidFill>
        </p:spPr>
        <p:txBody>
          <a:bodyPr wrap="none">
            <a:spAutoFit/>
          </a:bodyPr>
          <a:lstStyle/>
          <a:p>
            <a:r>
              <a:rPr lang="en-US" sz="2000" b="1" dirty="0" err="1">
                <a:solidFill>
                  <a:srgbClr val="FF0000"/>
                </a:solidFill>
                <a:latin typeface="Times New Roman" pitchFamily="18" charset="0"/>
                <a:cs typeface="Times New Roman" pitchFamily="18" charset="0"/>
              </a:rPr>
              <a:t>Lăng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Hồ</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Chí</a:t>
            </a:r>
            <a:r>
              <a:rPr lang="en-US" sz="2000" b="1" dirty="0">
                <a:solidFill>
                  <a:srgbClr val="FF0000"/>
                </a:solidFill>
                <a:latin typeface="Times New Roman" pitchFamily="18" charset="0"/>
                <a:cs typeface="Times New Roman" pitchFamily="18" charset="0"/>
              </a:rPr>
              <a:t> Minh</a:t>
            </a:r>
            <a:endParaRPr lang="vi-VN" sz="2000" b="1" dirty="0">
              <a:solidFill>
                <a:srgbClr val="FF0000"/>
              </a:solidFill>
              <a:latin typeface="Times New Roman" pitchFamily="18" charset="0"/>
              <a:cs typeface="Times New Roman" pitchFamily="18" charset="0"/>
            </a:endParaRPr>
          </a:p>
        </p:txBody>
      </p:sp>
      <p:sp>
        <p:nvSpPr>
          <p:cNvPr id="19" name="Rectangle 18"/>
          <p:cNvSpPr/>
          <p:nvPr/>
        </p:nvSpPr>
        <p:spPr>
          <a:xfrm>
            <a:off x="4687166" y="1838267"/>
            <a:ext cx="1694695" cy="400110"/>
          </a:xfrm>
          <a:prstGeom prst="rect">
            <a:avLst/>
          </a:prstGeom>
          <a:solidFill>
            <a:srgbClr val="FFFF00"/>
          </a:solidFill>
        </p:spPr>
        <p:txBody>
          <a:bodyPr wrap="none">
            <a:spAutoFit/>
          </a:bodyPr>
          <a:lstStyle/>
          <a:p>
            <a:r>
              <a:rPr lang="en-US" sz="2000" b="1" dirty="0" err="1">
                <a:solidFill>
                  <a:srgbClr val="FF0000"/>
                </a:solidFill>
                <a:latin typeface="Times New Roman" pitchFamily="18" charset="0"/>
                <a:cs typeface="Times New Roman" pitchFamily="18" charset="0"/>
              </a:rPr>
              <a:t>Chùa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Một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cột</a:t>
            </a:r>
            <a:endParaRPr lang="vi-VN" sz="2000" b="1" dirty="0">
              <a:solidFill>
                <a:srgbClr val="FF0000"/>
              </a:solidFill>
              <a:latin typeface="Times New Roman" pitchFamily="18" charset="0"/>
              <a:cs typeface="Times New Roman" pitchFamily="18" charset="0"/>
            </a:endParaRPr>
          </a:p>
        </p:txBody>
      </p:sp>
      <p:sp>
        <p:nvSpPr>
          <p:cNvPr id="20" name="Rectangle 19"/>
          <p:cNvSpPr/>
          <p:nvPr/>
        </p:nvSpPr>
        <p:spPr>
          <a:xfrm>
            <a:off x="7848603" y="1760769"/>
            <a:ext cx="2053767" cy="400110"/>
          </a:xfrm>
          <a:prstGeom prst="rect">
            <a:avLst/>
          </a:prstGeom>
          <a:solidFill>
            <a:srgbClr val="FFFF00"/>
          </a:solidFill>
        </p:spPr>
        <p:txBody>
          <a:bodyPr wrap="none">
            <a:spAutoFit/>
          </a:bodyPr>
          <a:lstStyle/>
          <a:p>
            <a:r>
              <a:rPr lang="en-US" sz="2000" b="1" dirty="0" err="1">
                <a:solidFill>
                  <a:srgbClr val="FF0000"/>
                </a:solidFill>
                <a:latin typeface="Times New Roman" pitchFamily="18" charset="0"/>
                <a:cs typeface="Times New Roman" pitchFamily="18" charset="0"/>
              </a:rPr>
              <a:t>Động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Phong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Nha</a:t>
            </a:r>
            <a:endParaRPr lang="vi-VN"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98643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VINH BAC BO"/>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05000" y="1209148"/>
            <a:ext cx="8534400" cy="485907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2" name="Oval 6"/>
          <p:cNvSpPr>
            <a:spLocks noChangeArrowheads="1"/>
          </p:cNvSpPr>
          <p:nvPr/>
        </p:nvSpPr>
        <p:spPr bwMode="auto">
          <a:xfrm>
            <a:off x="7162800" y="3683000"/>
            <a:ext cx="1752600" cy="952500"/>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4346" name="Text Box 10"/>
          <p:cNvSpPr txBox="1">
            <a:spLocks noChangeArrowheads="1"/>
          </p:cNvSpPr>
          <p:nvPr/>
        </p:nvSpPr>
        <p:spPr bwMode="auto">
          <a:xfrm>
            <a:off x="3048000" y="592667"/>
            <a:ext cx="434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s" pitchFamily="2" charset="0"/>
              </a:defRPr>
            </a:lvl1pPr>
            <a:lvl2pPr marL="742950" indent="-285750">
              <a:defRPr>
                <a:solidFill>
                  <a:schemeClr val="tx1"/>
                </a:solidFill>
                <a:latin typeface="VnTimes" pitchFamily="2" charset="0"/>
              </a:defRPr>
            </a:lvl2pPr>
            <a:lvl3pPr marL="1143000" indent="-228600">
              <a:defRPr>
                <a:solidFill>
                  <a:schemeClr val="tx1"/>
                </a:solidFill>
                <a:latin typeface="VnTimes" pitchFamily="2" charset="0"/>
              </a:defRPr>
            </a:lvl3pPr>
            <a:lvl4pPr marL="1600200" indent="-228600">
              <a:defRPr>
                <a:solidFill>
                  <a:schemeClr val="tx1"/>
                </a:solidFill>
                <a:latin typeface="VnTimes" pitchFamily="2" charset="0"/>
              </a:defRPr>
            </a:lvl4pPr>
            <a:lvl5pPr marL="2057400" indent="-228600">
              <a:defRPr>
                <a:solidFill>
                  <a:schemeClr val="tx1"/>
                </a:solidFill>
                <a:latin typeface="VnTimes" pitchFamily="2" charset="0"/>
              </a:defRPr>
            </a:lvl5pPr>
            <a:lvl6pPr marL="2514600" indent="-228600" eaLnBrk="0" fontAlgn="base" hangingPunct="0">
              <a:spcBef>
                <a:spcPct val="0"/>
              </a:spcBef>
              <a:spcAft>
                <a:spcPct val="0"/>
              </a:spcAft>
              <a:defRPr>
                <a:solidFill>
                  <a:schemeClr val="tx1"/>
                </a:solidFill>
                <a:latin typeface="VnTimes" pitchFamily="2" charset="0"/>
              </a:defRPr>
            </a:lvl6pPr>
            <a:lvl7pPr marL="2971800" indent="-228600" eaLnBrk="0" fontAlgn="base" hangingPunct="0">
              <a:spcBef>
                <a:spcPct val="0"/>
              </a:spcBef>
              <a:spcAft>
                <a:spcPct val="0"/>
              </a:spcAft>
              <a:defRPr>
                <a:solidFill>
                  <a:schemeClr val="tx1"/>
                </a:solidFill>
                <a:latin typeface="VnTimes" pitchFamily="2" charset="0"/>
              </a:defRPr>
            </a:lvl7pPr>
            <a:lvl8pPr marL="3429000" indent="-228600" eaLnBrk="0" fontAlgn="base" hangingPunct="0">
              <a:spcBef>
                <a:spcPct val="0"/>
              </a:spcBef>
              <a:spcAft>
                <a:spcPct val="0"/>
              </a:spcAft>
              <a:defRPr>
                <a:solidFill>
                  <a:schemeClr val="tx1"/>
                </a:solidFill>
                <a:latin typeface="VnTimes" pitchFamily="2" charset="0"/>
              </a:defRPr>
            </a:lvl8pPr>
            <a:lvl9pPr marL="3886200" indent="-228600" eaLnBrk="0" fontAlgn="base" hangingPunct="0">
              <a:spcBef>
                <a:spcPct val="0"/>
              </a:spcBef>
              <a:spcAft>
                <a:spcPct val="0"/>
              </a:spcAft>
              <a:defRPr>
                <a:solidFill>
                  <a:schemeClr val="tx1"/>
                </a:solidFill>
                <a:latin typeface="VnTimes" pitchFamily="2" charset="0"/>
              </a:defRPr>
            </a:lvl9pPr>
          </a:lstStyle>
          <a:p>
            <a:pPr>
              <a:spcBef>
                <a:spcPct val="50000"/>
              </a:spcBef>
            </a:pPr>
            <a:r>
              <a:rPr lang="en-US" altLang="en-US" sz="2800" b="1">
                <a:solidFill>
                  <a:srgbClr val="FF0000"/>
                </a:solidFill>
                <a:latin typeface="Times New Roman" pitchFamily="18" charset="0"/>
                <a:cs typeface="Times New Roman" pitchFamily="18" charset="0"/>
              </a:rPr>
              <a:t>* Địa danh Cô Tô:</a:t>
            </a:r>
          </a:p>
        </p:txBody>
      </p:sp>
    </p:spTree>
    <p:extLst>
      <p:ext uri="{BB962C8B-B14F-4D97-AF65-F5344CB8AC3E}">
        <p14:creationId xmlns:p14="http://schemas.microsoft.com/office/powerpoint/2010/main" val="1348646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6"/>
                                        </p:tgtEl>
                                        <p:attrNameLst>
                                          <p:attrName>style.visibility</p:attrName>
                                        </p:attrNameLst>
                                      </p:cBhvr>
                                      <p:to>
                                        <p:strVal val="visible"/>
                                      </p:to>
                                    </p:set>
                                    <p:anim calcmode="lin" valueType="num">
                                      <p:cBhvr additive="base">
                                        <p:cTn id="7" dur="1000" fill="hold"/>
                                        <p:tgtEl>
                                          <p:spTgt spid="14346"/>
                                        </p:tgtEl>
                                        <p:attrNameLst>
                                          <p:attrName>ppt_x</p:attrName>
                                        </p:attrNameLst>
                                      </p:cBhvr>
                                      <p:tavLst>
                                        <p:tav tm="0">
                                          <p:val>
                                            <p:strVal val="#ppt_x"/>
                                          </p:val>
                                        </p:tav>
                                        <p:tav tm="100000">
                                          <p:val>
                                            <p:strVal val="#ppt_x"/>
                                          </p:val>
                                        </p:tav>
                                      </p:tavLst>
                                    </p:anim>
                                    <p:anim calcmode="lin" valueType="num">
                                      <p:cBhvr additive="base">
                                        <p:cTn id="8" dur="1000" fill="hold"/>
                                        <p:tgtEl>
                                          <p:spTgt spid="143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strips(downLeft)">
                                      <p:cBhvr>
                                        <p:cTn id="13" dur="500"/>
                                        <p:tgtEl>
                                          <p:spTgt spid="143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4342"/>
                                        </p:tgtEl>
                                        <p:attrNameLst>
                                          <p:attrName>style.visibility</p:attrName>
                                        </p:attrNameLst>
                                      </p:cBhvr>
                                      <p:to>
                                        <p:strVal val="visible"/>
                                      </p:to>
                                    </p:set>
                                    <p:animEffect transition="in" filter="box(in)">
                                      <p:cBhvr>
                                        <p:cTn id="18"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ncode_imageresizer_container_1" descr="coto_toet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364344"/>
            <a:ext cx="9182100" cy="496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9"/>
          <p:cNvSpPr txBox="1">
            <a:spLocks noChangeArrowheads="1"/>
          </p:cNvSpPr>
          <p:nvPr/>
        </p:nvSpPr>
        <p:spPr bwMode="auto">
          <a:xfrm>
            <a:off x="1905000" y="0"/>
            <a:ext cx="7696200"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algn="ctr" eaLnBrk="0" fontAlgn="base" hangingPunct="0">
              <a:spcBef>
                <a:spcPct val="0"/>
              </a:spcBef>
              <a:spcAft>
                <a:spcPct val="0"/>
              </a:spcAft>
              <a:defRPr sz="3600">
                <a:solidFill>
                  <a:schemeClr val="tx1"/>
                </a:solidFill>
                <a:latin typeface="Times New Roman" pitchFamily="18" charset="0"/>
              </a:defRPr>
            </a:lvl6pPr>
            <a:lvl7pPr marL="2971800" indent="-228600" algn="ctr" eaLnBrk="0" fontAlgn="base" hangingPunct="0">
              <a:spcBef>
                <a:spcPct val="0"/>
              </a:spcBef>
              <a:spcAft>
                <a:spcPct val="0"/>
              </a:spcAft>
              <a:defRPr sz="3600">
                <a:solidFill>
                  <a:schemeClr val="tx1"/>
                </a:solidFill>
                <a:latin typeface="Times New Roman" pitchFamily="18" charset="0"/>
              </a:defRPr>
            </a:lvl7pPr>
            <a:lvl8pPr marL="3429000" indent="-228600" algn="ctr" eaLnBrk="0" fontAlgn="base" hangingPunct="0">
              <a:spcBef>
                <a:spcPct val="0"/>
              </a:spcBef>
              <a:spcAft>
                <a:spcPct val="0"/>
              </a:spcAft>
              <a:defRPr sz="3600">
                <a:solidFill>
                  <a:schemeClr val="tx1"/>
                </a:solidFill>
                <a:latin typeface="Times New Roman" pitchFamily="18" charset="0"/>
              </a:defRPr>
            </a:lvl8pPr>
            <a:lvl9pPr marL="3886200" indent="-228600" algn="ctr" eaLnBrk="0" fontAlgn="base" hangingPunct="0">
              <a:spcBef>
                <a:spcPct val="0"/>
              </a:spcBef>
              <a:spcAft>
                <a:spcPct val="0"/>
              </a:spcAft>
              <a:defRPr sz="3600">
                <a:solidFill>
                  <a:schemeClr val="tx1"/>
                </a:solidFill>
                <a:latin typeface="Times New Roman" pitchFamily="18" charset="0"/>
              </a:defRPr>
            </a:lvl9pPr>
          </a:lstStyle>
          <a:p>
            <a:pPr algn="ctr" eaLnBrk="1" fontAlgn="base" hangingPunct="1">
              <a:spcBef>
                <a:spcPct val="50000"/>
              </a:spcBef>
              <a:spcAft>
                <a:spcPct val="0"/>
              </a:spcAft>
              <a:defRPr/>
            </a:pPr>
            <a:r>
              <a:rPr lang="en-US" altLang="vi-VN" sz="2000" b="1" kern="0" dirty="0" err="1">
                <a:solidFill>
                  <a:srgbClr val="FF0000"/>
                </a:solidFill>
              </a:rPr>
              <a:t>Đảo</a:t>
            </a:r>
            <a:r>
              <a:rPr lang="en-US" altLang="vi-VN" sz="2000" b="1" kern="0" dirty="0">
                <a:solidFill>
                  <a:srgbClr val="FF0000"/>
                </a:solidFill>
              </a:rPr>
              <a:t> </a:t>
            </a:r>
            <a:r>
              <a:rPr lang="en-US" altLang="vi-VN" sz="2000" b="1" kern="0" dirty="0" err="1">
                <a:solidFill>
                  <a:srgbClr val="FF0000"/>
                </a:solidFill>
              </a:rPr>
              <a:t>Cô</a:t>
            </a:r>
            <a:r>
              <a:rPr lang="en-US" altLang="vi-VN" sz="2000" b="1" kern="0" dirty="0">
                <a:solidFill>
                  <a:srgbClr val="FF0000"/>
                </a:solidFill>
              </a:rPr>
              <a:t> </a:t>
            </a:r>
            <a:r>
              <a:rPr lang="en-US" altLang="vi-VN" sz="2000" b="1" kern="0" dirty="0" err="1">
                <a:solidFill>
                  <a:srgbClr val="FF0000"/>
                </a:solidFill>
              </a:rPr>
              <a:t>Tô</a:t>
            </a:r>
            <a:r>
              <a:rPr lang="en-US" altLang="vi-VN" sz="2000" b="1" kern="0" dirty="0">
                <a:solidFill>
                  <a:srgbClr val="FF0000"/>
                </a:solidFill>
              </a:rPr>
              <a:t> </a:t>
            </a:r>
            <a:r>
              <a:rPr lang="en-US" altLang="vi-VN" sz="2000" b="1" kern="0" dirty="0" err="1">
                <a:solidFill>
                  <a:srgbClr val="FF0000"/>
                </a:solidFill>
              </a:rPr>
              <a:t>được</a:t>
            </a:r>
            <a:r>
              <a:rPr lang="en-US" altLang="vi-VN" sz="2000" b="1" kern="0" dirty="0">
                <a:solidFill>
                  <a:srgbClr val="FF0000"/>
                </a:solidFill>
              </a:rPr>
              <a:t> </a:t>
            </a:r>
            <a:r>
              <a:rPr lang="en-US" altLang="vi-VN" sz="2000" b="1" kern="0" dirty="0" err="1">
                <a:solidFill>
                  <a:srgbClr val="FF0000"/>
                </a:solidFill>
              </a:rPr>
              <a:t>chụp</a:t>
            </a:r>
            <a:r>
              <a:rPr lang="en-US" altLang="vi-VN" sz="2000" b="1" kern="0" dirty="0">
                <a:solidFill>
                  <a:srgbClr val="FF0000"/>
                </a:solidFill>
              </a:rPr>
              <a:t> </a:t>
            </a:r>
            <a:r>
              <a:rPr lang="en-US" altLang="vi-VN" sz="2000" b="1" kern="0" dirty="0" err="1">
                <a:solidFill>
                  <a:srgbClr val="FF0000"/>
                </a:solidFill>
              </a:rPr>
              <a:t>từ</a:t>
            </a:r>
            <a:r>
              <a:rPr lang="en-US" altLang="vi-VN" sz="2000" b="1" kern="0" dirty="0">
                <a:solidFill>
                  <a:srgbClr val="FF0000"/>
                </a:solidFill>
              </a:rPr>
              <a:t> </a:t>
            </a:r>
            <a:r>
              <a:rPr lang="en-US" altLang="vi-VN" sz="2000" b="1" kern="0" dirty="0" err="1">
                <a:solidFill>
                  <a:srgbClr val="FF0000"/>
                </a:solidFill>
              </a:rPr>
              <a:t>vệ</a:t>
            </a:r>
            <a:r>
              <a:rPr lang="en-US" altLang="vi-VN" sz="2000" b="1" kern="0" dirty="0">
                <a:solidFill>
                  <a:srgbClr val="FF0000"/>
                </a:solidFill>
              </a:rPr>
              <a:t> </a:t>
            </a:r>
            <a:r>
              <a:rPr lang="en-US" altLang="vi-VN" sz="2000" b="1" kern="0" dirty="0" err="1">
                <a:solidFill>
                  <a:srgbClr val="FF0000"/>
                </a:solidFill>
              </a:rPr>
              <a:t>tinh</a:t>
            </a:r>
            <a:r>
              <a:rPr lang="en-US" altLang="vi-VN" sz="2000" b="1" kern="0" dirty="0">
                <a:solidFill>
                  <a:srgbClr val="FF0000"/>
                </a:solidFill>
              </a:rPr>
              <a:t> </a:t>
            </a:r>
            <a:r>
              <a:rPr lang="en-US" altLang="vi-VN" sz="2000" b="1" kern="0" dirty="0" err="1">
                <a:solidFill>
                  <a:srgbClr val="FF0000"/>
                </a:solidFill>
              </a:rPr>
              <a:t>cách</a:t>
            </a:r>
            <a:r>
              <a:rPr lang="en-US" altLang="vi-VN" sz="2000" b="1" kern="0" dirty="0">
                <a:solidFill>
                  <a:srgbClr val="FF0000"/>
                </a:solidFill>
              </a:rPr>
              <a:t> TP </a:t>
            </a:r>
            <a:r>
              <a:rPr lang="en-US" altLang="vi-VN" sz="2000" b="1" kern="0" dirty="0" err="1">
                <a:solidFill>
                  <a:srgbClr val="FF0000"/>
                </a:solidFill>
              </a:rPr>
              <a:t>Hạ</a:t>
            </a:r>
            <a:r>
              <a:rPr lang="en-US" altLang="vi-VN" sz="2000" b="1" kern="0" dirty="0">
                <a:solidFill>
                  <a:srgbClr val="FF0000"/>
                </a:solidFill>
              </a:rPr>
              <a:t> Long 150 km</a:t>
            </a:r>
          </a:p>
        </p:txBody>
      </p:sp>
      <p:sp>
        <p:nvSpPr>
          <p:cNvPr id="3" name="Rectangle 2"/>
          <p:cNvSpPr/>
          <p:nvPr/>
        </p:nvSpPr>
        <p:spPr>
          <a:xfrm>
            <a:off x="1559768" y="5426840"/>
            <a:ext cx="6060232" cy="1323439"/>
          </a:xfrm>
          <a:prstGeom prst="rect">
            <a:avLst/>
          </a:prstGeom>
        </p:spPr>
        <p:txBody>
          <a:bodyPr wrap="square">
            <a:spAutoFit/>
          </a:bodyPr>
          <a:lstStyle/>
          <a:p>
            <a:pPr lvl="0" algn="just"/>
            <a:r>
              <a:rPr lang="vi-VN" sz="2000" dirty="0">
                <a:solidFill>
                  <a:srgbClr val="000000"/>
                </a:solidFill>
                <a:latin typeface="Times New Roman" pitchFamily="18" charset="0"/>
                <a:cs typeface="Times New Roman" pitchFamily="18" charset="0"/>
              </a:rPr>
              <a:t>Cô Tô là một quần đảo trong vịnh Bắc Bộ thuộc tỉnh Quảng Ninh, Việt Nam. Về hành chính quần đảo thuộc huyện Cô Tô, tỉnh Quảng Ninh, có diện tích 47,3 km², dân số hơn 4.985 ngườ</a:t>
            </a:r>
            <a:r>
              <a:rPr lang="en-US" sz="2000" dirty="0" err="1">
                <a:solidFill>
                  <a:srgbClr val="000000"/>
                </a:solidFill>
                <a:latin typeface="Times New Roman" pitchFamily="18" charset="0"/>
                <a:cs typeface="Times New Roman" pitchFamily="18" charset="0"/>
              </a:rPr>
              <a:t>i</a:t>
            </a:r>
            <a:r>
              <a:rPr lang="en-US" sz="2000" dirty="0">
                <a:solidFill>
                  <a:srgbClr val="000000"/>
                </a:solidFill>
                <a:latin typeface="Times New Roman" pitchFamily="18" charset="0"/>
                <a:cs typeface="Times New Roman" pitchFamily="18" charset="0"/>
              </a:rPr>
              <a:t>. …</a:t>
            </a:r>
          </a:p>
        </p:txBody>
      </p:sp>
      <p:pic>
        <p:nvPicPr>
          <p:cNvPr id="8" name="Picture 7"/>
          <p:cNvPicPr>
            <a:picLocks noChangeAspect="1"/>
          </p:cNvPicPr>
          <p:nvPr/>
        </p:nvPicPr>
        <p:blipFill>
          <a:blip r:embed="rId3"/>
          <a:stretch>
            <a:fillRect/>
          </a:stretch>
        </p:blipFill>
        <p:spPr>
          <a:xfrm>
            <a:off x="7839076" y="5359628"/>
            <a:ext cx="2828925" cy="1390650"/>
          </a:xfrm>
          <a:prstGeom prst="rect">
            <a:avLst/>
          </a:prstGeom>
        </p:spPr>
      </p:pic>
    </p:spTree>
    <p:extLst>
      <p:ext uri="{BB962C8B-B14F-4D97-AF65-F5344CB8AC3E}">
        <p14:creationId xmlns:p14="http://schemas.microsoft.com/office/powerpoint/2010/main" val="259215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checkerboard(across)">
                                      <p:cBhvr>
                                        <p:cTn id="7" dur="500"/>
                                        <p:tgtEl>
                                          <p:spTgt spid="169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11518" y="325571"/>
            <a:ext cx="3822482" cy="830997"/>
          </a:xfrm>
          <a:prstGeom prst="rect">
            <a:avLst/>
          </a:prstGeom>
        </p:spPr>
        <p:txBody>
          <a:bodyPr wrap="square">
            <a:spAutoFit/>
          </a:bodyPr>
          <a:lstStyle/>
          <a:p>
            <a:r>
              <a:rPr lang="en-US" sz="2400" b="1" dirty="0">
                <a:solidFill>
                  <a:srgbClr val="7030A0"/>
                </a:solidFill>
                <a:latin typeface="Times New Roman" pitchFamily="18" charset="0"/>
                <a:cs typeface="Times New Roman" pitchFamily="18" charset="0"/>
              </a:rPr>
              <a:t>B. </a:t>
            </a:r>
            <a:r>
              <a:rPr lang="vi-VN" sz="2400" b="1" dirty="0">
                <a:solidFill>
                  <a:srgbClr val="7030A0"/>
                </a:solidFill>
                <a:latin typeface="Times New Roman" pitchFamily="18" charset="0"/>
                <a:cs typeface="Times New Roman" pitchFamily="18" charset="0"/>
              </a:rPr>
              <a:t>Văn bản Cô Tô</a:t>
            </a:r>
            <a:endParaRPr lang="en-US" sz="2400" b="1" dirty="0">
              <a:solidFill>
                <a:srgbClr val="7030A0"/>
              </a:solidFill>
              <a:latin typeface="Times New Roman" pitchFamily="18" charset="0"/>
              <a:cs typeface="Times New Roman" pitchFamily="18" charset="0"/>
            </a:endParaRPr>
          </a:p>
          <a:p>
            <a:r>
              <a:rPr lang="en-US" sz="2400" b="1" dirty="0">
                <a:solidFill>
                  <a:srgbClr val="7030A0"/>
                </a:solidFill>
                <a:latin typeface="Times New Roman" pitchFamily="18" charset="0"/>
                <a:cs typeface="Times New Roman" pitchFamily="18" charset="0"/>
              </a:rPr>
              <a:t>I. </a:t>
            </a:r>
            <a:r>
              <a:rPr lang="vi-VN" sz="2400" b="1" dirty="0">
                <a:solidFill>
                  <a:srgbClr val="7030A0"/>
                </a:solidFill>
                <a:latin typeface="Times New Roman" pitchFamily="18" charset="0"/>
                <a:cs typeface="Times New Roman" pitchFamily="18" charset="0"/>
              </a:rPr>
              <a:t>Đọc -</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Tìm</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hiểu</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chung</a:t>
            </a:r>
            <a:endParaRPr lang="en-US" sz="2400" b="1" dirty="0">
              <a:solidFill>
                <a:srgbClr val="7030A0"/>
              </a:solidFill>
              <a:latin typeface="Times New Roman" pitchFamily="18" charset="0"/>
              <a:cs typeface="Times New Roman" pitchFamily="18" charset="0"/>
            </a:endParaRPr>
          </a:p>
        </p:txBody>
      </p:sp>
      <p:sp>
        <p:nvSpPr>
          <p:cNvPr id="5" name="Rectangle 4"/>
          <p:cNvSpPr/>
          <p:nvPr/>
        </p:nvSpPr>
        <p:spPr>
          <a:xfrm>
            <a:off x="1725849" y="1142947"/>
            <a:ext cx="1538514" cy="830997"/>
          </a:xfrm>
          <a:prstGeom prst="rect">
            <a:avLst/>
          </a:prstGeom>
        </p:spPr>
        <p:txBody>
          <a:bodyPr wrap="square">
            <a:spAutoFit/>
          </a:bodyPr>
          <a:lstStyle/>
          <a:p>
            <a:r>
              <a:rPr lang="en-US" sz="2400" b="1" dirty="0">
                <a:solidFill>
                  <a:srgbClr val="7030A0"/>
                </a:solidFill>
                <a:latin typeface="Times New Roman" pitchFamily="18" charset="0"/>
                <a:cs typeface="Times New Roman" pitchFamily="18" charset="0"/>
              </a:rPr>
              <a:t>1. </a:t>
            </a:r>
            <a:r>
              <a:rPr lang="vi-VN" sz="2400" b="1" dirty="0">
                <a:solidFill>
                  <a:srgbClr val="7030A0"/>
                </a:solidFill>
                <a:latin typeface="Times New Roman" pitchFamily="18" charset="0"/>
                <a:cs typeface="Times New Roman" pitchFamily="18" charset="0"/>
              </a:rPr>
              <a:t>Đọc</a:t>
            </a:r>
            <a:endParaRPr lang="en-US" sz="2400" b="1" dirty="0">
              <a:solidFill>
                <a:srgbClr val="7030A0"/>
              </a:solidFill>
              <a:latin typeface="Times New Roman" pitchFamily="18" charset="0"/>
              <a:cs typeface="Times New Roman" pitchFamily="18" charset="0"/>
            </a:endParaRPr>
          </a:p>
          <a:p>
            <a:r>
              <a:rPr lang="en-US" sz="2400" b="1" dirty="0">
                <a:solidFill>
                  <a:srgbClr val="7030A0"/>
                </a:solidFill>
                <a:latin typeface="Times New Roman" pitchFamily="18" charset="0"/>
                <a:cs typeface="Times New Roman" pitchFamily="18" charset="0"/>
              </a:rPr>
              <a:t>2. </a:t>
            </a:r>
            <a:r>
              <a:rPr lang="en-US" sz="2400" b="1" dirty="0" err="1">
                <a:solidFill>
                  <a:srgbClr val="7030A0"/>
                </a:solidFill>
                <a:latin typeface="Times New Roman" pitchFamily="18" charset="0"/>
                <a:cs typeface="Times New Roman" pitchFamily="18" charset="0"/>
              </a:rPr>
              <a:t>Tác</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giả</a:t>
            </a:r>
            <a:endParaRPr lang="en-US" sz="2400" b="1" dirty="0">
              <a:solidFill>
                <a:srgbClr val="7030A0"/>
              </a:solidFill>
              <a:latin typeface="Times New Roman" pitchFamily="18" charset="0"/>
              <a:cs typeface="Times New Roman" pitchFamily="18" charset="0"/>
            </a:endParaRPr>
          </a:p>
        </p:txBody>
      </p:sp>
      <p:sp>
        <p:nvSpPr>
          <p:cNvPr id="6" name="Rectangle 5"/>
          <p:cNvSpPr/>
          <p:nvPr/>
        </p:nvSpPr>
        <p:spPr>
          <a:xfrm>
            <a:off x="7543800" y="1207537"/>
            <a:ext cx="3048000" cy="1200329"/>
          </a:xfrm>
          <a:prstGeom prst="rect">
            <a:avLst/>
          </a:prstGeom>
        </p:spPr>
        <p:txBody>
          <a:bodyPr wrap="square">
            <a:spAutoFit/>
          </a:bodyPr>
          <a:lstStyle/>
          <a:p>
            <a:pPr algn="just"/>
            <a:r>
              <a:rPr lang="vi-VN" sz="2400" dirty="0">
                <a:solidFill>
                  <a:srgbClr val="FF0000"/>
                </a:solidFill>
                <a:latin typeface="Times New Roman" pitchFamily="18" charset="0"/>
                <a:cs typeface="Times New Roman" pitchFamily="18" charset="0"/>
              </a:rPr>
              <a:t>Giới thiệu đôi nét về tác </a:t>
            </a:r>
            <a:r>
              <a:rPr lang="vi-VN" sz="2400">
                <a:solidFill>
                  <a:srgbClr val="FF0000"/>
                </a:solidFill>
                <a:latin typeface="Times New Roman" pitchFamily="18" charset="0"/>
                <a:cs typeface="Times New Roman" pitchFamily="18" charset="0"/>
              </a:rPr>
              <a:t>giả </a:t>
            </a:r>
            <a:r>
              <a:rPr lang="vi-VN" sz="2400">
                <a:solidFill>
                  <a:srgbClr val="FF0000"/>
                </a:solidFill>
                <a:latin typeface="Times New Roman" pitchFamily="18" charset="0"/>
                <a:cs typeface="Times New Roman" pitchFamily="18" charset="0"/>
              </a:rPr>
              <a:t>Nguyễn Tuân và </a:t>
            </a:r>
            <a:r>
              <a:rPr lang="vi-VN" sz="2400" dirty="0">
                <a:solidFill>
                  <a:srgbClr val="FF0000"/>
                </a:solidFill>
                <a:latin typeface="Times New Roman" pitchFamily="18" charset="0"/>
                <a:cs typeface="Times New Roman" pitchFamily="18" charset="0"/>
              </a:rPr>
              <a:t>tác phẩm?</a:t>
            </a:r>
            <a:endParaRPr lang="en-US" sz="2400"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436" y="2590800"/>
            <a:ext cx="2784764"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7"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171396">
            <a:off x="3438456" y="1079602"/>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11518" y="1981200"/>
            <a:ext cx="6032282" cy="2862322"/>
          </a:xfrm>
          <a:prstGeom prst="rect">
            <a:avLst/>
          </a:prstGeom>
        </p:spPr>
        <p:txBody>
          <a:bodyPr wrap="square">
            <a:spAutoFit/>
          </a:bodyPr>
          <a:lstStyle/>
          <a:p>
            <a:pPr algn="just">
              <a:lnSpc>
                <a:spcPct val="150000"/>
              </a:lnSpc>
              <a:tabLst>
                <a:tab pos="90170" algn="l"/>
                <a:tab pos="180340" algn="l"/>
              </a:tabLst>
            </a:pP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Họ</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tên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Nguyễn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Tuân</a:t>
            </a:r>
            <a:r>
              <a:rPr lang="en-US" sz="2400" dirty="0">
                <a:solidFill>
                  <a:prstClr val="black"/>
                </a:solidFill>
                <a:latin typeface="Times New Roman"/>
                <a:ea typeface="Times New Roman"/>
                <a:cs typeface="Times New Roman"/>
              </a:rPr>
              <a:t> </a:t>
            </a:r>
            <a:r>
              <a:rPr lang="en-US" sz="2400" dirty="0">
                <a:solidFill>
                  <a:prstClr val="black"/>
                </a:solidFill>
                <a:latin typeface="Times New Roman"/>
                <a:ea typeface="Times New Roman"/>
                <a:cs typeface="Times New Roman"/>
              </a:rPr>
              <a:t>(</a:t>
            </a:r>
            <a:r>
              <a:rPr lang="en-US" sz="2000" dirty="0">
                <a:solidFill>
                  <a:prstClr val="black"/>
                </a:solidFill>
                <a:latin typeface="Times New Roman"/>
                <a:ea typeface="Times New Roman"/>
                <a:cs typeface="Times New Roman"/>
              </a:rPr>
              <a:t> 1910 – 1987)</a:t>
            </a:r>
            <a:endParaRPr lang="en-US" sz="2000" dirty="0">
              <a:solidFill>
                <a:prstClr val="black"/>
              </a:solidFill>
              <a:latin typeface=".VnTime"/>
              <a:ea typeface="Times New Roman"/>
              <a:cs typeface="Times New Roman"/>
            </a:endParaRPr>
          </a:p>
          <a:p>
            <a:pPr algn="just">
              <a:lnSpc>
                <a:spcPct val="150000"/>
              </a:lnSpc>
              <a:tabLst>
                <a:tab pos="90170" algn="l"/>
                <a:tab pos="180340" algn="l"/>
              </a:tabLst>
            </a:pP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Quê</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quán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Nội</a:t>
            </a:r>
            <a:r>
              <a:rPr lang="en-US" sz="2400" dirty="0">
                <a:solidFill>
                  <a:prstClr val="black"/>
                </a:solidFill>
                <a:latin typeface="Times New Roman"/>
                <a:ea typeface="Times New Roman"/>
                <a:cs typeface="Times New Roman"/>
              </a:rPr>
              <a:t>;</a:t>
            </a:r>
            <a:endParaRPr lang="en-US" sz="2000" dirty="0">
              <a:solidFill>
                <a:prstClr val="black"/>
              </a:solidFill>
              <a:latin typeface=".VnTime"/>
              <a:ea typeface="Times New Roman"/>
              <a:cs typeface="Times New Roman"/>
            </a:endParaRPr>
          </a:p>
          <a:p>
            <a:pPr marL="342900" indent="-342900" algn="just">
              <a:lnSpc>
                <a:spcPct val="150000"/>
              </a:lnSpc>
              <a:buFontTx/>
              <a:buChar char="-"/>
              <a:tabLst>
                <a:tab pos="90170" algn="l"/>
                <a:tab pos="180340" algn="l"/>
              </a:tabLst>
            </a:pPr>
            <a:r>
              <a:rPr lang="en-US" sz="2400" dirty="0" err="1">
                <a:solidFill>
                  <a:prstClr val="black"/>
                </a:solidFill>
                <a:latin typeface="Times New Roman"/>
                <a:ea typeface="Times New Roman"/>
                <a:cs typeface="Times New Roman"/>
              </a:rPr>
              <a:t>Ông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có</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phong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cách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độc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đáo</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lối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tài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hoa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cách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dùng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từ</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ngữ</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đặc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sắc</a:t>
            </a:r>
            <a:r>
              <a:rPr lang="en-US" sz="2400" dirty="0">
                <a:solidFill>
                  <a:prstClr val="black"/>
                </a:solidFill>
                <a:latin typeface="Times New Roman"/>
                <a:ea typeface="Times New Roman"/>
                <a:cs typeface="Times New Roman"/>
              </a:rPr>
              <a:t>. </a:t>
            </a:r>
            <a:endParaRPr lang="en-US" sz="2400" dirty="0">
              <a:solidFill>
                <a:prstClr val="black"/>
              </a:solidFill>
              <a:latin typeface="Times New Roman"/>
              <a:ea typeface="Times New Roman"/>
              <a:cs typeface="Times New Roman"/>
            </a:endParaRPr>
          </a:p>
          <a:p>
            <a:pPr marL="342900" indent="-342900" algn="just">
              <a:lnSpc>
                <a:spcPct val="150000"/>
              </a:lnSpc>
              <a:buFontTx/>
              <a:buChar char="-"/>
              <a:tabLst>
                <a:tab pos="90170" algn="l"/>
                <a:tab pos="180340" algn="l"/>
              </a:tabLst>
            </a:pPr>
            <a:r>
              <a:rPr lang="en-US" sz="2400" dirty="0" err="1">
                <a:solidFill>
                  <a:prstClr val="black"/>
                </a:solidFill>
                <a:latin typeface="Times New Roman"/>
                <a:ea typeface="Times New Roman"/>
                <a:cs typeface="Times New Roman"/>
              </a:rPr>
              <a:t>S</a:t>
            </a:r>
            <a:r>
              <a:rPr lang="en-US" sz="2400" dirty="0" err="1">
                <a:solidFill>
                  <a:prstClr val="black"/>
                </a:solidFill>
                <a:latin typeface="Times New Roman"/>
                <a:ea typeface="Times New Roman"/>
                <a:cs typeface="Times New Roman"/>
              </a:rPr>
              <a:t>ở</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trường</a:t>
            </a:r>
            <a:r>
              <a:rPr lang="en-US" sz="2400" dirty="0">
                <a:solidFill>
                  <a:prstClr val="black"/>
                </a:solidFill>
                <a:latin typeface="Times New Roman"/>
                <a:ea typeface="Times New Roman"/>
                <a:cs typeface="Times New Roman"/>
              </a:rPr>
              <a:t> </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là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kí</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truyện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ngắn</a:t>
            </a:r>
            <a:r>
              <a:rPr lang="en-US" sz="2400" dirty="0">
                <a:solidFill>
                  <a:prstClr val="black"/>
                </a:solidFill>
                <a:latin typeface="Times New Roman"/>
                <a:ea typeface="Times New Roman"/>
                <a:cs typeface="Times New Roman"/>
              </a:rPr>
              <a:t>.</a:t>
            </a:r>
          </a:p>
        </p:txBody>
      </p:sp>
      <p:sp>
        <p:nvSpPr>
          <p:cNvPr id="4" name="Rectangle 3"/>
          <p:cNvSpPr/>
          <p:nvPr/>
        </p:nvSpPr>
        <p:spPr>
          <a:xfrm>
            <a:off x="8224204" y="5670890"/>
            <a:ext cx="1711431" cy="400110"/>
          </a:xfrm>
          <a:prstGeom prst="rect">
            <a:avLst/>
          </a:prstGeom>
          <a:ln>
            <a:solidFill>
              <a:srgbClr val="00B0F0"/>
            </a:solidFill>
          </a:ln>
        </p:spPr>
        <p:txBody>
          <a:bodyPr wrap="none">
            <a:spAutoFit/>
          </a:bodyPr>
          <a:lstStyle/>
          <a:p>
            <a:r>
              <a:rPr lang="vi-VN" sz="2000" b="1" dirty="0">
                <a:solidFill>
                  <a:srgbClr val="FF0000"/>
                </a:solidFill>
                <a:latin typeface="Times New Roman" pitchFamily="18" charset="0"/>
                <a:cs typeface="Times New Roman" pitchFamily="18" charset="0"/>
              </a:rPr>
              <a:t>Nguyễn Tuân </a:t>
            </a:r>
            <a:endParaRPr lang="en-US" sz="2000" b="1" dirty="0"/>
          </a:p>
        </p:txBody>
      </p:sp>
    </p:spTree>
    <p:extLst>
      <p:ext uri="{BB962C8B-B14F-4D97-AF65-F5344CB8AC3E}">
        <p14:creationId xmlns:p14="http://schemas.microsoft.com/office/powerpoint/2010/main" val="41715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4021</Words>
  <Application>Microsoft Office PowerPoint</Application>
  <PresentationFormat>Widescreen</PresentationFormat>
  <Paragraphs>404</Paragraphs>
  <Slides>55</Slides>
  <Notes>13</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55</vt:i4>
      </vt:variant>
    </vt:vector>
  </HeadingPairs>
  <TitlesOfParts>
    <vt:vector size="77" baseType="lpstr">
      <vt:lpstr>.VnTifani Heavy</vt:lpstr>
      <vt:lpstr>.VnTifani HeavyH</vt:lpstr>
      <vt:lpstr>.VnTime</vt:lpstr>
      <vt:lpstr>Anaheim</vt:lpstr>
      <vt:lpstr>arial</vt:lpstr>
      <vt:lpstr>arial</vt:lpstr>
      <vt:lpstr>Bahianita</vt:lpstr>
      <vt:lpstr>Bebas Neue</vt:lpstr>
      <vt:lpstr>Calibri</vt:lpstr>
      <vt:lpstr>Calibri Light</vt:lpstr>
      <vt:lpstr>Comfortaa</vt:lpstr>
      <vt:lpstr>Fredoka One</vt:lpstr>
      <vt:lpstr>Quicksand Light</vt:lpstr>
      <vt:lpstr>Roboto</vt:lpstr>
      <vt:lpstr>Roboto Condensed Light</vt:lpstr>
      <vt:lpstr>Tahoma</vt:lpstr>
      <vt:lpstr>Times New Roman</vt:lpstr>
      <vt:lpstr>Verdana</vt:lpstr>
      <vt:lpstr>VNI Times</vt:lpstr>
      <vt:lpstr>VnTimes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Bố cục 4 phần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Sự dữ dội của trận bão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Cảnh Cô Tô yên ả, tinh khôi sau cơn bão</vt:lpstr>
      <vt:lpstr>2. Cảnh Cô Tô yên ả, tinh khôi sau cơn bão</vt:lpstr>
      <vt:lpstr>c. Cảnh mặt trời mọc trên biển, đảo Cô Tô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 Vận dụng</vt:lpstr>
      <vt:lpstr>PowerPoint Presentation</vt:lpstr>
      <vt:lpstr>Luyện tập – Vận dụng</vt:lpstr>
      <vt:lpstr>Củng cố-  về nhà: * Củng cố: Gv hệ  hống nội dun g bài học. HS đọc phần tổng kết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2024-01-16T09:33:51Z</dcterms:created>
  <dcterms:modified xsi:type="dcterms:W3CDTF">2024-01-16T09:34:53Z</dcterms:modified>
</cp:coreProperties>
</file>