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 id="2147483656"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Lst>
  <p:sldSz cy="5143500" cx="9144000"/>
  <p:notesSz cx="6858000" cy="9144000"/>
  <p:embeddedFontLst>
    <p:embeddedFont>
      <p:font typeface="Nunito SemiBold"/>
      <p:regular r:id="rId40"/>
      <p:bold r:id="rId41"/>
      <p:italic r:id="rId42"/>
      <p:boldItalic r:id="rId43"/>
    </p:embeddedFont>
    <p:embeddedFont>
      <p:font typeface="Amatic SC"/>
      <p:regular r:id="rId44"/>
      <p:bold r:id="rId45"/>
    </p:embeddedFont>
    <p:embeddedFont>
      <p:font typeface="Nunito"/>
      <p:regular r:id="rId46"/>
      <p:bold r:id="rId47"/>
      <p:italic r:id="rId48"/>
      <p:boldItalic r:id="rId49"/>
    </p:embeddedFont>
    <p:embeddedFont>
      <p:font typeface="Arvo"/>
      <p:regular r:id="rId50"/>
      <p:bold r:id="rId51"/>
      <p:italic r:id="rId52"/>
      <p:boldItalic r:id="rId53"/>
    </p:embeddedFont>
    <p:embeddedFont>
      <p:font typeface="Roboto Condensed"/>
      <p:regular r:id="rId54"/>
      <p:bold r:id="rId55"/>
      <p:italic r:id="rId56"/>
      <p:boldItalic r:id="rId57"/>
    </p:embeddedFont>
    <p:embeddedFont>
      <p:font typeface="Tahoma"/>
      <p:regular r:id="rId58"/>
      <p:bold r:id="rId59"/>
    </p:embeddedFont>
    <p:embeddedFont>
      <p:font typeface="Roboto Condensed Light"/>
      <p:regular r:id="rId60"/>
      <p:bold r:id="rId61"/>
      <p:italic r:id="rId62"/>
      <p:boldItalic r:id="rId6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64" roundtripDataSignature="AMtx7mi9MFk5MgGI+GYH8zSoc25w8SLec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0194CA6-D357-47AE-9A8E-EF9259A8FBD6}">
  <a:tblStyle styleId="{30194CA6-D357-47AE-9A8E-EF9259A8FBD6}" styleName="Table_0">
    <a:wholeTbl>
      <a:tcTxStyle b="off" i="off">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725558C3-64B7-435D-BC15-1D7EA1366137}"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EFE6"/>
          </a:solidFill>
        </a:fill>
      </a:tcStyle>
    </a:wholeTbl>
    <a:band1H>
      <a:tcTxStyle/>
      <a:tcStyle>
        <a:fill>
          <a:solidFill>
            <a:srgbClr val="FFDDCA"/>
          </a:solidFill>
        </a:fill>
      </a:tcStyle>
    </a:band1H>
    <a:band2H>
      <a:tcTxStyle/>
    </a:band2H>
    <a:band1V>
      <a:tcTxStyle/>
      <a:tcStyle>
        <a:fill>
          <a:solidFill>
            <a:srgbClr val="FFDDCA"/>
          </a:solidFill>
        </a:fill>
      </a:tcStyle>
    </a:band1V>
    <a:band2V>
      <a:tcTxStyle/>
    </a:band2V>
    <a:lastCol>
      <a:tcTxStyle b="on" i="off">
        <a:font>
          <a:latin typeface="Arial"/>
          <a:ea typeface="Arial"/>
          <a:cs typeface="Arial"/>
        </a:font>
        <a:schemeClr val="lt1"/>
      </a:tcTxStyle>
      <a:tcStyle>
        <a:fill>
          <a:solidFill>
            <a:schemeClr val="accent5"/>
          </a:solidFill>
        </a:fill>
      </a:tcStyle>
    </a:lastCol>
    <a:firstCol>
      <a:tcTxStyle b="on" i="off">
        <a:font>
          <a:latin typeface="Arial"/>
          <a:ea typeface="Arial"/>
          <a:cs typeface="Arial"/>
        </a:font>
        <a:schemeClr val="lt1"/>
      </a:tcTxStyle>
      <a:tcStyle>
        <a:fill>
          <a:solidFill>
            <a:schemeClr val="accent5"/>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5"/>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5"/>
          </a:solidFill>
        </a:fill>
      </a:tcStyle>
    </a:firstRow>
    <a:neCell>
      <a:tcTxStyle/>
    </a:neCell>
    <a:nwCell>
      <a:tcTxStyle/>
    </a:nwCell>
  </a:tblStyle>
  <a:tblStyle styleId="{45A13DAF-3B31-4017-914F-7C82BE4D6819}" styleName="Table_2">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EF1F5"/>
          </a:solidFill>
        </a:fill>
      </a:tcStyle>
    </a:wholeTbl>
    <a:band1H>
      <a:tcTxStyle/>
      <a:tcStyle>
        <a:fill>
          <a:solidFill>
            <a:srgbClr val="DBE1EB"/>
          </a:solidFill>
        </a:fill>
      </a:tcStyle>
    </a:band1H>
    <a:band2H>
      <a:tcTxStyle/>
    </a:band2H>
    <a:band1V>
      <a:tcTxStyle/>
      <a:tcStyle>
        <a:fill>
          <a:solidFill>
            <a:srgbClr val="DBE1EB"/>
          </a:solidFill>
        </a:fill>
      </a:tcStyle>
    </a:band1V>
    <a:band2V>
      <a:tcTxStyle/>
    </a:band2V>
    <a:lastCol>
      <a:tcTxStyle b="on" i="off">
        <a:font>
          <a:latin typeface="Arial"/>
          <a:ea typeface="Arial"/>
          <a:cs typeface="Arial"/>
        </a:font>
        <a:schemeClr val="lt1"/>
      </a:tcTxStyle>
      <a:tcStyle>
        <a:fill>
          <a:solidFill>
            <a:schemeClr val="accent3"/>
          </a:solidFill>
        </a:fill>
      </a:tcStyle>
    </a:lastCol>
    <a:firstCol>
      <a:tcTxStyle b="on" i="off">
        <a:font>
          <a:latin typeface="Arial"/>
          <a:ea typeface="Arial"/>
          <a:cs typeface="Arial"/>
        </a:font>
        <a:schemeClr val="lt1"/>
      </a:tcTxStyle>
      <a:tcStyle>
        <a:fill>
          <a:solidFill>
            <a:schemeClr val="accent3"/>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3"/>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3"/>
          </a:solidFill>
        </a:fill>
      </a:tcStyle>
    </a:firstRow>
    <a:neCell>
      <a:tcTxStyle/>
    </a:neCell>
    <a:nwCell>
      <a:tcTxStyle/>
    </a:nwCell>
  </a:tblStyle>
  <a:tblStyle styleId="{FC88D9C9-17B5-4510-96D3-4BC0D905FFFE}" styleName="Table_3">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7EBE6"/>
          </a:solidFill>
        </a:fill>
      </a:tcStyle>
    </a:wholeTbl>
    <a:band1H>
      <a:tcTxStyle/>
      <a:tcStyle>
        <a:fill>
          <a:solidFill>
            <a:srgbClr val="EED4CA"/>
          </a:solidFill>
        </a:fill>
      </a:tcStyle>
    </a:band1H>
    <a:band2H>
      <a:tcTxStyle/>
    </a:band2H>
    <a:band1V>
      <a:tcTxStyle/>
      <a:tcStyle>
        <a:fill>
          <a:solidFill>
            <a:srgbClr val="EED4CA"/>
          </a:solidFill>
        </a:fill>
      </a:tcStyle>
    </a:band1V>
    <a:band2V>
      <a:tcTxStyle/>
    </a:band2V>
    <a:lastCol>
      <a:tcTxStyle b="on" i="off">
        <a:font>
          <a:latin typeface="Arial"/>
          <a:ea typeface="Arial"/>
          <a:cs typeface="Arial"/>
        </a:font>
        <a:schemeClr val="lt1"/>
      </a:tcTxStyle>
      <a:tcStyle>
        <a:fill>
          <a:solidFill>
            <a:schemeClr val="accent6"/>
          </a:solidFill>
        </a:fill>
      </a:tcStyle>
    </a:lastCol>
    <a:firstCol>
      <a:tcTxStyle b="on" i="off">
        <a:font>
          <a:latin typeface="Arial"/>
          <a:ea typeface="Arial"/>
          <a:cs typeface="Arial"/>
        </a:font>
        <a:schemeClr val="lt1"/>
      </a:tcTxStyle>
      <a:tcStyle>
        <a:fill>
          <a:solidFill>
            <a:schemeClr val="accent6"/>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6"/>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6"/>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NunitoSemiBold-regular.fntdata"/><Relationship Id="rId42" Type="http://schemas.openxmlformats.org/officeDocument/2006/relationships/font" Target="fonts/NunitoSemiBold-italic.fntdata"/><Relationship Id="rId41" Type="http://schemas.openxmlformats.org/officeDocument/2006/relationships/font" Target="fonts/NunitoSemiBold-bold.fntdata"/><Relationship Id="rId44" Type="http://schemas.openxmlformats.org/officeDocument/2006/relationships/font" Target="fonts/AmaticSC-regular.fntdata"/><Relationship Id="rId43" Type="http://schemas.openxmlformats.org/officeDocument/2006/relationships/font" Target="fonts/NunitoSemiBold-boldItalic.fntdata"/><Relationship Id="rId46" Type="http://schemas.openxmlformats.org/officeDocument/2006/relationships/font" Target="fonts/Nunito-regular.fntdata"/><Relationship Id="rId45" Type="http://schemas.openxmlformats.org/officeDocument/2006/relationships/font" Target="fonts/AmaticSC-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Nunito-italic.fntdata"/><Relationship Id="rId47" Type="http://schemas.openxmlformats.org/officeDocument/2006/relationships/font" Target="fonts/Nunito-bold.fntdata"/><Relationship Id="rId49" Type="http://schemas.openxmlformats.org/officeDocument/2006/relationships/font" Target="fonts/Nunito-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font" Target="fonts/RobotoCondensedLight-italic.fntdata"/><Relationship Id="rId61" Type="http://schemas.openxmlformats.org/officeDocument/2006/relationships/font" Target="fonts/RobotoCondensedLight-bold.fntdata"/><Relationship Id="rId20" Type="http://schemas.openxmlformats.org/officeDocument/2006/relationships/slide" Target="slides/slide13.xml"/><Relationship Id="rId64" Type="http://customschemas.google.com/relationships/presentationmetadata" Target="metadata"/><Relationship Id="rId63" Type="http://schemas.openxmlformats.org/officeDocument/2006/relationships/font" Target="fonts/RobotoCondensedLight-boldItalic.fnt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font" Target="fonts/RobotoCondensedLight-regular.fnt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Arvo-bold.fntdata"/><Relationship Id="rId50" Type="http://schemas.openxmlformats.org/officeDocument/2006/relationships/font" Target="fonts/Arvo-regular.fntdata"/><Relationship Id="rId53" Type="http://schemas.openxmlformats.org/officeDocument/2006/relationships/font" Target="fonts/Arvo-boldItalic.fntdata"/><Relationship Id="rId52" Type="http://schemas.openxmlformats.org/officeDocument/2006/relationships/font" Target="fonts/Arvo-italic.fntdata"/><Relationship Id="rId11" Type="http://schemas.openxmlformats.org/officeDocument/2006/relationships/slide" Target="slides/slide4.xml"/><Relationship Id="rId55" Type="http://schemas.openxmlformats.org/officeDocument/2006/relationships/font" Target="fonts/RobotoCondensed-bold.fntdata"/><Relationship Id="rId10" Type="http://schemas.openxmlformats.org/officeDocument/2006/relationships/slide" Target="slides/slide3.xml"/><Relationship Id="rId54" Type="http://schemas.openxmlformats.org/officeDocument/2006/relationships/font" Target="fonts/RobotoCondensed-regular.fntdata"/><Relationship Id="rId13" Type="http://schemas.openxmlformats.org/officeDocument/2006/relationships/slide" Target="slides/slide6.xml"/><Relationship Id="rId57" Type="http://schemas.openxmlformats.org/officeDocument/2006/relationships/font" Target="fonts/RobotoCondensed-boldItalic.fntdata"/><Relationship Id="rId12" Type="http://schemas.openxmlformats.org/officeDocument/2006/relationships/slide" Target="slides/slide5.xml"/><Relationship Id="rId56" Type="http://schemas.openxmlformats.org/officeDocument/2006/relationships/font" Target="fonts/RobotoCondensed-italic.fntdata"/><Relationship Id="rId15" Type="http://schemas.openxmlformats.org/officeDocument/2006/relationships/slide" Target="slides/slide8.xml"/><Relationship Id="rId59" Type="http://schemas.openxmlformats.org/officeDocument/2006/relationships/font" Target="fonts/Tahoma-bold.fntdata"/><Relationship Id="rId14" Type="http://schemas.openxmlformats.org/officeDocument/2006/relationships/slide" Target="slides/slide7.xml"/><Relationship Id="rId58" Type="http://schemas.openxmlformats.org/officeDocument/2006/relationships/font" Target="fonts/Tahoma-regular.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6" name="Google Shape;30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1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5" name="Google Shape;43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2" name="Google Shape;442;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8" name="Google Shape;48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4" name="Shape 514"/>
        <p:cNvGrpSpPr/>
        <p:nvPr/>
      </p:nvGrpSpPr>
      <p:grpSpPr>
        <a:xfrm>
          <a:off x="0" y="0"/>
          <a:ext cx="0" cy="0"/>
          <a:chOff x="0" y="0"/>
          <a:chExt cx="0" cy="0"/>
        </a:xfrm>
      </p:grpSpPr>
      <p:sp>
        <p:nvSpPr>
          <p:cNvPr id="515" name="Google Shape;51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4" name="Google Shape;53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1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9" name="Shape 309"/>
        <p:cNvGrpSpPr/>
        <p:nvPr/>
      </p:nvGrpSpPr>
      <p:grpSpPr>
        <a:xfrm>
          <a:off x="0" y="0"/>
          <a:ext cx="0" cy="0"/>
          <a:chOff x="0" y="0"/>
          <a:chExt cx="0" cy="0"/>
        </a:xfrm>
      </p:grpSpPr>
      <p:sp>
        <p:nvSpPr>
          <p:cNvPr id="310" name="Google Shape;31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1" name="Google Shape;58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2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9" name="Google Shape;629;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2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0" name="Google Shape;32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3" name="Shape 703"/>
        <p:cNvGrpSpPr/>
        <p:nvPr/>
      </p:nvGrpSpPr>
      <p:grpSpPr>
        <a:xfrm>
          <a:off x="0" y="0"/>
          <a:ext cx="0" cy="0"/>
          <a:chOff x="0" y="0"/>
          <a:chExt cx="0" cy="0"/>
        </a:xfrm>
      </p:grpSpPr>
      <p:sp>
        <p:nvSpPr>
          <p:cNvPr id="704" name="Google Shape;704;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5" name="Google Shape;705;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4" name="Shape 714"/>
        <p:cNvGrpSpPr/>
        <p:nvPr/>
      </p:nvGrpSpPr>
      <p:grpSpPr>
        <a:xfrm>
          <a:off x="0" y="0"/>
          <a:ext cx="0" cy="0"/>
          <a:chOff x="0" y="0"/>
          <a:chExt cx="0" cy="0"/>
        </a:xfrm>
      </p:grpSpPr>
      <p:sp>
        <p:nvSpPr>
          <p:cNvPr id="715" name="Google Shape;715;p3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6" name="Google Shape;716;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7" name="Google Shape;32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1" name="Google Shape;35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4" name="Google Shape;37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3" name="Google Shape;38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34"/>
          <p:cNvSpPr/>
          <p:nvPr/>
        </p:nvSpPr>
        <p:spPr>
          <a:xfrm>
            <a:off x="7544483" y="657775"/>
            <a:ext cx="1299300" cy="432900"/>
          </a:xfrm>
          <a:prstGeom prst="triangle">
            <a:avLst>
              <a:gd fmla="val 32425"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vo"/>
              <a:ea typeface="Arvo"/>
              <a:cs typeface="Arvo"/>
              <a:sym typeface="Arvo"/>
            </a:endParaRPr>
          </a:p>
        </p:txBody>
      </p:sp>
      <p:grpSp>
        <p:nvGrpSpPr>
          <p:cNvPr id="11" name="Google Shape;11;p34"/>
          <p:cNvGrpSpPr/>
          <p:nvPr/>
        </p:nvGrpSpPr>
        <p:grpSpPr>
          <a:xfrm>
            <a:off x="0" y="-7088"/>
            <a:ext cx="8661398" cy="5150588"/>
            <a:chOff x="0" y="-7088"/>
            <a:chExt cx="8661398" cy="5150588"/>
          </a:xfrm>
        </p:grpSpPr>
        <p:sp>
          <p:nvSpPr>
            <p:cNvPr id="12" name="Google Shape;12;p34"/>
            <p:cNvSpPr/>
            <p:nvPr/>
          </p:nvSpPr>
          <p:spPr>
            <a:xfrm>
              <a:off x="0" y="0"/>
              <a:ext cx="3525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34"/>
            <p:cNvSpPr/>
            <p:nvPr/>
          </p:nvSpPr>
          <p:spPr>
            <a:xfrm flipH="1" rot="10800000">
              <a:off x="3517898" y="-7088"/>
              <a:ext cx="5143500" cy="5143500"/>
            </a:xfrm>
            <a:prstGeom prst="rtTriangle">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vo"/>
                <a:ea typeface="Arvo"/>
                <a:cs typeface="Arvo"/>
                <a:sym typeface="Arvo"/>
              </a:endParaRPr>
            </a:p>
          </p:txBody>
        </p:sp>
      </p:grpSp>
      <p:grpSp>
        <p:nvGrpSpPr>
          <p:cNvPr id="14" name="Google Shape;14;p34"/>
          <p:cNvGrpSpPr/>
          <p:nvPr/>
        </p:nvGrpSpPr>
        <p:grpSpPr>
          <a:xfrm flipH="1" rot="10800000">
            <a:off x="1" y="1090763"/>
            <a:ext cx="8847502" cy="2961975"/>
            <a:chOff x="-8178042" y="-4493254"/>
            <a:chExt cx="19483597" cy="6522736"/>
          </a:xfrm>
        </p:grpSpPr>
        <p:sp>
          <p:nvSpPr>
            <p:cNvPr id="15" name="Google Shape;15;p34"/>
            <p:cNvSpPr/>
            <p:nvPr/>
          </p:nvSpPr>
          <p:spPr>
            <a:xfrm>
              <a:off x="-8178042" y="-4493118"/>
              <a:ext cx="12968400" cy="6522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vo"/>
                <a:ea typeface="Arvo"/>
                <a:cs typeface="Arvo"/>
                <a:sym typeface="Arvo"/>
              </a:endParaRPr>
            </a:p>
          </p:txBody>
        </p:sp>
        <p:sp>
          <p:nvSpPr>
            <p:cNvPr id="16" name="Google Shape;16;p34"/>
            <p:cNvSpPr/>
            <p:nvPr/>
          </p:nvSpPr>
          <p:spPr>
            <a:xfrm>
              <a:off x="4782955" y="-4493254"/>
              <a:ext cx="6522600" cy="6522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vo"/>
                <a:ea typeface="Arvo"/>
                <a:cs typeface="Arvo"/>
                <a:sym typeface="Arvo"/>
              </a:endParaRPr>
            </a:p>
          </p:txBody>
        </p:sp>
      </p:grpSp>
      <p:grpSp>
        <p:nvGrpSpPr>
          <p:cNvPr id="17" name="Google Shape;17;p34"/>
          <p:cNvGrpSpPr/>
          <p:nvPr/>
        </p:nvGrpSpPr>
        <p:grpSpPr>
          <a:xfrm>
            <a:off x="3677236" y="4278349"/>
            <a:ext cx="5480828" cy="432996"/>
            <a:chOff x="5582265" y="4646738"/>
            <a:chExt cx="5480828" cy="432996"/>
          </a:xfrm>
        </p:grpSpPr>
        <p:sp>
          <p:nvSpPr>
            <p:cNvPr id="18" name="Google Shape;18;p34"/>
            <p:cNvSpPr/>
            <p:nvPr/>
          </p:nvSpPr>
          <p:spPr>
            <a:xfrm rot="10800000">
              <a:off x="5582265" y="4948334"/>
              <a:ext cx="394200" cy="131400"/>
            </a:xfrm>
            <a:prstGeom prst="triangle">
              <a:avLst>
                <a:gd fmla="val 32425"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 name="Google Shape;19;p34"/>
            <p:cNvGrpSpPr/>
            <p:nvPr/>
          </p:nvGrpSpPr>
          <p:grpSpPr>
            <a:xfrm flipH="1">
              <a:off x="5585232" y="4646738"/>
              <a:ext cx="5477861" cy="304551"/>
              <a:chOff x="-24158748" y="330075"/>
              <a:chExt cx="30568423" cy="1699506"/>
            </a:xfrm>
          </p:grpSpPr>
          <p:sp>
            <p:nvSpPr>
              <p:cNvPr id="20" name="Google Shape;20;p34"/>
              <p:cNvSpPr/>
              <p:nvPr/>
            </p:nvSpPr>
            <p:spPr>
              <a:xfrm>
                <a:off x="-24158748" y="330081"/>
                <a:ext cx="28907999" cy="16995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34"/>
              <p:cNvSpPr/>
              <p:nvPr/>
            </p:nvSpPr>
            <p:spPr>
              <a:xfrm>
                <a:off x="4710175" y="330075"/>
                <a:ext cx="1699500" cy="16995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2" name="Google Shape;22;p34"/>
          <p:cNvSpPr txBox="1"/>
          <p:nvPr>
            <p:ph type="ctrTitle"/>
          </p:nvPr>
        </p:nvSpPr>
        <p:spPr>
          <a:xfrm>
            <a:off x="685800" y="1090750"/>
            <a:ext cx="5367900" cy="29619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Subtitle">
    <p:spTree>
      <p:nvGrpSpPr>
        <p:cNvPr id="171" name="Shape 171"/>
        <p:cNvGrpSpPr/>
        <p:nvPr/>
      </p:nvGrpSpPr>
      <p:grpSpPr>
        <a:xfrm>
          <a:off x="0" y="0"/>
          <a:ext cx="0" cy="0"/>
          <a:chOff x="0" y="0"/>
          <a:chExt cx="0" cy="0"/>
        </a:xfrm>
      </p:grpSpPr>
      <p:sp>
        <p:nvSpPr>
          <p:cNvPr id="172" name="Google Shape;172;p44"/>
          <p:cNvSpPr/>
          <p:nvPr/>
        </p:nvSpPr>
        <p:spPr>
          <a:xfrm rot="-898861">
            <a:off x="739797" y="433628"/>
            <a:ext cx="1461825" cy="1605908"/>
          </a:xfrm>
          <a:custGeom>
            <a:rect b="b" l="l" r="r" t="t"/>
            <a:pathLst>
              <a:path extrusionOk="0" h="507799" w="462239">
                <a:moveTo>
                  <a:pt x="459973" y="179541"/>
                </a:moveTo>
                <a:cubicBezTo>
                  <a:pt x="458636" y="122779"/>
                  <a:pt x="461727" y="55887"/>
                  <a:pt x="399242" y="30652"/>
                </a:cubicBezTo>
                <a:cubicBezTo>
                  <a:pt x="293347" y="-13921"/>
                  <a:pt x="170306" y="-1205"/>
                  <a:pt x="59171" y="14844"/>
                </a:cubicBezTo>
                <a:cubicBezTo>
                  <a:pt x="33585" y="19514"/>
                  <a:pt x="9512" y="39816"/>
                  <a:pt x="8569" y="67090"/>
                </a:cubicBezTo>
                <a:cubicBezTo>
                  <a:pt x="-7195" y="174126"/>
                  <a:pt x="2605" y="285590"/>
                  <a:pt x="7933" y="393766"/>
                </a:cubicBezTo>
                <a:cubicBezTo>
                  <a:pt x="10235" y="423781"/>
                  <a:pt x="16703" y="454453"/>
                  <a:pt x="42377" y="473550"/>
                </a:cubicBezTo>
                <a:cubicBezTo>
                  <a:pt x="111527" y="513693"/>
                  <a:pt x="199071" y="505691"/>
                  <a:pt x="276684" y="507664"/>
                </a:cubicBezTo>
                <a:cubicBezTo>
                  <a:pt x="477513" y="513540"/>
                  <a:pt x="465279" y="327137"/>
                  <a:pt x="459973" y="17954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3" name="Google Shape;173;p44"/>
          <p:cNvSpPr txBox="1"/>
          <p:nvPr>
            <p:ph type="ctrTitle"/>
          </p:nvPr>
        </p:nvSpPr>
        <p:spPr>
          <a:xfrm>
            <a:off x="1773500" y="1980025"/>
            <a:ext cx="5597100" cy="671100"/>
          </a:xfrm>
          <a:prstGeom prst="rect">
            <a:avLst/>
          </a:prstGeom>
          <a:noFill/>
          <a:ln>
            <a:noFill/>
          </a:ln>
        </p:spPr>
        <p:txBody>
          <a:bodyPr anchorCtr="0" anchor="b" bIns="0" lIns="0" spcFirstLastPara="1" rIns="0" wrap="square" tIns="0">
            <a:noAutofit/>
          </a:bodyPr>
          <a:lstStyle>
            <a:lvl1pPr lvl="0" algn="ctr">
              <a:lnSpc>
                <a:spcPct val="90000"/>
              </a:lnSpc>
              <a:spcBef>
                <a:spcPts val="0"/>
              </a:spcBef>
              <a:spcAft>
                <a:spcPts val="0"/>
              </a:spcAft>
              <a:buSzPts val="5200"/>
              <a:buNone/>
              <a:defRPr sz="5200"/>
            </a:lvl1pPr>
            <a:lvl2pPr lvl="1" algn="ctr">
              <a:lnSpc>
                <a:spcPct val="90000"/>
              </a:lnSpc>
              <a:spcBef>
                <a:spcPts val="0"/>
              </a:spcBef>
              <a:spcAft>
                <a:spcPts val="0"/>
              </a:spcAft>
              <a:buSzPts val="5200"/>
              <a:buNone/>
              <a:defRPr sz="5200"/>
            </a:lvl2pPr>
            <a:lvl3pPr lvl="2" algn="ctr">
              <a:lnSpc>
                <a:spcPct val="90000"/>
              </a:lnSpc>
              <a:spcBef>
                <a:spcPts val="0"/>
              </a:spcBef>
              <a:spcAft>
                <a:spcPts val="0"/>
              </a:spcAft>
              <a:buSzPts val="5200"/>
              <a:buNone/>
              <a:defRPr sz="5200"/>
            </a:lvl3pPr>
            <a:lvl4pPr lvl="3" algn="ctr">
              <a:lnSpc>
                <a:spcPct val="90000"/>
              </a:lnSpc>
              <a:spcBef>
                <a:spcPts val="0"/>
              </a:spcBef>
              <a:spcAft>
                <a:spcPts val="0"/>
              </a:spcAft>
              <a:buSzPts val="5200"/>
              <a:buNone/>
              <a:defRPr sz="5200"/>
            </a:lvl4pPr>
            <a:lvl5pPr lvl="4" algn="ctr">
              <a:lnSpc>
                <a:spcPct val="90000"/>
              </a:lnSpc>
              <a:spcBef>
                <a:spcPts val="0"/>
              </a:spcBef>
              <a:spcAft>
                <a:spcPts val="0"/>
              </a:spcAft>
              <a:buSzPts val="5200"/>
              <a:buNone/>
              <a:defRPr sz="5200"/>
            </a:lvl5pPr>
            <a:lvl6pPr lvl="5" algn="ctr">
              <a:lnSpc>
                <a:spcPct val="90000"/>
              </a:lnSpc>
              <a:spcBef>
                <a:spcPts val="0"/>
              </a:spcBef>
              <a:spcAft>
                <a:spcPts val="0"/>
              </a:spcAft>
              <a:buSzPts val="5200"/>
              <a:buNone/>
              <a:defRPr sz="5200"/>
            </a:lvl6pPr>
            <a:lvl7pPr lvl="6" algn="ctr">
              <a:lnSpc>
                <a:spcPct val="90000"/>
              </a:lnSpc>
              <a:spcBef>
                <a:spcPts val="0"/>
              </a:spcBef>
              <a:spcAft>
                <a:spcPts val="0"/>
              </a:spcAft>
              <a:buSzPts val="5200"/>
              <a:buNone/>
              <a:defRPr sz="5200"/>
            </a:lvl7pPr>
            <a:lvl8pPr lvl="7" algn="ctr">
              <a:lnSpc>
                <a:spcPct val="90000"/>
              </a:lnSpc>
              <a:spcBef>
                <a:spcPts val="0"/>
              </a:spcBef>
              <a:spcAft>
                <a:spcPts val="0"/>
              </a:spcAft>
              <a:buSzPts val="5200"/>
              <a:buNone/>
              <a:defRPr sz="5200"/>
            </a:lvl8pPr>
            <a:lvl9pPr lvl="8" algn="ctr">
              <a:lnSpc>
                <a:spcPct val="90000"/>
              </a:lnSpc>
              <a:spcBef>
                <a:spcPts val="0"/>
              </a:spcBef>
              <a:spcAft>
                <a:spcPts val="0"/>
              </a:spcAft>
              <a:buSzPts val="5200"/>
              <a:buNone/>
              <a:defRPr sz="5200"/>
            </a:lvl9pPr>
          </a:lstStyle>
          <a:p/>
        </p:txBody>
      </p:sp>
      <p:sp>
        <p:nvSpPr>
          <p:cNvPr id="174" name="Google Shape;174;p44"/>
          <p:cNvSpPr txBox="1"/>
          <p:nvPr>
            <p:ph idx="1" type="subTitle"/>
          </p:nvPr>
        </p:nvSpPr>
        <p:spPr>
          <a:xfrm>
            <a:off x="1773500" y="2664426"/>
            <a:ext cx="5597100" cy="3864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accent2"/>
              </a:buClr>
              <a:buSzPts val="2200"/>
              <a:buNone/>
              <a:defRPr>
                <a:solidFill>
                  <a:schemeClr val="accent2"/>
                </a:solidFill>
              </a:defRPr>
            </a:lvl1pPr>
            <a:lvl2pPr lvl="1" algn="ctr">
              <a:lnSpc>
                <a:spcPct val="100000"/>
              </a:lnSpc>
              <a:spcBef>
                <a:spcPts val="1000"/>
              </a:spcBef>
              <a:spcAft>
                <a:spcPts val="0"/>
              </a:spcAft>
              <a:buClr>
                <a:schemeClr val="accent2"/>
              </a:buClr>
              <a:buSzPts val="3000"/>
              <a:buNone/>
              <a:defRPr sz="3000">
                <a:solidFill>
                  <a:schemeClr val="accent2"/>
                </a:solidFill>
              </a:defRPr>
            </a:lvl2pPr>
            <a:lvl3pPr lvl="2" algn="ctr">
              <a:lnSpc>
                <a:spcPct val="100000"/>
              </a:lnSpc>
              <a:spcBef>
                <a:spcPts val="1000"/>
              </a:spcBef>
              <a:spcAft>
                <a:spcPts val="0"/>
              </a:spcAft>
              <a:buClr>
                <a:schemeClr val="accent2"/>
              </a:buClr>
              <a:buSzPts val="3000"/>
              <a:buNone/>
              <a:defRPr sz="3000">
                <a:solidFill>
                  <a:schemeClr val="accent2"/>
                </a:solidFill>
              </a:defRPr>
            </a:lvl3pPr>
            <a:lvl4pPr lvl="3" algn="ctr">
              <a:lnSpc>
                <a:spcPct val="100000"/>
              </a:lnSpc>
              <a:spcBef>
                <a:spcPts val="1000"/>
              </a:spcBef>
              <a:spcAft>
                <a:spcPts val="0"/>
              </a:spcAft>
              <a:buClr>
                <a:schemeClr val="accent2"/>
              </a:buClr>
              <a:buSzPts val="3000"/>
              <a:buNone/>
              <a:defRPr sz="3000">
                <a:solidFill>
                  <a:schemeClr val="accent2"/>
                </a:solidFill>
              </a:defRPr>
            </a:lvl4pPr>
            <a:lvl5pPr lvl="4" algn="ctr">
              <a:lnSpc>
                <a:spcPct val="100000"/>
              </a:lnSpc>
              <a:spcBef>
                <a:spcPts val="1000"/>
              </a:spcBef>
              <a:spcAft>
                <a:spcPts val="0"/>
              </a:spcAft>
              <a:buClr>
                <a:schemeClr val="accent2"/>
              </a:buClr>
              <a:buSzPts val="3000"/>
              <a:buNone/>
              <a:defRPr sz="3000">
                <a:solidFill>
                  <a:schemeClr val="accent2"/>
                </a:solidFill>
              </a:defRPr>
            </a:lvl5pPr>
            <a:lvl6pPr lvl="5" algn="ctr">
              <a:lnSpc>
                <a:spcPct val="100000"/>
              </a:lnSpc>
              <a:spcBef>
                <a:spcPts val="1000"/>
              </a:spcBef>
              <a:spcAft>
                <a:spcPts val="0"/>
              </a:spcAft>
              <a:buClr>
                <a:schemeClr val="accent2"/>
              </a:buClr>
              <a:buSzPts val="3000"/>
              <a:buNone/>
              <a:defRPr sz="3000">
                <a:solidFill>
                  <a:schemeClr val="accent2"/>
                </a:solidFill>
              </a:defRPr>
            </a:lvl6pPr>
            <a:lvl7pPr lvl="6" algn="ctr">
              <a:lnSpc>
                <a:spcPct val="100000"/>
              </a:lnSpc>
              <a:spcBef>
                <a:spcPts val="1000"/>
              </a:spcBef>
              <a:spcAft>
                <a:spcPts val="0"/>
              </a:spcAft>
              <a:buClr>
                <a:schemeClr val="accent2"/>
              </a:buClr>
              <a:buSzPts val="3000"/>
              <a:buNone/>
              <a:defRPr sz="3000">
                <a:solidFill>
                  <a:schemeClr val="accent2"/>
                </a:solidFill>
              </a:defRPr>
            </a:lvl7pPr>
            <a:lvl8pPr lvl="7" algn="ctr">
              <a:lnSpc>
                <a:spcPct val="100000"/>
              </a:lnSpc>
              <a:spcBef>
                <a:spcPts val="1000"/>
              </a:spcBef>
              <a:spcAft>
                <a:spcPts val="0"/>
              </a:spcAft>
              <a:buClr>
                <a:schemeClr val="accent2"/>
              </a:buClr>
              <a:buSzPts val="3000"/>
              <a:buNone/>
              <a:defRPr sz="3000">
                <a:solidFill>
                  <a:schemeClr val="accent2"/>
                </a:solidFill>
              </a:defRPr>
            </a:lvl8pPr>
            <a:lvl9pPr lvl="8" algn="ctr">
              <a:lnSpc>
                <a:spcPct val="100000"/>
              </a:lnSpc>
              <a:spcBef>
                <a:spcPts val="1000"/>
              </a:spcBef>
              <a:spcAft>
                <a:spcPts val="1000"/>
              </a:spcAft>
              <a:buClr>
                <a:schemeClr val="accent2"/>
              </a:buClr>
              <a:buSzPts val="3000"/>
              <a:buNone/>
              <a:defRPr sz="3000">
                <a:solidFill>
                  <a:schemeClr val="accent2"/>
                </a:solidFill>
              </a:defRPr>
            </a:lvl9pPr>
          </a:lstStyle>
          <a:p/>
        </p:txBody>
      </p:sp>
      <p:sp>
        <p:nvSpPr>
          <p:cNvPr id="175" name="Google Shape;175;p44"/>
          <p:cNvSpPr/>
          <p:nvPr/>
        </p:nvSpPr>
        <p:spPr>
          <a:xfrm>
            <a:off x="794256" y="560052"/>
            <a:ext cx="7399177" cy="3910731"/>
          </a:xfrm>
          <a:custGeom>
            <a:rect b="b" l="l" r="r" t="t"/>
            <a:pathLst>
              <a:path extrusionOk="0" h="1853427" w="3506719">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6" name="Google Shape;176;p44"/>
          <p:cNvSpPr/>
          <p:nvPr/>
        </p:nvSpPr>
        <p:spPr>
          <a:xfrm rot="4673461">
            <a:off x="7546626" y="3625444"/>
            <a:ext cx="814039" cy="1022204"/>
          </a:xfrm>
          <a:custGeom>
            <a:rect b="b" l="l" r="r" t="t"/>
            <a:pathLst>
              <a:path extrusionOk="0" h="484587" w="385904">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7" name="Google Shape;177;p44"/>
          <p:cNvSpPr/>
          <p:nvPr/>
        </p:nvSpPr>
        <p:spPr>
          <a:xfrm rot="4673461">
            <a:off x="7996900" y="4294821"/>
            <a:ext cx="185670" cy="335731"/>
          </a:xfrm>
          <a:custGeom>
            <a:rect b="b" l="l" r="r" t="t"/>
            <a:pathLst>
              <a:path extrusionOk="0" h="159157" w="88019">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8" name="Google Shape;178;p44"/>
          <p:cNvSpPr/>
          <p:nvPr/>
        </p:nvSpPr>
        <p:spPr>
          <a:xfrm rot="-5167633">
            <a:off x="338201" y="3492220"/>
            <a:ext cx="831049" cy="96136"/>
          </a:xfrm>
          <a:custGeom>
            <a:rect b="b" l="l" r="r" t="t"/>
            <a:pathLst>
              <a:path extrusionOk="0" h="45566" w="393896">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9" name="Google Shape;179;p44"/>
          <p:cNvSpPr/>
          <p:nvPr/>
        </p:nvSpPr>
        <p:spPr>
          <a:xfrm rot="-5167633">
            <a:off x="614037" y="2873277"/>
            <a:ext cx="278340" cy="43095"/>
          </a:xfrm>
          <a:custGeom>
            <a:rect b="b" l="l" r="r" t="t"/>
            <a:pathLst>
              <a:path extrusionOk="0" h="20426" w="131926">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0" name="Google Shape;180;p44"/>
          <p:cNvSpPr/>
          <p:nvPr/>
        </p:nvSpPr>
        <p:spPr>
          <a:xfrm>
            <a:off x="5262249" y="462245"/>
            <a:ext cx="681049" cy="214332"/>
          </a:xfrm>
          <a:custGeom>
            <a:rect b="b" l="l" r="r" t="t"/>
            <a:pathLst>
              <a:path extrusionOk="0" h="101579" w="322772">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1" name="Google Shape;181;p44"/>
          <p:cNvSpPr/>
          <p:nvPr/>
        </p:nvSpPr>
        <p:spPr>
          <a:xfrm>
            <a:off x="2829661" y="4511611"/>
            <a:ext cx="1377041" cy="66908"/>
          </a:xfrm>
          <a:custGeom>
            <a:rect b="b" l="l" r="r" t="t"/>
            <a:pathLst>
              <a:path extrusionOk="0" h="31710" w="652626">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2" name="Google Shape;182;p44"/>
          <p:cNvSpPr/>
          <p:nvPr/>
        </p:nvSpPr>
        <p:spPr>
          <a:xfrm>
            <a:off x="4309554" y="4544979"/>
            <a:ext cx="263959" cy="31226"/>
          </a:xfrm>
          <a:custGeom>
            <a:rect b="b" l="l" r="r" t="t"/>
            <a:pathLst>
              <a:path extrusionOk="0" h="14799" w="125099">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3" name="Google Shape;183;p44"/>
          <p:cNvSpPr/>
          <p:nvPr/>
        </p:nvSpPr>
        <p:spPr>
          <a:xfrm>
            <a:off x="7710737" y="667122"/>
            <a:ext cx="290374" cy="231224"/>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4" name="Google Shape;184;p44"/>
          <p:cNvSpPr/>
          <p:nvPr/>
        </p:nvSpPr>
        <p:spPr>
          <a:xfrm>
            <a:off x="7865454" y="617025"/>
            <a:ext cx="132428" cy="91243"/>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Quote">
    <p:spTree>
      <p:nvGrpSpPr>
        <p:cNvPr id="185" name="Shape 185"/>
        <p:cNvGrpSpPr/>
        <p:nvPr/>
      </p:nvGrpSpPr>
      <p:grpSpPr>
        <a:xfrm>
          <a:off x="0" y="0"/>
          <a:ext cx="0" cy="0"/>
          <a:chOff x="0" y="0"/>
          <a:chExt cx="0" cy="0"/>
        </a:xfrm>
      </p:grpSpPr>
      <p:sp>
        <p:nvSpPr>
          <p:cNvPr id="186" name="Google Shape;186;p45"/>
          <p:cNvSpPr/>
          <p:nvPr/>
        </p:nvSpPr>
        <p:spPr>
          <a:xfrm>
            <a:off x="1711339" y="1054787"/>
            <a:ext cx="2954" cy="1397"/>
          </a:xfrm>
          <a:custGeom>
            <a:rect b="b" l="l" r="r" t="t"/>
            <a:pathLst>
              <a:path extrusionOk="0" h="662" w="1400">
                <a:moveTo>
                  <a:pt x="0" y="663"/>
                </a:moveTo>
                <a:cubicBezTo>
                  <a:pt x="2192" y="-368"/>
                  <a:pt x="1513" y="-61"/>
                  <a:pt x="0" y="66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7" name="Google Shape;187;p45"/>
          <p:cNvSpPr/>
          <p:nvPr/>
        </p:nvSpPr>
        <p:spPr>
          <a:xfrm>
            <a:off x="789941" y="506013"/>
            <a:ext cx="7919231" cy="4371184"/>
          </a:xfrm>
          <a:custGeom>
            <a:rect b="b" l="l" r="r" t="t"/>
            <a:pathLst>
              <a:path extrusionOk="0" h="2071651" w="3753190">
                <a:moveTo>
                  <a:pt x="3559557" y="312526"/>
                </a:moveTo>
                <a:cubicBezTo>
                  <a:pt x="3462673" y="190537"/>
                  <a:pt x="3320580" y="114262"/>
                  <a:pt x="3169958" y="80871"/>
                </a:cubicBezTo>
                <a:cubicBezTo>
                  <a:pt x="2666702" y="-4635"/>
                  <a:pt x="2149217" y="-1697"/>
                  <a:pt x="1639734" y="934"/>
                </a:cubicBezTo>
                <a:cubicBezTo>
                  <a:pt x="1246802" y="10932"/>
                  <a:pt x="855690" y="56206"/>
                  <a:pt x="467318" y="117923"/>
                </a:cubicBezTo>
                <a:cubicBezTo>
                  <a:pt x="174056" y="164557"/>
                  <a:pt x="89909" y="643718"/>
                  <a:pt x="35646" y="899687"/>
                </a:cubicBezTo>
                <a:cubicBezTo>
                  <a:pt x="-28637" y="1401979"/>
                  <a:pt x="-84588" y="1869849"/>
                  <a:pt x="614695" y="1936390"/>
                </a:cubicBezTo>
                <a:cubicBezTo>
                  <a:pt x="1341779" y="2005561"/>
                  <a:pt x="2076558" y="2008434"/>
                  <a:pt x="2804213" y="1931237"/>
                </a:cubicBezTo>
                <a:cubicBezTo>
                  <a:pt x="2974808" y="1913456"/>
                  <a:pt x="3089078" y="1906791"/>
                  <a:pt x="3089078" y="1906791"/>
                </a:cubicBezTo>
                <a:cubicBezTo>
                  <a:pt x="3099164" y="1977323"/>
                  <a:pt x="3363661" y="2103279"/>
                  <a:pt x="3459384" y="2064341"/>
                </a:cubicBezTo>
                <a:cubicBezTo>
                  <a:pt x="3373725" y="1984887"/>
                  <a:pt x="3328363" y="1836962"/>
                  <a:pt x="3328363" y="1836962"/>
                </a:cubicBezTo>
                <a:cubicBezTo>
                  <a:pt x="3697529" y="1838781"/>
                  <a:pt x="3736708" y="1487660"/>
                  <a:pt x="3747407" y="1232568"/>
                </a:cubicBezTo>
                <a:cubicBezTo>
                  <a:pt x="3760452" y="920406"/>
                  <a:pt x="3769770" y="568692"/>
                  <a:pt x="3559557" y="31252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88" name="Google Shape;188;p45"/>
          <p:cNvSpPr/>
          <p:nvPr/>
        </p:nvSpPr>
        <p:spPr>
          <a:xfrm>
            <a:off x="529421" y="349800"/>
            <a:ext cx="8062595" cy="4512254"/>
          </a:xfrm>
          <a:custGeom>
            <a:rect b="b" l="l" r="r" t="t"/>
            <a:pathLst>
              <a:path extrusionOk="0" h="2138509" w="3821135">
                <a:moveTo>
                  <a:pt x="3819859" y="752034"/>
                </a:moveTo>
                <a:cubicBezTo>
                  <a:pt x="3812054" y="539103"/>
                  <a:pt x="3741062" y="308303"/>
                  <a:pt x="3556764" y="183793"/>
                </a:cubicBezTo>
                <a:cubicBezTo>
                  <a:pt x="3418070" y="94210"/>
                  <a:pt x="3245918" y="93267"/>
                  <a:pt x="3087294" y="70619"/>
                </a:cubicBezTo>
                <a:cubicBezTo>
                  <a:pt x="2233223" y="-29401"/>
                  <a:pt x="1371303" y="-1973"/>
                  <a:pt x="513768" y="25410"/>
                </a:cubicBezTo>
                <a:cubicBezTo>
                  <a:pt x="504472" y="25717"/>
                  <a:pt x="504626" y="40517"/>
                  <a:pt x="514360" y="40210"/>
                </a:cubicBezTo>
                <a:cubicBezTo>
                  <a:pt x="1396429" y="12037"/>
                  <a:pt x="2283672" y="-16268"/>
                  <a:pt x="3161333" y="94714"/>
                </a:cubicBezTo>
                <a:cubicBezTo>
                  <a:pt x="3242301" y="104953"/>
                  <a:pt x="3324781" y="113350"/>
                  <a:pt x="3403994" y="133740"/>
                </a:cubicBezTo>
                <a:cubicBezTo>
                  <a:pt x="3829331" y="245730"/>
                  <a:pt x="3826151" y="758590"/>
                  <a:pt x="3794098" y="1112320"/>
                </a:cubicBezTo>
                <a:cubicBezTo>
                  <a:pt x="3788682" y="1201882"/>
                  <a:pt x="3783289" y="1291422"/>
                  <a:pt x="3777873" y="1380984"/>
                </a:cubicBezTo>
                <a:cubicBezTo>
                  <a:pt x="3772919" y="1463047"/>
                  <a:pt x="3775440" y="1551052"/>
                  <a:pt x="3749985" y="1630069"/>
                </a:cubicBezTo>
                <a:cubicBezTo>
                  <a:pt x="3682304" y="1828398"/>
                  <a:pt x="3446681" y="1860474"/>
                  <a:pt x="3265453" y="1869353"/>
                </a:cubicBezTo>
                <a:cubicBezTo>
                  <a:pt x="3261550" y="1869572"/>
                  <a:pt x="3258525" y="1872861"/>
                  <a:pt x="3258634" y="1876786"/>
                </a:cubicBezTo>
                <a:cubicBezTo>
                  <a:pt x="3253372" y="1875865"/>
                  <a:pt x="3247256" y="1880315"/>
                  <a:pt x="3249865" y="1886191"/>
                </a:cubicBezTo>
                <a:cubicBezTo>
                  <a:pt x="3272885" y="1936245"/>
                  <a:pt x="3299743" y="1984457"/>
                  <a:pt x="3330196" y="2030367"/>
                </a:cubicBezTo>
                <a:cubicBezTo>
                  <a:pt x="3349928" y="2060119"/>
                  <a:pt x="3371305" y="2094321"/>
                  <a:pt x="3399850" y="2118065"/>
                </a:cubicBezTo>
                <a:cubicBezTo>
                  <a:pt x="3244186" y="2098991"/>
                  <a:pt x="3086110" y="2032976"/>
                  <a:pt x="3003959" y="1892242"/>
                </a:cubicBezTo>
                <a:cubicBezTo>
                  <a:pt x="2999859" y="1885183"/>
                  <a:pt x="2990103" y="1890752"/>
                  <a:pt x="2990453" y="1897526"/>
                </a:cubicBezTo>
                <a:cubicBezTo>
                  <a:pt x="2129739" y="1952338"/>
                  <a:pt x="1256221" y="2013003"/>
                  <a:pt x="401887" y="1860956"/>
                </a:cubicBezTo>
                <a:cubicBezTo>
                  <a:pt x="297351" y="1841224"/>
                  <a:pt x="184352" y="1811078"/>
                  <a:pt x="108098" y="1731974"/>
                </a:cubicBezTo>
                <a:cubicBezTo>
                  <a:pt x="16212" y="1636602"/>
                  <a:pt x="18953" y="1494092"/>
                  <a:pt x="16147" y="1370482"/>
                </a:cubicBezTo>
                <a:cubicBezTo>
                  <a:pt x="9487" y="1077504"/>
                  <a:pt x="25437" y="784439"/>
                  <a:pt x="63854" y="493916"/>
                </a:cubicBezTo>
                <a:cubicBezTo>
                  <a:pt x="68605" y="458026"/>
                  <a:pt x="73720" y="422223"/>
                  <a:pt x="79202" y="386486"/>
                </a:cubicBezTo>
                <a:cubicBezTo>
                  <a:pt x="80649" y="376795"/>
                  <a:pt x="66200" y="374800"/>
                  <a:pt x="64775" y="384140"/>
                </a:cubicBezTo>
                <a:cubicBezTo>
                  <a:pt x="20408" y="677030"/>
                  <a:pt x="-1230" y="972902"/>
                  <a:pt x="54" y="1269125"/>
                </a:cubicBezTo>
                <a:cubicBezTo>
                  <a:pt x="3869" y="1541932"/>
                  <a:pt x="-19854" y="1759752"/>
                  <a:pt x="293580" y="1850871"/>
                </a:cubicBezTo>
                <a:cubicBezTo>
                  <a:pt x="349290" y="1867336"/>
                  <a:pt x="406579" y="1877421"/>
                  <a:pt x="463868" y="1886739"/>
                </a:cubicBezTo>
                <a:cubicBezTo>
                  <a:pt x="1302153" y="2022671"/>
                  <a:pt x="2155128" y="1967049"/>
                  <a:pt x="2998127" y="1911755"/>
                </a:cubicBezTo>
                <a:cubicBezTo>
                  <a:pt x="3084838" y="2049463"/>
                  <a:pt x="3246971" y="2117276"/>
                  <a:pt x="3404016" y="2133610"/>
                </a:cubicBezTo>
                <a:cubicBezTo>
                  <a:pt x="3407984" y="2133961"/>
                  <a:pt x="3411624" y="2131330"/>
                  <a:pt x="3412501" y="2127427"/>
                </a:cubicBezTo>
                <a:cubicBezTo>
                  <a:pt x="3418552" y="2131461"/>
                  <a:pt x="3424954" y="2134969"/>
                  <a:pt x="3431619" y="2137885"/>
                </a:cubicBezTo>
                <a:cubicBezTo>
                  <a:pt x="3440060" y="2141546"/>
                  <a:pt x="3446966" y="2128063"/>
                  <a:pt x="3438372" y="2124292"/>
                </a:cubicBezTo>
                <a:cubicBezTo>
                  <a:pt x="3394128" y="2105152"/>
                  <a:pt x="3366021" y="2057137"/>
                  <a:pt x="3340479" y="2018506"/>
                </a:cubicBezTo>
                <a:cubicBezTo>
                  <a:pt x="3312196" y="1975643"/>
                  <a:pt x="3287092" y="1930742"/>
                  <a:pt x="3265409" y="1884174"/>
                </a:cubicBezTo>
                <a:cubicBezTo>
                  <a:pt x="3490267" y="1876413"/>
                  <a:pt x="3757769" y="1818401"/>
                  <a:pt x="3780987" y="1549825"/>
                </a:cubicBezTo>
                <a:cubicBezTo>
                  <a:pt x="3790809" y="1463069"/>
                  <a:pt x="3792848" y="1374976"/>
                  <a:pt x="3798132" y="1287826"/>
                </a:cubicBezTo>
                <a:cubicBezTo>
                  <a:pt x="3806945" y="1109339"/>
                  <a:pt x="3826261" y="930851"/>
                  <a:pt x="3819859" y="75203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189" name="Google Shape;189;p45"/>
          <p:cNvGrpSpPr/>
          <p:nvPr/>
        </p:nvGrpSpPr>
        <p:grpSpPr>
          <a:xfrm>
            <a:off x="550224" y="368620"/>
            <a:ext cx="878228" cy="627539"/>
            <a:chOff x="550224" y="368620"/>
            <a:chExt cx="878228" cy="627539"/>
          </a:xfrm>
        </p:grpSpPr>
        <p:sp>
          <p:nvSpPr>
            <p:cNvPr id="190" name="Google Shape;190;p45"/>
            <p:cNvSpPr/>
            <p:nvPr/>
          </p:nvSpPr>
          <p:spPr>
            <a:xfrm>
              <a:off x="550224" y="368620"/>
              <a:ext cx="430805" cy="627539"/>
            </a:xfrm>
            <a:custGeom>
              <a:rect b="b" l="l" r="r" t="t"/>
              <a:pathLst>
                <a:path extrusionOk="0" h="297412" w="204173">
                  <a:moveTo>
                    <a:pt x="139600" y="3918"/>
                  </a:moveTo>
                  <a:cubicBezTo>
                    <a:pt x="98338" y="-8491"/>
                    <a:pt x="54708" y="9706"/>
                    <a:pt x="28442" y="42571"/>
                  </a:cubicBezTo>
                  <a:cubicBezTo>
                    <a:pt x="-1200" y="79689"/>
                    <a:pt x="-6483" y="131738"/>
                    <a:pt x="7088" y="176311"/>
                  </a:cubicBezTo>
                  <a:cubicBezTo>
                    <a:pt x="15375" y="203497"/>
                    <a:pt x="33244" y="222045"/>
                    <a:pt x="55322" y="238993"/>
                  </a:cubicBezTo>
                  <a:cubicBezTo>
                    <a:pt x="80842" y="258550"/>
                    <a:pt x="107305" y="276835"/>
                    <a:pt x="134360" y="294199"/>
                  </a:cubicBezTo>
                  <a:cubicBezTo>
                    <a:pt x="135671" y="295098"/>
                    <a:pt x="137291" y="295449"/>
                    <a:pt x="138855" y="295142"/>
                  </a:cubicBezTo>
                  <a:cubicBezTo>
                    <a:pt x="140391" y="296326"/>
                    <a:pt x="142213" y="297093"/>
                    <a:pt x="144138" y="297334"/>
                  </a:cubicBezTo>
                  <a:cubicBezTo>
                    <a:pt x="153237" y="298606"/>
                    <a:pt x="156855" y="283982"/>
                    <a:pt x="147295" y="282667"/>
                  </a:cubicBezTo>
                  <a:cubicBezTo>
                    <a:pt x="145827" y="282448"/>
                    <a:pt x="140981" y="260479"/>
                    <a:pt x="140148" y="257081"/>
                  </a:cubicBezTo>
                  <a:cubicBezTo>
                    <a:pt x="133825" y="231100"/>
                    <a:pt x="132067" y="204221"/>
                    <a:pt x="134952" y="177648"/>
                  </a:cubicBezTo>
                  <a:cubicBezTo>
                    <a:pt x="176609" y="182954"/>
                    <a:pt x="202633" y="143665"/>
                    <a:pt x="203883" y="105670"/>
                  </a:cubicBezTo>
                  <a:cubicBezTo>
                    <a:pt x="206974" y="59694"/>
                    <a:pt x="185444" y="17687"/>
                    <a:pt x="139600" y="3918"/>
                  </a:cubicBezTo>
                  <a:close/>
                  <a:moveTo>
                    <a:pt x="183054" y="133777"/>
                  </a:moveTo>
                  <a:cubicBezTo>
                    <a:pt x="174767" y="153268"/>
                    <a:pt x="153741" y="169383"/>
                    <a:pt x="131882" y="161709"/>
                  </a:cubicBezTo>
                  <a:cubicBezTo>
                    <a:pt x="129346" y="160810"/>
                    <a:pt x="126524" y="161336"/>
                    <a:pt x="124472" y="163068"/>
                  </a:cubicBezTo>
                  <a:cubicBezTo>
                    <a:pt x="123380" y="163770"/>
                    <a:pt x="122532" y="164800"/>
                    <a:pt x="122038" y="166006"/>
                  </a:cubicBezTo>
                  <a:cubicBezTo>
                    <a:pt x="121199" y="167475"/>
                    <a:pt x="120874" y="169185"/>
                    <a:pt x="121118" y="170852"/>
                  </a:cubicBezTo>
                  <a:cubicBezTo>
                    <a:pt x="116602" y="204944"/>
                    <a:pt x="119253" y="239629"/>
                    <a:pt x="128901" y="272647"/>
                  </a:cubicBezTo>
                  <a:cubicBezTo>
                    <a:pt x="113583" y="262540"/>
                    <a:pt x="98506" y="252082"/>
                    <a:pt x="83670" y="241229"/>
                  </a:cubicBezTo>
                  <a:cubicBezTo>
                    <a:pt x="67008" y="229039"/>
                    <a:pt x="48460" y="216783"/>
                    <a:pt x="35699" y="200274"/>
                  </a:cubicBezTo>
                  <a:cubicBezTo>
                    <a:pt x="-9706" y="138886"/>
                    <a:pt x="18840" y="27553"/>
                    <a:pt x="100223" y="15450"/>
                  </a:cubicBezTo>
                  <a:cubicBezTo>
                    <a:pt x="169505" y="7667"/>
                    <a:pt x="206601" y="72783"/>
                    <a:pt x="183054" y="13377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1" name="Google Shape;191;p45"/>
            <p:cNvSpPr/>
            <p:nvPr/>
          </p:nvSpPr>
          <p:spPr>
            <a:xfrm>
              <a:off x="1007307" y="372376"/>
              <a:ext cx="421145" cy="613504"/>
            </a:xfrm>
            <a:custGeom>
              <a:rect b="b" l="l" r="r" t="t"/>
              <a:pathLst>
                <a:path extrusionOk="0" h="290760" w="199595">
                  <a:moveTo>
                    <a:pt x="136439" y="3825"/>
                  </a:moveTo>
                  <a:cubicBezTo>
                    <a:pt x="96098" y="-8299"/>
                    <a:pt x="53476" y="9504"/>
                    <a:pt x="27803" y="41623"/>
                  </a:cubicBezTo>
                  <a:cubicBezTo>
                    <a:pt x="-1182" y="77908"/>
                    <a:pt x="-6334" y="128751"/>
                    <a:pt x="6930" y="172359"/>
                  </a:cubicBezTo>
                  <a:cubicBezTo>
                    <a:pt x="15021" y="198932"/>
                    <a:pt x="32494" y="217063"/>
                    <a:pt x="54090" y="233616"/>
                  </a:cubicBezTo>
                  <a:cubicBezTo>
                    <a:pt x="79040" y="252735"/>
                    <a:pt x="104911" y="270603"/>
                    <a:pt x="131352" y="287573"/>
                  </a:cubicBezTo>
                  <a:cubicBezTo>
                    <a:pt x="132626" y="288472"/>
                    <a:pt x="134211" y="288801"/>
                    <a:pt x="135737" y="288494"/>
                  </a:cubicBezTo>
                  <a:cubicBezTo>
                    <a:pt x="137241" y="289678"/>
                    <a:pt x="139037" y="290423"/>
                    <a:pt x="140933" y="290686"/>
                  </a:cubicBezTo>
                  <a:cubicBezTo>
                    <a:pt x="149813" y="291914"/>
                    <a:pt x="153343" y="277641"/>
                    <a:pt x="144003" y="276347"/>
                  </a:cubicBezTo>
                  <a:cubicBezTo>
                    <a:pt x="142556" y="276150"/>
                    <a:pt x="137842" y="254664"/>
                    <a:pt x="137009" y="251332"/>
                  </a:cubicBezTo>
                  <a:cubicBezTo>
                    <a:pt x="130839" y="225943"/>
                    <a:pt x="129125" y="199677"/>
                    <a:pt x="131944" y="173697"/>
                  </a:cubicBezTo>
                  <a:cubicBezTo>
                    <a:pt x="172768" y="178893"/>
                    <a:pt x="198091" y="140481"/>
                    <a:pt x="199318" y="103341"/>
                  </a:cubicBezTo>
                  <a:cubicBezTo>
                    <a:pt x="202300" y="58352"/>
                    <a:pt x="181253" y="17287"/>
                    <a:pt x="136439" y="3825"/>
                  </a:cubicBezTo>
                  <a:close/>
                  <a:moveTo>
                    <a:pt x="178907" y="130768"/>
                  </a:moveTo>
                  <a:cubicBezTo>
                    <a:pt x="170794" y="149799"/>
                    <a:pt x="150251" y="165541"/>
                    <a:pt x="128897" y="158042"/>
                  </a:cubicBezTo>
                  <a:cubicBezTo>
                    <a:pt x="126417" y="157187"/>
                    <a:pt x="123670" y="157692"/>
                    <a:pt x="121662" y="159380"/>
                  </a:cubicBezTo>
                  <a:cubicBezTo>
                    <a:pt x="120592" y="160082"/>
                    <a:pt x="119756" y="161068"/>
                    <a:pt x="119272" y="162252"/>
                  </a:cubicBezTo>
                  <a:cubicBezTo>
                    <a:pt x="118458" y="163699"/>
                    <a:pt x="118143" y="165343"/>
                    <a:pt x="118373" y="166988"/>
                  </a:cubicBezTo>
                  <a:cubicBezTo>
                    <a:pt x="113973" y="200335"/>
                    <a:pt x="116571" y="234230"/>
                    <a:pt x="126003" y="266503"/>
                  </a:cubicBezTo>
                  <a:cubicBezTo>
                    <a:pt x="111006" y="256615"/>
                    <a:pt x="96266" y="246399"/>
                    <a:pt x="81781" y="235809"/>
                  </a:cubicBezTo>
                  <a:cubicBezTo>
                    <a:pt x="65491" y="223882"/>
                    <a:pt x="47359" y="211911"/>
                    <a:pt x="34884" y="195775"/>
                  </a:cubicBezTo>
                  <a:cubicBezTo>
                    <a:pt x="-9491" y="135855"/>
                    <a:pt x="18419" y="26955"/>
                    <a:pt x="97961" y="15116"/>
                  </a:cubicBezTo>
                  <a:cubicBezTo>
                    <a:pt x="165664" y="7508"/>
                    <a:pt x="202015" y="71133"/>
                    <a:pt x="178907" y="13076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2" name="Google Shape;192;p45"/>
            <p:cNvSpPr/>
            <p:nvPr/>
          </p:nvSpPr>
          <p:spPr>
            <a:xfrm>
              <a:off x="1305031" y="475050"/>
              <a:ext cx="59409" cy="175613"/>
            </a:xfrm>
            <a:custGeom>
              <a:rect b="b" l="l" r="r" t="t"/>
              <a:pathLst>
                <a:path extrusionOk="0" h="83229" w="28156">
                  <a:moveTo>
                    <a:pt x="12001" y="2074"/>
                  </a:moveTo>
                  <a:cubicBezTo>
                    <a:pt x="5687" y="-4723"/>
                    <a:pt x="-4289" y="6788"/>
                    <a:pt x="2004" y="13584"/>
                  </a:cubicBezTo>
                  <a:cubicBezTo>
                    <a:pt x="17298" y="29699"/>
                    <a:pt x="17395" y="54956"/>
                    <a:pt x="2223" y="71180"/>
                  </a:cubicBezTo>
                  <a:cubicBezTo>
                    <a:pt x="-4354" y="78459"/>
                    <a:pt x="6608" y="87887"/>
                    <a:pt x="13054" y="80608"/>
                  </a:cubicBezTo>
                  <a:cubicBezTo>
                    <a:pt x="33750" y="57455"/>
                    <a:pt x="32961" y="24678"/>
                    <a:pt x="12001" y="207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3" name="Google Shape;193;p45"/>
            <p:cNvSpPr/>
            <p:nvPr/>
          </p:nvSpPr>
          <p:spPr>
            <a:xfrm>
              <a:off x="1260832" y="642594"/>
              <a:ext cx="30076" cy="31226"/>
            </a:xfrm>
            <a:custGeom>
              <a:rect b="b" l="l" r="r" t="t"/>
              <a:pathLst>
                <a:path extrusionOk="0" h="14799" w="14254">
                  <a:moveTo>
                    <a:pt x="6816" y="0"/>
                  </a:moveTo>
                  <a:cubicBezTo>
                    <a:pt x="-2458" y="0"/>
                    <a:pt x="-2283" y="14799"/>
                    <a:pt x="7430" y="14799"/>
                  </a:cubicBezTo>
                  <a:cubicBezTo>
                    <a:pt x="16726" y="14799"/>
                    <a:pt x="16529" y="0"/>
                    <a:pt x="6816"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4" name="Google Shape;194;p45"/>
            <p:cNvSpPr/>
            <p:nvPr/>
          </p:nvSpPr>
          <p:spPr>
            <a:xfrm>
              <a:off x="611671" y="601479"/>
              <a:ext cx="103968" cy="202921"/>
            </a:xfrm>
            <a:custGeom>
              <a:rect b="b" l="l" r="r" t="t"/>
              <a:pathLst>
                <a:path extrusionOk="0" h="96171" w="49274">
                  <a:moveTo>
                    <a:pt x="46778" y="83022"/>
                  </a:moveTo>
                  <a:cubicBezTo>
                    <a:pt x="27791" y="67456"/>
                    <a:pt x="9199" y="33057"/>
                    <a:pt x="16281" y="8194"/>
                  </a:cubicBezTo>
                  <a:cubicBezTo>
                    <a:pt x="18978" y="-1277"/>
                    <a:pt x="4442" y="-3163"/>
                    <a:pt x="1877" y="5848"/>
                  </a:cubicBezTo>
                  <a:cubicBezTo>
                    <a:pt x="-2947" y="22796"/>
                    <a:pt x="2271" y="39436"/>
                    <a:pt x="9112" y="55091"/>
                  </a:cubicBezTo>
                  <a:cubicBezTo>
                    <a:pt x="15689" y="70153"/>
                    <a:pt x="23933" y="83965"/>
                    <a:pt x="36802" y="94555"/>
                  </a:cubicBezTo>
                  <a:cubicBezTo>
                    <a:pt x="43994" y="100409"/>
                    <a:pt x="53991" y="88920"/>
                    <a:pt x="46778" y="8302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195" name="Google Shape;195;p45"/>
          <p:cNvSpPr txBox="1"/>
          <p:nvPr>
            <p:ph idx="1" type="body"/>
          </p:nvPr>
        </p:nvSpPr>
        <p:spPr>
          <a:xfrm>
            <a:off x="1714300" y="1186825"/>
            <a:ext cx="5715300" cy="2769900"/>
          </a:xfrm>
          <a:prstGeom prst="rect">
            <a:avLst/>
          </a:prstGeom>
          <a:noFill/>
          <a:ln>
            <a:noFill/>
          </a:ln>
        </p:spPr>
        <p:txBody>
          <a:bodyPr anchorCtr="0" anchor="ctr" bIns="0" lIns="0" spcFirstLastPara="1" rIns="0" wrap="square" tIns="0">
            <a:noAutofit/>
          </a:bodyPr>
          <a:lstStyle>
            <a:lvl1pPr indent="-406400" lvl="0" marL="457200" algn="ctr">
              <a:lnSpc>
                <a:spcPct val="100000"/>
              </a:lnSpc>
              <a:spcBef>
                <a:spcPts val="0"/>
              </a:spcBef>
              <a:spcAft>
                <a:spcPts val="0"/>
              </a:spcAft>
              <a:buSzPts val="2800"/>
              <a:buFont typeface="Nunito SemiBold"/>
              <a:buChar char="✗"/>
              <a:defRPr sz="2800">
                <a:latin typeface="Nunito SemiBold"/>
                <a:ea typeface="Nunito SemiBold"/>
                <a:cs typeface="Nunito SemiBold"/>
                <a:sym typeface="Nunito SemiBold"/>
              </a:defRPr>
            </a:lvl1pPr>
            <a:lvl2pPr indent="-406400" lvl="1" marL="914400" algn="ctr">
              <a:lnSpc>
                <a:spcPct val="100000"/>
              </a:lnSpc>
              <a:spcBef>
                <a:spcPts val="1000"/>
              </a:spcBef>
              <a:spcAft>
                <a:spcPts val="0"/>
              </a:spcAft>
              <a:buSzPts val="2800"/>
              <a:buFont typeface="Nunito SemiBold"/>
              <a:buChar char="✗"/>
              <a:defRPr sz="2800">
                <a:latin typeface="Nunito SemiBold"/>
                <a:ea typeface="Nunito SemiBold"/>
                <a:cs typeface="Nunito SemiBold"/>
                <a:sym typeface="Nunito SemiBold"/>
              </a:defRPr>
            </a:lvl2pPr>
            <a:lvl3pPr indent="-406400" lvl="2" marL="1371600" algn="ctr">
              <a:lnSpc>
                <a:spcPct val="100000"/>
              </a:lnSpc>
              <a:spcBef>
                <a:spcPts val="1000"/>
              </a:spcBef>
              <a:spcAft>
                <a:spcPts val="0"/>
              </a:spcAft>
              <a:buSzPts val="2800"/>
              <a:buFont typeface="Nunito SemiBold"/>
              <a:buChar char="■"/>
              <a:defRPr sz="2800">
                <a:latin typeface="Nunito SemiBold"/>
                <a:ea typeface="Nunito SemiBold"/>
                <a:cs typeface="Nunito SemiBold"/>
                <a:sym typeface="Nunito SemiBold"/>
              </a:defRPr>
            </a:lvl3pPr>
            <a:lvl4pPr indent="-406400" lvl="3" marL="1828800" algn="ctr">
              <a:lnSpc>
                <a:spcPct val="100000"/>
              </a:lnSpc>
              <a:spcBef>
                <a:spcPts val="1000"/>
              </a:spcBef>
              <a:spcAft>
                <a:spcPts val="0"/>
              </a:spcAft>
              <a:buSzPts val="2800"/>
              <a:buFont typeface="Nunito SemiBold"/>
              <a:buChar char="●"/>
              <a:defRPr sz="2800">
                <a:latin typeface="Nunito SemiBold"/>
                <a:ea typeface="Nunito SemiBold"/>
                <a:cs typeface="Nunito SemiBold"/>
                <a:sym typeface="Nunito SemiBold"/>
              </a:defRPr>
            </a:lvl4pPr>
            <a:lvl5pPr indent="-406400" lvl="4" marL="2286000" algn="ctr">
              <a:lnSpc>
                <a:spcPct val="100000"/>
              </a:lnSpc>
              <a:spcBef>
                <a:spcPts val="1000"/>
              </a:spcBef>
              <a:spcAft>
                <a:spcPts val="0"/>
              </a:spcAft>
              <a:buSzPts val="2800"/>
              <a:buFont typeface="Nunito SemiBold"/>
              <a:buChar char="○"/>
              <a:defRPr sz="2800">
                <a:latin typeface="Nunito SemiBold"/>
                <a:ea typeface="Nunito SemiBold"/>
                <a:cs typeface="Nunito SemiBold"/>
                <a:sym typeface="Nunito SemiBold"/>
              </a:defRPr>
            </a:lvl5pPr>
            <a:lvl6pPr indent="-406400" lvl="5" marL="2743200" algn="ctr">
              <a:lnSpc>
                <a:spcPct val="100000"/>
              </a:lnSpc>
              <a:spcBef>
                <a:spcPts val="1000"/>
              </a:spcBef>
              <a:spcAft>
                <a:spcPts val="0"/>
              </a:spcAft>
              <a:buSzPts val="2800"/>
              <a:buFont typeface="Nunito SemiBold"/>
              <a:buChar char="■"/>
              <a:defRPr sz="2800">
                <a:latin typeface="Nunito SemiBold"/>
                <a:ea typeface="Nunito SemiBold"/>
                <a:cs typeface="Nunito SemiBold"/>
                <a:sym typeface="Nunito SemiBold"/>
              </a:defRPr>
            </a:lvl6pPr>
            <a:lvl7pPr indent="-406400" lvl="6" marL="3200400" algn="ctr">
              <a:lnSpc>
                <a:spcPct val="100000"/>
              </a:lnSpc>
              <a:spcBef>
                <a:spcPts val="1000"/>
              </a:spcBef>
              <a:spcAft>
                <a:spcPts val="0"/>
              </a:spcAft>
              <a:buSzPts val="2800"/>
              <a:buFont typeface="Nunito SemiBold"/>
              <a:buChar char="●"/>
              <a:defRPr sz="2800">
                <a:latin typeface="Nunito SemiBold"/>
                <a:ea typeface="Nunito SemiBold"/>
                <a:cs typeface="Nunito SemiBold"/>
                <a:sym typeface="Nunito SemiBold"/>
              </a:defRPr>
            </a:lvl7pPr>
            <a:lvl8pPr indent="-406400" lvl="7" marL="3657600" algn="ctr">
              <a:lnSpc>
                <a:spcPct val="100000"/>
              </a:lnSpc>
              <a:spcBef>
                <a:spcPts val="1000"/>
              </a:spcBef>
              <a:spcAft>
                <a:spcPts val="0"/>
              </a:spcAft>
              <a:buSzPts val="2800"/>
              <a:buFont typeface="Nunito SemiBold"/>
              <a:buChar char="○"/>
              <a:defRPr sz="2800">
                <a:latin typeface="Nunito SemiBold"/>
                <a:ea typeface="Nunito SemiBold"/>
                <a:cs typeface="Nunito SemiBold"/>
                <a:sym typeface="Nunito SemiBold"/>
              </a:defRPr>
            </a:lvl8pPr>
            <a:lvl9pPr indent="-406400" lvl="8" marL="4114800" algn="ctr">
              <a:lnSpc>
                <a:spcPct val="100000"/>
              </a:lnSpc>
              <a:spcBef>
                <a:spcPts val="1000"/>
              </a:spcBef>
              <a:spcAft>
                <a:spcPts val="1000"/>
              </a:spcAft>
              <a:buSzPts val="2800"/>
              <a:buFont typeface="Nunito SemiBold"/>
              <a:buChar char="■"/>
              <a:defRPr sz="2800">
                <a:latin typeface="Nunito SemiBold"/>
                <a:ea typeface="Nunito SemiBold"/>
                <a:cs typeface="Nunito SemiBold"/>
                <a:sym typeface="Nunito SemiBold"/>
              </a:defRPr>
            </a:lvl9pPr>
          </a:lstStyle>
          <a:p/>
        </p:txBody>
      </p:sp>
      <p:sp>
        <p:nvSpPr>
          <p:cNvPr id="196" name="Google Shape;196;p45"/>
          <p:cNvSpPr txBox="1"/>
          <p:nvPr>
            <p:ph idx="12" type="sldNum"/>
          </p:nvPr>
        </p:nvSpPr>
        <p:spPr>
          <a:xfrm>
            <a:off x="8404375" y="4693376"/>
            <a:ext cx="548700" cy="3003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1pPr>
            <a:lvl2pPr indent="0" lvl="1"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2pPr>
            <a:lvl3pPr indent="0" lvl="2"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3pPr>
            <a:lvl4pPr indent="0" lvl="3"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4pPr>
            <a:lvl5pPr indent="0" lvl="4"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5pPr>
            <a:lvl6pPr indent="0" lvl="5"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6pPr>
            <a:lvl7pPr indent="0" lvl="6"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7pPr>
            <a:lvl8pPr indent="0" lvl="7"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8pPr>
            <a:lvl9pPr indent="0" lvl="8"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9pPr>
          </a:lstStyle>
          <a:p>
            <a:pPr indent="0" lvl="0" marL="0" rtl="0" algn="r">
              <a:spcBef>
                <a:spcPts val="0"/>
              </a:spcBef>
              <a:spcAft>
                <a:spcPts val="0"/>
              </a:spcAft>
              <a:buNone/>
            </a:pPr>
            <a:fld id="{00000000-1234-1234-1234-123412341234}" type="slidenum">
              <a:rPr lang="en-US"/>
              <a:t>‹#›</a:t>
            </a:fld>
            <a:endParaRPr/>
          </a:p>
        </p:txBody>
      </p:sp>
      <p:sp>
        <p:nvSpPr>
          <p:cNvPr id="197" name="Google Shape;197;p45"/>
          <p:cNvSpPr/>
          <p:nvPr/>
        </p:nvSpPr>
        <p:spPr>
          <a:xfrm rot="-10653455">
            <a:off x="308904" y="3412015"/>
            <a:ext cx="814998" cy="1023408"/>
          </a:xfrm>
          <a:custGeom>
            <a:rect b="b" l="l" r="r" t="t"/>
            <a:pathLst>
              <a:path extrusionOk="0" h="484587" w="385904">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8" name="Google Shape;198;p45"/>
          <p:cNvSpPr/>
          <p:nvPr/>
        </p:nvSpPr>
        <p:spPr>
          <a:xfrm rot="5624237">
            <a:off x="8289671" y="2866841"/>
            <a:ext cx="540119" cy="264234"/>
          </a:xfrm>
          <a:custGeom>
            <a:rect b="b" l="l" r="r" t="t"/>
            <a:pathLst>
              <a:path extrusionOk="0" h="125260" w="256043">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99" name="Google Shape;199;p45"/>
          <p:cNvSpPr/>
          <p:nvPr/>
        </p:nvSpPr>
        <p:spPr>
          <a:xfrm rot="5400000">
            <a:off x="6259143" y="-119213"/>
            <a:ext cx="113330" cy="954049"/>
          </a:xfrm>
          <a:custGeom>
            <a:rect b="b" l="l" r="r" t="t"/>
            <a:pathLst>
              <a:path extrusionOk="0" h="452156" w="53711">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0" name="Google Shape;200;p45"/>
          <p:cNvSpPr/>
          <p:nvPr/>
        </p:nvSpPr>
        <p:spPr>
          <a:xfrm rot="5400000">
            <a:off x="6459663" y="73310"/>
            <a:ext cx="80437" cy="399039"/>
          </a:xfrm>
          <a:custGeom>
            <a:rect b="b" l="l" r="r" t="t"/>
            <a:pathLst>
              <a:path extrusionOk="0" h="189118" w="38122">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1" name="Google Shape;201;p45"/>
          <p:cNvSpPr/>
          <p:nvPr/>
        </p:nvSpPr>
        <p:spPr>
          <a:xfrm flipH="1">
            <a:off x="486100" y="253760"/>
            <a:ext cx="290374" cy="231224"/>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2" name="Google Shape;202;p45"/>
          <p:cNvSpPr/>
          <p:nvPr/>
        </p:nvSpPr>
        <p:spPr>
          <a:xfrm flipH="1">
            <a:off x="509560" y="230637"/>
            <a:ext cx="132428" cy="91243"/>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03" name="Shape 203"/>
        <p:cNvGrpSpPr/>
        <p:nvPr/>
      </p:nvGrpSpPr>
      <p:grpSpPr>
        <a:xfrm>
          <a:off x="0" y="0"/>
          <a:ext cx="0" cy="0"/>
          <a:chOff x="0" y="0"/>
          <a:chExt cx="0" cy="0"/>
        </a:xfrm>
      </p:grpSpPr>
      <p:sp>
        <p:nvSpPr>
          <p:cNvPr id="204" name="Google Shape;204;p46"/>
          <p:cNvSpPr/>
          <p:nvPr/>
        </p:nvSpPr>
        <p:spPr>
          <a:xfrm rot="-884877">
            <a:off x="7997294" y="3564834"/>
            <a:ext cx="912816" cy="928284"/>
          </a:xfrm>
          <a:custGeom>
            <a:rect b="b" l="l" r="r" t="t"/>
            <a:pathLst>
              <a:path extrusionOk="0" h="559316" w="549996">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5" name="Google Shape;205;p46"/>
          <p:cNvSpPr/>
          <p:nvPr/>
        </p:nvSpPr>
        <p:spPr>
          <a:xfrm>
            <a:off x="642525" y="331773"/>
            <a:ext cx="6943343" cy="927756"/>
          </a:xfrm>
          <a:custGeom>
            <a:rect b="b" l="l" r="r" t="t"/>
            <a:pathLst>
              <a:path extrusionOk="0" h="399035" w="3290684">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6" name="Google Shape;206;p46"/>
          <p:cNvSpPr/>
          <p:nvPr/>
        </p:nvSpPr>
        <p:spPr>
          <a:xfrm>
            <a:off x="368194" y="422127"/>
            <a:ext cx="8379859" cy="4302579"/>
          </a:xfrm>
          <a:custGeom>
            <a:rect b="b" l="l" r="r" t="t"/>
            <a:pathLst>
              <a:path extrusionOk="0" h="2039137" w="3971497">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07" name="Google Shape;207;p46"/>
          <p:cNvSpPr txBox="1"/>
          <p:nvPr>
            <p:ph type="title"/>
          </p:nvPr>
        </p:nvSpPr>
        <p:spPr>
          <a:xfrm>
            <a:off x="883375" y="683600"/>
            <a:ext cx="6426300" cy="3963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p:txBody>
      </p:sp>
      <p:sp>
        <p:nvSpPr>
          <p:cNvPr id="208" name="Google Shape;208;p46"/>
          <p:cNvSpPr txBox="1"/>
          <p:nvPr>
            <p:ph idx="1" type="body"/>
          </p:nvPr>
        </p:nvSpPr>
        <p:spPr>
          <a:xfrm>
            <a:off x="1188175" y="1506350"/>
            <a:ext cx="6426300" cy="2840400"/>
          </a:xfrm>
          <a:prstGeom prst="rect">
            <a:avLst/>
          </a:prstGeom>
          <a:noFill/>
          <a:ln>
            <a:noFill/>
          </a:ln>
        </p:spPr>
        <p:txBody>
          <a:bodyPr anchorCtr="0" anchor="t" bIns="0" lIns="0" spcFirstLastPara="1" rIns="0" wrap="square" tIns="0">
            <a:noAutofit/>
          </a:bodyPr>
          <a:lstStyle>
            <a:lvl1pPr indent="-368300" lvl="0" marL="457200" algn="l">
              <a:lnSpc>
                <a:spcPct val="100000"/>
              </a:lnSpc>
              <a:spcBef>
                <a:spcPts val="0"/>
              </a:spcBef>
              <a:spcAft>
                <a:spcPts val="0"/>
              </a:spcAft>
              <a:buSzPts val="2200"/>
              <a:buChar char="✗"/>
              <a:defRPr/>
            </a:lvl1pPr>
            <a:lvl2pPr indent="-368300" lvl="1" marL="914400" algn="l">
              <a:lnSpc>
                <a:spcPct val="100000"/>
              </a:lnSpc>
              <a:spcBef>
                <a:spcPts val="1000"/>
              </a:spcBef>
              <a:spcAft>
                <a:spcPts val="0"/>
              </a:spcAft>
              <a:buSzPts val="2200"/>
              <a:buChar char="✗"/>
              <a:defRPr/>
            </a:lvl2pPr>
            <a:lvl3pPr indent="-368300" lvl="2" marL="1371600" algn="l">
              <a:lnSpc>
                <a:spcPct val="100000"/>
              </a:lnSpc>
              <a:spcBef>
                <a:spcPts val="1000"/>
              </a:spcBef>
              <a:spcAft>
                <a:spcPts val="0"/>
              </a:spcAft>
              <a:buSzPts val="2200"/>
              <a:buChar char="■"/>
              <a:defRPr/>
            </a:lvl3pPr>
            <a:lvl4pPr indent="-368300" lvl="3" marL="1828800" algn="l">
              <a:lnSpc>
                <a:spcPct val="100000"/>
              </a:lnSpc>
              <a:spcBef>
                <a:spcPts val="1000"/>
              </a:spcBef>
              <a:spcAft>
                <a:spcPts val="0"/>
              </a:spcAft>
              <a:buSzPts val="2200"/>
              <a:buChar char="●"/>
              <a:defRPr/>
            </a:lvl4pPr>
            <a:lvl5pPr indent="-368300" lvl="4" marL="2286000" algn="l">
              <a:lnSpc>
                <a:spcPct val="100000"/>
              </a:lnSpc>
              <a:spcBef>
                <a:spcPts val="1000"/>
              </a:spcBef>
              <a:spcAft>
                <a:spcPts val="0"/>
              </a:spcAft>
              <a:buSzPts val="2200"/>
              <a:buChar char="○"/>
              <a:defRPr/>
            </a:lvl5pPr>
            <a:lvl6pPr indent="-368300" lvl="5" marL="2743200" algn="l">
              <a:lnSpc>
                <a:spcPct val="100000"/>
              </a:lnSpc>
              <a:spcBef>
                <a:spcPts val="1000"/>
              </a:spcBef>
              <a:spcAft>
                <a:spcPts val="0"/>
              </a:spcAft>
              <a:buSzPts val="2200"/>
              <a:buChar char="■"/>
              <a:defRPr/>
            </a:lvl6pPr>
            <a:lvl7pPr indent="-368300" lvl="6" marL="3200400" algn="l">
              <a:lnSpc>
                <a:spcPct val="100000"/>
              </a:lnSpc>
              <a:spcBef>
                <a:spcPts val="1000"/>
              </a:spcBef>
              <a:spcAft>
                <a:spcPts val="0"/>
              </a:spcAft>
              <a:buSzPts val="2200"/>
              <a:buChar char="●"/>
              <a:defRPr/>
            </a:lvl7pPr>
            <a:lvl8pPr indent="-368300" lvl="7" marL="3657600" algn="l">
              <a:lnSpc>
                <a:spcPct val="100000"/>
              </a:lnSpc>
              <a:spcBef>
                <a:spcPts val="1000"/>
              </a:spcBef>
              <a:spcAft>
                <a:spcPts val="0"/>
              </a:spcAft>
              <a:buSzPts val="2200"/>
              <a:buChar char="○"/>
              <a:defRPr/>
            </a:lvl8pPr>
            <a:lvl9pPr indent="-368300" lvl="8" marL="4114800" algn="l">
              <a:lnSpc>
                <a:spcPct val="100000"/>
              </a:lnSpc>
              <a:spcBef>
                <a:spcPts val="1000"/>
              </a:spcBef>
              <a:spcAft>
                <a:spcPts val="1000"/>
              </a:spcAft>
              <a:buSzPts val="2200"/>
              <a:buChar char="■"/>
              <a:defRPr/>
            </a:lvl9pPr>
          </a:lstStyle>
          <a:p/>
        </p:txBody>
      </p:sp>
      <p:sp>
        <p:nvSpPr>
          <p:cNvPr id="209" name="Google Shape;209;p46"/>
          <p:cNvSpPr txBox="1"/>
          <p:nvPr>
            <p:ph idx="12" type="sldNum"/>
          </p:nvPr>
        </p:nvSpPr>
        <p:spPr>
          <a:xfrm>
            <a:off x="8404375" y="4693376"/>
            <a:ext cx="548700" cy="3003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1pPr>
            <a:lvl2pPr indent="0" lvl="1"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2pPr>
            <a:lvl3pPr indent="0" lvl="2"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3pPr>
            <a:lvl4pPr indent="0" lvl="3"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4pPr>
            <a:lvl5pPr indent="0" lvl="4"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5pPr>
            <a:lvl6pPr indent="0" lvl="5"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6pPr>
            <a:lvl7pPr indent="0" lvl="6"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7pPr>
            <a:lvl8pPr indent="0" lvl="7"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8pPr>
            <a:lvl9pPr indent="0" lvl="8"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9pPr>
          </a:lstStyle>
          <a:p>
            <a:pPr indent="0" lvl="0" marL="0" rtl="0" algn="r">
              <a:spcBef>
                <a:spcPts val="0"/>
              </a:spcBef>
              <a:spcAft>
                <a:spcPts val="0"/>
              </a:spcAft>
              <a:buNone/>
            </a:pPr>
            <a:fld id="{00000000-1234-1234-1234-123412341234}" type="slidenum">
              <a:rPr lang="en-US"/>
              <a:t>‹#›</a:t>
            </a:fld>
            <a:endParaRPr/>
          </a:p>
        </p:txBody>
      </p:sp>
      <p:sp>
        <p:nvSpPr>
          <p:cNvPr id="210" name="Google Shape;210;p46"/>
          <p:cNvSpPr/>
          <p:nvPr/>
        </p:nvSpPr>
        <p:spPr>
          <a:xfrm>
            <a:off x="3215361" y="371192"/>
            <a:ext cx="1377041" cy="66908"/>
          </a:xfrm>
          <a:custGeom>
            <a:rect b="b" l="l" r="r" t="t"/>
            <a:pathLst>
              <a:path extrusionOk="0" h="31710" w="652626">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1" name="Google Shape;211;p46"/>
          <p:cNvSpPr/>
          <p:nvPr/>
        </p:nvSpPr>
        <p:spPr>
          <a:xfrm>
            <a:off x="4695254" y="404559"/>
            <a:ext cx="263959" cy="31226"/>
          </a:xfrm>
          <a:custGeom>
            <a:rect b="b" l="l" r="r" t="t"/>
            <a:pathLst>
              <a:path extrusionOk="0" h="14799" w="125099">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2" name="Google Shape;212;p46"/>
          <p:cNvSpPr/>
          <p:nvPr/>
        </p:nvSpPr>
        <p:spPr>
          <a:xfrm>
            <a:off x="8371587" y="397372"/>
            <a:ext cx="290374" cy="231224"/>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3" name="Google Shape;213;p46"/>
          <p:cNvSpPr/>
          <p:nvPr/>
        </p:nvSpPr>
        <p:spPr>
          <a:xfrm>
            <a:off x="244743" y="4094361"/>
            <a:ext cx="746254" cy="775710"/>
          </a:xfrm>
          <a:custGeom>
            <a:rect b="b" l="l" r="r" t="t"/>
            <a:pathLst>
              <a:path extrusionOk="0" h="367635" w="353675">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4" name="Google Shape;214;p46"/>
          <p:cNvSpPr/>
          <p:nvPr/>
        </p:nvSpPr>
        <p:spPr>
          <a:xfrm>
            <a:off x="8578274" y="2957429"/>
            <a:ext cx="200902" cy="172792"/>
          </a:xfrm>
          <a:custGeom>
            <a:rect b="b" l="l" r="r" t="t"/>
            <a:pathLst>
              <a:path extrusionOk="0" h="81892" w="95214">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5" name="Google Shape;215;p46"/>
          <p:cNvSpPr/>
          <p:nvPr/>
        </p:nvSpPr>
        <p:spPr>
          <a:xfrm>
            <a:off x="4853896" y="4607301"/>
            <a:ext cx="851649" cy="155161"/>
          </a:xfrm>
          <a:custGeom>
            <a:rect b="b" l="l" r="r" t="t"/>
            <a:pathLst>
              <a:path extrusionOk="0" h="73536" w="403625">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6" name="Google Shape;216;p46"/>
          <p:cNvSpPr/>
          <p:nvPr/>
        </p:nvSpPr>
        <p:spPr>
          <a:xfrm>
            <a:off x="8526304" y="347275"/>
            <a:ext cx="132428" cy="91243"/>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half">
  <p:cSld name="Title + 1 column half">
    <p:spTree>
      <p:nvGrpSpPr>
        <p:cNvPr id="217" name="Shape 217"/>
        <p:cNvGrpSpPr/>
        <p:nvPr/>
      </p:nvGrpSpPr>
      <p:grpSpPr>
        <a:xfrm>
          <a:off x="0" y="0"/>
          <a:ext cx="0" cy="0"/>
          <a:chOff x="0" y="0"/>
          <a:chExt cx="0" cy="0"/>
        </a:xfrm>
      </p:grpSpPr>
      <p:sp>
        <p:nvSpPr>
          <p:cNvPr id="218" name="Google Shape;218;p47"/>
          <p:cNvSpPr/>
          <p:nvPr/>
        </p:nvSpPr>
        <p:spPr>
          <a:xfrm>
            <a:off x="0" y="0"/>
            <a:ext cx="9144000" cy="5143500"/>
          </a:xfrm>
          <a:prstGeom prst="rect">
            <a:avLst/>
          </a:prstGeom>
          <a:gradFill>
            <a:gsLst>
              <a:gs pos="0">
                <a:schemeClr val="lt1"/>
              </a:gs>
              <a:gs pos="26000">
                <a:schemeClr val="lt1"/>
              </a:gs>
              <a:gs pos="48000">
                <a:srgbClr val="FFFFFF">
                  <a:alpha val="0"/>
                </a:srgbClr>
              </a:gs>
              <a:gs pos="100000">
                <a:srgbClr val="FFFFFF">
                  <a:alpha val="0"/>
                </a:srgbClr>
              </a:gs>
            </a:gsLst>
            <a:lin ang="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47"/>
          <p:cNvSpPr/>
          <p:nvPr/>
        </p:nvSpPr>
        <p:spPr>
          <a:xfrm rot="10800000">
            <a:off x="478120" y="499499"/>
            <a:ext cx="3891580" cy="4389451"/>
          </a:xfrm>
          <a:custGeom>
            <a:rect b="b" l="l" r="r" t="t"/>
            <a:pathLst>
              <a:path extrusionOk="0" h="513236" w="873041">
                <a:moveTo>
                  <a:pt x="807026" y="87874"/>
                </a:moveTo>
                <a:cubicBezTo>
                  <a:pt x="687888" y="-12496"/>
                  <a:pt x="94894" y="-27493"/>
                  <a:pt x="35062" y="46020"/>
                </a:cubicBezTo>
                <a:cubicBezTo>
                  <a:pt x="-6967" y="97718"/>
                  <a:pt x="2767" y="252111"/>
                  <a:pt x="1233" y="323344"/>
                </a:cubicBezTo>
                <a:cubicBezTo>
                  <a:pt x="-5849" y="404706"/>
                  <a:pt x="16010" y="492163"/>
                  <a:pt x="108027" y="508036"/>
                </a:cubicBezTo>
                <a:cubicBezTo>
                  <a:pt x="181211" y="520007"/>
                  <a:pt x="256478" y="507488"/>
                  <a:pt x="330298" y="508036"/>
                </a:cubicBezTo>
                <a:cubicBezTo>
                  <a:pt x="482038" y="490497"/>
                  <a:pt x="728667" y="541318"/>
                  <a:pt x="831077" y="410055"/>
                </a:cubicBezTo>
                <a:cubicBezTo>
                  <a:pt x="891479" y="316196"/>
                  <a:pt x="889396" y="168425"/>
                  <a:pt x="807026" y="8787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0" name="Google Shape;220;p47"/>
          <p:cNvSpPr/>
          <p:nvPr/>
        </p:nvSpPr>
        <p:spPr>
          <a:xfrm>
            <a:off x="359638" y="371200"/>
            <a:ext cx="3869146" cy="4400299"/>
          </a:xfrm>
          <a:custGeom>
            <a:rect b="b" l="l" r="r" t="t"/>
            <a:pathLst>
              <a:path extrusionOk="0" h="1953518" w="1717712">
                <a:moveTo>
                  <a:pt x="1717677" y="1051758"/>
                </a:moveTo>
                <a:cubicBezTo>
                  <a:pt x="1717041" y="813899"/>
                  <a:pt x="1713292" y="575995"/>
                  <a:pt x="1710661" y="338136"/>
                </a:cubicBezTo>
                <a:cubicBezTo>
                  <a:pt x="1721382" y="143007"/>
                  <a:pt x="1668478" y="-11692"/>
                  <a:pt x="1396636" y="695"/>
                </a:cubicBezTo>
                <a:cubicBezTo>
                  <a:pt x="1075945" y="147"/>
                  <a:pt x="626492" y="30556"/>
                  <a:pt x="313102" y="62895"/>
                </a:cubicBezTo>
                <a:cubicBezTo>
                  <a:pt x="228254" y="71248"/>
                  <a:pt x="127029" y="84929"/>
                  <a:pt x="80877" y="166423"/>
                </a:cubicBezTo>
                <a:cubicBezTo>
                  <a:pt x="57506" y="207641"/>
                  <a:pt x="52222" y="256313"/>
                  <a:pt x="47991" y="302574"/>
                </a:cubicBezTo>
                <a:cubicBezTo>
                  <a:pt x="26527" y="536443"/>
                  <a:pt x="5742" y="770773"/>
                  <a:pt x="765" y="1005673"/>
                </a:cubicBezTo>
                <a:cubicBezTo>
                  <a:pt x="-2436" y="1229303"/>
                  <a:pt x="2826" y="1455674"/>
                  <a:pt x="47355" y="1675512"/>
                </a:cubicBezTo>
                <a:cubicBezTo>
                  <a:pt x="105433" y="1930275"/>
                  <a:pt x="294247" y="1910587"/>
                  <a:pt x="507266" y="1924377"/>
                </a:cubicBezTo>
                <a:cubicBezTo>
                  <a:pt x="802152" y="1942663"/>
                  <a:pt x="1097629" y="1958514"/>
                  <a:pt x="1393172" y="1952046"/>
                </a:cubicBezTo>
                <a:cubicBezTo>
                  <a:pt x="1441055" y="1950775"/>
                  <a:pt x="1490210" y="1947420"/>
                  <a:pt x="1535440" y="1930429"/>
                </a:cubicBezTo>
                <a:cubicBezTo>
                  <a:pt x="1677402" y="1878007"/>
                  <a:pt x="1689065" y="1706645"/>
                  <a:pt x="1699874" y="1577005"/>
                </a:cubicBezTo>
                <a:cubicBezTo>
                  <a:pt x="1715068" y="1402398"/>
                  <a:pt x="1718093" y="1226979"/>
                  <a:pt x="1717677" y="1051758"/>
                </a:cubicBezTo>
                <a:close/>
                <a:moveTo>
                  <a:pt x="1684308" y="1587616"/>
                </a:moveTo>
                <a:cubicBezTo>
                  <a:pt x="1671833" y="1818701"/>
                  <a:pt x="1618008" y="1947946"/>
                  <a:pt x="1360789" y="1937861"/>
                </a:cubicBezTo>
                <a:cubicBezTo>
                  <a:pt x="1016574" y="1942663"/>
                  <a:pt x="672358" y="1921374"/>
                  <a:pt x="329042" y="1897608"/>
                </a:cubicBezTo>
                <a:cubicBezTo>
                  <a:pt x="86951" y="1886316"/>
                  <a:pt x="53428" y="1699979"/>
                  <a:pt x="34726" y="1498208"/>
                </a:cubicBezTo>
                <a:cubicBezTo>
                  <a:pt x="-9452" y="1099970"/>
                  <a:pt x="26790" y="698817"/>
                  <a:pt x="62702" y="301390"/>
                </a:cubicBezTo>
                <a:cubicBezTo>
                  <a:pt x="68753" y="111151"/>
                  <a:pt x="183835" y="84798"/>
                  <a:pt x="348357" y="74011"/>
                </a:cubicBezTo>
                <a:cubicBezTo>
                  <a:pt x="645698" y="44939"/>
                  <a:pt x="1089889" y="7404"/>
                  <a:pt x="1389160" y="15363"/>
                </a:cubicBezTo>
                <a:cubicBezTo>
                  <a:pt x="1422529" y="16262"/>
                  <a:pt x="1545876" y="-5817"/>
                  <a:pt x="1635416" y="89906"/>
                </a:cubicBezTo>
                <a:cubicBezTo>
                  <a:pt x="1708337" y="167848"/>
                  <a:pt x="1693692" y="282645"/>
                  <a:pt x="1696388" y="380999"/>
                </a:cubicBezTo>
                <a:cubicBezTo>
                  <a:pt x="1696805" y="783117"/>
                  <a:pt x="1718115" y="1186353"/>
                  <a:pt x="1684242" y="158761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1" name="Google Shape;221;p47"/>
          <p:cNvSpPr txBox="1"/>
          <p:nvPr>
            <p:ph type="title"/>
          </p:nvPr>
        </p:nvSpPr>
        <p:spPr>
          <a:xfrm>
            <a:off x="883375" y="1004988"/>
            <a:ext cx="2879400" cy="9519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p:txBody>
      </p:sp>
      <p:sp>
        <p:nvSpPr>
          <p:cNvPr id="222" name="Google Shape;222;p47"/>
          <p:cNvSpPr txBox="1"/>
          <p:nvPr>
            <p:ph idx="1" type="body"/>
          </p:nvPr>
        </p:nvSpPr>
        <p:spPr>
          <a:xfrm>
            <a:off x="883525" y="2078413"/>
            <a:ext cx="2879400" cy="2060100"/>
          </a:xfrm>
          <a:prstGeom prst="rect">
            <a:avLst/>
          </a:prstGeom>
          <a:noFill/>
          <a:ln>
            <a:noFill/>
          </a:ln>
        </p:spPr>
        <p:txBody>
          <a:bodyPr anchorCtr="0" anchor="t" bIns="0" lIns="0" spcFirstLastPara="1" rIns="0" wrap="square" tIns="0">
            <a:noAutofit/>
          </a:bodyPr>
          <a:lstStyle>
            <a:lvl1pPr indent="-355600" lvl="0" marL="457200" algn="l">
              <a:lnSpc>
                <a:spcPct val="100000"/>
              </a:lnSpc>
              <a:spcBef>
                <a:spcPts val="0"/>
              </a:spcBef>
              <a:spcAft>
                <a:spcPts val="0"/>
              </a:spcAft>
              <a:buSzPts val="2000"/>
              <a:buChar char="✗"/>
              <a:defRPr sz="2000"/>
            </a:lvl1pPr>
            <a:lvl2pPr indent="-355600" lvl="1" marL="914400" algn="l">
              <a:lnSpc>
                <a:spcPct val="100000"/>
              </a:lnSpc>
              <a:spcBef>
                <a:spcPts val="1000"/>
              </a:spcBef>
              <a:spcAft>
                <a:spcPts val="0"/>
              </a:spcAft>
              <a:buSzPts val="2000"/>
              <a:buChar char="✗"/>
              <a:defRPr sz="2000"/>
            </a:lvl2pPr>
            <a:lvl3pPr indent="-355600" lvl="2" marL="1371600" algn="l">
              <a:lnSpc>
                <a:spcPct val="100000"/>
              </a:lnSpc>
              <a:spcBef>
                <a:spcPts val="1000"/>
              </a:spcBef>
              <a:spcAft>
                <a:spcPts val="0"/>
              </a:spcAft>
              <a:buSzPts val="2000"/>
              <a:buChar char="■"/>
              <a:defRPr sz="2000"/>
            </a:lvl3pPr>
            <a:lvl4pPr indent="-355600" lvl="3" marL="1828800" algn="l">
              <a:lnSpc>
                <a:spcPct val="100000"/>
              </a:lnSpc>
              <a:spcBef>
                <a:spcPts val="1000"/>
              </a:spcBef>
              <a:spcAft>
                <a:spcPts val="0"/>
              </a:spcAft>
              <a:buSzPts val="2000"/>
              <a:buChar char="●"/>
              <a:defRPr sz="2000"/>
            </a:lvl4pPr>
            <a:lvl5pPr indent="-355600" lvl="4" marL="2286000" algn="l">
              <a:lnSpc>
                <a:spcPct val="100000"/>
              </a:lnSpc>
              <a:spcBef>
                <a:spcPts val="1000"/>
              </a:spcBef>
              <a:spcAft>
                <a:spcPts val="0"/>
              </a:spcAft>
              <a:buSzPts val="2000"/>
              <a:buChar char="○"/>
              <a:defRPr sz="2000"/>
            </a:lvl5pPr>
            <a:lvl6pPr indent="-355600" lvl="5" marL="2743200" algn="l">
              <a:lnSpc>
                <a:spcPct val="100000"/>
              </a:lnSpc>
              <a:spcBef>
                <a:spcPts val="1000"/>
              </a:spcBef>
              <a:spcAft>
                <a:spcPts val="0"/>
              </a:spcAft>
              <a:buSzPts val="2000"/>
              <a:buChar char="■"/>
              <a:defRPr sz="2000"/>
            </a:lvl6pPr>
            <a:lvl7pPr indent="-355600" lvl="6" marL="3200400" algn="l">
              <a:lnSpc>
                <a:spcPct val="100000"/>
              </a:lnSpc>
              <a:spcBef>
                <a:spcPts val="1000"/>
              </a:spcBef>
              <a:spcAft>
                <a:spcPts val="0"/>
              </a:spcAft>
              <a:buSzPts val="2000"/>
              <a:buChar char="●"/>
              <a:defRPr sz="2000"/>
            </a:lvl7pPr>
            <a:lvl8pPr indent="-355600" lvl="7" marL="3657600" algn="l">
              <a:lnSpc>
                <a:spcPct val="100000"/>
              </a:lnSpc>
              <a:spcBef>
                <a:spcPts val="1000"/>
              </a:spcBef>
              <a:spcAft>
                <a:spcPts val="0"/>
              </a:spcAft>
              <a:buSzPts val="2000"/>
              <a:buChar char="○"/>
              <a:defRPr sz="2000"/>
            </a:lvl8pPr>
            <a:lvl9pPr indent="-355600" lvl="8" marL="4114800" algn="l">
              <a:lnSpc>
                <a:spcPct val="100000"/>
              </a:lnSpc>
              <a:spcBef>
                <a:spcPts val="1000"/>
              </a:spcBef>
              <a:spcAft>
                <a:spcPts val="1000"/>
              </a:spcAft>
              <a:buSzPts val="2000"/>
              <a:buChar char="■"/>
              <a:defRPr sz="2000"/>
            </a:lvl9pPr>
          </a:lstStyle>
          <a:p/>
        </p:txBody>
      </p:sp>
      <p:sp>
        <p:nvSpPr>
          <p:cNvPr id="223" name="Google Shape;223;p47"/>
          <p:cNvSpPr txBox="1"/>
          <p:nvPr>
            <p:ph idx="12" type="sldNum"/>
          </p:nvPr>
        </p:nvSpPr>
        <p:spPr>
          <a:xfrm>
            <a:off x="8404375" y="4693376"/>
            <a:ext cx="548700" cy="3003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1pPr>
            <a:lvl2pPr indent="0" lvl="1"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2pPr>
            <a:lvl3pPr indent="0" lvl="2"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3pPr>
            <a:lvl4pPr indent="0" lvl="3"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4pPr>
            <a:lvl5pPr indent="0" lvl="4"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5pPr>
            <a:lvl6pPr indent="0" lvl="5"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6pPr>
            <a:lvl7pPr indent="0" lvl="6"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7pPr>
            <a:lvl8pPr indent="0" lvl="7"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8pPr>
            <a:lvl9pPr indent="0" lvl="8"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9pPr>
          </a:lstStyle>
          <a:p>
            <a:pPr indent="0" lvl="0" marL="0" rtl="0" algn="r">
              <a:spcBef>
                <a:spcPts val="0"/>
              </a:spcBef>
              <a:spcAft>
                <a:spcPts val="0"/>
              </a:spcAft>
              <a:buNone/>
            </a:pPr>
            <a:fld id="{00000000-1234-1234-1234-123412341234}" type="slidenum">
              <a:rPr lang="en-US"/>
              <a:t>‹#›</a:t>
            </a:fld>
            <a:endParaRPr/>
          </a:p>
        </p:txBody>
      </p:sp>
      <p:sp>
        <p:nvSpPr>
          <p:cNvPr id="224" name="Google Shape;224;p47"/>
          <p:cNvSpPr/>
          <p:nvPr/>
        </p:nvSpPr>
        <p:spPr>
          <a:xfrm rot="5400000">
            <a:off x="3614542" y="2581686"/>
            <a:ext cx="1377041" cy="66908"/>
          </a:xfrm>
          <a:custGeom>
            <a:rect b="b" l="l" r="r" t="t"/>
            <a:pathLst>
              <a:path extrusionOk="0" h="31710" w="652626">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5" name="Google Shape;225;p47"/>
          <p:cNvSpPr/>
          <p:nvPr/>
        </p:nvSpPr>
        <p:spPr>
          <a:xfrm rot="5400000">
            <a:off x="4155556" y="3522879"/>
            <a:ext cx="263959" cy="31226"/>
          </a:xfrm>
          <a:custGeom>
            <a:rect b="b" l="l" r="r" t="t"/>
            <a:pathLst>
              <a:path extrusionOk="0" h="14799" w="125099">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6" name="Google Shape;226;p47"/>
          <p:cNvSpPr/>
          <p:nvPr/>
        </p:nvSpPr>
        <p:spPr>
          <a:xfrm rot="10800000">
            <a:off x="542537" y="4490175"/>
            <a:ext cx="290374" cy="231224"/>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7" name="Google Shape;227;p47"/>
          <p:cNvSpPr/>
          <p:nvPr/>
        </p:nvSpPr>
        <p:spPr>
          <a:xfrm rot="5130764">
            <a:off x="247642" y="411835"/>
            <a:ext cx="745888" cy="775329"/>
          </a:xfrm>
          <a:custGeom>
            <a:rect b="b" l="l" r="r" t="t"/>
            <a:pathLst>
              <a:path extrusionOk="0" h="367635" w="353675">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8" name="Google Shape;228;p47"/>
          <p:cNvSpPr/>
          <p:nvPr/>
        </p:nvSpPr>
        <p:spPr>
          <a:xfrm>
            <a:off x="2994774" y="300554"/>
            <a:ext cx="200902" cy="172792"/>
          </a:xfrm>
          <a:custGeom>
            <a:rect b="b" l="l" r="r" t="t"/>
            <a:pathLst>
              <a:path extrusionOk="0" h="81892" w="95214">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29" name="Google Shape;229;p47"/>
          <p:cNvSpPr/>
          <p:nvPr/>
        </p:nvSpPr>
        <p:spPr>
          <a:xfrm>
            <a:off x="1495696" y="4628071"/>
            <a:ext cx="851649" cy="155161"/>
          </a:xfrm>
          <a:custGeom>
            <a:rect b="b" l="l" r="r" t="t"/>
            <a:pathLst>
              <a:path extrusionOk="0" h="73536" w="403625">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0" name="Google Shape;230;p47"/>
          <p:cNvSpPr/>
          <p:nvPr/>
        </p:nvSpPr>
        <p:spPr>
          <a:xfrm rot="10800000">
            <a:off x="545766" y="4680253"/>
            <a:ext cx="132428" cy="91243"/>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31" name="Shape 231"/>
        <p:cNvGrpSpPr/>
        <p:nvPr/>
      </p:nvGrpSpPr>
      <p:grpSpPr>
        <a:xfrm>
          <a:off x="0" y="0"/>
          <a:ext cx="0" cy="0"/>
          <a:chOff x="0" y="0"/>
          <a:chExt cx="0" cy="0"/>
        </a:xfrm>
      </p:grpSpPr>
      <p:sp>
        <p:nvSpPr>
          <p:cNvPr id="232" name="Google Shape;232;p48"/>
          <p:cNvSpPr/>
          <p:nvPr/>
        </p:nvSpPr>
        <p:spPr>
          <a:xfrm rot="-884877">
            <a:off x="7997294" y="3564834"/>
            <a:ext cx="912816" cy="928284"/>
          </a:xfrm>
          <a:custGeom>
            <a:rect b="b" l="l" r="r" t="t"/>
            <a:pathLst>
              <a:path extrusionOk="0" h="559316" w="549996">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3" name="Google Shape;233;p48"/>
          <p:cNvSpPr/>
          <p:nvPr/>
        </p:nvSpPr>
        <p:spPr>
          <a:xfrm>
            <a:off x="642525" y="331773"/>
            <a:ext cx="6943343" cy="927756"/>
          </a:xfrm>
          <a:custGeom>
            <a:rect b="b" l="l" r="r" t="t"/>
            <a:pathLst>
              <a:path extrusionOk="0" h="399035" w="3290684">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4" name="Google Shape;234;p48"/>
          <p:cNvSpPr/>
          <p:nvPr/>
        </p:nvSpPr>
        <p:spPr>
          <a:xfrm>
            <a:off x="368194" y="422127"/>
            <a:ext cx="8379859" cy="4302579"/>
          </a:xfrm>
          <a:custGeom>
            <a:rect b="b" l="l" r="r" t="t"/>
            <a:pathLst>
              <a:path extrusionOk="0" h="2039137" w="3971497">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35" name="Google Shape;235;p48"/>
          <p:cNvSpPr txBox="1"/>
          <p:nvPr>
            <p:ph type="title"/>
          </p:nvPr>
        </p:nvSpPr>
        <p:spPr>
          <a:xfrm>
            <a:off x="883375" y="683600"/>
            <a:ext cx="6426300" cy="3963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p:txBody>
      </p:sp>
      <p:sp>
        <p:nvSpPr>
          <p:cNvPr id="236" name="Google Shape;236;p48"/>
          <p:cNvSpPr txBox="1"/>
          <p:nvPr>
            <p:ph idx="1" type="body"/>
          </p:nvPr>
        </p:nvSpPr>
        <p:spPr>
          <a:xfrm>
            <a:off x="1188175" y="1506350"/>
            <a:ext cx="3002700" cy="2762100"/>
          </a:xfrm>
          <a:prstGeom prst="rect">
            <a:avLst/>
          </a:prstGeom>
          <a:noFill/>
          <a:ln>
            <a:noFill/>
          </a:ln>
        </p:spPr>
        <p:txBody>
          <a:bodyPr anchorCtr="0" anchor="t" bIns="0" lIns="0" spcFirstLastPara="1" rIns="0" wrap="square" tIns="0">
            <a:noAutofit/>
          </a:bodyPr>
          <a:lstStyle>
            <a:lvl1pPr indent="-355600" lvl="0" marL="457200" algn="l">
              <a:lnSpc>
                <a:spcPct val="100000"/>
              </a:lnSpc>
              <a:spcBef>
                <a:spcPts val="0"/>
              </a:spcBef>
              <a:spcAft>
                <a:spcPts val="0"/>
              </a:spcAft>
              <a:buSzPts val="2000"/>
              <a:buChar char="✗"/>
              <a:defRPr sz="2000"/>
            </a:lvl1pPr>
            <a:lvl2pPr indent="-355600" lvl="1" marL="914400" algn="l">
              <a:lnSpc>
                <a:spcPct val="100000"/>
              </a:lnSpc>
              <a:spcBef>
                <a:spcPts val="1000"/>
              </a:spcBef>
              <a:spcAft>
                <a:spcPts val="0"/>
              </a:spcAft>
              <a:buSzPts val="2000"/>
              <a:buChar char="✗"/>
              <a:defRPr sz="2000"/>
            </a:lvl2pPr>
            <a:lvl3pPr indent="-355600" lvl="2" marL="1371600" algn="l">
              <a:lnSpc>
                <a:spcPct val="100000"/>
              </a:lnSpc>
              <a:spcBef>
                <a:spcPts val="1000"/>
              </a:spcBef>
              <a:spcAft>
                <a:spcPts val="0"/>
              </a:spcAft>
              <a:buSzPts val="2000"/>
              <a:buChar char="■"/>
              <a:defRPr sz="2000"/>
            </a:lvl3pPr>
            <a:lvl4pPr indent="-355600" lvl="3" marL="1828800" algn="l">
              <a:lnSpc>
                <a:spcPct val="100000"/>
              </a:lnSpc>
              <a:spcBef>
                <a:spcPts val="1000"/>
              </a:spcBef>
              <a:spcAft>
                <a:spcPts val="0"/>
              </a:spcAft>
              <a:buSzPts val="2000"/>
              <a:buChar char="●"/>
              <a:defRPr sz="2000"/>
            </a:lvl4pPr>
            <a:lvl5pPr indent="-355600" lvl="4" marL="2286000" algn="l">
              <a:lnSpc>
                <a:spcPct val="100000"/>
              </a:lnSpc>
              <a:spcBef>
                <a:spcPts val="1000"/>
              </a:spcBef>
              <a:spcAft>
                <a:spcPts val="0"/>
              </a:spcAft>
              <a:buSzPts val="2000"/>
              <a:buChar char="○"/>
              <a:defRPr sz="2000"/>
            </a:lvl5pPr>
            <a:lvl6pPr indent="-355600" lvl="5" marL="2743200" algn="l">
              <a:lnSpc>
                <a:spcPct val="100000"/>
              </a:lnSpc>
              <a:spcBef>
                <a:spcPts val="1000"/>
              </a:spcBef>
              <a:spcAft>
                <a:spcPts val="0"/>
              </a:spcAft>
              <a:buSzPts val="2000"/>
              <a:buChar char="■"/>
              <a:defRPr sz="2000"/>
            </a:lvl6pPr>
            <a:lvl7pPr indent="-355600" lvl="6" marL="3200400" algn="l">
              <a:lnSpc>
                <a:spcPct val="100000"/>
              </a:lnSpc>
              <a:spcBef>
                <a:spcPts val="1000"/>
              </a:spcBef>
              <a:spcAft>
                <a:spcPts val="0"/>
              </a:spcAft>
              <a:buSzPts val="2000"/>
              <a:buChar char="●"/>
              <a:defRPr sz="2000"/>
            </a:lvl7pPr>
            <a:lvl8pPr indent="-355600" lvl="7" marL="3657600" algn="l">
              <a:lnSpc>
                <a:spcPct val="100000"/>
              </a:lnSpc>
              <a:spcBef>
                <a:spcPts val="1000"/>
              </a:spcBef>
              <a:spcAft>
                <a:spcPts val="0"/>
              </a:spcAft>
              <a:buSzPts val="2000"/>
              <a:buChar char="○"/>
              <a:defRPr sz="2000"/>
            </a:lvl8pPr>
            <a:lvl9pPr indent="-355600" lvl="8" marL="4114800" algn="l">
              <a:lnSpc>
                <a:spcPct val="100000"/>
              </a:lnSpc>
              <a:spcBef>
                <a:spcPts val="1000"/>
              </a:spcBef>
              <a:spcAft>
                <a:spcPts val="1000"/>
              </a:spcAft>
              <a:buSzPts val="2000"/>
              <a:buChar char="■"/>
              <a:defRPr sz="2000"/>
            </a:lvl9pPr>
          </a:lstStyle>
          <a:p/>
        </p:txBody>
      </p:sp>
      <p:sp>
        <p:nvSpPr>
          <p:cNvPr id="237" name="Google Shape;237;p48"/>
          <p:cNvSpPr txBox="1"/>
          <p:nvPr>
            <p:ph idx="2" type="body"/>
          </p:nvPr>
        </p:nvSpPr>
        <p:spPr>
          <a:xfrm>
            <a:off x="4611864" y="1506350"/>
            <a:ext cx="3002700" cy="2762100"/>
          </a:xfrm>
          <a:prstGeom prst="rect">
            <a:avLst/>
          </a:prstGeom>
          <a:noFill/>
          <a:ln>
            <a:noFill/>
          </a:ln>
        </p:spPr>
        <p:txBody>
          <a:bodyPr anchorCtr="0" anchor="t" bIns="0" lIns="0" spcFirstLastPara="1" rIns="0" wrap="square" tIns="0">
            <a:noAutofit/>
          </a:bodyPr>
          <a:lstStyle>
            <a:lvl1pPr indent="-355600" lvl="0" marL="457200" algn="l">
              <a:lnSpc>
                <a:spcPct val="100000"/>
              </a:lnSpc>
              <a:spcBef>
                <a:spcPts val="0"/>
              </a:spcBef>
              <a:spcAft>
                <a:spcPts val="0"/>
              </a:spcAft>
              <a:buSzPts val="2000"/>
              <a:buChar char="✗"/>
              <a:defRPr sz="2000"/>
            </a:lvl1pPr>
            <a:lvl2pPr indent="-355600" lvl="1" marL="914400" algn="l">
              <a:lnSpc>
                <a:spcPct val="100000"/>
              </a:lnSpc>
              <a:spcBef>
                <a:spcPts val="1000"/>
              </a:spcBef>
              <a:spcAft>
                <a:spcPts val="0"/>
              </a:spcAft>
              <a:buSzPts val="2000"/>
              <a:buChar char="✗"/>
              <a:defRPr sz="2000"/>
            </a:lvl2pPr>
            <a:lvl3pPr indent="-355600" lvl="2" marL="1371600" algn="l">
              <a:lnSpc>
                <a:spcPct val="100000"/>
              </a:lnSpc>
              <a:spcBef>
                <a:spcPts val="1000"/>
              </a:spcBef>
              <a:spcAft>
                <a:spcPts val="0"/>
              </a:spcAft>
              <a:buSzPts val="2000"/>
              <a:buChar char="■"/>
              <a:defRPr sz="2000"/>
            </a:lvl3pPr>
            <a:lvl4pPr indent="-355600" lvl="3" marL="1828800" algn="l">
              <a:lnSpc>
                <a:spcPct val="100000"/>
              </a:lnSpc>
              <a:spcBef>
                <a:spcPts val="1000"/>
              </a:spcBef>
              <a:spcAft>
                <a:spcPts val="0"/>
              </a:spcAft>
              <a:buSzPts val="2000"/>
              <a:buChar char="●"/>
              <a:defRPr sz="2000"/>
            </a:lvl4pPr>
            <a:lvl5pPr indent="-355600" lvl="4" marL="2286000" algn="l">
              <a:lnSpc>
                <a:spcPct val="100000"/>
              </a:lnSpc>
              <a:spcBef>
                <a:spcPts val="1000"/>
              </a:spcBef>
              <a:spcAft>
                <a:spcPts val="0"/>
              </a:spcAft>
              <a:buSzPts val="2000"/>
              <a:buChar char="○"/>
              <a:defRPr sz="2000"/>
            </a:lvl5pPr>
            <a:lvl6pPr indent="-355600" lvl="5" marL="2743200" algn="l">
              <a:lnSpc>
                <a:spcPct val="100000"/>
              </a:lnSpc>
              <a:spcBef>
                <a:spcPts val="1000"/>
              </a:spcBef>
              <a:spcAft>
                <a:spcPts val="0"/>
              </a:spcAft>
              <a:buSzPts val="2000"/>
              <a:buChar char="■"/>
              <a:defRPr sz="2000"/>
            </a:lvl6pPr>
            <a:lvl7pPr indent="-355600" lvl="6" marL="3200400" algn="l">
              <a:lnSpc>
                <a:spcPct val="100000"/>
              </a:lnSpc>
              <a:spcBef>
                <a:spcPts val="1000"/>
              </a:spcBef>
              <a:spcAft>
                <a:spcPts val="0"/>
              </a:spcAft>
              <a:buSzPts val="2000"/>
              <a:buChar char="●"/>
              <a:defRPr sz="2000"/>
            </a:lvl7pPr>
            <a:lvl8pPr indent="-355600" lvl="7" marL="3657600" algn="l">
              <a:lnSpc>
                <a:spcPct val="100000"/>
              </a:lnSpc>
              <a:spcBef>
                <a:spcPts val="1000"/>
              </a:spcBef>
              <a:spcAft>
                <a:spcPts val="0"/>
              </a:spcAft>
              <a:buSzPts val="2000"/>
              <a:buChar char="○"/>
              <a:defRPr sz="2000"/>
            </a:lvl8pPr>
            <a:lvl9pPr indent="-355600" lvl="8" marL="4114800" algn="l">
              <a:lnSpc>
                <a:spcPct val="100000"/>
              </a:lnSpc>
              <a:spcBef>
                <a:spcPts val="1000"/>
              </a:spcBef>
              <a:spcAft>
                <a:spcPts val="1000"/>
              </a:spcAft>
              <a:buSzPts val="2000"/>
              <a:buChar char="■"/>
              <a:defRPr sz="2000"/>
            </a:lvl9pPr>
          </a:lstStyle>
          <a:p/>
        </p:txBody>
      </p:sp>
      <p:sp>
        <p:nvSpPr>
          <p:cNvPr id="238" name="Google Shape;238;p48"/>
          <p:cNvSpPr txBox="1"/>
          <p:nvPr>
            <p:ph idx="12" type="sldNum"/>
          </p:nvPr>
        </p:nvSpPr>
        <p:spPr>
          <a:xfrm>
            <a:off x="8404375" y="4693376"/>
            <a:ext cx="548700" cy="3003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1pPr>
            <a:lvl2pPr indent="0" lvl="1"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2pPr>
            <a:lvl3pPr indent="0" lvl="2"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3pPr>
            <a:lvl4pPr indent="0" lvl="3"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4pPr>
            <a:lvl5pPr indent="0" lvl="4"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5pPr>
            <a:lvl6pPr indent="0" lvl="5"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6pPr>
            <a:lvl7pPr indent="0" lvl="6"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7pPr>
            <a:lvl8pPr indent="0" lvl="7"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8pPr>
            <a:lvl9pPr indent="0" lvl="8"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9pPr>
          </a:lstStyle>
          <a:p>
            <a:pPr indent="0" lvl="0" marL="0" rtl="0" algn="r">
              <a:spcBef>
                <a:spcPts val="0"/>
              </a:spcBef>
              <a:spcAft>
                <a:spcPts val="0"/>
              </a:spcAft>
              <a:buNone/>
            </a:pPr>
            <a:fld id="{00000000-1234-1234-1234-123412341234}" type="slidenum">
              <a:rPr lang="en-US"/>
              <a:t>‹#›</a:t>
            </a:fld>
            <a:endParaRPr/>
          </a:p>
        </p:txBody>
      </p:sp>
      <p:sp>
        <p:nvSpPr>
          <p:cNvPr id="239" name="Google Shape;239;p48"/>
          <p:cNvSpPr/>
          <p:nvPr/>
        </p:nvSpPr>
        <p:spPr>
          <a:xfrm>
            <a:off x="8138824" y="237026"/>
            <a:ext cx="739006" cy="927984"/>
          </a:xfrm>
          <a:custGeom>
            <a:rect b="b" l="l" r="r" t="t"/>
            <a:pathLst>
              <a:path extrusionOk="0" h="484587" w="385904">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0" name="Google Shape;240;p48"/>
          <p:cNvSpPr/>
          <p:nvPr/>
        </p:nvSpPr>
        <p:spPr>
          <a:xfrm>
            <a:off x="8547668" y="2847045"/>
            <a:ext cx="262123" cy="231108"/>
          </a:xfrm>
          <a:custGeom>
            <a:rect b="b" l="l" r="r" t="t"/>
            <a:pathLst>
              <a:path extrusionOk="0" h="109530" w="124229">
                <a:moveTo>
                  <a:pt x="79291" y="1720"/>
                </a:moveTo>
                <a:cubicBezTo>
                  <a:pt x="8212" y="-15360"/>
                  <a:pt x="-40965" y="100205"/>
                  <a:pt x="47829" y="108799"/>
                </a:cubicBezTo>
                <a:cubicBezTo>
                  <a:pt x="119983" y="119191"/>
                  <a:pt x="160785" y="15554"/>
                  <a:pt x="79291" y="1720"/>
                </a:cubicBezTo>
                <a:close/>
                <a:moveTo>
                  <a:pt x="106609" y="64095"/>
                </a:moveTo>
                <a:cubicBezTo>
                  <a:pt x="93827" y="96675"/>
                  <a:pt x="39761" y="106168"/>
                  <a:pt x="18275" y="78083"/>
                </a:cubicBezTo>
                <a:cubicBezTo>
                  <a:pt x="2292" y="46095"/>
                  <a:pt x="38489" y="11651"/>
                  <a:pt x="70390" y="15247"/>
                </a:cubicBezTo>
                <a:cubicBezTo>
                  <a:pt x="97620" y="15401"/>
                  <a:pt x="116651" y="36974"/>
                  <a:pt x="106609" y="6409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1" name="Google Shape;241;p48"/>
          <p:cNvSpPr/>
          <p:nvPr/>
        </p:nvSpPr>
        <p:spPr>
          <a:xfrm>
            <a:off x="4426766" y="4724706"/>
            <a:ext cx="888148" cy="61490"/>
          </a:xfrm>
          <a:custGeom>
            <a:rect b="b" l="l" r="r" t="t"/>
            <a:pathLst>
              <a:path extrusionOk="0" h="29142" w="420923">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2" name="Google Shape;242;p48"/>
          <p:cNvSpPr/>
          <p:nvPr/>
        </p:nvSpPr>
        <p:spPr>
          <a:xfrm>
            <a:off x="5368771" y="4755508"/>
            <a:ext cx="86890" cy="31179"/>
          </a:xfrm>
          <a:custGeom>
            <a:rect b="b" l="l" r="r" t="t"/>
            <a:pathLst>
              <a:path extrusionOk="0" h="14777" w="4118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3" name="Google Shape;243;p48"/>
          <p:cNvSpPr/>
          <p:nvPr/>
        </p:nvSpPr>
        <p:spPr>
          <a:xfrm>
            <a:off x="5538652" y="4755173"/>
            <a:ext cx="299728" cy="40681"/>
          </a:xfrm>
          <a:custGeom>
            <a:rect b="b" l="l" r="r" t="t"/>
            <a:pathLst>
              <a:path extrusionOk="0" h="19280" w="142051">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4" name="Google Shape;244;p48"/>
          <p:cNvSpPr/>
          <p:nvPr/>
        </p:nvSpPr>
        <p:spPr>
          <a:xfrm>
            <a:off x="325536" y="1027644"/>
            <a:ext cx="113330" cy="954049"/>
          </a:xfrm>
          <a:custGeom>
            <a:rect b="b" l="l" r="r" t="t"/>
            <a:pathLst>
              <a:path extrusionOk="0" h="452156" w="53711">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5" name="Google Shape;245;p48"/>
          <p:cNvSpPr/>
          <p:nvPr/>
        </p:nvSpPr>
        <p:spPr>
          <a:xfrm>
            <a:off x="257001" y="1121076"/>
            <a:ext cx="80437" cy="399039"/>
          </a:xfrm>
          <a:custGeom>
            <a:rect b="b" l="l" r="r" t="t"/>
            <a:pathLst>
              <a:path extrusionOk="0" h="189118" w="38122">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 + 3 columns">
    <p:spTree>
      <p:nvGrpSpPr>
        <p:cNvPr id="246" name="Shape 246"/>
        <p:cNvGrpSpPr/>
        <p:nvPr/>
      </p:nvGrpSpPr>
      <p:grpSpPr>
        <a:xfrm>
          <a:off x="0" y="0"/>
          <a:ext cx="0" cy="0"/>
          <a:chOff x="0" y="0"/>
          <a:chExt cx="0" cy="0"/>
        </a:xfrm>
      </p:grpSpPr>
      <p:sp>
        <p:nvSpPr>
          <p:cNvPr id="247" name="Google Shape;247;p49"/>
          <p:cNvSpPr/>
          <p:nvPr/>
        </p:nvSpPr>
        <p:spPr>
          <a:xfrm rot="-884877">
            <a:off x="7997294" y="3564834"/>
            <a:ext cx="912816" cy="928284"/>
          </a:xfrm>
          <a:custGeom>
            <a:rect b="b" l="l" r="r" t="t"/>
            <a:pathLst>
              <a:path extrusionOk="0" h="559316" w="549996">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8" name="Google Shape;248;p49"/>
          <p:cNvSpPr/>
          <p:nvPr/>
        </p:nvSpPr>
        <p:spPr>
          <a:xfrm>
            <a:off x="642525" y="331773"/>
            <a:ext cx="6943343" cy="927756"/>
          </a:xfrm>
          <a:custGeom>
            <a:rect b="b" l="l" r="r" t="t"/>
            <a:pathLst>
              <a:path extrusionOk="0" h="399035" w="3290684">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49" name="Google Shape;249;p49"/>
          <p:cNvSpPr/>
          <p:nvPr/>
        </p:nvSpPr>
        <p:spPr>
          <a:xfrm>
            <a:off x="368194" y="422127"/>
            <a:ext cx="8379859" cy="4302579"/>
          </a:xfrm>
          <a:custGeom>
            <a:rect b="b" l="l" r="r" t="t"/>
            <a:pathLst>
              <a:path extrusionOk="0" h="2039137" w="3971497">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0" name="Google Shape;250;p49"/>
          <p:cNvSpPr txBox="1"/>
          <p:nvPr>
            <p:ph type="title"/>
          </p:nvPr>
        </p:nvSpPr>
        <p:spPr>
          <a:xfrm>
            <a:off x="883375" y="683600"/>
            <a:ext cx="6426300" cy="3963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p:txBody>
      </p:sp>
      <p:sp>
        <p:nvSpPr>
          <p:cNvPr id="251" name="Google Shape;251;p49"/>
          <p:cNvSpPr txBox="1"/>
          <p:nvPr>
            <p:ph idx="1" type="body"/>
          </p:nvPr>
        </p:nvSpPr>
        <p:spPr>
          <a:xfrm>
            <a:off x="1188175" y="1506350"/>
            <a:ext cx="2001900" cy="27891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0"/>
              </a:spcBef>
              <a:spcAft>
                <a:spcPts val="0"/>
              </a:spcAft>
              <a:buSzPts val="1800"/>
              <a:buChar char="✗"/>
              <a:defRPr sz="1800"/>
            </a:lvl1pPr>
            <a:lvl2pPr indent="-342900" lvl="1" marL="914400" algn="l">
              <a:lnSpc>
                <a:spcPct val="100000"/>
              </a:lnSpc>
              <a:spcBef>
                <a:spcPts val="1000"/>
              </a:spcBef>
              <a:spcAft>
                <a:spcPts val="0"/>
              </a:spcAft>
              <a:buSzPts val="1800"/>
              <a:buChar char="✗"/>
              <a:defRPr sz="1800"/>
            </a:lvl2pPr>
            <a:lvl3pPr indent="-342900" lvl="2" marL="1371600" algn="l">
              <a:lnSpc>
                <a:spcPct val="100000"/>
              </a:lnSpc>
              <a:spcBef>
                <a:spcPts val="1000"/>
              </a:spcBef>
              <a:spcAft>
                <a:spcPts val="0"/>
              </a:spcAft>
              <a:buSzPts val="1800"/>
              <a:buChar char="■"/>
              <a:defRPr sz="1800"/>
            </a:lvl3pPr>
            <a:lvl4pPr indent="-342900" lvl="3" marL="1828800" algn="l">
              <a:lnSpc>
                <a:spcPct val="100000"/>
              </a:lnSpc>
              <a:spcBef>
                <a:spcPts val="1000"/>
              </a:spcBef>
              <a:spcAft>
                <a:spcPts val="0"/>
              </a:spcAft>
              <a:buSzPts val="1800"/>
              <a:buChar char="●"/>
              <a:defRPr sz="1800"/>
            </a:lvl4pPr>
            <a:lvl5pPr indent="-342900" lvl="4" marL="2286000" algn="l">
              <a:lnSpc>
                <a:spcPct val="100000"/>
              </a:lnSpc>
              <a:spcBef>
                <a:spcPts val="1000"/>
              </a:spcBef>
              <a:spcAft>
                <a:spcPts val="0"/>
              </a:spcAft>
              <a:buSzPts val="1800"/>
              <a:buChar char="○"/>
              <a:defRPr sz="1800"/>
            </a:lvl5pPr>
            <a:lvl6pPr indent="-342900" lvl="5" marL="2743200" algn="l">
              <a:lnSpc>
                <a:spcPct val="100000"/>
              </a:lnSpc>
              <a:spcBef>
                <a:spcPts val="1000"/>
              </a:spcBef>
              <a:spcAft>
                <a:spcPts val="0"/>
              </a:spcAft>
              <a:buSzPts val="1800"/>
              <a:buChar char="■"/>
              <a:defRPr sz="1800"/>
            </a:lvl6pPr>
            <a:lvl7pPr indent="-342900" lvl="6" marL="3200400" algn="l">
              <a:lnSpc>
                <a:spcPct val="100000"/>
              </a:lnSpc>
              <a:spcBef>
                <a:spcPts val="1000"/>
              </a:spcBef>
              <a:spcAft>
                <a:spcPts val="0"/>
              </a:spcAft>
              <a:buSzPts val="1800"/>
              <a:buChar char="●"/>
              <a:defRPr sz="1800"/>
            </a:lvl7pPr>
            <a:lvl8pPr indent="-342900" lvl="7" marL="3657600" algn="l">
              <a:lnSpc>
                <a:spcPct val="100000"/>
              </a:lnSpc>
              <a:spcBef>
                <a:spcPts val="1000"/>
              </a:spcBef>
              <a:spcAft>
                <a:spcPts val="0"/>
              </a:spcAft>
              <a:buSzPts val="1800"/>
              <a:buChar char="○"/>
              <a:defRPr sz="1800"/>
            </a:lvl8pPr>
            <a:lvl9pPr indent="-342900" lvl="8" marL="4114800" algn="l">
              <a:lnSpc>
                <a:spcPct val="100000"/>
              </a:lnSpc>
              <a:spcBef>
                <a:spcPts val="1000"/>
              </a:spcBef>
              <a:spcAft>
                <a:spcPts val="1000"/>
              </a:spcAft>
              <a:buSzPts val="1800"/>
              <a:buChar char="■"/>
              <a:defRPr sz="1800"/>
            </a:lvl9pPr>
          </a:lstStyle>
          <a:p/>
        </p:txBody>
      </p:sp>
      <p:sp>
        <p:nvSpPr>
          <p:cNvPr id="252" name="Google Shape;252;p49"/>
          <p:cNvSpPr txBox="1"/>
          <p:nvPr>
            <p:ph idx="2" type="body"/>
          </p:nvPr>
        </p:nvSpPr>
        <p:spPr>
          <a:xfrm>
            <a:off x="3400388" y="1506350"/>
            <a:ext cx="2001900" cy="27891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0"/>
              </a:spcBef>
              <a:spcAft>
                <a:spcPts val="0"/>
              </a:spcAft>
              <a:buSzPts val="1800"/>
              <a:buChar char="✗"/>
              <a:defRPr sz="1800"/>
            </a:lvl1pPr>
            <a:lvl2pPr indent="-342900" lvl="1" marL="914400" algn="l">
              <a:lnSpc>
                <a:spcPct val="100000"/>
              </a:lnSpc>
              <a:spcBef>
                <a:spcPts val="1000"/>
              </a:spcBef>
              <a:spcAft>
                <a:spcPts val="0"/>
              </a:spcAft>
              <a:buSzPts val="1800"/>
              <a:buChar char="✗"/>
              <a:defRPr sz="1800"/>
            </a:lvl2pPr>
            <a:lvl3pPr indent="-342900" lvl="2" marL="1371600" algn="l">
              <a:lnSpc>
                <a:spcPct val="100000"/>
              </a:lnSpc>
              <a:spcBef>
                <a:spcPts val="1000"/>
              </a:spcBef>
              <a:spcAft>
                <a:spcPts val="0"/>
              </a:spcAft>
              <a:buSzPts val="1800"/>
              <a:buChar char="■"/>
              <a:defRPr sz="1800"/>
            </a:lvl3pPr>
            <a:lvl4pPr indent="-342900" lvl="3" marL="1828800" algn="l">
              <a:lnSpc>
                <a:spcPct val="100000"/>
              </a:lnSpc>
              <a:spcBef>
                <a:spcPts val="1000"/>
              </a:spcBef>
              <a:spcAft>
                <a:spcPts val="0"/>
              </a:spcAft>
              <a:buSzPts val="1800"/>
              <a:buChar char="●"/>
              <a:defRPr sz="1800"/>
            </a:lvl4pPr>
            <a:lvl5pPr indent="-342900" lvl="4" marL="2286000" algn="l">
              <a:lnSpc>
                <a:spcPct val="100000"/>
              </a:lnSpc>
              <a:spcBef>
                <a:spcPts val="1000"/>
              </a:spcBef>
              <a:spcAft>
                <a:spcPts val="0"/>
              </a:spcAft>
              <a:buSzPts val="1800"/>
              <a:buChar char="○"/>
              <a:defRPr sz="1800"/>
            </a:lvl5pPr>
            <a:lvl6pPr indent="-342900" lvl="5" marL="2743200" algn="l">
              <a:lnSpc>
                <a:spcPct val="100000"/>
              </a:lnSpc>
              <a:spcBef>
                <a:spcPts val="1000"/>
              </a:spcBef>
              <a:spcAft>
                <a:spcPts val="0"/>
              </a:spcAft>
              <a:buSzPts val="1800"/>
              <a:buChar char="■"/>
              <a:defRPr sz="1800"/>
            </a:lvl6pPr>
            <a:lvl7pPr indent="-342900" lvl="6" marL="3200400" algn="l">
              <a:lnSpc>
                <a:spcPct val="100000"/>
              </a:lnSpc>
              <a:spcBef>
                <a:spcPts val="1000"/>
              </a:spcBef>
              <a:spcAft>
                <a:spcPts val="0"/>
              </a:spcAft>
              <a:buSzPts val="1800"/>
              <a:buChar char="●"/>
              <a:defRPr sz="1800"/>
            </a:lvl7pPr>
            <a:lvl8pPr indent="-342900" lvl="7" marL="3657600" algn="l">
              <a:lnSpc>
                <a:spcPct val="100000"/>
              </a:lnSpc>
              <a:spcBef>
                <a:spcPts val="1000"/>
              </a:spcBef>
              <a:spcAft>
                <a:spcPts val="0"/>
              </a:spcAft>
              <a:buSzPts val="1800"/>
              <a:buChar char="○"/>
              <a:defRPr sz="1800"/>
            </a:lvl8pPr>
            <a:lvl9pPr indent="-342900" lvl="8" marL="4114800" algn="l">
              <a:lnSpc>
                <a:spcPct val="100000"/>
              </a:lnSpc>
              <a:spcBef>
                <a:spcPts val="1000"/>
              </a:spcBef>
              <a:spcAft>
                <a:spcPts val="1000"/>
              </a:spcAft>
              <a:buSzPts val="1800"/>
              <a:buChar char="■"/>
              <a:defRPr sz="1800"/>
            </a:lvl9pPr>
          </a:lstStyle>
          <a:p/>
        </p:txBody>
      </p:sp>
      <p:sp>
        <p:nvSpPr>
          <p:cNvPr id="253" name="Google Shape;253;p49"/>
          <p:cNvSpPr txBox="1"/>
          <p:nvPr>
            <p:ph idx="3" type="body"/>
          </p:nvPr>
        </p:nvSpPr>
        <p:spPr>
          <a:xfrm>
            <a:off x="5612601" y="1506350"/>
            <a:ext cx="2001900" cy="27891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0"/>
              </a:spcBef>
              <a:spcAft>
                <a:spcPts val="0"/>
              </a:spcAft>
              <a:buSzPts val="1800"/>
              <a:buChar char="✗"/>
              <a:defRPr sz="1800"/>
            </a:lvl1pPr>
            <a:lvl2pPr indent="-342900" lvl="1" marL="914400" algn="l">
              <a:lnSpc>
                <a:spcPct val="100000"/>
              </a:lnSpc>
              <a:spcBef>
                <a:spcPts val="1000"/>
              </a:spcBef>
              <a:spcAft>
                <a:spcPts val="0"/>
              </a:spcAft>
              <a:buSzPts val="1800"/>
              <a:buChar char="✗"/>
              <a:defRPr sz="1800"/>
            </a:lvl2pPr>
            <a:lvl3pPr indent="-342900" lvl="2" marL="1371600" algn="l">
              <a:lnSpc>
                <a:spcPct val="100000"/>
              </a:lnSpc>
              <a:spcBef>
                <a:spcPts val="1000"/>
              </a:spcBef>
              <a:spcAft>
                <a:spcPts val="0"/>
              </a:spcAft>
              <a:buSzPts val="1800"/>
              <a:buChar char="■"/>
              <a:defRPr sz="1800"/>
            </a:lvl3pPr>
            <a:lvl4pPr indent="-342900" lvl="3" marL="1828800" algn="l">
              <a:lnSpc>
                <a:spcPct val="100000"/>
              </a:lnSpc>
              <a:spcBef>
                <a:spcPts val="1000"/>
              </a:spcBef>
              <a:spcAft>
                <a:spcPts val="0"/>
              </a:spcAft>
              <a:buSzPts val="1800"/>
              <a:buChar char="●"/>
              <a:defRPr sz="1800"/>
            </a:lvl4pPr>
            <a:lvl5pPr indent="-342900" lvl="4" marL="2286000" algn="l">
              <a:lnSpc>
                <a:spcPct val="100000"/>
              </a:lnSpc>
              <a:spcBef>
                <a:spcPts val="1000"/>
              </a:spcBef>
              <a:spcAft>
                <a:spcPts val="0"/>
              </a:spcAft>
              <a:buSzPts val="1800"/>
              <a:buChar char="○"/>
              <a:defRPr sz="1800"/>
            </a:lvl5pPr>
            <a:lvl6pPr indent="-342900" lvl="5" marL="2743200" algn="l">
              <a:lnSpc>
                <a:spcPct val="100000"/>
              </a:lnSpc>
              <a:spcBef>
                <a:spcPts val="1000"/>
              </a:spcBef>
              <a:spcAft>
                <a:spcPts val="0"/>
              </a:spcAft>
              <a:buSzPts val="1800"/>
              <a:buChar char="■"/>
              <a:defRPr sz="1800"/>
            </a:lvl6pPr>
            <a:lvl7pPr indent="-342900" lvl="6" marL="3200400" algn="l">
              <a:lnSpc>
                <a:spcPct val="100000"/>
              </a:lnSpc>
              <a:spcBef>
                <a:spcPts val="1000"/>
              </a:spcBef>
              <a:spcAft>
                <a:spcPts val="0"/>
              </a:spcAft>
              <a:buSzPts val="1800"/>
              <a:buChar char="●"/>
              <a:defRPr sz="1800"/>
            </a:lvl7pPr>
            <a:lvl8pPr indent="-342900" lvl="7" marL="3657600" algn="l">
              <a:lnSpc>
                <a:spcPct val="100000"/>
              </a:lnSpc>
              <a:spcBef>
                <a:spcPts val="1000"/>
              </a:spcBef>
              <a:spcAft>
                <a:spcPts val="0"/>
              </a:spcAft>
              <a:buSzPts val="1800"/>
              <a:buChar char="○"/>
              <a:defRPr sz="1800"/>
            </a:lvl8pPr>
            <a:lvl9pPr indent="-342900" lvl="8" marL="4114800" algn="l">
              <a:lnSpc>
                <a:spcPct val="100000"/>
              </a:lnSpc>
              <a:spcBef>
                <a:spcPts val="1000"/>
              </a:spcBef>
              <a:spcAft>
                <a:spcPts val="1000"/>
              </a:spcAft>
              <a:buSzPts val="1800"/>
              <a:buChar char="■"/>
              <a:defRPr sz="1800"/>
            </a:lvl9pPr>
          </a:lstStyle>
          <a:p/>
        </p:txBody>
      </p:sp>
      <p:sp>
        <p:nvSpPr>
          <p:cNvPr id="254" name="Google Shape;254;p49"/>
          <p:cNvSpPr txBox="1"/>
          <p:nvPr>
            <p:ph idx="12" type="sldNum"/>
          </p:nvPr>
        </p:nvSpPr>
        <p:spPr>
          <a:xfrm>
            <a:off x="8404375" y="4693376"/>
            <a:ext cx="548700" cy="3003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1pPr>
            <a:lvl2pPr indent="0" lvl="1"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2pPr>
            <a:lvl3pPr indent="0" lvl="2"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3pPr>
            <a:lvl4pPr indent="0" lvl="3"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4pPr>
            <a:lvl5pPr indent="0" lvl="4"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5pPr>
            <a:lvl6pPr indent="0" lvl="5"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6pPr>
            <a:lvl7pPr indent="0" lvl="6"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7pPr>
            <a:lvl8pPr indent="0" lvl="7"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8pPr>
            <a:lvl9pPr indent="0" lvl="8"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9pPr>
          </a:lstStyle>
          <a:p>
            <a:pPr indent="0" lvl="0" marL="0" rtl="0" algn="r">
              <a:spcBef>
                <a:spcPts val="0"/>
              </a:spcBef>
              <a:spcAft>
                <a:spcPts val="0"/>
              </a:spcAft>
              <a:buNone/>
            </a:pPr>
            <a:fld id="{00000000-1234-1234-1234-123412341234}" type="slidenum">
              <a:rPr lang="en-US"/>
              <a:t>‹#›</a:t>
            </a:fld>
            <a:endParaRPr/>
          </a:p>
        </p:txBody>
      </p:sp>
      <p:sp>
        <p:nvSpPr>
          <p:cNvPr id="255" name="Google Shape;255;p49"/>
          <p:cNvSpPr/>
          <p:nvPr/>
        </p:nvSpPr>
        <p:spPr>
          <a:xfrm rot="10338673">
            <a:off x="8747978" y="1166276"/>
            <a:ext cx="113410" cy="954720"/>
          </a:xfrm>
          <a:custGeom>
            <a:rect b="b" l="l" r="r" t="t"/>
            <a:pathLst>
              <a:path extrusionOk="0" h="452156" w="53711">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6" name="Google Shape;256;p49"/>
          <p:cNvSpPr/>
          <p:nvPr/>
        </p:nvSpPr>
        <p:spPr>
          <a:xfrm rot="10338673">
            <a:off x="8873347" y="1615232"/>
            <a:ext cx="80494" cy="399320"/>
          </a:xfrm>
          <a:custGeom>
            <a:rect b="b" l="l" r="r" t="t"/>
            <a:pathLst>
              <a:path extrusionOk="0" h="189118" w="38122">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7" name="Google Shape;257;p49"/>
          <p:cNvSpPr/>
          <p:nvPr/>
        </p:nvSpPr>
        <p:spPr>
          <a:xfrm>
            <a:off x="3152266" y="381106"/>
            <a:ext cx="888148" cy="61490"/>
          </a:xfrm>
          <a:custGeom>
            <a:rect b="b" l="l" r="r" t="t"/>
            <a:pathLst>
              <a:path extrusionOk="0" h="29142" w="420923">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8" name="Google Shape;258;p49"/>
          <p:cNvSpPr/>
          <p:nvPr/>
        </p:nvSpPr>
        <p:spPr>
          <a:xfrm>
            <a:off x="4094271" y="411908"/>
            <a:ext cx="86890" cy="31179"/>
          </a:xfrm>
          <a:custGeom>
            <a:rect b="b" l="l" r="r" t="t"/>
            <a:pathLst>
              <a:path extrusionOk="0" h="14777" w="4118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59" name="Google Shape;259;p49"/>
          <p:cNvSpPr/>
          <p:nvPr/>
        </p:nvSpPr>
        <p:spPr>
          <a:xfrm>
            <a:off x="4264152" y="411573"/>
            <a:ext cx="299728" cy="40681"/>
          </a:xfrm>
          <a:custGeom>
            <a:rect b="b" l="l" r="r" t="t"/>
            <a:pathLst>
              <a:path extrusionOk="0" h="19280" w="142051">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0" name="Google Shape;260;p49"/>
          <p:cNvSpPr/>
          <p:nvPr/>
        </p:nvSpPr>
        <p:spPr>
          <a:xfrm rot="5534346">
            <a:off x="22341" y="3409311"/>
            <a:ext cx="681569" cy="214495"/>
          </a:xfrm>
          <a:custGeom>
            <a:rect b="b" l="l" r="r" t="t"/>
            <a:pathLst>
              <a:path extrusionOk="0" h="101579" w="322772">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1" name="Google Shape;261;p49"/>
          <p:cNvSpPr/>
          <p:nvPr/>
        </p:nvSpPr>
        <p:spPr>
          <a:xfrm>
            <a:off x="6092030" y="4766054"/>
            <a:ext cx="880619" cy="47277"/>
          </a:xfrm>
          <a:custGeom>
            <a:rect b="b" l="l" r="r" t="t"/>
            <a:pathLst>
              <a:path extrusionOk="0" h="22406" w="417355">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2" name="Google Shape;262;p49"/>
          <p:cNvSpPr/>
          <p:nvPr/>
        </p:nvSpPr>
        <p:spPr>
          <a:xfrm>
            <a:off x="6467384" y="4872362"/>
            <a:ext cx="285390" cy="35142"/>
          </a:xfrm>
          <a:custGeom>
            <a:rect b="b" l="l" r="r" t="t"/>
            <a:pathLst>
              <a:path extrusionOk="0" h="16655" w="135256">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3" name="Shape 263"/>
        <p:cNvGrpSpPr/>
        <p:nvPr/>
      </p:nvGrpSpPr>
      <p:grpSpPr>
        <a:xfrm>
          <a:off x="0" y="0"/>
          <a:ext cx="0" cy="0"/>
          <a:chOff x="0" y="0"/>
          <a:chExt cx="0" cy="0"/>
        </a:xfrm>
      </p:grpSpPr>
      <p:sp>
        <p:nvSpPr>
          <p:cNvPr id="264" name="Google Shape;264;p50"/>
          <p:cNvSpPr/>
          <p:nvPr/>
        </p:nvSpPr>
        <p:spPr>
          <a:xfrm rot="-884877">
            <a:off x="7997294" y="3564834"/>
            <a:ext cx="912816" cy="928284"/>
          </a:xfrm>
          <a:custGeom>
            <a:rect b="b" l="l" r="r" t="t"/>
            <a:pathLst>
              <a:path extrusionOk="0" h="559316" w="549996">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5" name="Google Shape;265;p50"/>
          <p:cNvSpPr/>
          <p:nvPr/>
        </p:nvSpPr>
        <p:spPr>
          <a:xfrm>
            <a:off x="642525" y="331773"/>
            <a:ext cx="6943343" cy="927756"/>
          </a:xfrm>
          <a:custGeom>
            <a:rect b="b" l="l" r="r" t="t"/>
            <a:pathLst>
              <a:path extrusionOk="0" h="399035" w="3290684">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6" name="Google Shape;266;p50"/>
          <p:cNvSpPr/>
          <p:nvPr/>
        </p:nvSpPr>
        <p:spPr>
          <a:xfrm>
            <a:off x="368194" y="422127"/>
            <a:ext cx="8379859" cy="4302579"/>
          </a:xfrm>
          <a:custGeom>
            <a:rect b="b" l="l" r="r" t="t"/>
            <a:pathLst>
              <a:path extrusionOk="0" h="2039137" w="3971497">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67" name="Google Shape;267;p50"/>
          <p:cNvSpPr txBox="1"/>
          <p:nvPr>
            <p:ph type="title"/>
          </p:nvPr>
        </p:nvSpPr>
        <p:spPr>
          <a:xfrm>
            <a:off x="883375" y="683600"/>
            <a:ext cx="6426300" cy="3963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3400"/>
              <a:buNone/>
              <a:defRPr/>
            </a:lvl1pPr>
            <a:lvl2pPr lvl="1" algn="l">
              <a:lnSpc>
                <a:spcPct val="90000"/>
              </a:lnSpc>
              <a:spcBef>
                <a:spcPts val="0"/>
              </a:spcBef>
              <a:spcAft>
                <a:spcPts val="0"/>
              </a:spcAft>
              <a:buSzPts val="3400"/>
              <a:buNone/>
              <a:defRPr/>
            </a:lvl2pPr>
            <a:lvl3pPr lvl="2" algn="l">
              <a:lnSpc>
                <a:spcPct val="90000"/>
              </a:lnSpc>
              <a:spcBef>
                <a:spcPts val="0"/>
              </a:spcBef>
              <a:spcAft>
                <a:spcPts val="0"/>
              </a:spcAft>
              <a:buSzPts val="3400"/>
              <a:buNone/>
              <a:defRPr/>
            </a:lvl3pPr>
            <a:lvl4pPr lvl="3" algn="l">
              <a:lnSpc>
                <a:spcPct val="90000"/>
              </a:lnSpc>
              <a:spcBef>
                <a:spcPts val="0"/>
              </a:spcBef>
              <a:spcAft>
                <a:spcPts val="0"/>
              </a:spcAft>
              <a:buSzPts val="3400"/>
              <a:buNone/>
              <a:defRPr/>
            </a:lvl4pPr>
            <a:lvl5pPr lvl="4" algn="l">
              <a:lnSpc>
                <a:spcPct val="90000"/>
              </a:lnSpc>
              <a:spcBef>
                <a:spcPts val="0"/>
              </a:spcBef>
              <a:spcAft>
                <a:spcPts val="0"/>
              </a:spcAft>
              <a:buSzPts val="3400"/>
              <a:buNone/>
              <a:defRPr/>
            </a:lvl5pPr>
            <a:lvl6pPr lvl="5" algn="l">
              <a:lnSpc>
                <a:spcPct val="90000"/>
              </a:lnSpc>
              <a:spcBef>
                <a:spcPts val="0"/>
              </a:spcBef>
              <a:spcAft>
                <a:spcPts val="0"/>
              </a:spcAft>
              <a:buSzPts val="3400"/>
              <a:buNone/>
              <a:defRPr/>
            </a:lvl6pPr>
            <a:lvl7pPr lvl="6" algn="l">
              <a:lnSpc>
                <a:spcPct val="90000"/>
              </a:lnSpc>
              <a:spcBef>
                <a:spcPts val="0"/>
              </a:spcBef>
              <a:spcAft>
                <a:spcPts val="0"/>
              </a:spcAft>
              <a:buSzPts val="3400"/>
              <a:buNone/>
              <a:defRPr/>
            </a:lvl7pPr>
            <a:lvl8pPr lvl="7" algn="l">
              <a:lnSpc>
                <a:spcPct val="90000"/>
              </a:lnSpc>
              <a:spcBef>
                <a:spcPts val="0"/>
              </a:spcBef>
              <a:spcAft>
                <a:spcPts val="0"/>
              </a:spcAft>
              <a:buSzPts val="3400"/>
              <a:buNone/>
              <a:defRPr/>
            </a:lvl8pPr>
            <a:lvl9pPr lvl="8" algn="l">
              <a:lnSpc>
                <a:spcPct val="90000"/>
              </a:lnSpc>
              <a:spcBef>
                <a:spcPts val="0"/>
              </a:spcBef>
              <a:spcAft>
                <a:spcPts val="0"/>
              </a:spcAft>
              <a:buSzPts val="3400"/>
              <a:buNone/>
              <a:defRPr/>
            </a:lvl9pPr>
          </a:lstStyle>
          <a:p/>
        </p:txBody>
      </p:sp>
      <p:sp>
        <p:nvSpPr>
          <p:cNvPr id="268" name="Google Shape;268;p50"/>
          <p:cNvSpPr txBox="1"/>
          <p:nvPr>
            <p:ph idx="12" type="sldNum"/>
          </p:nvPr>
        </p:nvSpPr>
        <p:spPr>
          <a:xfrm>
            <a:off x="8404375" y="4693376"/>
            <a:ext cx="548700" cy="3003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1pPr>
            <a:lvl2pPr indent="0" lvl="1"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2pPr>
            <a:lvl3pPr indent="0" lvl="2"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3pPr>
            <a:lvl4pPr indent="0" lvl="3"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4pPr>
            <a:lvl5pPr indent="0" lvl="4"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5pPr>
            <a:lvl6pPr indent="0" lvl="5"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6pPr>
            <a:lvl7pPr indent="0" lvl="6"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7pPr>
            <a:lvl8pPr indent="0" lvl="7"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8pPr>
            <a:lvl9pPr indent="0" lvl="8"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9pPr>
          </a:lstStyle>
          <a:p>
            <a:pPr indent="0" lvl="0" marL="0" rtl="0" algn="r">
              <a:spcBef>
                <a:spcPts val="0"/>
              </a:spcBef>
              <a:spcAft>
                <a:spcPts val="0"/>
              </a:spcAft>
              <a:buNone/>
            </a:pPr>
            <a:fld id="{00000000-1234-1234-1234-123412341234}" type="slidenum">
              <a:rPr lang="en-US"/>
              <a:t>‹#›</a:t>
            </a:fld>
            <a:endParaRPr/>
          </a:p>
        </p:txBody>
      </p:sp>
      <p:sp>
        <p:nvSpPr>
          <p:cNvPr id="269" name="Google Shape;269;p50"/>
          <p:cNvSpPr/>
          <p:nvPr/>
        </p:nvSpPr>
        <p:spPr>
          <a:xfrm>
            <a:off x="325536" y="1027644"/>
            <a:ext cx="113330" cy="954049"/>
          </a:xfrm>
          <a:custGeom>
            <a:rect b="b" l="l" r="r" t="t"/>
            <a:pathLst>
              <a:path extrusionOk="0" h="452156" w="53711">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0" name="Google Shape;270;p50"/>
          <p:cNvSpPr/>
          <p:nvPr/>
        </p:nvSpPr>
        <p:spPr>
          <a:xfrm>
            <a:off x="257001" y="1121076"/>
            <a:ext cx="80437" cy="399039"/>
          </a:xfrm>
          <a:custGeom>
            <a:rect b="b" l="l" r="r" t="t"/>
            <a:pathLst>
              <a:path extrusionOk="0" h="189118" w="38122">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1" name="Google Shape;271;p50"/>
          <p:cNvSpPr/>
          <p:nvPr/>
        </p:nvSpPr>
        <p:spPr>
          <a:xfrm>
            <a:off x="2910561" y="377935"/>
            <a:ext cx="1377041" cy="66908"/>
          </a:xfrm>
          <a:custGeom>
            <a:rect b="b" l="l" r="r" t="t"/>
            <a:pathLst>
              <a:path extrusionOk="0" h="31710" w="652626">
                <a:moveTo>
                  <a:pt x="645179" y="13550"/>
                </a:moveTo>
                <a:cubicBezTo>
                  <a:pt x="432971" y="20774"/>
                  <a:pt x="220527" y="16258"/>
                  <a:pt x="8819" y="23"/>
                </a:cubicBezTo>
                <a:cubicBezTo>
                  <a:pt x="-280" y="-657"/>
                  <a:pt x="-3941" y="13989"/>
                  <a:pt x="5662" y="14712"/>
                </a:cubicBezTo>
                <a:cubicBezTo>
                  <a:pt x="218646" y="31045"/>
                  <a:pt x="432371" y="35612"/>
                  <a:pt x="645859" y="28393"/>
                </a:cubicBezTo>
                <a:cubicBezTo>
                  <a:pt x="655067" y="28043"/>
                  <a:pt x="654914" y="13178"/>
                  <a:pt x="645179" y="1355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2" name="Google Shape;272;p50"/>
          <p:cNvSpPr/>
          <p:nvPr/>
        </p:nvSpPr>
        <p:spPr>
          <a:xfrm>
            <a:off x="4390454" y="411302"/>
            <a:ext cx="263959" cy="31226"/>
          </a:xfrm>
          <a:custGeom>
            <a:rect b="b" l="l" r="r" t="t"/>
            <a:pathLst>
              <a:path extrusionOk="0" h="14799" w="125099">
                <a:moveTo>
                  <a:pt x="117661" y="0"/>
                </a:moveTo>
                <a:lnTo>
                  <a:pt x="6833" y="0"/>
                </a:lnTo>
                <a:cubicBezTo>
                  <a:pt x="-2463" y="0"/>
                  <a:pt x="-2288" y="14799"/>
                  <a:pt x="7446" y="14799"/>
                </a:cubicBezTo>
                <a:lnTo>
                  <a:pt x="118275" y="14799"/>
                </a:lnTo>
                <a:cubicBezTo>
                  <a:pt x="127571" y="14887"/>
                  <a:pt x="127374" y="0"/>
                  <a:pt x="117661"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3" name="Google Shape;273;p50"/>
          <p:cNvSpPr/>
          <p:nvPr/>
        </p:nvSpPr>
        <p:spPr>
          <a:xfrm>
            <a:off x="8371587" y="397372"/>
            <a:ext cx="290374" cy="231224"/>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4" name="Google Shape;274;p50"/>
          <p:cNvSpPr/>
          <p:nvPr/>
        </p:nvSpPr>
        <p:spPr>
          <a:xfrm>
            <a:off x="8526304" y="347275"/>
            <a:ext cx="132428" cy="91243"/>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5" name="Google Shape;275;p50"/>
          <p:cNvSpPr/>
          <p:nvPr/>
        </p:nvSpPr>
        <p:spPr>
          <a:xfrm>
            <a:off x="244743" y="4094361"/>
            <a:ext cx="746254" cy="775710"/>
          </a:xfrm>
          <a:custGeom>
            <a:rect b="b" l="l" r="r" t="t"/>
            <a:pathLst>
              <a:path extrusionOk="0" h="367635" w="353675">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6" name="Google Shape;276;p50"/>
          <p:cNvSpPr/>
          <p:nvPr/>
        </p:nvSpPr>
        <p:spPr>
          <a:xfrm>
            <a:off x="8624662" y="1757104"/>
            <a:ext cx="200902" cy="172792"/>
          </a:xfrm>
          <a:custGeom>
            <a:rect b="b" l="l" r="r" t="t"/>
            <a:pathLst>
              <a:path extrusionOk="0" h="81892" w="95214">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77" name="Google Shape;277;p50"/>
          <p:cNvSpPr/>
          <p:nvPr/>
        </p:nvSpPr>
        <p:spPr>
          <a:xfrm>
            <a:off x="4654424" y="4555495"/>
            <a:ext cx="681049" cy="214332"/>
          </a:xfrm>
          <a:custGeom>
            <a:rect b="b" l="l" r="r" t="t"/>
            <a:pathLst>
              <a:path extrusionOk="0" h="101579" w="322772">
                <a:moveTo>
                  <a:pt x="308867" y="12831"/>
                </a:moveTo>
                <a:cubicBezTo>
                  <a:pt x="298146" y="35457"/>
                  <a:pt x="274994" y="116227"/>
                  <a:pt x="241691" y="74877"/>
                </a:cubicBezTo>
                <a:cubicBezTo>
                  <a:pt x="226606" y="51615"/>
                  <a:pt x="229566" y="5595"/>
                  <a:pt x="194224" y="334"/>
                </a:cubicBezTo>
                <a:cubicBezTo>
                  <a:pt x="178877" y="-1990"/>
                  <a:pt x="165349" y="8161"/>
                  <a:pt x="157325" y="20460"/>
                </a:cubicBezTo>
                <a:cubicBezTo>
                  <a:pt x="146363" y="37211"/>
                  <a:pt x="147130" y="60538"/>
                  <a:pt x="133361" y="75425"/>
                </a:cubicBezTo>
                <a:cubicBezTo>
                  <a:pt x="125907" y="83493"/>
                  <a:pt x="113761" y="87221"/>
                  <a:pt x="105692" y="77925"/>
                </a:cubicBezTo>
                <a:cubicBezTo>
                  <a:pt x="91836" y="58697"/>
                  <a:pt x="101308" y="30480"/>
                  <a:pt x="85040" y="12019"/>
                </a:cubicBezTo>
                <a:cubicBezTo>
                  <a:pt x="56538" y="-22380"/>
                  <a:pt x="11110" y="29318"/>
                  <a:pt x="630" y="55386"/>
                </a:cubicBezTo>
                <a:cubicBezTo>
                  <a:pt x="-3009" y="64441"/>
                  <a:pt x="10145" y="70339"/>
                  <a:pt x="13785" y="61415"/>
                </a:cubicBezTo>
                <a:cubicBezTo>
                  <a:pt x="27992" y="24319"/>
                  <a:pt x="78221" y="-12668"/>
                  <a:pt x="82496" y="51571"/>
                </a:cubicBezTo>
                <a:cubicBezTo>
                  <a:pt x="84097" y="65734"/>
                  <a:pt x="86640" y="82003"/>
                  <a:pt x="98129" y="91803"/>
                </a:cubicBezTo>
                <a:cubicBezTo>
                  <a:pt x="110954" y="102765"/>
                  <a:pt x="128560" y="98863"/>
                  <a:pt x="140355" y="88558"/>
                </a:cubicBezTo>
                <a:cubicBezTo>
                  <a:pt x="155703" y="75184"/>
                  <a:pt x="157632" y="55079"/>
                  <a:pt x="164867" y="37255"/>
                </a:cubicBezTo>
                <a:cubicBezTo>
                  <a:pt x="172102" y="19430"/>
                  <a:pt x="191308" y="5464"/>
                  <a:pt x="205690" y="25086"/>
                </a:cubicBezTo>
                <a:cubicBezTo>
                  <a:pt x="222397" y="47844"/>
                  <a:pt x="217508" y="92066"/>
                  <a:pt x="250965" y="100880"/>
                </a:cubicBezTo>
                <a:cubicBezTo>
                  <a:pt x="294375" y="108729"/>
                  <a:pt x="307464" y="48633"/>
                  <a:pt x="322022" y="18904"/>
                </a:cubicBezTo>
                <a:cubicBezTo>
                  <a:pt x="326034" y="9915"/>
                  <a:pt x="312836" y="4039"/>
                  <a:pt x="308867" y="1283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
    <p:spTree>
      <p:nvGrpSpPr>
        <p:cNvPr id="278" name="Shape 278"/>
        <p:cNvGrpSpPr/>
        <p:nvPr/>
      </p:nvGrpSpPr>
      <p:grpSpPr>
        <a:xfrm>
          <a:off x="0" y="0"/>
          <a:ext cx="0" cy="0"/>
          <a:chOff x="0" y="0"/>
          <a:chExt cx="0" cy="0"/>
        </a:xfrm>
      </p:grpSpPr>
      <p:sp>
        <p:nvSpPr>
          <p:cNvPr id="279" name="Google Shape;279;p51"/>
          <p:cNvSpPr/>
          <p:nvPr/>
        </p:nvSpPr>
        <p:spPr>
          <a:xfrm rot="-884877">
            <a:off x="7997294" y="3564834"/>
            <a:ext cx="912816" cy="928284"/>
          </a:xfrm>
          <a:custGeom>
            <a:rect b="b" l="l" r="r" t="t"/>
            <a:pathLst>
              <a:path extrusionOk="0" h="559316" w="549996">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0" name="Google Shape;280;p51"/>
          <p:cNvSpPr/>
          <p:nvPr/>
        </p:nvSpPr>
        <p:spPr>
          <a:xfrm>
            <a:off x="642525" y="4216625"/>
            <a:ext cx="5890324" cy="562639"/>
          </a:xfrm>
          <a:custGeom>
            <a:rect b="b" l="l" r="r" t="t"/>
            <a:pathLst>
              <a:path extrusionOk="0" h="399035" w="3290684">
                <a:moveTo>
                  <a:pt x="3288221" y="146895"/>
                </a:moveTo>
                <a:cubicBezTo>
                  <a:pt x="3288879" y="83708"/>
                  <a:pt x="3268160" y="25739"/>
                  <a:pt x="3196488" y="21201"/>
                </a:cubicBezTo>
                <a:cubicBezTo>
                  <a:pt x="2907830" y="16005"/>
                  <a:pt x="2618711" y="18197"/>
                  <a:pt x="2329921" y="14777"/>
                </a:cubicBezTo>
                <a:cubicBezTo>
                  <a:pt x="1580495" y="9866"/>
                  <a:pt x="931222" y="0"/>
                  <a:pt x="181841" y="0"/>
                </a:cubicBezTo>
                <a:cubicBezTo>
                  <a:pt x="-44245" y="0"/>
                  <a:pt x="4866" y="162044"/>
                  <a:pt x="3813" y="206244"/>
                </a:cubicBezTo>
                <a:cubicBezTo>
                  <a:pt x="-6272" y="347395"/>
                  <a:pt x="64456" y="394927"/>
                  <a:pt x="198174" y="383395"/>
                </a:cubicBezTo>
                <a:lnTo>
                  <a:pt x="1064019" y="387780"/>
                </a:lnTo>
                <a:lnTo>
                  <a:pt x="2795708" y="396549"/>
                </a:lnTo>
                <a:cubicBezTo>
                  <a:pt x="2909277" y="397119"/>
                  <a:pt x="3023284" y="400671"/>
                  <a:pt x="3136832" y="398128"/>
                </a:cubicBezTo>
                <a:cubicBezTo>
                  <a:pt x="3275790" y="400627"/>
                  <a:pt x="3299512" y="257767"/>
                  <a:pt x="3288221" y="14689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1" name="Google Shape;281;p51"/>
          <p:cNvSpPr/>
          <p:nvPr/>
        </p:nvSpPr>
        <p:spPr>
          <a:xfrm>
            <a:off x="368194" y="422127"/>
            <a:ext cx="8379859" cy="4302579"/>
          </a:xfrm>
          <a:custGeom>
            <a:rect b="b" l="l" r="r" t="t"/>
            <a:pathLst>
              <a:path extrusionOk="0" h="2039137" w="3971497">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2" name="Google Shape;282;p51"/>
          <p:cNvSpPr txBox="1"/>
          <p:nvPr>
            <p:ph idx="1" type="body"/>
          </p:nvPr>
        </p:nvSpPr>
        <p:spPr>
          <a:xfrm>
            <a:off x="823076" y="4261808"/>
            <a:ext cx="5522700" cy="391200"/>
          </a:xfrm>
          <a:prstGeom prst="rect">
            <a:avLst/>
          </a:prstGeom>
          <a:noFill/>
          <a:ln>
            <a:noFill/>
          </a:ln>
        </p:spPr>
        <p:txBody>
          <a:bodyPr anchorCtr="0" anchor="ctr" bIns="0" lIns="0" spcFirstLastPara="1" rIns="0" wrap="square" tIns="0">
            <a:noAutofit/>
          </a:bodyPr>
          <a:lstStyle>
            <a:lvl1pPr indent="-228600" lvl="0" marL="457200" algn="l">
              <a:lnSpc>
                <a:spcPct val="100000"/>
              </a:lnSpc>
              <a:spcBef>
                <a:spcPts val="0"/>
              </a:spcBef>
              <a:spcAft>
                <a:spcPts val="0"/>
              </a:spcAft>
              <a:buSzPts val="1600"/>
              <a:buNone/>
              <a:defRPr sz="1600"/>
            </a:lvl1pPr>
            <a:lvl2pPr indent="-368300" lvl="1" marL="914400" algn="l">
              <a:lnSpc>
                <a:spcPct val="100000"/>
              </a:lnSpc>
              <a:spcBef>
                <a:spcPts val="1000"/>
              </a:spcBef>
              <a:spcAft>
                <a:spcPts val="0"/>
              </a:spcAft>
              <a:buSzPts val="2200"/>
              <a:buChar char="✗"/>
              <a:defRPr/>
            </a:lvl2pPr>
            <a:lvl3pPr indent="-368300" lvl="2" marL="1371600" algn="l">
              <a:lnSpc>
                <a:spcPct val="100000"/>
              </a:lnSpc>
              <a:spcBef>
                <a:spcPts val="1000"/>
              </a:spcBef>
              <a:spcAft>
                <a:spcPts val="0"/>
              </a:spcAft>
              <a:buSzPts val="2200"/>
              <a:buChar char="■"/>
              <a:defRPr/>
            </a:lvl3pPr>
            <a:lvl4pPr indent="-368300" lvl="3" marL="1828800" algn="l">
              <a:lnSpc>
                <a:spcPct val="100000"/>
              </a:lnSpc>
              <a:spcBef>
                <a:spcPts val="1000"/>
              </a:spcBef>
              <a:spcAft>
                <a:spcPts val="0"/>
              </a:spcAft>
              <a:buSzPts val="2200"/>
              <a:buChar char="●"/>
              <a:defRPr/>
            </a:lvl4pPr>
            <a:lvl5pPr indent="-368300" lvl="4" marL="2286000" algn="l">
              <a:lnSpc>
                <a:spcPct val="100000"/>
              </a:lnSpc>
              <a:spcBef>
                <a:spcPts val="1000"/>
              </a:spcBef>
              <a:spcAft>
                <a:spcPts val="0"/>
              </a:spcAft>
              <a:buSzPts val="2200"/>
              <a:buChar char="○"/>
              <a:defRPr/>
            </a:lvl5pPr>
            <a:lvl6pPr indent="-368300" lvl="5" marL="2743200" algn="l">
              <a:lnSpc>
                <a:spcPct val="100000"/>
              </a:lnSpc>
              <a:spcBef>
                <a:spcPts val="1000"/>
              </a:spcBef>
              <a:spcAft>
                <a:spcPts val="0"/>
              </a:spcAft>
              <a:buSzPts val="2200"/>
              <a:buChar char="■"/>
              <a:defRPr/>
            </a:lvl6pPr>
            <a:lvl7pPr indent="-368300" lvl="6" marL="3200400" algn="l">
              <a:lnSpc>
                <a:spcPct val="100000"/>
              </a:lnSpc>
              <a:spcBef>
                <a:spcPts val="1000"/>
              </a:spcBef>
              <a:spcAft>
                <a:spcPts val="0"/>
              </a:spcAft>
              <a:buSzPts val="2200"/>
              <a:buChar char="●"/>
              <a:defRPr/>
            </a:lvl7pPr>
            <a:lvl8pPr indent="-368300" lvl="7" marL="3657600" algn="l">
              <a:lnSpc>
                <a:spcPct val="100000"/>
              </a:lnSpc>
              <a:spcBef>
                <a:spcPts val="1000"/>
              </a:spcBef>
              <a:spcAft>
                <a:spcPts val="0"/>
              </a:spcAft>
              <a:buSzPts val="2200"/>
              <a:buChar char="○"/>
              <a:defRPr/>
            </a:lvl8pPr>
            <a:lvl9pPr indent="-368300" lvl="8" marL="4114800" algn="l">
              <a:lnSpc>
                <a:spcPct val="100000"/>
              </a:lnSpc>
              <a:spcBef>
                <a:spcPts val="1000"/>
              </a:spcBef>
              <a:spcAft>
                <a:spcPts val="1000"/>
              </a:spcAft>
              <a:buSzPts val="2200"/>
              <a:buChar char="■"/>
              <a:defRPr/>
            </a:lvl9pPr>
          </a:lstStyle>
          <a:p/>
        </p:txBody>
      </p:sp>
      <p:sp>
        <p:nvSpPr>
          <p:cNvPr id="283" name="Google Shape;283;p51"/>
          <p:cNvSpPr txBox="1"/>
          <p:nvPr>
            <p:ph idx="12" type="sldNum"/>
          </p:nvPr>
        </p:nvSpPr>
        <p:spPr>
          <a:xfrm>
            <a:off x="8404375" y="4693376"/>
            <a:ext cx="548700" cy="3003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1pPr>
            <a:lvl2pPr indent="0" lvl="1"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2pPr>
            <a:lvl3pPr indent="0" lvl="2"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3pPr>
            <a:lvl4pPr indent="0" lvl="3"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4pPr>
            <a:lvl5pPr indent="0" lvl="4"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5pPr>
            <a:lvl6pPr indent="0" lvl="5"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6pPr>
            <a:lvl7pPr indent="0" lvl="6"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7pPr>
            <a:lvl8pPr indent="0" lvl="7"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8pPr>
            <a:lvl9pPr indent="0" lvl="8"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9pPr>
          </a:lstStyle>
          <a:p>
            <a:pPr indent="0" lvl="0" marL="0" rtl="0" algn="r">
              <a:spcBef>
                <a:spcPts val="0"/>
              </a:spcBef>
              <a:spcAft>
                <a:spcPts val="0"/>
              </a:spcAft>
              <a:buNone/>
            </a:pPr>
            <a:fld id="{00000000-1234-1234-1234-123412341234}" type="slidenum">
              <a:rPr lang="en-US"/>
              <a:t>‹#›</a:t>
            </a:fld>
            <a:endParaRPr/>
          </a:p>
        </p:txBody>
      </p:sp>
      <p:sp>
        <p:nvSpPr>
          <p:cNvPr id="284" name="Google Shape;284;p51"/>
          <p:cNvSpPr/>
          <p:nvPr/>
        </p:nvSpPr>
        <p:spPr>
          <a:xfrm rot="5400000">
            <a:off x="312168" y="304611"/>
            <a:ext cx="746254" cy="775710"/>
          </a:xfrm>
          <a:custGeom>
            <a:rect b="b" l="l" r="r" t="t"/>
            <a:pathLst>
              <a:path extrusionOk="0" h="367635" w="353675">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5" name="Google Shape;285;p51"/>
          <p:cNvSpPr/>
          <p:nvPr/>
        </p:nvSpPr>
        <p:spPr>
          <a:xfrm rot="-9525180">
            <a:off x="252849" y="4358394"/>
            <a:ext cx="290510" cy="231333"/>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6" name="Google Shape;286;p51"/>
          <p:cNvSpPr/>
          <p:nvPr/>
        </p:nvSpPr>
        <p:spPr>
          <a:xfrm rot="-9525180">
            <a:off x="217769" y="4512917"/>
            <a:ext cx="132490" cy="91286"/>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7" name="Google Shape;287;p51"/>
          <p:cNvSpPr/>
          <p:nvPr/>
        </p:nvSpPr>
        <p:spPr>
          <a:xfrm rot="-167066">
            <a:off x="4934240" y="363639"/>
            <a:ext cx="888144" cy="61489"/>
          </a:xfrm>
          <a:custGeom>
            <a:rect b="b" l="l" r="r" t="t"/>
            <a:pathLst>
              <a:path extrusionOk="0" h="29142" w="420923">
                <a:moveTo>
                  <a:pt x="413489" y="13189"/>
                </a:moveTo>
                <a:cubicBezTo>
                  <a:pt x="278455" y="16526"/>
                  <a:pt x="143334" y="12132"/>
                  <a:pt x="8805" y="34"/>
                </a:cubicBezTo>
                <a:cubicBezTo>
                  <a:pt x="-293" y="-799"/>
                  <a:pt x="-3933" y="13847"/>
                  <a:pt x="5670" y="14702"/>
                </a:cubicBezTo>
                <a:cubicBezTo>
                  <a:pt x="141449" y="26940"/>
                  <a:pt x="277798" y="31404"/>
                  <a:pt x="414081" y="28076"/>
                </a:cubicBezTo>
                <a:cubicBezTo>
                  <a:pt x="423377" y="27769"/>
                  <a:pt x="423223" y="12970"/>
                  <a:pt x="413489" y="1318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8" name="Google Shape;288;p51"/>
          <p:cNvSpPr/>
          <p:nvPr/>
        </p:nvSpPr>
        <p:spPr>
          <a:xfrm rot="-167066">
            <a:off x="5876367" y="368207"/>
            <a:ext cx="86889" cy="31179"/>
          </a:xfrm>
          <a:custGeom>
            <a:rect b="b" l="l" r="r" t="t"/>
            <a:pathLst>
              <a:path extrusionOk="0" h="14777" w="41180">
                <a:moveTo>
                  <a:pt x="33693" y="0"/>
                </a:moveTo>
                <a:lnTo>
                  <a:pt x="6835" y="0"/>
                </a:lnTo>
                <a:cubicBezTo>
                  <a:pt x="-2461" y="0"/>
                  <a:pt x="-2286" y="14777"/>
                  <a:pt x="7427" y="14777"/>
                </a:cubicBezTo>
                <a:lnTo>
                  <a:pt x="34307" y="14777"/>
                </a:lnTo>
                <a:cubicBezTo>
                  <a:pt x="43669" y="14777"/>
                  <a:pt x="43471" y="0"/>
                  <a:pt x="33693" y="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89" name="Google Shape;289;p51"/>
          <p:cNvSpPr/>
          <p:nvPr/>
        </p:nvSpPr>
        <p:spPr>
          <a:xfrm rot="-167066">
            <a:off x="6046138" y="354459"/>
            <a:ext cx="299726" cy="40681"/>
          </a:xfrm>
          <a:custGeom>
            <a:rect b="b" l="l" r="r" t="t"/>
            <a:pathLst>
              <a:path extrusionOk="0" h="19280" w="142051">
                <a:moveTo>
                  <a:pt x="136384" y="4500"/>
                </a:moveTo>
                <a:lnTo>
                  <a:pt x="8783" y="5"/>
                </a:lnTo>
                <a:cubicBezTo>
                  <a:pt x="-272" y="-323"/>
                  <a:pt x="-3933" y="14344"/>
                  <a:pt x="5648" y="14695"/>
                </a:cubicBezTo>
                <a:lnTo>
                  <a:pt x="133227" y="19277"/>
                </a:lnTo>
                <a:cubicBezTo>
                  <a:pt x="142282" y="19518"/>
                  <a:pt x="146031" y="4851"/>
                  <a:pt x="136384" y="450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0" name="Google Shape;290;p51"/>
          <p:cNvSpPr/>
          <p:nvPr/>
        </p:nvSpPr>
        <p:spPr>
          <a:xfrm rot="5400000">
            <a:off x="8280263" y="2495763"/>
            <a:ext cx="850640" cy="154977"/>
          </a:xfrm>
          <a:custGeom>
            <a:rect b="b" l="l" r="r" t="t"/>
            <a:pathLst>
              <a:path extrusionOk="0" h="73536" w="403625">
                <a:moveTo>
                  <a:pt x="402034" y="57995"/>
                </a:moveTo>
                <a:cubicBezTo>
                  <a:pt x="349920" y="-4643"/>
                  <a:pt x="347223" y="-12273"/>
                  <a:pt x="293815" y="54948"/>
                </a:cubicBezTo>
                <a:cubicBezTo>
                  <a:pt x="244682" y="-17404"/>
                  <a:pt x="251829" y="2986"/>
                  <a:pt x="191361" y="49225"/>
                </a:cubicBezTo>
                <a:cubicBezTo>
                  <a:pt x="145320" y="-15189"/>
                  <a:pt x="150911" y="-15343"/>
                  <a:pt x="96669" y="42648"/>
                </a:cubicBezTo>
                <a:cubicBezTo>
                  <a:pt x="86321" y="25893"/>
                  <a:pt x="71785" y="12113"/>
                  <a:pt x="54508" y="2657"/>
                </a:cubicBezTo>
                <a:cubicBezTo>
                  <a:pt x="43897" y="-1442"/>
                  <a:pt x="13290" y="41442"/>
                  <a:pt x="2152" y="49554"/>
                </a:cubicBezTo>
                <a:cubicBezTo>
                  <a:pt x="-4644" y="56548"/>
                  <a:pt x="6230" y="65932"/>
                  <a:pt x="12983" y="58982"/>
                </a:cubicBezTo>
                <a:lnTo>
                  <a:pt x="52009" y="18838"/>
                </a:lnTo>
                <a:cubicBezTo>
                  <a:pt x="82462" y="34426"/>
                  <a:pt x="86825" y="72531"/>
                  <a:pt x="100243" y="59552"/>
                </a:cubicBezTo>
                <a:lnTo>
                  <a:pt x="120852" y="38307"/>
                </a:lnTo>
                <a:cubicBezTo>
                  <a:pt x="130455" y="27871"/>
                  <a:pt x="145298" y="3447"/>
                  <a:pt x="155800" y="26621"/>
                </a:cubicBezTo>
                <a:cubicBezTo>
                  <a:pt x="197105" y="84085"/>
                  <a:pt x="181473" y="72663"/>
                  <a:pt x="233785" y="33330"/>
                </a:cubicBezTo>
                <a:cubicBezTo>
                  <a:pt x="249659" y="14036"/>
                  <a:pt x="257223" y="29405"/>
                  <a:pt x="267264" y="44731"/>
                </a:cubicBezTo>
                <a:lnTo>
                  <a:pt x="286843" y="71040"/>
                </a:lnTo>
                <a:cubicBezTo>
                  <a:pt x="300195" y="86058"/>
                  <a:pt x="326855" y="28594"/>
                  <a:pt x="341106" y="23990"/>
                </a:cubicBezTo>
                <a:cubicBezTo>
                  <a:pt x="357462" y="17522"/>
                  <a:pt x="377238" y="56614"/>
                  <a:pt x="389493" y="66611"/>
                </a:cubicBezTo>
                <a:cubicBezTo>
                  <a:pt x="395632" y="73671"/>
                  <a:pt x="408020" y="64945"/>
                  <a:pt x="402034" y="5799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Half">
  <p:cSld name="Blank - Half">
    <p:bg>
      <p:bgPr>
        <a:solidFill>
          <a:schemeClr val="lt1"/>
        </a:solidFill>
      </p:bgPr>
    </p:bg>
    <p:spTree>
      <p:nvGrpSpPr>
        <p:cNvPr id="291" name="Shape 291"/>
        <p:cNvGrpSpPr/>
        <p:nvPr/>
      </p:nvGrpSpPr>
      <p:grpSpPr>
        <a:xfrm>
          <a:off x="0" y="0"/>
          <a:ext cx="0" cy="0"/>
          <a:chOff x="0" y="0"/>
          <a:chExt cx="0" cy="0"/>
        </a:xfrm>
      </p:grpSpPr>
      <p:sp>
        <p:nvSpPr>
          <p:cNvPr id="292" name="Google Shape;292;p52"/>
          <p:cNvSpPr/>
          <p:nvPr/>
        </p:nvSpPr>
        <p:spPr>
          <a:xfrm rot="-1760302">
            <a:off x="4588400" y="637136"/>
            <a:ext cx="4206636" cy="4111947"/>
          </a:xfrm>
          <a:custGeom>
            <a:rect b="b" l="l" r="r" t="t"/>
            <a:pathLst>
              <a:path extrusionOk="0" h="559316" w="549996">
                <a:moveTo>
                  <a:pt x="536665" y="198722"/>
                </a:moveTo>
                <a:cubicBezTo>
                  <a:pt x="507988" y="55467"/>
                  <a:pt x="324589" y="-49573"/>
                  <a:pt x="179295" y="24291"/>
                </a:cubicBezTo>
                <a:cubicBezTo>
                  <a:pt x="17974" y="106420"/>
                  <a:pt x="-81169" y="375917"/>
                  <a:pt x="88111" y="512244"/>
                </a:cubicBezTo>
                <a:cubicBezTo>
                  <a:pt x="141168" y="554536"/>
                  <a:pt x="210888" y="558504"/>
                  <a:pt x="276092" y="557584"/>
                </a:cubicBezTo>
                <a:cubicBezTo>
                  <a:pt x="484178" y="579947"/>
                  <a:pt x="588999" y="381814"/>
                  <a:pt x="536665" y="19872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3" name="Google Shape;293;p52"/>
          <p:cNvSpPr txBox="1"/>
          <p:nvPr>
            <p:ph idx="12" type="sldNum"/>
          </p:nvPr>
        </p:nvSpPr>
        <p:spPr>
          <a:xfrm>
            <a:off x="8404375" y="4693376"/>
            <a:ext cx="548700" cy="3003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1pPr>
            <a:lvl2pPr indent="0" lvl="1"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2pPr>
            <a:lvl3pPr indent="0" lvl="2"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3pPr>
            <a:lvl4pPr indent="0" lvl="3"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4pPr>
            <a:lvl5pPr indent="0" lvl="4"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5pPr>
            <a:lvl6pPr indent="0" lvl="5"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6pPr>
            <a:lvl7pPr indent="0" lvl="6"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7pPr>
            <a:lvl8pPr indent="0" lvl="7"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8pPr>
            <a:lvl9pPr indent="0" lvl="8"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9pPr>
          </a:lstStyle>
          <a:p>
            <a:pPr indent="0" lvl="0" marL="0" rtl="0" algn="r">
              <a:spcBef>
                <a:spcPts val="0"/>
              </a:spcBef>
              <a:spcAft>
                <a:spcPts val="0"/>
              </a:spcAft>
              <a:buNone/>
            </a:pPr>
            <a:fld id="{00000000-1234-1234-1234-123412341234}" type="slidenum">
              <a:rPr lang="en-US"/>
              <a:t>‹#›</a:t>
            </a:fld>
            <a:endParaRPr/>
          </a:p>
        </p:txBody>
      </p:sp>
      <p:grpSp>
        <p:nvGrpSpPr>
          <p:cNvPr id="294" name="Google Shape;294;p52"/>
          <p:cNvGrpSpPr/>
          <p:nvPr/>
        </p:nvGrpSpPr>
        <p:grpSpPr>
          <a:xfrm>
            <a:off x="4377287" y="431563"/>
            <a:ext cx="4360802" cy="4280374"/>
            <a:chOff x="576654" y="555403"/>
            <a:chExt cx="3865959" cy="3794658"/>
          </a:xfrm>
        </p:grpSpPr>
        <p:sp>
          <p:nvSpPr>
            <p:cNvPr id="295" name="Google Shape;295;p52"/>
            <p:cNvSpPr/>
            <p:nvPr/>
          </p:nvSpPr>
          <p:spPr>
            <a:xfrm>
              <a:off x="619289" y="555403"/>
              <a:ext cx="3823324" cy="3794658"/>
            </a:xfrm>
            <a:custGeom>
              <a:rect b="b" l="l" r="r" t="t"/>
              <a:pathLst>
                <a:path extrusionOk="0" h="1798416" w="1812002">
                  <a:moveTo>
                    <a:pt x="1803580" y="754533"/>
                  </a:moveTo>
                  <a:cubicBezTo>
                    <a:pt x="1755126" y="365965"/>
                    <a:pt x="1420404" y="43389"/>
                    <a:pt x="1031243" y="5415"/>
                  </a:cubicBezTo>
                  <a:cubicBezTo>
                    <a:pt x="982060" y="-66"/>
                    <a:pt x="932504" y="-1381"/>
                    <a:pt x="883099" y="1447"/>
                  </a:cubicBezTo>
                  <a:cubicBezTo>
                    <a:pt x="873803" y="1973"/>
                    <a:pt x="873957" y="16794"/>
                    <a:pt x="883691" y="16246"/>
                  </a:cubicBezTo>
                  <a:cubicBezTo>
                    <a:pt x="1757494" y="-18263"/>
                    <a:pt x="2121442" y="1058868"/>
                    <a:pt x="1445508" y="1590605"/>
                  </a:cubicBezTo>
                  <a:cubicBezTo>
                    <a:pt x="1154174" y="1812547"/>
                    <a:pt x="730088" y="1849314"/>
                    <a:pt x="411765" y="1663262"/>
                  </a:cubicBezTo>
                  <a:cubicBezTo>
                    <a:pt x="67769" y="1470874"/>
                    <a:pt x="-50821" y="1022824"/>
                    <a:pt x="50843" y="658548"/>
                  </a:cubicBezTo>
                  <a:cubicBezTo>
                    <a:pt x="145996" y="257328"/>
                    <a:pt x="571617" y="-46393"/>
                    <a:pt x="981233" y="77876"/>
                  </a:cubicBezTo>
                  <a:cubicBezTo>
                    <a:pt x="990003" y="80529"/>
                    <a:pt x="993533" y="65949"/>
                    <a:pt x="984391" y="63186"/>
                  </a:cubicBezTo>
                  <a:cubicBezTo>
                    <a:pt x="621232" y="-46436"/>
                    <a:pt x="223477" y="180680"/>
                    <a:pt x="83292" y="523010"/>
                  </a:cubicBezTo>
                  <a:cubicBezTo>
                    <a:pt x="-163184" y="1097697"/>
                    <a:pt x="154152" y="1768368"/>
                    <a:pt x="813533" y="1796542"/>
                  </a:cubicBezTo>
                  <a:cubicBezTo>
                    <a:pt x="1393503" y="1832827"/>
                    <a:pt x="1882662" y="1337310"/>
                    <a:pt x="1803580" y="75453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6" name="Google Shape;296;p52"/>
            <p:cNvSpPr/>
            <p:nvPr/>
          </p:nvSpPr>
          <p:spPr>
            <a:xfrm>
              <a:off x="576654" y="3067330"/>
              <a:ext cx="620488" cy="986037"/>
            </a:xfrm>
            <a:custGeom>
              <a:rect b="b" l="l" r="r" t="t"/>
              <a:pathLst>
                <a:path extrusionOk="0" h="467316" w="294070">
                  <a:moveTo>
                    <a:pt x="291610" y="454155"/>
                  </a:moveTo>
                  <a:cubicBezTo>
                    <a:pt x="153814" y="339512"/>
                    <a:pt x="54825" y="179550"/>
                    <a:pt x="14308" y="4834"/>
                  </a:cubicBezTo>
                  <a:cubicBezTo>
                    <a:pt x="12116" y="-4528"/>
                    <a:pt x="-1872" y="1084"/>
                    <a:pt x="211" y="10007"/>
                  </a:cubicBezTo>
                  <a:cubicBezTo>
                    <a:pt x="42374" y="188276"/>
                    <a:pt x="141091" y="348128"/>
                    <a:pt x="281612" y="465666"/>
                  </a:cubicBezTo>
                  <a:cubicBezTo>
                    <a:pt x="288760" y="471585"/>
                    <a:pt x="298757" y="460141"/>
                    <a:pt x="291610" y="454155"/>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7" name="Google Shape;297;p52"/>
            <p:cNvSpPr/>
            <p:nvPr/>
          </p:nvSpPr>
          <p:spPr>
            <a:xfrm>
              <a:off x="625052" y="3542878"/>
              <a:ext cx="246686" cy="335935"/>
            </a:xfrm>
            <a:custGeom>
              <a:rect b="b" l="l" r="r" t="t"/>
              <a:pathLst>
                <a:path extrusionOk="0" h="159211" w="116913">
                  <a:moveTo>
                    <a:pt x="114759" y="145770"/>
                  </a:moveTo>
                  <a:cubicBezTo>
                    <a:pt x="73155" y="104376"/>
                    <a:pt x="38848" y="56252"/>
                    <a:pt x="13292" y="3435"/>
                  </a:cubicBezTo>
                  <a:cubicBezTo>
                    <a:pt x="9193" y="-5027"/>
                    <a:pt x="-3195" y="3808"/>
                    <a:pt x="774" y="12030"/>
                  </a:cubicBezTo>
                  <a:cubicBezTo>
                    <a:pt x="27012" y="65964"/>
                    <a:pt x="62178" y="115053"/>
                    <a:pt x="104784" y="157258"/>
                  </a:cubicBezTo>
                  <a:cubicBezTo>
                    <a:pt x="111361" y="163814"/>
                    <a:pt x="121337" y="152303"/>
                    <a:pt x="114759" y="14577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8" name="Google Shape;298;p52"/>
            <p:cNvSpPr/>
            <p:nvPr/>
          </p:nvSpPr>
          <p:spPr>
            <a:xfrm>
              <a:off x="3508732" y="703042"/>
              <a:ext cx="736985" cy="678722"/>
            </a:xfrm>
            <a:custGeom>
              <a:rect b="b" l="l" r="r" t="t"/>
              <a:pathLst>
                <a:path extrusionOk="0" h="321669" w="349282">
                  <a:moveTo>
                    <a:pt x="348469" y="309928"/>
                  </a:moveTo>
                  <a:cubicBezTo>
                    <a:pt x="278003" y="170664"/>
                    <a:pt x="156037" y="58585"/>
                    <a:pt x="11050" y="551"/>
                  </a:cubicBezTo>
                  <a:cubicBezTo>
                    <a:pt x="2543" y="-2847"/>
                    <a:pt x="-4823" y="10439"/>
                    <a:pt x="3968" y="13969"/>
                  </a:cubicBezTo>
                  <a:cubicBezTo>
                    <a:pt x="146478" y="70973"/>
                    <a:pt x="266844" y="180859"/>
                    <a:pt x="335709" y="318194"/>
                  </a:cubicBezTo>
                  <a:cubicBezTo>
                    <a:pt x="339918" y="326613"/>
                    <a:pt x="352591" y="318107"/>
                    <a:pt x="348469" y="30992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99" name="Google Shape;299;p52"/>
            <p:cNvSpPr/>
            <p:nvPr/>
          </p:nvSpPr>
          <p:spPr>
            <a:xfrm>
              <a:off x="4237875" y="1405342"/>
              <a:ext cx="51220" cy="74504"/>
            </a:xfrm>
            <a:custGeom>
              <a:rect b="b" l="l" r="r" t="t"/>
              <a:pathLst>
                <a:path extrusionOk="0" h="35310" w="24275">
                  <a:moveTo>
                    <a:pt x="23295" y="23713"/>
                  </a:moveTo>
                  <a:lnTo>
                    <a:pt x="13692" y="3323"/>
                  </a:lnTo>
                  <a:cubicBezTo>
                    <a:pt x="8452" y="-4658"/>
                    <a:pt x="-3475" y="3191"/>
                    <a:pt x="975" y="11588"/>
                  </a:cubicBezTo>
                  <a:cubicBezTo>
                    <a:pt x="4176" y="18384"/>
                    <a:pt x="7371" y="25181"/>
                    <a:pt x="10556" y="31978"/>
                  </a:cubicBezTo>
                  <a:cubicBezTo>
                    <a:pt x="15906" y="39980"/>
                    <a:pt x="27745" y="32109"/>
                    <a:pt x="23295" y="23713"/>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sp>
        <p:nvSpPr>
          <p:cNvPr id="300" name="Google Shape;300;p52"/>
          <p:cNvSpPr/>
          <p:nvPr/>
        </p:nvSpPr>
        <p:spPr>
          <a:xfrm rot="2700000">
            <a:off x="4969709" y="954676"/>
            <a:ext cx="200969" cy="172851"/>
          </a:xfrm>
          <a:custGeom>
            <a:rect b="b" l="l" r="r" t="t"/>
            <a:pathLst>
              <a:path extrusionOk="0" h="81892" w="95214">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301" name="Google Shape;301;p52"/>
          <p:cNvSpPr/>
          <p:nvPr/>
        </p:nvSpPr>
        <p:spPr>
          <a:xfrm rot="8434612">
            <a:off x="7810734" y="3959265"/>
            <a:ext cx="540275" cy="264310"/>
          </a:xfrm>
          <a:custGeom>
            <a:rect b="b" l="l" r="r" t="t"/>
            <a:pathLst>
              <a:path extrusionOk="0" h="125260" w="256043">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Completely Blank">
    <p:spTree>
      <p:nvGrpSpPr>
        <p:cNvPr id="302" name="Shape 302"/>
        <p:cNvGrpSpPr/>
        <p:nvPr/>
      </p:nvGrpSpPr>
      <p:grpSpPr>
        <a:xfrm>
          <a:off x="0" y="0"/>
          <a:ext cx="0" cy="0"/>
          <a:chOff x="0" y="0"/>
          <a:chExt cx="0" cy="0"/>
        </a:xfrm>
      </p:grpSpPr>
      <p:sp>
        <p:nvSpPr>
          <p:cNvPr id="303" name="Google Shape;303;p53"/>
          <p:cNvSpPr txBox="1"/>
          <p:nvPr>
            <p:ph idx="12" type="sldNum"/>
          </p:nvPr>
        </p:nvSpPr>
        <p:spPr>
          <a:xfrm>
            <a:off x="8404375" y="4693376"/>
            <a:ext cx="548700" cy="3003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1pPr>
            <a:lvl2pPr indent="0" lvl="1"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2pPr>
            <a:lvl3pPr indent="0" lvl="2"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3pPr>
            <a:lvl4pPr indent="0" lvl="3"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4pPr>
            <a:lvl5pPr indent="0" lvl="4"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5pPr>
            <a:lvl6pPr indent="0" lvl="5"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6pPr>
            <a:lvl7pPr indent="0" lvl="6"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7pPr>
            <a:lvl8pPr indent="0" lvl="7"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8pPr>
            <a:lvl9pPr indent="0" lvl="8"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 name="Shape 23"/>
        <p:cNvGrpSpPr/>
        <p:nvPr/>
      </p:nvGrpSpPr>
      <p:grpSpPr>
        <a:xfrm>
          <a:off x="0" y="0"/>
          <a:ext cx="0" cy="0"/>
          <a:chOff x="0" y="0"/>
          <a:chExt cx="0" cy="0"/>
        </a:xfrm>
      </p:grpSpPr>
      <p:grpSp>
        <p:nvGrpSpPr>
          <p:cNvPr id="24" name="Google Shape;24;p35"/>
          <p:cNvGrpSpPr/>
          <p:nvPr/>
        </p:nvGrpSpPr>
        <p:grpSpPr>
          <a:xfrm rot="10800000">
            <a:off x="-8" y="-2"/>
            <a:ext cx="2202830" cy="670795"/>
            <a:chOff x="5575242" y="4472723"/>
            <a:chExt cx="2202830" cy="670795"/>
          </a:xfrm>
        </p:grpSpPr>
        <p:sp>
          <p:nvSpPr>
            <p:cNvPr id="25" name="Google Shape;25;p35"/>
            <p:cNvSpPr/>
            <p:nvPr/>
          </p:nvSpPr>
          <p:spPr>
            <a:xfrm rot="10800000">
              <a:off x="5575242" y="4948334"/>
              <a:ext cx="394200" cy="131400"/>
            </a:xfrm>
            <a:prstGeom prst="triangle">
              <a:avLst>
                <a:gd fmla="val 32425"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6" name="Google Shape;26;p35"/>
            <p:cNvGrpSpPr/>
            <p:nvPr/>
          </p:nvGrpSpPr>
          <p:grpSpPr>
            <a:xfrm flipH="1">
              <a:off x="5734850" y="4472723"/>
              <a:ext cx="2040837" cy="670795"/>
              <a:chOff x="1297954" y="330075"/>
              <a:chExt cx="5169293" cy="1699506"/>
            </a:xfrm>
          </p:grpSpPr>
          <p:sp>
            <p:nvSpPr>
              <p:cNvPr id="27" name="Google Shape;27;p35"/>
              <p:cNvSpPr/>
              <p:nvPr/>
            </p:nvSpPr>
            <p:spPr>
              <a:xfrm>
                <a:off x="1297954" y="330081"/>
                <a:ext cx="3476700" cy="1699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35"/>
              <p:cNvSpPr/>
              <p:nvPr/>
            </p:nvSpPr>
            <p:spPr>
              <a:xfrm>
                <a:off x="4767747" y="330075"/>
                <a:ext cx="1699500" cy="1699500"/>
              </a:xfrm>
              <a:prstGeom prst="rtTriangle">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 name="Google Shape;29;p35"/>
            <p:cNvGrpSpPr/>
            <p:nvPr/>
          </p:nvGrpSpPr>
          <p:grpSpPr>
            <a:xfrm flipH="1">
              <a:off x="5578209" y="4646738"/>
              <a:ext cx="2199863" cy="304563"/>
              <a:chOff x="-5827153" y="330075"/>
              <a:chExt cx="12276019" cy="1699569"/>
            </a:xfrm>
          </p:grpSpPr>
          <p:sp>
            <p:nvSpPr>
              <p:cNvPr id="30" name="Google Shape;30;p35"/>
              <p:cNvSpPr/>
              <p:nvPr/>
            </p:nvSpPr>
            <p:spPr>
              <a:xfrm>
                <a:off x="-5827153" y="330144"/>
                <a:ext cx="10612200" cy="1699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35"/>
              <p:cNvSpPr/>
              <p:nvPr/>
            </p:nvSpPr>
            <p:spPr>
              <a:xfrm>
                <a:off x="4749366" y="330075"/>
                <a:ext cx="1699500" cy="1699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32" name="Google Shape;32;p35"/>
          <p:cNvGrpSpPr/>
          <p:nvPr/>
        </p:nvGrpSpPr>
        <p:grpSpPr>
          <a:xfrm>
            <a:off x="6946842" y="4472723"/>
            <a:ext cx="2202830" cy="670795"/>
            <a:chOff x="5575242" y="4472723"/>
            <a:chExt cx="2202830" cy="670795"/>
          </a:xfrm>
        </p:grpSpPr>
        <p:sp>
          <p:nvSpPr>
            <p:cNvPr id="33" name="Google Shape;33;p35"/>
            <p:cNvSpPr/>
            <p:nvPr/>
          </p:nvSpPr>
          <p:spPr>
            <a:xfrm rot="10800000">
              <a:off x="5575242" y="4948334"/>
              <a:ext cx="394200" cy="131400"/>
            </a:xfrm>
            <a:prstGeom prst="triangle">
              <a:avLst>
                <a:gd fmla="val 32425"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4" name="Google Shape;34;p35"/>
            <p:cNvGrpSpPr/>
            <p:nvPr/>
          </p:nvGrpSpPr>
          <p:grpSpPr>
            <a:xfrm flipH="1">
              <a:off x="5734850" y="4472723"/>
              <a:ext cx="2040837" cy="670795"/>
              <a:chOff x="1297954" y="330075"/>
              <a:chExt cx="5169293" cy="1699506"/>
            </a:xfrm>
          </p:grpSpPr>
          <p:sp>
            <p:nvSpPr>
              <p:cNvPr id="35" name="Google Shape;35;p35"/>
              <p:cNvSpPr/>
              <p:nvPr/>
            </p:nvSpPr>
            <p:spPr>
              <a:xfrm>
                <a:off x="1297954" y="330081"/>
                <a:ext cx="3476700" cy="1699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35"/>
              <p:cNvSpPr/>
              <p:nvPr/>
            </p:nvSpPr>
            <p:spPr>
              <a:xfrm>
                <a:off x="4767747" y="330075"/>
                <a:ext cx="1699500" cy="1699500"/>
              </a:xfrm>
              <a:prstGeom prst="rtTriangle">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7" name="Google Shape;37;p35"/>
            <p:cNvGrpSpPr/>
            <p:nvPr/>
          </p:nvGrpSpPr>
          <p:grpSpPr>
            <a:xfrm flipH="1">
              <a:off x="5578209" y="4646738"/>
              <a:ext cx="2199863" cy="304563"/>
              <a:chOff x="-5827153" y="330075"/>
              <a:chExt cx="12276019" cy="1699569"/>
            </a:xfrm>
          </p:grpSpPr>
          <p:sp>
            <p:nvSpPr>
              <p:cNvPr id="38" name="Google Shape;38;p35"/>
              <p:cNvSpPr/>
              <p:nvPr/>
            </p:nvSpPr>
            <p:spPr>
              <a:xfrm>
                <a:off x="-5827153" y="330144"/>
                <a:ext cx="10612200" cy="16995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35"/>
              <p:cNvSpPr/>
              <p:nvPr/>
            </p:nvSpPr>
            <p:spPr>
              <a:xfrm>
                <a:off x="4749366" y="330075"/>
                <a:ext cx="1699500" cy="16995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40" name="Google Shape;40;p35"/>
          <p:cNvSpPr txBox="1"/>
          <p:nvPr>
            <p:ph idx="12" type="sldNum"/>
          </p:nvPr>
        </p:nvSpPr>
        <p:spPr>
          <a:xfrm>
            <a:off x="7618000" y="4636500"/>
            <a:ext cx="1487400" cy="315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41" name="Shape 41"/>
        <p:cNvGrpSpPr/>
        <p:nvPr/>
      </p:nvGrpSpPr>
      <p:grpSpPr>
        <a:xfrm>
          <a:off x="0" y="0"/>
          <a:ext cx="0" cy="0"/>
          <a:chOff x="0" y="0"/>
          <a:chExt cx="0" cy="0"/>
        </a:xfrm>
      </p:grpSpPr>
      <p:sp>
        <p:nvSpPr>
          <p:cNvPr id="42" name="Google Shape;42;p36"/>
          <p:cNvSpPr/>
          <p:nvPr/>
        </p:nvSpPr>
        <p:spPr>
          <a:xfrm>
            <a:off x="5697214" y="2635519"/>
            <a:ext cx="889200" cy="296400"/>
          </a:xfrm>
          <a:prstGeom prst="triangle">
            <a:avLst>
              <a:gd fmla="val 32425" name="adj"/>
            </a:avLst>
          </a:prstGeom>
          <a:solidFill>
            <a:srgbClr val="26324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vo"/>
              <a:ea typeface="Arvo"/>
              <a:cs typeface="Arvo"/>
              <a:sym typeface="Arvo"/>
            </a:endParaRPr>
          </a:p>
        </p:txBody>
      </p:sp>
      <p:grpSp>
        <p:nvGrpSpPr>
          <p:cNvPr id="43" name="Google Shape;43;p36"/>
          <p:cNvGrpSpPr/>
          <p:nvPr/>
        </p:nvGrpSpPr>
        <p:grpSpPr>
          <a:xfrm>
            <a:off x="0" y="-7088"/>
            <a:ext cx="8661398" cy="5150588"/>
            <a:chOff x="0" y="-7088"/>
            <a:chExt cx="8661398" cy="5150588"/>
          </a:xfrm>
        </p:grpSpPr>
        <p:sp>
          <p:nvSpPr>
            <p:cNvPr id="44" name="Google Shape;44;p36"/>
            <p:cNvSpPr/>
            <p:nvPr/>
          </p:nvSpPr>
          <p:spPr>
            <a:xfrm>
              <a:off x="0" y="0"/>
              <a:ext cx="3525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36"/>
            <p:cNvSpPr/>
            <p:nvPr/>
          </p:nvSpPr>
          <p:spPr>
            <a:xfrm flipH="1" rot="10800000">
              <a:off x="3517898" y="-7088"/>
              <a:ext cx="5143500" cy="5143500"/>
            </a:xfrm>
            <a:prstGeom prst="rtTriangle">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vo"/>
                <a:ea typeface="Arvo"/>
                <a:cs typeface="Arvo"/>
                <a:sym typeface="Arvo"/>
              </a:endParaRPr>
            </a:p>
          </p:txBody>
        </p:sp>
      </p:grpSp>
      <p:grpSp>
        <p:nvGrpSpPr>
          <p:cNvPr id="46" name="Google Shape;46;p36"/>
          <p:cNvGrpSpPr/>
          <p:nvPr/>
        </p:nvGrpSpPr>
        <p:grpSpPr>
          <a:xfrm flipH="1" rot="10800000">
            <a:off x="-2" y="2924826"/>
            <a:ext cx="6589087" cy="2027268"/>
            <a:chOff x="-9894852" y="-4493254"/>
            <a:chExt cx="21200408" cy="6522740"/>
          </a:xfrm>
        </p:grpSpPr>
        <p:sp>
          <p:nvSpPr>
            <p:cNvPr id="47" name="Google Shape;47;p36"/>
            <p:cNvSpPr/>
            <p:nvPr/>
          </p:nvSpPr>
          <p:spPr>
            <a:xfrm>
              <a:off x="-9894852" y="-4493114"/>
              <a:ext cx="14685300" cy="65226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vo"/>
                <a:ea typeface="Arvo"/>
                <a:cs typeface="Arvo"/>
                <a:sym typeface="Arvo"/>
              </a:endParaRPr>
            </a:p>
          </p:txBody>
        </p:sp>
        <p:sp>
          <p:nvSpPr>
            <p:cNvPr id="48" name="Google Shape;48;p36"/>
            <p:cNvSpPr/>
            <p:nvPr/>
          </p:nvSpPr>
          <p:spPr>
            <a:xfrm>
              <a:off x="4782955" y="-4493254"/>
              <a:ext cx="6522600" cy="6522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vo"/>
                <a:ea typeface="Arvo"/>
                <a:cs typeface="Arvo"/>
                <a:sym typeface="Arvo"/>
              </a:endParaRPr>
            </a:p>
          </p:txBody>
        </p:sp>
      </p:grpSp>
      <p:grpSp>
        <p:nvGrpSpPr>
          <p:cNvPr id="49" name="Google Shape;49;p36"/>
          <p:cNvGrpSpPr/>
          <p:nvPr/>
        </p:nvGrpSpPr>
        <p:grpSpPr>
          <a:xfrm>
            <a:off x="6946842" y="4472723"/>
            <a:ext cx="2202830" cy="670795"/>
            <a:chOff x="5575242" y="4472723"/>
            <a:chExt cx="2202830" cy="670795"/>
          </a:xfrm>
        </p:grpSpPr>
        <p:sp>
          <p:nvSpPr>
            <p:cNvPr id="50" name="Google Shape;50;p36"/>
            <p:cNvSpPr/>
            <p:nvPr/>
          </p:nvSpPr>
          <p:spPr>
            <a:xfrm rot="10800000">
              <a:off x="5575242" y="4948334"/>
              <a:ext cx="394200" cy="131400"/>
            </a:xfrm>
            <a:prstGeom prst="triangle">
              <a:avLst>
                <a:gd fmla="val 32425"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1" name="Google Shape;51;p36"/>
            <p:cNvGrpSpPr/>
            <p:nvPr/>
          </p:nvGrpSpPr>
          <p:grpSpPr>
            <a:xfrm flipH="1">
              <a:off x="5734850" y="4472723"/>
              <a:ext cx="2040837" cy="670795"/>
              <a:chOff x="1297954" y="330075"/>
              <a:chExt cx="5169293" cy="1699506"/>
            </a:xfrm>
          </p:grpSpPr>
          <p:sp>
            <p:nvSpPr>
              <p:cNvPr id="52" name="Google Shape;52;p36"/>
              <p:cNvSpPr/>
              <p:nvPr/>
            </p:nvSpPr>
            <p:spPr>
              <a:xfrm>
                <a:off x="1297954" y="330081"/>
                <a:ext cx="3476700" cy="1699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36"/>
              <p:cNvSpPr/>
              <p:nvPr/>
            </p:nvSpPr>
            <p:spPr>
              <a:xfrm>
                <a:off x="4767747" y="330075"/>
                <a:ext cx="1699500" cy="1699500"/>
              </a:xfrm>
              <a:prstGeom prst="rtTriangle">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4" name="Google Shape;54;p36"/>
            <p:cNvGrpSpPr/>
            <p:nvPr/>
          </p:nvGrpSpPr>
          <p:grpSpPr>
            <a:xfrm flipH="1">
              <a:off x="5578209" y="4646738"/>
              <a:ext cx="2199863" cy="304563"/>
              <a:chOff x="-5827153" y="330075"/>
              <a:chExt cx="12276019" cy="1699569"/>
            </a:xfrm>
          </p:grpSpPr>
          <p:sp>
            <p:nvSpPr>
              <p:cNvPr id="55" name="Google Shape;55;p36"/>
              <p:cNvSpPr/>
              <p:nvPr/>
            </p:nvSpPr>
            <p:spPr>
              <a:xfrm>
                <a:off x="-5827153" y="330144"/>
                <a:ext cx="10612200" cy="16995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36"/>
              <p:cNvSpPr/>
              <p:nvPr/>
            </p:nvSpPr>
            <p:spPr>
              <a:xfrm>
                <a:off x="4749366" y="330075"/>
                <a:ext cx="1699500" cy="16995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57" name="Google Shape;57;p36"/>
          <p:cNvSpPr txBox="1"/>
          <p:nvPr>
            <p:ph type="ctrTitle"/>
          </p:nvPr>
        </p:nvSpPr>
        <p:spPr>
          <a:xfrm>
            <a:off x="463525" y="2871148"/>
            <a:ext cx="4094400" cy="1159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p:txBody>
      </p:sp>
      <p:sp>
        <p:nvSpPr>
          <p:cNvPr id="58" name="Google Shape;58;p36"/>
          <p:cNvSpPr txBox="1"/>
          <p:nvPr>
            <p:ph idx="1" type="subTitle"/>
          </p:nvPr>
        </p:nvSpPr>
        <p:spPr>
          <a:xfrm>
            <a:off x="463525" y="3975449"/>
            <a:ext cx="4094400" cy="784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5"/>
              </a:buClr>
              <a:buSzPts val="2000"/>
              <a:buNone/>
              <a:defRPr sz="2000">
                <a:solidFill>
                  <a:schemeClr val="accent5"/>
                </a:solidFill>
              </a:defRPr>
            </a:lvl1pPr>
            <a:lvl2pPr lvl="1" algn="l">
              <a:lnSpc>
                <a:spcPct val="100000"/>
              </a:lnSpc>
              <a:spcBef>
                <a:spcPts val="1000"/>
              </a:spcBef>
              <a:spcAft>
                <a:spcPts val="0"/>
              </a:spcAft>
              <a:buClr>
                <a:schemeClr val="accent5"/>
              </a:buClr>
              <a:buSzPts val="2000"/>
              <a:buNone/>
              <a:defRPr sz="2000">
                <a:solidFill>
                  <a:schemeClr val="accent5"/>
                </a:solidFill>
              </a:defRPr>
            </a:lvl2pPr>
            <a:lvl3pPr lvl="2" algn="l">
              <a:lnSpc>
                <a:spcPct val="100000"/>
              </a:lnSpc>
              <a:spcBef>
                <a:spcPts val="1000"/>
              </a:spcBef>
              <a:spcAft>
                <a:spcPts val="0"/>
              </a:spcAft>
              <a:buClr>
                <a:schemeClr val="accent5"/>
              </a:buClr>
              <a:buSzPts val="2000"/>
              <a:buNone/>
              <a:defRPr sz="2000">
                <a:solidFill>
                  <a:schemeClr val="accent5"/>
                </a:solidFill>
              </a:defRPr>
            </a:lvl3pPr>
            <a:lvl4pPr lvl="3" algn="l">
              <a:lnSpc>
                <a:spcPct val="100000"/>
              </a:lnSpc>
              <a:spcBef>
                <a:spcPts val="1000"/>
              </a:spcBef>
              <a:spcAft>
                <a:spcPts val="0"/>
              </a:spcAft>
              <a:buClr>
                <a:schemeClr val="accent5"/>
              </a:buClr>
              <a:buSzPts val="2000"/>
              <a:buNone/>
              <a:defRPr sz="2000">
                <a:solidFill>
                  <a:schemeClr val="accent5"/>
                </a:solidFill>
              </a:defRPr>
            </a:lvl4pPr>
            <a:lvl5pPr lvl="4" algn="l">
              <a:lnSpc>
                <a:spcPct val="100000"/>
              </a:lnSpc>
              <a:spcBef>
                <a:spcPts val="1000"/>
              </a:spcBef>
              <a:spcAft>
                <a:spcPts val="0"/>
              </a:spcAft>
              <a:buClr>
                <a:schemeClr val="accent5"/>
              </a:buClr>
              <a:buSzPts val="2000"/>
              <a:buNone/>
              <a:defRPr sz="2000">
                <a:solidFill>
                  <a:schemeClr val="accent5"/>
                </a:solidFill>
              </a:defRPr>
            </a:lvl5pPr>
            <a:lvl6pPr lvl="5" algn="l">
              <a:lnSpc>
                <a:spcPct val="100000"/>
              </a:lnSpc>
              <a:spcBef>
                <a:spcPts val="1000"/>
              </a:spcBef>
              <a:spcAft>
                <a:spcPts val="0"/>
              </a:spcAft>
              <a:buClr>
                <a:schemeClr val="accent5"/>
              </a:buClr>
              <a:buSzPts val="2000"/>
              <a:buNone/>
              <a:defRPr sz="2000">
                <a:solidFill>
                  <a:schemeClr val="accent5"/>
                </a:solidFill>
              </a:defRPr>
            </a:lvl6pPr>
            <a:lvl7pPr lvl="6" algn="l">
              <a:lnSpc>
                <a:spcPct val="100000"/>
              </a:lnSpc>
              <a:spcBef>
                <a:spcPts val="1000"/>
              </a:spcBef>
              <a:spcAft>
                <a:spcPts val="0"/>
              </a:spcAft>
              <a:buClr>
                <a:schemeClr val="accent5"/>
              </a:buClr>
              <a:buSzPts val="2000"/>
              <a:buNone/>
              <a:defRPr sz="2000">
                <a:solidFill>
                  <a:schemeClr val="accent5"/>
                </a:solidFill>
              </a:defRPr>
            </a:lvl7pPr>
            <a:lvl8pPr lvl="7" algn="l">
              <a:lnSpc>
                <a:spcPct val="100000"/>
              </a:lnSpc>
              <a:spcBef>
                <a:spcPts val="1000"/>
              </a:spcBef>
              <a:spcAft>
                <a:spcPts val="0"/>
              </a:spcAft>
              <a:buClr>
                <a:schemeClr val="accent5"/>
              </a:buClr>
              <a:buSzPts val="2000"/>
              <a:buNone/>
              <a:defRPr sz="2000">
                <a:solidFill>
                  <a:schemeClr val="accent5"/>
                </a:solidFill>
              </a:defRPr>
            </a:lvl8pPr>
            <a:lvl9pPr lvl="8" algn="l">
              <a:lnSpc>
                <a:spcPct val="100000"/>
              </a:lnSpc>
              <a:spcBef>
                <a:spcPts val="1000"/>
              </a:spcBef>
              <a:spcAft>
                <a:spcPts val="1000"/>
              </a:spcAft>
              <a:buClr>
                <a:schemeClr val="accent5"/>
              </a:buClr>
              <a:buSzPts val="2000"/>
              <a:buNone/>
              <a:defRPr sz="2000">
                <a:solidFill>
                  <a:schemeClr val="accent5"/>
                </a:solidFill>
              </a:defRPr>
            </a:lvl9pPr>
          </a:lstStyle>
          <a:p/>
        </p:txBody>
      </p:sp>
      <p:sp>
        <p:nvSpPr>
          <p:cNvPr id="59" name="Google Shape;59;p36"/>
          <p:cNvSpPr txBox="1"/>
          <p:nvPr>
            <p:ph idx="12" type="sldNum"/>
          </p:nvPr>
        </p:nvSpPr>
        <p:spPr>
          <a:xfrm>
            <a:off x="7618000" y="4636500"/>
            <a:ext cx="1487400" cy="315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60" name="Shape 60"/>
        <p:cNvGrpSpPr/>
        <p:nvPr/>
      </p:nvGrpSpPr>
      <p:grpSpPr>
        <a:xfrm>
          <a:off x="0" y="0"/>
          <a:ext cx="0" cy="0"/>
          <a:chOff x="0" y="0"/>
          <a:chExt cx="0" cy="0"/>
        </a:xfrm>
      </p:grpSpPr>
      <p:grpSp>
        <p:nvGrpSpPr>
          <p:cNvPr id="61" name="Google Shape;61;p37"/>
          <p:cNvGrpSpPr/>
          <p:nvPr/>
        </p:nvGrpSpPr>
        <p:grpSpPr>
          <a:xfrm>
            <a:off x="-4" y="40"/>
            <a:ext cx="7072430" cy="1327315"/>
            <a:chOff x="-4" y="40"/>
            <a:chExt cx="7072430" cy="1327315"/>
          </a:xfrm>
        </p:grpSpPr>
        <p:sp>
          <p:nvSpPr>
            <p:cNvPr id="62" name="Google Shape;62;p37"/>
            <p:cNvSpPr/>
            <p:nvPr/>
          </p:nvSpPr>
          <p:spPr>
            <a:xfrm>
              <a:off x="6292649" y="126425"/>
              <a:ext cx="779700" cy="259800"/>
            </a:xfrm>
            <a:prstGeom prst="triangle">
              <a:avLst>
                <a:gd fmla="val 32425"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vo"/>
                <a:ea typeface="Arvo"/>
                <a:cs typeface="Arvo"/>
                <a:sym typeface="Arvo"/>
              </a:endParaRPr>
            </a:p>
          </p:txBody>
        </p:sp>
        <p:grpSp>
          <p:nvGrpSpPr>
            <p:cNvPr id="63" name="Google Shape;63;p37"/>
            <p:cNvGrpSpPr/>
            <p:nvPr/>
          </p:nvGrpSpPr>
          <p:grpSpPr>
            <a:xfrm flipH="1" rot="10800000">
              <a:off x="3" y="40"/>
              <a:ext cx="6756168" cy="1327315"/>
              <a:chOff x="-2168138" y="330075"/>
              <a:chExt cx="8650663" cy="1699506"/>
            </a:xfrm>
          </p:grpSpPr>
          <p:sp>
            <p:nvSpPr>
              <p:cNvPr id="64" name="Google Shape;64;p37"/>
              <p:cNvSpPr/>
              <p:nvPr/>
            </p:nvSpPr>
            <p:spPr>
              <a:xfrm>
                <a:off x="-2168138" y="330081"/>
                <a:ext cx="6958200" cy="1699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vo"/>
                  <a:ea typeface="Arvo"/>
                  <a:cs typeface="Arvo"/>
                  <a:sym typeface="Arvo"/>
                </a:endParaRPr>
              </a:p>
            </p:txBody>
          </p:sp>
          <p:sp>
            <p:nvSpPr>
              <p:cNvPr id="65" name="Google Shape;65;p37"/>
              <p:cNvSpPr/>
              <p:nvPr/>
            </p:nvSpPr>
            <p:spPr>
              <a:xfrm>
                <a:off x="4783025" y="330075"/>
                <a:ext cx="1699500" cy="1699500"/>
              </a:xfrm>
              <a:prstGeom prst="rtTriangle">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vo"/>
                  <a:ea typeface="Arvo"/>
                  <a:cs typeface="Arvo"/>
                  <a:sym typeface="Arvo"/>
                </a:endParaRPr>
              </a:p>
            </p:txBody>
          </p:sp>
        </p:grpSp>
        <p:grpSp>
          <p:nvGrpSpPr>
            <p:cNvPr id="66" name="Google Shape;66;p37"/>
            <p:cNvGrpSpPr/>
            <p:nvPr/>
          </p:nvGrpSpPr>
          <p:grpSpPr>
            <a:xfrm flipH="1" rot="10800000">
              <a:off x="-4" y="381007"/>
              <a:ext cx="7072430" cy="771744"/>
              <a:chOff x="-9092084" y="330075"/>
              <a:chExt cx="15574609" cy="1699501"/>
            </a:xfrm>
          </p:grpSpPr>
          <p:sp>
            <p:nvSpPr>
              <p:cNvPr id="67" name="Google Shape;67;p37"/>
              <p:cNvSpPr/>
              <p:nvPr/>
            </p:nvSpPr>
            <p:spPr>
              <a:xfrm>
                <a:off x="-9092084" y="330076"/>
                <a:ext cx="13882200" cy="1699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vo"/>
                  <a:ea typeface="Arvo"/>
                  <a:cs typeface="Arvo"/>
                  <a:sym typeface="Arvo"/>
                </a:endParaRPr>
              </a:p>
            </p:txBody>
          </p:sp>
          <p:sp>
            <p:nvSpPr>
              <p:cNvPr id="68" name="Google Shape;68;p37"/>
              <p:cNvSpPr/>
              <p:nvPr/>
            </p:nvSpPr>
            <p:spPr>
              <a:xfrm>
                <a:off x="4783025" y="330075"/>
                <a:ext cx="1699500" cy="1699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vo"/>
                  <a:ea typeface="Arvo"/>
                  <a:cs typeface="Arvo"/>
                  <a:sym typeface="Arvo"/>
                </a:endParaRPr>
              </a:p>
            </p:txBody>
          </p:sp>
        </p:grpSp>
      </p:grpSp>
      <p:grpSp>
        <p:nvGrpSpPr>
          <p:cNvPr id="69" name="Google Shape;69;p37"/>
          <p:cNvGrpSpPr/>
          <p:nvPr/>
        </p:nvGrpSpPr>
        <p:grpSpPr>
          <a:xfrm>
            <a:off x="6946842" y="4472723"/>
            <a:ext cx="2202830" cy="670795"/>
            <a:chOff x="5575242" y="4472723"/>
            <a:chExt cx="2202830" cy="670795"/>
          </a:xfrm>
        </p:grpSpPr>
        <p:sp>
          <p:nvSpPr>
            <p:cNvPr id="70" name="Google Shape;70;p37"/>
            <p:cNvSpPr/>
            <p:nvPr/>
          </p:nvSpPr>
          <p:spPr>
            <a:xfrm rot="10800000">
              <a:off x="5575242" y="4948334"/>
              <a:ext cx="394200" cy="131400"/>
            </a:xfrm>
            <a:prstGeom prst="triangle">
              <a:avLst>
                <a:gd fmla="val 32425"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1" name="Google Shape;71;p37"/>
            <p:cNvGrpSpPr/>
            <p:nvPr/>
          </p:nvGrpSpPr>
          <p:grpSpPr>
            <a:xfrm flipH="1">
              <a:off x="5734850" y="4472723"/>
              <a:ext cx="2040837" cy="670795"/>
              <a:chOff x="1297954" y="330075"/>
              <a:chExt cx="5169293" cy="1699506"/>
            </a:xfrm>
          </p:grpSpPr>
          <p:sp>
            <p:nvSpPr>
              <p:cNvPr id="72" name="Google Shape;72;p37"/>
              <p:cNvSpPr/>
              <p:nvPr/>
            </p:nvSpPr>
            <p:spPr>
              <a:xfrm>
                <a:off x="1297954" y="330081"/>
                <a:ext cx="3476700" cy="1699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37"/>
              <p:cNvSpPr/>
              <p:nvPr/>
            </p:nvSpPr>
            <p:spPr>
              <a:xfrm>
                <a:off x="4767747" y="330075"/>
                <a:ext cx="1699500" cy="1699500"/>
              </a:xfrm>
              <a:prstGeom prst="rtTriangle">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4" name="Google Shape;74;p37"/>
            <p:cNvGrpSpPr/>
            <p:nvPr/>
          </p:nvGrpSpPr>
          <p:grpSpPr>
            <a:xfrm flipH="1">
              <a:off x="5578209" y="4646738"/>
              <a:ext cx="2199863" cy="304563"/>
              <a:chOff x="-5827153" y="330075"/>
              <a:chExt cx="12276019" cy="1699569"/>
            </a:xfrm>
          </p:grpSpPr>
          <p:sp>
            <p:nvSpPr>
              <p:cNvPr id="75" name="Google Shape;75;p37"/>
              <p:cNvSpPr/>
              <p:nvPr/>
            </p:nvSpPr>
            <p:spPr>
              <a:xfrm>
                <a:off x="-5827153" y="330144"/>
                <a:ext cx="10612200" cy="16995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37"/>
              <p:cNvSpPr/>
              <p:nvPr/>
            </p:nvSpPr>
            <p:spPr>
              <a:xfrm>
                <a:off x="4749366" y="330075"/>
                <a:ext cx="1699500" cy="16995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77" name="Google Shape;77;p37"/>
          <p:cNvSpPr txBox="1"/>
          <p:nvPr>
            <p:ph type="title"/>
          </p:nvPr>
        </p:nvSpPr>
        <p:spPr>
          <a:xfrm>
            <a:off x="814275" y="392575"/>
            <a:ext cx="5258400" cy="766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78" name="Google Shape;78;p37"/>
          <p:cNvSpPr txBox="1"/>
          <p:nvPr>
            <p:ph idx="1" type="body"/>
          </p:nvPr>
        </p:nvSpPr>
        <p:spPr>
          <a:xfrm>
            <a:off x="814275" y="1537988"/>
            <a:ext cx="3378300" cy="2724300"/>
          </a:xfrm>
          <a:prstGeom prst="rect">
            <a:avLst/>
          </a:prstGeom>
          <a:noFill/>
          <a:ln>
            <a:noFill/>
          </a:ln>
        </p:spPr>
        <p:txBody>
          <a:bodyPr anchorCtr="0" anchor="t" bIns="91425" lIns="91425" spcFirstLastPara="1" rIns="91425" wrap="square" tIns="91425">
            <a:noAutofit/>
          </a:bodyPr>
          <a:lstStyle>
            <a:lvl1pPr indent="-355600" lvl="0" marL="457200" algn="l">
              <a:lnSpc>
                <a:spcPct val="100000"/>
              </a:lnSpc>
              <a:spcBef>
                <a:spcPts val="600"/>
              </a:spcBef>
              <a:spcAft>
                <a:spcPts val="0"/>
              </a:spcAft>
              <a:buSzPts val="2000"/>
              <a:buChar char="▰"/>
              <a:defRPr sz="2000"/>
            </a:lvl1pPr>
            <a:lvl2pPr indent="-355600" lvl="1" marL="914400" algn="l">
              <a:lnSpc>
                <a:spcPct val="100000"/>
              </a:lnSpc>
              <a:spcBef>
                <a:spcPts val="1000"/>
              </a:spcBef>
              <a:spcAft>
                <a:spcPts val="0"/>
              </a:spcAft>
              <a:buSzPts val="2000"/>
              <a:buChar char="▻"/>
              <a:defRPr sz="2000"/>
            </a:lvl2pPr>
            <a:lvl3pPr indent="-355600" lvl="2" marL="1371600" algn="l">
              <a:lnSpc>
                <a:spcPct val="100000"/>
              </a:lnSpc>
              <a:spcBef>
                <a:spcPts val="1000"/>
              </a:spcBef>
              <a:spcAft>
                <a:spcPts val="0"/>
              </a:spcAft>
              <a:buSzPts val="2000"/>
              <a:buChar char="▻"/>
              <a:defRPr sz="2000"/>
            </a:lvl3pPr>
            <a:lvl4pPr indent="-355600" lvl="3" marL="1828800" algn="l">
              <a:lnSpc>
                <a:spcPct val="100000"/>
              </a:lnSpc>
              <a:spcBef>
                <a:spcPts val="1000"/>
              </a:spcBef>
              <a:spcAft>
                <a:spcPts val="0"/>
              </a:spcAft>
              <a:buSzPts val="2000"/>
              <a:buChar char="▻"/>
              <a:defRPr sz="2000"/>
            </a:lvl4pPr>
            <a:lvl5pPr indent="-355600" lvl="4" marL="2286000" algn="l">
              <a:lnSpc>
                <a:spcPct val="100000"/>
              </a:lnSpc>
              <a:spcBef>
                <a:spcPts val="1000"/>
              </a:spcBef>
              <a:spcAft>
                <a:spcPts val="0"/>
              </a:spcAft>
              <a:buSzPts val="2000"/>
              <a:buChar char="▻"/>
              <a:defRPr sz="2000"/>
            </a:lvl5pPr>
            <a:lvl6pPr indent="-355600" lvl="5" marL="2743200" algn="l">
              <a:lnSpc>
                <a:spcPct val="100000"/>
              </a:lnSpc>
              <a:spcBef>
                <a:spcPts val="1000"/>
              </a:spcBef>
              <a:spcAft>
                <a:spcPts val="0"/>
              </a:spcAft>
              <a:buSzPts val="2000"/>
              <a:buChar char="▻"/>
              <a:defRPr sz="2000"/>
            </a:lvl6pPr>
            <a:lvl7pPr indent="-355600" lvl="6" marL="3200400" algn="l">
              <a:lnSpc>
                <a:spcPct val="100000"/>
              </a:lnSpc>
              <a:spcBef>
                <a:spcPts val="1000"/>
              </a:spcBef>
              <a:spcAft>
                <a:spcPts val="0"/>
              </a:spcAft>
              <a:buSzPts val="2000"/>
              <a:buChar char="▻"/>
              <a:defRPr sz="2000"/>
            </a:lvl7pPr>
            <a:lvl8pPr indent="-355600" lvl="7" marL="3657600" algn="l">
              <a:lnSpc>
                <a:spcPct val="100000"/>
              </a:lnSpc>
              <a:spcBef>
                <a:spcPts val="1000"/>
              </a:spcBef>
              <a:spcAft>
                <a:spcPts val="0"/>
              </a:spcAft>
              <a:buSzPts val="2000"/>
              <a:buChar char="▻"/>
              <a:defRPr sz="2000"/>
            </a:lvl8pPr>
            <a:lvl9pPr indent="-355600" lvl="8" marL="4114800" algn="l">
              <a:lnSpc>
                <a:spcPct val="100000"/>
              </a:lnSpc>
              <a:spcBef>
                <a:spcPts val="1000"/>
              </a:spcBef>
              <a:spcAft>
                <a:spcPts val="1000"/>
              </a:spcAft>
              <a:buSzPts val="2000"/>
              <a:buChar char="▻"/>
              <a:defRPr sz="2000"/>
            </a:lvl9pPr>
          </a:lstStyle>
          <a:p/>
        </p:txBody>
      </p:sp>
      <p:sp>
        <p:nvSpPr>
          <p:cNvPr id="79" name="Google Shape;79;p37"/>
          <p:cNvSpPr txBox="1"/>
          <p:nvPr>
            <p:ph idx="2" type="body"/>
          </p:nvPr>
        </p:nvSpPr>
        <p:spPr>
          <a:xfrm>
            <a:off x="4396123" y="1537988"/>
            <a:ext cx="3378300" cy="2724300"/>
          </a:xfrm>
          <a:prstGeom prst="rect">
            <a:avLst/>
          </a:prstGeom>
          <a:noFill/>
          <a:ln>
            <a:noFill/>
          </a:ln>
        </p:spPr>
        <p:txBody>
          <a:bodyPr anchorCtr="0" anchor="t" bIns="91425" lIns="91425" spcFirstLastPara="1" rIns="91425" wrap="square" tIns="91425">
            <a:noAutofit/>
          </a:bodyPr>
          <a:lstStyle>
            <a:lvl1pPr indent="-355600" lvl="0" marL="457200" algn="l">
              <a:lnSpc>
                <a:spcPct val="100000"/>
              </a:lnSpc>
              <a:spcBef>
                <a:spcPts val="600"/>
              </a:spcBef>
              <a:spcAft>
                <a:spcPts val="0"/>
              </a:spcAft>
              <a:buSzPts val="2000"/>
              <a:buChar char="▰"/>
              <a:defRPr sz="2000"/>
            </a:lvl1pPr>
            <a:lvl2pPr indent="-355600" lvl="1" marL="914400" algn="l">
              <a:lnSpc>
                <a:spcPct val="100000"/>
              </a:lnSpc>
              <a:spcBef>
                <a:spcPts val="1000"/>
              </a:spcBef>
              <a:spcAft>
                <a:spcPts val="0"/>
              </a:spcAft>
              <a:buSzPts val="2000"/>
              <a:buChar char="▻"/>
              <a:defRPr sz="2000"/>
            </a:lvl2pPr>
            <a:lvl3pPr indent="-355600" lvl="2" marL="1371600" algn="l">
              <a:lnSpc>
                <a:spcPct val="100000"/>
              </a:lnSpc>
              <a:spcBef>
                <a:spcPts val="1000"/>
              </a:spcBef>
              <a:spcAft>
                <a:spcPts val="0"/>
              </a:spcAft>
              <a:buSzPts val="2000"/>
              <a:buChar char="▻"/>
              <a:defRPr sz="2000"/>
            </a:lvl3pPr>
            <a:lvl4pPr indent="-355600" lvl="3" marL="1828800" algn="l">
              <a:lnSpc>
                <a:spcPct val="100000"/>
              </a:lnSpc>
              <a:spcBef>
                <a:spcPts val="1000"/>
              </a:spcBef>
              <a:spcAft>
                <a:spcPts val="0"/>
              </a:spcAft>
              <a:buSzPts val="2000"/>
              <a:buChar char="▻"/>
              <a:defRPr sz="2000"/>
            </a:lvl4pPr>
            <a:lvl5pPr indent="-355600" lvl="4" marL="2286000" algn="l">
              <a:lnSpc>
                <a:spcPct val="100000"/>
              </a:lnSpc>
              <a:spcBef>
                <a:spcPts val="1000"/>
              </a:spcBef>
              <a:spcAft>
                <a:spcPts val="0"/>
              </a:spcAft>
              <a:buSzPts val="2000"/>
              <a:buChar char="▻"/>
              <a:defRPr sz="2000"/>
            </a:lvl5pPr>
            <a:lvl6pPr indent="-355600" lvl="5" marL="2743200" algn="l">
              <a:lnSpc>
                <a:spcPct val="100000"/>
              </a:lnSpc>
              <a:spcBef>
                <a:spcPts val="1000"/>
              </a:spcBef>
              <a:spcAft>
                <a:spcPts val="0"/>
              </a:spcAft>
              <a:buSzPts val="2000"/>
              <a:buChar char="▻"/>
              <a:defRPr sz="2000"/>
            </a:lvl6pPr>
            <a:lvl7pPr indent="-355600" lvl="6" marL="3200400" algn="l">
              <a:lnSpc>
                <a:spcPct val="100000"/>
              </a:lnSpc>
              <a:spcBef>
                <a:spcPts val="1000"/>
              </a:spcBef>
              <a:spcAft>
                <a:spcPts val="0"/>
              </a:spcAft>
              <a:buSzPts val="2000"/>
              <a:buChar char="▻"/>
              <a:defRPr sz="2000"/>
            </a:lvl7pPr>
            <a:lvl8pPr indent="-355600" lvl="7" marL="3657600" algn="l">
              <a:lnSpc>
                <a:spcPct val="100000"/>
              </a:lnSpc>
              <a:spcBef>
                <a:spcPts val="1000"/>
              </a:spcBef>
              <a:spcAft>
                <a:spcPts val="0"/>
              </a:spcAft>
              <a:buSzPts val="2000"/>
              <a:buChar char="▻"/>
              <a:defRPr sz="2000"/>
            </a:lvl8pPr>
            <a:lvl9pPr indent="-355600" lvl="8" marL="4114800" algn="l">
              <a:lnSpc>
                <a:spcPct val="100000"/>
              </a:lnSpc>
              <a:spcBef>
                <a:spcPts val="1000"/>
              </a:spcBef>
              <a:spcAft>
                <a:spcPts val="1000"/>
              </a:spcAft>
              <a:buSzPts val="2000"/>
              <a:buChar char="▻"/>
              <a:defRPr sz="2000"/>
            </a:lvl9pPr>
          </a:lstStyle>
          <a:p/>
        </p:txBody>
      </p:sp>
      <p:sp>
        <p:nvSpPr>
          <p:cNvPr id="80" name="Google Shape;80;p37"/>
          <p:cNvSpPr txBox="1"/>
          <p:nvPr>
            <p:ph idx="12" type="sldNum"/>
          </p:nvPr>
        </p:nvSpPr>
        <p:spPr>
          <a:xfrm>
            <a:off x="7618000" y="4636500"/>
            <a:ext cx="1487400" cy="315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81" name="Shape 81"/>
        <p:cNvGrpSpPr/>
        <p:nvPr/>
      </p:nvGrpSpPr>
      <p:grpSpPr>
        <a:xfrm>
          <a:off x="0" y="0"/>
          <a:ext cx="0" cy="0"/>
          <a:chOff x="0" y="0"/>
          <a:chExt cx="0" cy="0"/>
        </a:xfrm>
      </p:grpSpPr>
      <p:grpSp>
        <p:nvGrpSpPr>
          <p:cNvPr id="82" name="Google Shape;82;p38"/>
          <p:cNvGrpSpPr/>
          <p:nvPr/>
        </p:nvGrpSpPr>
        <p:grpSpPr>
          <a:xfrm>
            <a:off x="6946842" y="4472723"/>
            <a:ext cx="2202830" cy="670795"/>
            <a:chOff x="5575242" y="4472723"/>
            <a:chExt cx="2202830" cy="670795"/>
          </a:xfrm>
        </p:grpSpPr>
        <p:sp>
          <p:nvSpPr>
            <p:cNvPr id="83" name="Google Shape;83;p38"/>
            <p:cNvSpPr/>
            <p:nvPr/>
          </p:nvSpPr>
          <p:spPr>
            <a:xfrm rot="10800000">
              <a:off x="5575242" y="4948334"/>
              <a:ext cx="394200" cy="131400"/>
            </a:xfrm>
            <a:prstGeom prst="triangle">
              <a:avLst>
                <a:gd fmla="val 32425"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4" name="Google Shape;84;p38"/>
            <p:cNvGrpSpPr/>
            <p:nvPr/>
          </p:nvGrpSpPr>
          <p:grpSpPr>
            <a:xfrm flipH="1">
              <a:off x="5734850" y="4472723"/>
              <a:ext cx="2040837" cy="670795"/>
              <a:chOff x="1297954" y="330075"/>
              <a:chExt cx="5169293" cy="1699506"/>
            </a:xfrm>
          </p:grpSpPr>
          <p:sp>
            <p:nvSpPr>
              <p:cNvPr id="85" name="Google Shape;85;p38"/>
              <p:cNvSpPr/>
              <p:nvPr/>
            </p:nvSpPr>
            <p:spPr>
              <a:xfrm>
                <a:off x="1297954" y="330081"/>
                <a:ext cx="3476700" cy="1699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38"/>
              <p:cNvSpPr/>
              <p:nvPr/>
            </p:nvSpPr>
            <p:spPr>
              <a:xfrm>
                <a:off x="4767747" y="330075"/>
                <a:ext cx="1699500" cy="1699500"/>
              </a:xfrm>
              <a:prstGeom prst="rtTriangle">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7" name="Google Shape;87;p38"/>
            <p:cNvGrpSpPr/>
            <p:nvPr/>
          </p:nvGrpSpPr>
          <p:grpSpPr>
            <a:xfrm flipH="1">
              <a:off x="5578209" y="4646738"/>
              <a:ext cx="2199863" cy="304563"/>
              <a:chOff x="-5827153" y="330075"/>
              <a:chExt cx="12276019" cy="1699569"/>
            </a:xfrm>
          </p:grpSpPr>
          <p:sp>
            <p:nvSpPr>
              <p:cNvPr id="88" name="Google Shape;88;p38"/>
              <p:cNvSpPr/>
              <p:nvPr/>
            </p:nvSpPr>
            <p:spPr>
              <a:xfrm>
                <a:off x="-5827153" y="330144"/>
                <a:ext cx="10612200" cy="16995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38"/>
              <p:cNvSpPr/>
              <p:nvPr/>
            </p:nvSpPr>
            <p:spPr>
              <a:xfrm>
                <a:off x="4749366" y="330075"/>
                <a:ext cx="1699500" cy="16995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90" name="Google Shape;90;p38"/>
          <p:cNvGrpSpPr/>
          <p:nvPr/>
        </p:nvGrpSpPr>
        <p:grpSpPr>
          <a:xfrm>
            <a:off x="-4" y="40"/>
            <a:ext cx="7072430" cy="1327315"/>
            <a:chOff x="-4" y="40"/>
            <a:chExt cx="7072430" cy="1327315"/>
          </a:xfrm>
        </p:grpSpPr>
        <p:sp>
          <p:nvSpPr>
            <p:cNvPr id="91" name="Google Shape;91;p38"/>
            <p:cNvSpPr/>
            <p:nvPr/>
          </p:nvSpPr>
          <p:spPr>
            <a:xfrm>
              <a:off x="6292649" y="126425"/>
              <a:ext cx="779700" cy="259800"/>
            </a:xfrm>
            <a:prstGeom prst="triangle">
              <a:avLst>
                <a:gd fmla="val 32425"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vo"/>
                <a:ea typeface="Arvo"/>
                <a:cs typeface="Arvo"/>
                <a:sym typeface="Arvo"/>
              </a:endParaRPr>
            </a:p>
          </p:txBody>
        </p:sp>
        <p:grpSp>
          <p:nvGrpSpPr>
            <p:cNvPr id="92" name="Google Shape;92;p38"/>
            <p:cNvGrpSpPr/>
            <p:nvPr/>
          </p:nvGrpSpPr>
          <p:grpSpPr>
            <a:xfrm flipH="1" rot="10800000">
              <a:off x="3" y="40"/>
              <a:ext cx="6756168" cy="1327315"/>
              <a:chOff x="-2168138" y="330075"/>
              <a:chExt cx="8650663" cy="1699506"/>
            </a:xfrm>
          </p:grpSpPr>
          <p:sp>
            <p:nvSpPr>
              <p:cNvPr id="93" name="Google Shape;93;p38"/>
              <p:cNvSpPr/>
              <p:nvPr/>
            </p:nvSpPr>
            <p:spPr>
              <a:xfrm>
                <a:off x="-2168138" y="330081"/>
                <a:ext cx="6958200" cy="1699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vo"/>
                  <a:ea typeface="Arvo"/>
                  <a:cs typeface="Arvo"/>
                  <a:sym typeface="Arvo"/>
                </a:endParaRPr>
              </a:p>
            </p:txBody>
          </p:sp>
          <p:sp>
            <p:nvSpPr>
              <p:cNvPr id="94" name="Google Shape;94;p38"/>
              <p:cNvSpPr/>
              <p:nvPr/>
            </p:nvSpPr>
            <p:spPr>
              <a:xfrm>
                <a:off x="4783025" y="330075"/>
                <a:ext cx="1699500" cy="1699500"/>
              </a:xfrm>
              <a:prstGeom prst="rtTriangle">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vo"/>
                  <a:ea typeface="Arvo"/>
                  <a:cs typeface="Arvo"/>
                  <a:sym typeface="Arvo"/>
                </a:endParaRPr>
              </a:p>
            </p:txBody>
          </p:sp>
        </p:grpSp>
        <p:grpSp>
          <p:nvGrpSpPr>
            <p:cNvPr id="95" name="Google Shape;95;p38"/>
            <p:cNvGrpSpPr/>
            <p:nvPr/>
          </p:nvGrpSpPr>
          <p:grpSpPr>
            <a:xfrm flipH="1" rot="10800000">
              <a:off x="-4" y="381007"/>
              <a:ext cx="7072430" cy="771744"/>
              <a:chOff x="-9092084" y="330075"/>
              <a:chExt cx="15574609" cy="1699501"/>
            </a:xfrm>
          </p:grpSpPr>
          <p:sp>
            <p:nvSpPr>
              <p:cNvPr id="96" name="Google Shape;96;p38"/>
              <p:cNvSpPr/>
              <p:nvPr/>
            </p:nvSpPr>
            <p:spPr>
              <a:xfrm>
                <a:off x="-9092084" y="330076"/>
                <a:ext cx="13882200" cy="1699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vo"/>
                  <a:ea typeface="Arvo"/>
                  <a:cs typeface="Arvo"/>
                  <a:sym typeface="Arvo"/>
                </a:endParaRPr>
              </a:p>
            </p:txBody>
          </p:sp>
          <p:sp>
            <p:nvSpPr>
              <p:cNvPr id="97" name="Google Shape;97;p38"/>
              <p:cNvSpPr/>
              <p:nvPr/>
            </p:nvSpPr>
            <p:spPr>
              <a:xfrm>
                <a:off x="4783025" y="330075"/>
                <a:ext cx="1699500" cy="1699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vo"/>
                  <a:ea typeface="Arvo"/>
                  <a:cs typeface="Arvo"/>
                  <a:sym typeface="Arvo"/>
                </a:endParaRPr>
              </a:p>
            </p:txBody>
          </p:sp>
        </p:grpSp>
      </p:grpSp>
      <p:sp>
        <p:nvSpPr>
          <p:cNvPr id="98" name="Google Shape;98;p38"/>
          <p:cNvSpPr txBox="1"/>
          <p:nvPr>
            <p:ph type="title"/>
          </p:nvPr>
        </p:nvSpPr>
        <p:spPr>
          <a:xfrm>
            <a:off x="814275" y="392575"/>
            <a:ext cx="5492400" cy="766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99" name="Google Shape;99;p38"/>
          <p:cNvSpPr txBox="1"/>
          <p:nvPr>
            <p:ph idx="1" type="body"/>
          </p:nvPr>
        </p:nvSpPr>
        <p:spPr>
          <a:xfrm>
            <a:off x="814275" y="1327350"/>
            <a:ext cx="6132600" cy="3145500"/>
          </a:xfrm>
          <a:prstGeom prst="rect">
            <a:avLst/>
          </a:prstGeom>
          <a:noFill/>
          <a:ln>
            <a:noFill/>
          </a:ln>
        </p:spPr>
        <p:txBody>
          <a:bodyPr anchorCtr="0" anchor="ctr" bIns="91425" lIns="91425" spcFirstLastPara="1" rIns="91425" wrap="square" tIns="91425">
            <a:noAutofit/>
          </a:bodyPr>
          <a:lstStyle>
            <a:lvl1pPr indent="-381000" lvl="0" marL="457200" algn="l">
              <a:lnSpc>
                <a:spcPct val="100000"/>
              </a:lnSpc>
              <a:spcBef>
                <a:spcPts val="600"/>
              </a:spcBef>
              <a:spcAft>
                <a:spcPts val="0"/>
              </a:spcAft>
              <a:buSzPts val="2400"/>
              <a:buChar char="▰"/>
              <a:defRPr/>
            </a:lvl1pPr>
            <a:lvl2pPr indent="-381000" lvl="1" marL="914400" algn="l">
              <a:lnSpc>
                <a:spcPct val="100000"/>
              </a:lnSpc>
              <a:spcBef>
                <a:spcPts val="1000"/>
              </a:spcBef>
              <a:spcAft>
                <a:spcPts val="0"/>
              </a:spcAft>
              <a:buSzPts val="2400"/>
              <a:buChar char="▻"/>
              <a:defRPr/>
            </a:lvl2pPr>
            <a:lvl3pPr indent="-381000" lvl="2" marL="1371600" algn="l">
              <a:lnSpc>
                <a:spcPct val="100000"/>
              </a:lnSpc>
              <a:spcBef>
                <a:spcPts val="1000"/>
              </a:spcBef>
              <a:spcAft>
                <a:spcPts val="0"/>
              </a:spcAft>
              <a:buSzPts val="2400"/>
              <a:buChar char="▻"/>
              <a:defRPr/>
            </a:lvl3pPr>
            <a:lvl4pPr indent="-381000" lvl="3" marL="1828800" algn="l">
              <a:lnSpc>
                <a:spcPct val="100000"/>
              </a:lnSpc>
              <a:spcBef>
                <a:spcPts val="1000"/>
              </a:spcBef>
              <a:spcAft>
                <a:spcPts val="0"/>
              </a:spcAft>
              <a:buSzPts val="2400"/>
              <a:buChar char="▻"/>
              <a:defRPr/>
            </a:lvl4pPr>
            <a:lvl5pPr indent="-381000" lvl="4" marL="2286000" algn="l">
              <a:lnSpc>
                <a:spcPct val="100000"/>
              </a:lnSpc>
              <a:spcBef>
                <a:spcPts val="1000"/>
              </a:spcBef>
              <a:spcAft>
                <a:spcPts val="0"/>
              </a:spcAft>
              <a:buSzPts val="2400"/>
              <a:buChar char="▻"/>
              <a:defRPr/>
            </a:lvl5pPr>
            <a:lvl6pPr indent="-381000" lvl="5" marL="2743200" algn="l">
              <a:lnSpc>
                <a:spcPct val="100000"/>
              </a:lnSpc>
              <a:spcBef>
                <a:spcPts val="1000"/>
              </a:spcBef>
              <a:spcAft>
                <a:spcPts val="0"/>
              </a:spcAft>
              <a:buSzPts val="2400"/>
              <a:buChar char="▻"/>
              <a:defRPr/>
            </a:lvl6pPr>
            <a:lvl7pPr indent="-381000" lvl="6" marL="3200400" algn="l">
              <a:lnSpc>
                <a:spcPct val="100000"/>
              </a:lnSpc>
              <a:spcBef>
                <a:spcPts val="1000"/>
              </a:spcBef>
              <a:spcAft>
                <a:spcPts val="0"/>
              </a:spcAft>
              <a:buSzPts val="2400"/>
              <a:buChar char="▻"/>
              <a:defRPr/>
            </a:lvl7pPr>
            <a:lvl8pPr indent="-381000" lvl="7" marL="3657600" algn="l">
              <a:lnSpc>
                <a:spcPct val="100000"/>
              </a:lnSpc>
              <a:spcBef>
                <a:spcPts val="1000"/>
              </a:spcBef>
              <a:spcAft>
                <a:spcPts val="0"/>
              </a:spcAft>
              <a:buSzPts val="2400"/>
              <a:buChar char="▻"/>
              <a:defRPr/>
            </a:lvl8pPr>
            <a:lvl9pPr indent="-381000" lvl="8" marL="4114800" algn="l">
              <a:lnSpc>
                <a:spcPct val="100000"/>
              </a:lnSpc>
              <a:spcBef>
                <a:spcPts val="1000"/>
              </a:spcBef>
              <a:spcAft>
                <a:spcPts val="1000"/>
              </a:spcAft>
              <a:buSzPts val="2400"/>
              <a:buChar char="▻"/>
              <a:defRPr/>
            </a:lvl9pPr>
          </a:lstStyle>
          <a:p/>
        </p:txBody>
      </p:sp>
      <p:sp>
        <p:nvSpPr>
          <p:cNvPr id="100" name="Google Shape;100;p38"/>
          <p:cNvSpPr txBox="1"/>
          <p:nvPr>
            <p:ph idx="12" type="sldNum"/>
          </p:nvPr>
        </p:nvSpPr>
        <p:spPr>
          <a:xfrm>
            <a:off x="7618000" y="4636500"/>
            <a:ext cx="1487400" cy="315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01" name="Shape 101"/>
        <p:cNvGrpSpPr/>
        <p:nvPr/>
      </p:nvGrpSpPr>
      <p:grpSpPr>
        <a:xfrm>
          <a:off x="0" y="0"/>
          <a:ext cx="0" cy="0"/>
          <a:chOff x="0" y="0"/>
          <a:chExt cx="0" cy="0"/>
        </a:xfrm>
      </p:grpSpPr>
      <p:grpSp>
        <p:nvGrpSpPr>
          <p:cNvPr id="102" name="Google Shape;102;p39"/>
          <p:cNvGrpSpPr/>
          <p:nvPr/>
        </p:nvGrpSpPr>
        <p:grpSpPr>
          <a:xfrm>
            <a:off x="-4" y="40"/>
            <a:ext cx="7072430" cy="1327315"/>
            <a:chOff x="-4" y="40"/>
            <a:chExt cx="7072430" cy="1327315"/>
          </a:xfrm>
        </p:grpSpPr>
        <p:sp>
          <p:nvSpPr>
            <p:cNvPr id="103" name="Google Shape;103;p39"/>
            <p:cNvSpPr/>
            <p:nvPr/>
          </p:nvSpPr>
          <p:spPr>
            <a:xfrm>
              <a:off x="6292649" y="126425"/>
              <a:ext cx="779700" cy="259800"/>
            </a:xfrm>
            <a:prstGeom prst="triangle">
              <a:avLst>
                <a:gd fmla="val 32425"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vo"/>
                <a:ea typeface="Arvo"/>
                <a:cs typeface="Arvo"/>
                <a:sym typeface="Arvo"/>
              </a:endParaRPr>
            </a:p>
          </p:txBody>
        </p:sp>
        <p:grpSp>
          <p:nvGrpSpPr>
            <p:cNvPr id="104" name="Google Shape;104;p39"/>
            <p:cNvGrpSpPr/>
            <p:nvPr/>
          </p:nvGrpSpPr>
          <p:grpSpPr>
            <a:xfrm flipH="1" rot="10800000">
              <a:off x="3" y="40"/>
              <a:ext cx="6756168" cy="1327315"/>
              <a:chOff x="-2168138" y="330075"/>
              <a:chExt cx="8650663" cy="1699506"/>
            </a:xfrm>
          </p:grpSpPr>
          <p:sp>
            <p:nvSpPr>
              <p:cNvPr id="105" name="Google Shape;105;p39"/>
              <p:cNvSpPr/>
              <p:nvPr/>
            </p:nvSpPr>
            <p:spPr>
              <a:xfrm>
                <a:off x="-2168138" y="330081"/>
                <a:ext cx="6958200" cy="1699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vo"/>
                  <a:ea typeface="Arvo"/>
                  <a:cs typeface="Arvo"/>
                  <a:sym typeface="Arvo"/>
                </a:endParaRPr>
              </a:p>
            </p:txBody>
          </p:sp>
          <p:sp>
            <p:nvSpPr>
              <p:cNvPr id="106" name="Google Shape;106;p39"/>
              <p:cNvSpPr/>
              <p:nvPr/>
            </p:nvSpPr>
            <p:spPr>
              <a:xfrm>
                <a:off x="4783025" y="330075"/>
                <a:ext cx="1699500" cy="1699500"/>
              </a:xfrm>
              <a:prstGeom prst="rtTriangle">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vo"/>
                  <a:ea typeface="Arvo"/>
                  <a:cs typeface="Arvo"/>
                  <a:sym typeface="Arvo"/>
                </a:endParaRPr>
              </a:p>
            </p:txBody>
          </p:sp>
        </p:grpSp>
        <p:grpSp>
          <p:nvGrpSpPr>
            <p:cNvPr id="107" name="Google Shape;107;p39"/>
            <p:cNvGrpSpPr/>
            <p:nvPr/>
          </p:nvGrpSpPr>
          <p:grpSpPr>
            <a:xfrm flipH="1" rot="10800000">
              <a:off x="-4" y="381007"/>
              <a:ext cx="7072430" cy="771744"/>
              <a:chOff x="-9092084" y="330075"/>
              <a:chExt cx="15574609" cy="1699501"/>
            </a:xfrm>
          </p:grpSpPr>
          <p:sp>
            <p:nvSpPr>
              <p:cNvPr id="108" name="Google Shape;108;p39"/>
              <p:cNvSpPr/>
              <p:nvPr/>
            </p:nvSpPr>
            <p:spPr>
              <a:xfrm>
                <a:off x="-9092084" y="330076"/>
                <a:ext cx="13882200" cy="1699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vo"/>
                  <a:ea typeface="Arvo"/>
                  <a:cs typeface="Arvo"/>
                  <a:sym typeface="Arvo"/>
                </a:endParaRPr>
              </a:p>
            </p:txBody>
          </p:sp>
          <p:sp>
            <p:nvSpPr>
              <p:cNvPr id="109" name="Google Shape;109;p39"/>
              <p:cNvSpPr/>
              <p:nvPr/>
            </p:nvSpPr>
            <p:spPr>
              <a:xfrm>
                <a:off x="4783025" y="330075"/>
                <a:ext cx="1699500" cy="1699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vo"/>
                  <a:ea typeface="Arvo"/>
                  <a:cs typeface="Arvo"/>
                  <a:sym typeface="Arvo"/>
                </a:endParaRPr>
              </a:p>
            </p:txBody>
          </p:sp>
        </p:grpSp>
      </p:grpSp>
      <p:grpSp>
        <p:nvGrpSpPr>
          <p:cNvPr id="110" name="Google Shape;110;p39"/>
          <p:cNvGrpSpPr/>
          <p:nvPr/>
        </p:nvGrpSpPr>
        <p:grpSpPr>
          <a:xfrm>
            <a:off x="6946842" y="4472723"/>
            <a:ext cx="2202830" cy="670795"/>
            <a:chOff x="5575242" y="4472723"/>
            <a:chExt cx="2202830" cy="670795"/>
          </a:xfrm>
        </p:grpSpPr>
        <p:sp>
          <p:nvSpPr>
            <p:cNvPr id="111" name="Google Shape;111;p39"/>
            <p:cNvSpPr/>
            <p:nvPr/>
          </p:nvSpPr>
          <p:spPr>
            <a:xfrm rot="10800000">
              <a:off x="5575242" y="4948334"/>
              <a:ext cx="394200" cy="131400"/>
            </a:xfrm>
            <a:prstGeom prst="triangle">
              <a:avLst>
                <a:gd fmla="val 32425"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2" name="Google Shape;112;p39"/>
            <p:cNvGrpSpPr/>
            <p:nvPr/>
          </p:nvGrpSpPr>
          <p:grpSpPr>
            <a:xfrm flipH="1">
              <a:off x="5734850" y="4472723"/>
              <a:ext cx="2040837" cy="670795"/>
              <a:chOff x="1297954" y="330075"/>
              <a:chExt cx="5169293" cy="1699506"/>
            </a:xfrm>
          </p:grpSpPr>
          <p:sp>
            <p:nvSpPr>
              <p:cNvPr id="113" name="Google Shape;113;p39"/>
              <p:cNvSpPr/>
              <p:nvPr/>
            </p:nvSpPr>
            <p:spPr>
              <a:xfrm>
                <a:off x="1297954" y="330081"/>
                <a:ext cx="3476700" cy="1699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39"/>
              <p:cNvSpPr/>
              <p:nvPr/>
            </p:nvSpPr>
            <p:spPr>
              <a:xfrm>
                <a:off x="4767747" y="330075"/>
                <a:ext cx="1699500" cy="1699500"/>
              </a:xfrm>
              <a:prstGeom prst="rtTriangle">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5" name="Google Shape;115;p39"/>
            <p:cNvGrpSpPr/>
            <p:nvPr/>
          </p:nvGrpSpPr>
          <p:grpSpPr>
            <a:xfrm flipH="1">
              <a:off x="5578209" y="4646738"/>
              <a:ext cx="2199863" cy="304563"/>
              <a:chOff x="-5827153" y="330075"/>
              <a:chExt cx="12276019" cy="1699569"/>
            </a:xfrm>
          </p:grpSpPr>
          <p:sp>
            <p:nvSpPr>
              <p:cNvPr id="116" name="Google Shape;116;p39"/>
              <p:cNvSpPr/>
              <p:nvPr/>
            </p:nvSpPr>
            <p:spPr>
              <a:xfrm>
                <a:off x="-5827153" y="330144"/>
                <a:ext cx="10612200" cy="16995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39"/>
              <p:cNvSpPr/>
              <p:nvPr/>
            </p:nvSpPr>
            <p:spPr>
              <a:xfrm>
                <a:off x="4749366" y="330075"/>
                <a:ext cx="1699500" cy="16995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18" name="Google Shape;118;p39"/>
          <p:cNvSpPr txBox="1"/>
          <p:nvPr>
            <p:ph type="title"/>
          </p:nvPr>
        </p:nvSpPr>
        <p:spPr>
          <a:xfrm>
            <a:off x="814275" y="392575"/>
            <a:ext cx="5258400" cy="766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19" name="Google Shape;119;p39"/>
          <p:cNvSpPr txBox="1"/>
          <p:nvPr>
            <p:ph idx="1" type="body"/>
          </p:nvPr>
        </p:nvSpPr>
        <p:spPr>
          <a:xfrm>
            <a:off x="870450" y="1545076"/>
            <a:ext cx="2247900" cy="27099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1000"/>
              </a:spcBef>
              <a:spcAft>
                <a:spcPts val="0"/>
              </a:spcAft>
              <a:buSzPts val="1800"/>
              <a:buChar char="▻"/>
              <a:defRPr sz="1800"/>
            </a:lvl2pPr>
            <a:lvl3pPr indent="-342900" lvl="2" marL="1371600" algn="l">
              <a:lnSpc>
                <a:spcPct val="100000"/>
              </a:lnSpc>
              <a:spcBef>
                <a:spcPts val="1000"/>
              </a:spcBef>
              <a:spcAft>
                <a:spcPts val="0"/>
              </a:spcAft>
              <a:buSzPts val="1800"/>
              <a:buChar char="▻"/>
              <a:defRPr sz="1800"/>
            </a:lvl3pPr>
            <a:lvl4pPr indent="-342900" lvl="3" marL="1828800" algn="l">
              <a:lnSpc>
                <a:spcPct val="100000"/>
              </a:lnSpc>
              <a:spcBef>
                <a:spcPts val="1000"/>
              </a:spcBef>
              <a:spcAft>
                <a:spcPts val="0"/>
              </a:spcAft>
              <a:buSzPts val="1800"/>
              <a:buChar char="▻"/>
              <a:defRPr sz="1800"/>
            </a:lvl4pPr>
            <a:lvl5pPr indent="-342900" lvl="4" marL="2286000" algn="l">
              <a:lnSpc>
                <a:spcPct val="100000"/>
              </a:lnSpc>
              <a:spcBef>
                <a:spcPts val="1000"/>
              </a:spcBef>
              <a:spcAft>
                <a:spcPts val="0"/>
              </a:spcAft>
              <a:buSzPts val="1800"/>
              <a:buChar char="▻"/>
              <a:defRPr sz="1800"/>
            </a:lvl5pPr>
            <a:lvl6pPr indent="-342900" lvl="5" marL="2743200" algn="l">
              <a:lnSpc>
                <a:spcPct val="100000"/>
              </a:lnSpc>
              <a:spcBef>
                <a:spcPts val="1000"/>
              </a:spcBef>
              <a:spcAft>
                <a:spcPts val="0"/>
              </a:spcAft>
              <a:buSzPts val="1800"/>
              <a:buChar char="▻"/>
              <a:defRPr sz="1800"/>
            </a:lvl6pPr>
            <a:lvl7pPr indent="-342900" lvl="6" marL="3200400" algn="l">
              <a:lnSpc>
                <a:spcPct val="100000"/>
              </a:lnSpc>
              <a:spcBef>
                <a:spcPts val="1000"/>
              </a:spcBef>
              <a:spcAft>
                <a:spcPts val="0"/>
              </a:spcAft>
              <a:buSzPts val="1800"/>
              <a:buChar char="▻"/>
              <a:defRPr sz="1800"/>
            </a:lvl7pPr>
            <a:lvl8pPr indent="-342900" lvl="7" marL="3657600" algn="l">
              <a:lnSpc>
                <a:spcPct val="100000"/>
              </a:lnSpc>
              <a:spcBef>
                <a:spcPts val="1000"/>
              </a:spcBef>
              <a:spcAft>
                <a:spcPts val="0"/>
              </a:spcAft>
              <a:buSzPts val="1800"/>
              <a:buChar char="▻"/>
              <a:defRPr sz="1800"/>
            </a:lvl8pPr>
            <a:lvl9pPr indent="-342900" lvl="8" marL="4114800" algn="l">
              <a:lnSpc>
                <a:spcPct val="100000"/>
              </a:lnSpc>
              <a:spcBef>
                <a:spcPts val="1000"/>
              </a:spcBef>
              <a:spcAft>
                <a:spcPts val="1000"/>
              </a:spcAft>
              <a:buSzPts val="1800"/>
              <a:buChar char="▻"/>
              <a:defRPr sz="1800"/>
            </a:lvl9pPr>
          </a:lstStyle>
          <a:p/>
        </p:txBody>
      </p:sp>
      <p:sp>
        <p:nvSpPr>
          <p:cNvPr id="120" name="Google Shape;120;p39"/>
          <p:cNvSpPr txBox="1"/>
          <p:nvPr>
            <p:ph idx="2" type="body"/>
          </p:nvPr>
        </p:nvSpPr>
        <p:spPr>
          <a:xfrm>
            <a:off x="3233637" y="1545076"/>
            <a:ext cx="2247900" cy="27099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1000"/>
              </a:spcBef>
              <a:spcAft>
                <a:spcPts val="0"/>
              </a:spcAft>
              <a:buSzPts val="1800"/>
              <a:buChar char="▻"/>
              <a:defRPr sz="1800"/>
            </a:lvl2pPr>
            <a:lvl3pPr indent="-342900" lvl="2" marL="1371600" algn="l">
              <a:lnSpc>
                <a:spcPct val="100000"/>
              </a:lnSpc>
              <a:spcBef>
                <a:spcPts val="1000"/>
              </a:spcBef>
              <a:spcAft>
                <a:spcPts val="0"/>
              </a:spcAft>
              <a:buSzPts val="1800"/>
              <a:buChar char="▻"/>
              <a:defRPr sz="1800"/>
            </a:lvl3pPr>
            <a:lvl4pPr indent="-342900" lvl="3" marL="1828800" algn="l">
              <a:lnSpc>
                <a:spcPct val="100000"/>
              </a:lnSpc>
              <a:spcBef>
                <a:spcPts val="1000"/>
              </a:spcBef>
              <a:spcAft>
                <a:spcPts val="0"/>
              </a:spcAft>
              <a:buSzPts val="1800"/>
              <a:buChar char="▻"/>
              <a:defRPr sz="1800"/>
            </a:lvl4pPr>
            <a:lvl5pPr indent="-342900" lvl="4" marL="2286000" algn="l">
              <a:lnSpc>
                <a:spcPct val="100000"/>
              </a:lnSpc>
              <a:spcBef>
                <a:spcPts val="1000"/>
              </a:spcBef>
              <a:spcAft>
                <a:spcPts val="0"/>
              </a:spcAft>
              <a:buSzPts val="1800"/>
              <a:buChar char="▻"/>
              <a:defRPr sz="1800"/>
            </a:lvl5pPr>
            <a:lvl6pPr indent="-342900" lvl="5" marL="2743200" algn="l">
              <a:lnSpc>
                <a:spcPct val="100000"/>
              </a:lnSpc>
              <a:spcBef>
                <a:spcPts val="1000"/>
              </a:spcBef>
              <a:spcAft>
                <a:spcPts val="0"/>
              </a:spcAft>
              <a:buSzPts val="1800"/>
              <a:buChar char="▻"/>
              <a:defRPr sz="1800"/>
            </a:lvl6pPr>
            <a:lvl7pPr indent="-342900" lvl="6" marL="3200400" algn="l">
              <a:lnSpc>
                <a:spcPct val="100000"/>
              </a:lnSpc>
              <a:spcBef>
                <a:spcPts val="1000"/>
              </a:spcBef>
              <a:spcAft>
                <a:spcPts val="0"/>
              </a:spcAft>
              <a:buSzPts val="1800"/>
              <a:buChar char="▻"/>
              <a:defRPr sz="1800"/>
            </a:lvl7pPr>
            <a:lvl8pPr indent="-342900" lvl="7" marL="3657600" algn="l">
              <a:lnSpc>
                <a:spcPct val="100000"/>
              </a:lnSpc>
              <a:spcBef>
                <a:spcPts val="1000"/>
              </a:spcBef>
              <a:spcAft>
                <a:spcPts val="0"/>
              </a:spcAft>
              <a:buSzPts val="1800"/>
              <a:buChar char="▻"/>
              <a:defRPr sz="1800"/>
            </a:lvl8pPr>
            <a:lvl9pPr indent="-342900" lvl="8" marL="4114800" algn="l">
              <a:lnSpc>
                <a:spcPct val="100000"/>
              </a:lnSpc>
              <a:spcBef>
                <a:spcPts val="1000"/>
              </a:spcBef>
              <a:spcAft>
                <a:spcPts val="1000"/>
              </a:spcAft>
              <a:buSzPts val="1800"/>
              <a:buChar char="▻"/>
              <a:defRPr sz="1800"/>
            </a:lvl9pPr>
          </a:lstStyle>
          <a:p/>
        </p:txBody>
      </p:sp>
      <p:sp>
        <p:nvSpPr>
          <p:cNvPr id="121" name="Google Shape;121;p39"/>
          <p:cNvSpPr txBox="1"/>
          <p:nvPr>
            <p:ph idx="3" type="body"/>
          </p:nvPr>
        </p:nvSpPr>
        <p:spPr>
          <a:xfrm>
            <a:off x="5540650" y="1545076"/>
            <a:ext cx="2247900" cy="27099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1000"/>
              </a:spcBef>
              <a:spcAft>
                <a:spcPts val="0"/>
              </a:spcAft>
              <a:buSzPts val="1800"/>
              <a:buChar char="▻"/>
              <a:defRPr sz="1800"/>
            </a:lvl2pPr>
            <a:lvl3pPr indent="-342900" lvl="2" marL="1371600" algn="l">
              <a:lnSpc>
                <a:spcPct val="100000"/>
              </a:lnSpc>
              <a:spcBef>
                <a:spcPts val="1000"/>
              </a:spcBef>
              <a:spcAft>
                <a:spcPts val="0"/>
              </a:spcAft>
              <a:buSzPts val="1800"/>
              <a:buChar char="▻"/>
              <a:defRPr sz="1800"/>
            </a:lvl3pPr>
            <a:lvl4pPr indent="-342900" lvl="3" marL="1828800" algn="l">
              <a:lnSpc>
                <a:spcPct val="100000"/>
              </a:lnSpc>
              <a:spcBef>
                <a:spcPts val="1000"/>
              </a:spcBef>
              <a:spcAft>
                <a:spcPts val="0"/>
              </a:spcAft>
              <a:buSzPts val="1800"/>
              <a:buChar char="▻"/>
              <a:defRPr sz="1800"/>
            </a:lvl4pPr>
            <a:lvl5pPr indent="-342900" lvl="4" marL="2286000" algn="l">
              <a:lnSpc>
                <a:spcPct val="100000"/>
              </a:lnSpc>
              <a:spcBef>
                <a:spcPts val="1000"/>
              </a:spcBef>
              <a:spcAft>
                <a:spcPts val="0"/>
              </a:spcAft>
              <a:buSzPts val="1800"/>
              <a:buChar char="▻"/>
              <a:defRPr sz="1800"/>
            </a:lvl5pPr>
            <a:lvl6pPr indent="-342900" lvl="5" marL="2743200" algn="l">
              <a:lnSpc>
                <a:spcPct val="100000"/>
              </a:lnSpc>
              <a:spcBef>
                <a:spcPts val="1000"/>
              </a:spcBef>
              <a:spcAft>
                <a:spcPts val="0"/>
              </a:spcAft>
              <a:buSzPts val="1800"/>
              <a:buChar char="▻"/>
              <a:defRPr sz="1800"/>
            </a:lvl6pPr>
            <a:lvl7pPr indent="-342900" lvl="6" marL="3200400" algn="l">
              <a:lnSpc>
                <a:spcPct val="100000"/>
              </a:lnSpc>
              <a:spcBef>
                <a:spcPts val="1000"/>
              </a:spcBef>
              <a:spcAft>
                <a:spcPts val="0"/>
              </a:spcAft>
              <a:buSzPts val="1800"/>
              <a:buChar char="▻"/>
              <a:defRPr sz="1800"/>
            </a:lvl7pPr>
            <a:lvl8pPr indent="-342900" lvl="7" marL="3657600" algn="l">
              <a:lnSpc>
                <a:spcPct val="100000"/>
              </a:lnSpc>
              <a:spcBef>
                <a:spcPts val="1000"/>
              </a:spcBef>
              <a:spcAft>
                <a:spcPts val="0"/>
              </a:spcAft>
              <a:buSzPts val="1800"/>
              <a:buChar char="▻"/>
              <a:defRPr sz="1800"/>
            </a:lvl8pPr>
            <a:lvl9pPr indent="-342900" lvl="8" marL="4114800" algn="l">
              <a:lnSpc>
                <a:spcPct val="100000"/>
              </a:lnSpc>
              <a:spcBef>
                <a:spcPts val="1000"/>
              </a:spcBef>
              <a:spcAft>
                <a:spcPts val="1000"/>
              </a:spcAft>
              <a:buSzPts val="1800"/>
              <a:buChar char="▻"/>
              <a:defRPr sz="1800"/>
            </a:lvl9pPr>
          </a:lstStyle>
          <a:p/>
        </p:txBody>
      </p:sp>
      <p:sp>
        <p:nvSpPr>
          <p:cNvPr id="122" name="Google Shape;122;p39"/>
          <p:cNvSpPr txBox="1"/>
          <p:nvPr>
            <p:ph idx="12" type="sldNum"/>
          </p:nvPr>
        </p:nvSpPr>
        <p:spPr>
          <a:xfrm>
            <a:off x="7618000" y="4636500"/>
            <a:ext cx="1487400" cy="315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3" name="Shape 123"/>
        <p:cNvGrpSpPr/>
        <p:nvPr/>
      </p:nvGrpSpPr>
      <p:grpSpPr>
        <a:xfrm>
          <a:off x="0" y="0"/>
          <a:ext cx="0" cy="0"/>
          <a:chOff x="0" y="0"/>
          <a:chExt cx="0" cy="0"/>
        </a:xfrm>
      </p:grpSpPr>
      <p:grpSp>
        <p:nvGrpSpPr>
          <p:cNvPr id="124" name="Google Shape;124;p40"/>
          <p:cNvGrpSpPr/>
          <p:nvPr/>
        </p:nvGrpSpPr>
        <p:grpSpPr>
          <a:xfrm>
            <a:off x="-4" y="40"/>
            <a:ext cx="7072430" cy="1327315"/>
            <a:chOff x="-4" y="40"/>
            <a:chExt cx="7072430" cy="1327315"/>
          </a:xfrm>
        </p:grpSpPr>
        <p:sp>
          <p:nvSpPr>
            <p:cNvPr id="125" name="Google Shape;125;p40"/>
            <p:cNvSpPr/>
            <p:nvPr/>
          </p:nvSpPr>
          <p:spPr>
            <a:xfrm>
              <a:off x="6292649" y="126425"/>
              <a:ext cx="779700" cy="259800"/>
            </a:xfrm>
            <a:prstGeom prst="triangle">
              <a:avLst>
                <a:gd fmla="val 32425" name="adj"/>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vo"/>
                <a:ea typeface="Arvo"/>
                <a:cs typeface="Arvo"/>
                <a:sym typeface="Arvo"/>
              </a:endParaRPr>
            </a:p>
          </p:txBody>
        </p:sp>
        <p:grpSp>
          <p:nvGrpSpPr>
            <p:cNvPr id="126" name="Google Shape;126;p40"/>
            <p:cNvGrpSpPr/>
            <p:nvPr/>
          </p:nvGrpSpPr>
          <p:grpSpPr>
            <a:xfrm flipH="1" rot="10800000">
              <a:off x="3" y="40"/>
              <a:ext cx="6756168" cy="1327315"/>
              <a:chOff x="-2168138" y="330075"/>
              <a:chExt cx="8650663" cy="1699506"/>
            </a:xfrm>
          </p:grpSpPr>
          <p:sp>
            <p:nvSpPr>
              <p:cNvPr id="127" name="Google Shape;127;p40"/>
              <p:cNvSpPr/>
              <p:nvPr/>
            </p:nvSpPr>
            <p:spPr>
              <a:xfrm>
                <a:off x="-2168138" y="330081"/>
                <a:ext cx="6958200" cy="1699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vo"/>
                  <a:ea typeface="Arvo"/>
                  <a:cs typeface="Arvo"/>
                  <a:sym typeface="Arvo"/>
                </a:endParaRPr>
              </a:p>
            </p:txBody>
          </p:sp>
          <p:sp>
            <p:nvSpPr>
              <p:cNvPr id="128" name="Google Shape;128;p40"/>
              <p:cNvSpPr/>
              <p:nvPr/>
            </p:nvSpPr>
            <p:spPr>
              <a:xfrm>
                <a:off x="4783025" y="330075"/>
                <a:ext cx="1699500" cy="1699500"/>
              </a:xfrm>
              <a:prstGeom prst="rtTriangle">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vo"/>
                  <a:ea typeface="Arvo"/>
                  <a:cs typeface="Arvo"/>
                  <a:sym typeface="Arvo"/>
                </a:endParaRPr>
              </a:p>
            </p:txBody>
          </p:sp>
        </p:grpSp>
        <p:grpSp>
          <p:nvGrpSpPr>
            <p:cNvPr id="129" name="Google Shape;129;p40"/>
            <p:cNvGrpSpPr/>
            <p:nvPr/>
          </p:nvGrpSpPr>
          <p:grpSpPr>
            <a:xfrm flipH="1" rot="10800000">
              <a:off x="-4" y="381007"/>
              <a:ext cx="7072430" cy="771744"/>
              <a:chOff x="-9092084" y="330075"/>
              <a:chExt cx="15574609" cy="1699501"/>
            </a:xfrm>
          </p:grpSpPr>
          <p:sp>
            <p:nvSpPr>
              <p:cNvPr id="130" name="Google Shape;130;p40"/>
              <p:cNvSpPr/>
              <p:nvPr/>
            </p:nvSpPr>
            <p:spPr>
              <a:xfrm>
                <a:off x="-9092084" y="330076"/>
                <a:ext cx="13882200" cy="1699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vo"/>
                  <a:ea typeface="Arvo"/>
                  <a:cs typeface="Arvo"/>
                  <a:sym typeface="Arvo"/>
                </a:endParaRPr>
              </a:p>
            </p:txBody>
          </p:sp>
          <p:sp>
            <p:nvSpPr>
              <p:cNvPr id="131" name="Google Shape;131;p40"/>
              <p:cNvSpPr/>
              <p:nvPr/>
            </p:nvSpPr>
            <p:spPr>
              <a:xfrm>
                <a:off x="4783025" y="330075"/>
                <a:ext cx="1699500" cy="1699500"/>
              </a:xfrm>
              <a:prstGeom prst="rtTriangl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vo"/>
                  <a:ea typeface="Arvo"/>
                  <a:cs typeface="Arvo"/>
                  <a:sym typeface="Arvo"/>
                </a:endParaRPr>
              </a:p>
            </p:txBody>
          </p:sp>
        </p:grpSp>
      </p:grpSp>
      <p:grpSp>
        <p:nvGrpSpPr>
          <p:cNvPr id="132" name="Google Shape;132;p40"/>
          <p:cNvGrpSpPr/>
          <p:nvPr/>
        </p:nvGrpSpPr>
        <p:grpSpPr>
          <a:xfrm>
            <a:off x="6946842" y="4472723"/>
            <a:ext cx="2202830" cy="670795"/>
            <a:chOff x="5575242" y="4472723"/>
            <a:chExt cx="2202830" cy="670795"/>
          </a:xfrm>
        </p:grpSpPr>
        <p:sp>
          <p:nvSpPr>
            <p:cNvPr id="133" name="Google Shape;133;p40"/>
            <p:cNvSpPr/>
            <p:nvPr/>
          </p:nvSpPr>
          <p:spPr>
            <a:xfrm rot="10800000">
              <a:off x="5575242" y="4948334"/>
              <a:ext cx="394200" cy="131400"/>
            </a:xfrm>
            <a:prstGeom prst="triangle">
              <a:avLst>
                <a:gd fmla="val 32425" name="adj"/>
              </a:avLst>
            </a:pr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4" name="Google Shape;134;p40"/>
            <p:cNvGrpSpPr/>
            <p:nvPr/>
          </p:nvGrpSpPr>
          <p:grpSpPr>
            <a:xfrm flipH="1">
              <a:off x="5734850" y="4472723"/>
              <a:ext cx="2040837" cy="670795"/>
              <a:chOff x="1297954" y="330075"/>
              <a:chExt cx="5169293" cy="1699506"/>
            </a:xfrm>
          </p:grpSpPr>
          <p:sp>
            <p:nvSpPr>
              <p:cNvPr id="135" name="Google Shape;135;p40"/>
              <p:cNvSpPr/>
              <p:nvPr/>
            </p:nvSpPr>
            <p:spPr>
              <a:xfrm>
                <a:off x="1297954" y="330081"/>
                <a:ext cx="3476700" cy="1699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40"/>
              <p:cNvSpPr/>
              <p:nvPr/>
            </p:nvSpPr>
            <p:spPr>
              <a:xfrm>
                <a:off x="4767747" y="330075"/>
                <a:ext cx="1699500" cy="1699500"/>
              </a:xfrm>
              <a:prstGeom prst="rtTriangle">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7" name="Google Shape;137;p40"/>
            <p:cNvGrpSpPr/>
            <p:nvPr/>
          </p:nvGrpSpPr>
          <p:grpSpPr>
            <a:xfrm flipH="1">
              <a:off x="5578209" y="4646738"/>
              <a:ext cx="2199863" cy="304563"/>
              <a:chOff x="-5827153" y="330075"/>
              <a:chExt cx="12276019" cy="1699569"/>
            </a:xfrm>
          </p:grpSpPr>
          <p:sp>
            <p:nvSpPr>
              <p:cNvPr id="138" name="Google Shape;138;p40"/>
              <p:cNvSpPr/>
              <p:nvPr/>
            </p:nvSpPr>
            <p:spPr>
              <a:xfrm>
                <a:off x="-5827153" y="330144"/>
                <a:ext cx="10612200" cy="1699500"/>
              </a:xfrm>
              <a:prstGeom prst="rect">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40"/>
              <p:cNvSpPr/>
              <p:nvPr/>
            </p:nvSpPr>
            <p:spPr>
              <a:xfrm>
                <a:off x="4749366" y="330075"/>
                <a:ext cx="1699500" cy="1699500"/>
              </a:xfrm>
              <a:prstGeom prst="rtTriangle">
                <a:avLst/>
              </a:pr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40" name="Google Shape;140;p40"/>
          <p:cNvSpPr txBox="1"/>
          <p:nvPr>
            <p:ph type="title"/>
          </p:nvPr>
        </p:nvSpPr>
        <p:spPr>
          <a:xfrm>
            <a:off x="814275" y="392575"/>
            <a:ext cx="5258400" cy="766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000"/>
              <a:buNone/>
              <a:defRPr/>
            </a:lvl1pPr>
            <a:lvl2pPr lvl="1" algn="l">
              <a:lnSpc>
                <a:spcPct val="100000"/>
              </a:lnSpc>
              <a:spcBef>
                <a:spcPts val="0"/>
              </a:spcBef>
              <a:spcAft>
                <a:spcPts val="0"/>
              </a:spcAft>
              <a:buSzPts val="2000"/>
              <a:buNone/>
              <a:defRPr/>
            </a:lvl2pPr>
            <a:lvl3pPr lvl="2" algn="l">
              <a:lnSpc>
                <a:spcPct val="100000"/>
              </a:lnSpc>
              <a:spcBef>
                <a:spcPts val="0"/>
              </a:spcBef>
              <a:spcAft>
                <a:spcPts val="0"/>
              </a:spcAft>
              <a:buSzPts val="2000"/>
              <a:buNone/>
              <a:defRPr/>
            </a:lvl3pPr>
            <a:lvl4pPr lvl="3" algn="l">
              <a:lnSpc>
                <a:spcPct val="100000"/>
              </a:lnSpc>
              <a:spcBef>
                <a:spcPts val="0"/>
              </a:spcBef>
              <a:spcAft>
                <a:spcPts val="0"/>
              </a:spcAft>
              <a:buSzPts val="2000"/>
              <a:buNone/>
              <a:defRPr/>
            </a:lvl4pPr>
            <a:lvl5pPr lvl="4" algn="l">
              <a:lnSpc>
                <a:spcPct val="100000"/>
              </a:lnSpc>
              <a:spcBef>
                <a:spcPts val="0"/>
              </a:spcBef>
              <a:spcAft>
                <a:spcPts val="0"/>
              </a:spcAft>
              <a:buSzPts val="2000"/>
              <a:buNone/>
              <a:defRPr/>
            </a:lvl5pPr>
            <a:lvl6pPr lvl="5" algn="l">
              <a:lnSpc>
                <a:spcPct val="100000"/>
              </a:lnSpc>
              <a:spcBef>
                <a:spcPts val="0"/>
              </a:spcBef>
              <a:spcAft>
                <a:spcPts val="0"/>
              </a:spcAft>
              <a:buSzPts val="2000"/>
              <a:buNone/>
              <a:defRPr/>
            </a:lvl6pPr>
            <a:lvl7pPr lvl="6" algn="l">
              <a:lnSpc>
                <a:spcPct val="100000"/>
              </a:lnSpc>
              <a:spcBef>
                <a:spcPts val="0"/>
              </a:spcBef>
              <a:spcAft>
                <a:spcPts val="0"/>
              </a:spcAft>
              <a:buSzPts val="2000"/>
              <a:buNone/>
              <a:defRPr/>
            </a:lvl7pPr>
            <a:lvl8pPr lvl="7" algn="l">
              <a:lnSpc>
                <a:spcPct val="100000"/>
              </a:lnSpc>
              <a:spcBef>
                <a:spcPts val="0"/>
              </a:spcBef>
              <a:spcAft>
                <a:spcPts val="0"/>
              </a:spcAft>
              <a:buSzPts val="2000"/>
              <a:buNone/>
              <a:defRPr/>
            </a:lvl8pPr>
            <a:lvl9pPr lvl="8" algn="l">
              <a:lnSpc>
                <a:spcPct val="100000"/>
              </a:lnSpc>
              <a:spcBef>
                <a:spcPts val="0"/>
              </a:spcBef>
              <a:spcAft>
                <a:spcPts val="0"/>
              </a:spcAft>
              <a:buSzPts val="2000"/>
              <a:buNone/>
              <a:defRPr/>
            </a:lvl9pPr>
          </a:lstStyle>
          <a:p/>
        </p:txBody>
      </p:sp>
      <p:sp>
        <p:nvSpPr>
          <p:cNvPr id="141" name="Google Shape;141;p40"/>
          <p:cNvSpPr txBox="1"/>
          <p:nvPr>
            <p:ph idx="12" type="sldNum"/>
          </p:nvPr>
        </p:nvSpPr>
        <p:spPr>
          <a:xfrm>
            <a:off x="7618000" y="4636500"/>
            <a:ext cx="1487400" cy="315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1pPr>
            <a:lvl2pPr indent="0" lvl="1"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2pPr>
            <a:lvl3pPr indent="0" lvl="2"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3pPr>
            <a:lvl4pPr indent="0" lvl="3"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4pPr>
            <a:lvl5pPr indent="0" lvl="4"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5pPr>
            <a:lvl6pPr indent="0" lvl="5"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6pPr>
            <a:lvl7pPr indent="0" lvl="6"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7pPr>
            <a:lvl8pPr indent="0" lvl="7"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8pPr>
            <a:lvl9pPr indent="0" lvl="8" marL="0" marR="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Light" type="blank">
  <p:cSld name="BLANK">
    <p:spTree>
      <p:nvGrpSpPr>
        <p:cNvPr id="146" name="Shape 146"/>
        <p:cNvGrpSpPr/>
        <p:nvPr/>
      </p:nvGrpSpPr>
      <p:grpSpPr>
        <a:xfrm>
          <a:off x="0" y="0"/>
          <a:ext cx="0" cy="0"/>
          <a:chOff x="0" y="0"/>
          <a:chExt cx="0" cy="0"/>
        </a:xfrm>
      </p:grpSpPr>
      <p:sp>
        <p:nvSpPr>
          <p:cNvPr id="147" name="Google Shape;147;p42"/>
          <p:cNvSpPr txBox="1"/>
          <p:nvPr>
            <p:ph idx="12" type="sldNum"/>
          </p:nvPr>
        </p:nvSpPr>
        <p:spPr>
          <a:xfrm>
            <a:off x="8404375" y="4693376"/>
            <a:ext cx="548700" cy="300300"/>
          </a:xfrm>
          <a:prstGeom prst="rect">
            <a:avLst/>
          </a:prstGeom>
          <a:noFill/>
          <a:ln>
            <a:noFill/>
          </a:ln>
        </p:spPr>
        <p:txBody>
          <a:bodyPr anchorCtr="0" anchor="ctr" bIns="0" lIns="0" spcFirstLastPara="1" rIns="0" wrap="square" tIns="0">
            <a:noAutofit/>
          </a:bodyPr>
          <a:lstStyle>
            <a:lvl1pPr indent="0" lvl="0"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1pPr>
            <a:lvl2pPr indent="0" lvl="1"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2pPr>
            <a:lvl3pPr indent="0" lvl="2"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3pPr>
            <a:lvl4pPr indent="0" lvl="3"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4pPr>
            <a:lvl5pPr indent="0" lvl="4"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5pPr>
            <a:lvl6pPr indent="0" lvl="5"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6pPr>
            <a:lvl7pPr indent="0" lvl="6"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7pPr>
            <a:lvl8pPr indent="0" lvl="7"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8pPr>
            <a:lvl9pPr indent="0" lvl="8" marL="0" marR="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9pPr>
          </a:lstStyle>
          <a:p>
            <a:pPr indent="0" lvl="0" marL="0" rtl="0" algn="r">
              <a:spcBef>
                <a:spcPts val="0"/>
              </a:spcBef>
              <a:spcAft>
                <a:spcPts val="0"/>
              </a:spcAft>
              <a:buNone/>
            </a:pPr>
            <a:fld id="{00000000-1234-1234-1234-123412341234}" type="slidenum">
              <a:rPr lang="en-US"/>
              <a:t>‹#›</a:t>
            </a:fld>
            <a:endParaRPr/>
          </a:p>
        </p:txBody>
      </p:sp>
      <p:sp>
        <p:nvSpPr>
          <p:cNvPr id="148" name="Google Shape;148;p42"/>
          <p:cNvSpPr/>
          <p:nvPr/>
        </p:nvSpPr>
        <p:spPr>
          <a:xfrm>
            <a:off x="368194" y="422127"/>
            <a:ext cx="8379859" cy="4302579"/>
          </a:xfrm>
          <a:custGeom>
            <a:rect b="b" l="l" r="r" t="t"/>
            <a:pathLst>
              <a:path extrusionOk="0" h="2039137" w="3971497">
                <a:moveTo>
                  <a:pt x="3947725" y="299512"/>
                </a:moveTo>
                <a:cubicBezTo>
                  <a:pt x="3924134" y="113307"/>
                  <a:pt x="3885284" y="33501"/>
                  <a:pt x="3686450" y="8902"/>
                </a:cubicBezTo>
                <a:cubicBezTo>
                  <a:pt x="3601997" y="-3398"/>
                  <a:pt x="3538196" y="330"/>
                  <a:pt x="3453085" y="1250"/>
                </a:cubicBezTo>
                <a:cubicBezTo>
                  <a:pt x="2545650" y="21443"/>
                  <a:pt x="1638390" y="51765"/>
                  <a:pt x="731371" y="878"/>
                </a:cubicBezTo>
                <a:cubicBezTo>
                  <a:pt x="642467" y="-87"/>
                  <a:pt x="553519" y="1250"/>
                  <a:pt x="464769" y="6534"/>
                </a:cubicBezTo>
                <a:cubicBezTo>
                  <a:pt x="385183" y="11292"/>
                  <a:pt x="302374" y="15304"/>
                  <a:pt x="224563" y="33743"/>
                </a:cubicBezTo>
                <a:cubicBezTo>
                  <a:pt x="159908" y="49090"/>
                  <a:pt x="106653" y="83204"/>
                  <a:pt x="86570" y="149329"/>
                </a:cubicBezTo>
                <a:cubicBezTo>
                  <a:pt x="9067" y="671747"/>
                  <a:pt x="-7925" y="1209227"/>
                  <a:pt x="2994" y="1737127"/>
                </a:cubicBezTo>
                <a:cubicBezTo>
                  <a:pt x="7729" y="2035301"/>
                  <a:pt x="225024" y="2012784"/>
                  <a:pt x="454881" y="2012828"/>
                </a:cubicBezTo>
                <a:cubicBezTo>
                  <a:pt x="1452075" y="2021379"/>
                  <a:pt x="2463170" y="2030543"/>
                  <a:pt x="3459136" y="2039138"/>
                </a:cubicBezTo>
                <a:cubicBezTo>
                  <a:pt x="3468432" y="2039138"/>
                  <a:pt x="3468235" y="2024426"/>
                  <a:pt x="3458544" y="2024339"/>
                </a:cubicBezTo>
                <a:cubicBezTo>
                  <a:pt x="2395752" y="2013552"/>
                  <a:pt x="1331030" y="2008487"/>
                  <a:pt x="268237" y="1995157"/>
                </a:cubicBezTo>
                <a:cubicBezTo>
                  <a:pt x="201871" y="1991167"/>
                  <a:pt x="129981" y="1978933"/>
                  <a:pt x="80870" y="1929997"/>
                </a:cubicBezTo>
                <a:cubicBezTo>
                  <a:pt x="27856" y="1877181"/>
                  <a:pt x="19898" y="1797332"/>
                  <a:pt x="17289" y="1726406"/>
                </a:cubicBezTo>
                <a:cubicBezTo>
                  <a:pt x="11150" y="1553355"/>
                  <a:pt x="12904" y="1379647"/>
                  <a:pt x="17289" y="1206596"/>
                </a:cubicBezTo>
                <a:cubicBezTo>
                  <a:pt x="24962" y="897125"/>
                  <a:pt x="46317" y="588368"/>
                  <a:pt x="81352" y="280328"/>
                </a:cubicBezTo>
                <a:cubicBezTo>
                  <a:pt x="89990" y="206026"/>
                  <a:pt x="89333" y="112868"/>
                  <a:pt x="163591" y="71825"/>
                </a:cubicBezTo>
                <a:cubicBezTo>
                  <a:pt x="194285" y="54286"/>
                  <a:pt x="229825" y="46349"/>
                  <a:pt x="264444" y="40978"/>
                </a:cubicBezTo>
                <a:cubicBezTo>
                  <a:pt x="347341" y="28174"/>
                  <a:pt x="431728" y="22408"/>
                  <a:pt x="515502" y="18746"/>
                </a:cubicBezTo>
                <a:cubicBezTo>
                  <a:pt x="692894" y="11029"/>
                  <a:pt x="870483" y="17869"/>
                  <a:pt x="1047743" y="26113"/>
                </a:cubicBezTo>
                <a:cubicBezTo>
                  <a:pt x="1755029" y="63845"/>
                  <a:pt x="2462863" y="37711"/>
                  <a:pt x="3170346" y="20654"/>
                </a:cubicBezTo>
                <a:cubicBezTo>
                  <a:pt x="3346028" y="20478"/>
                  <a:pt x="3500947" y="3289"/>
                  <a:pt x="3675948" y="22605"/>
                </a:cubicBezTo>
                <a:cubicBezTo>
                  <a:pt x="3819576" y="42556"/>
                  <a:pt x="3893001" y="73821"/>
                  <a:pt x="3920034" y="229880"/>
                </a:cubicBezTo>
                <a:cubicBezTo>
                  <a:pt x="4003348" y="663591"/>
                  <a:pt x="3918609" y="1093707"/>
                  <a:pt x="3926392" y="1543489"/>
                </a:cubicBezTo>
                <a:cubicBezTo>
                  <a:pt x="3926568" y="1553092"/>
                  <a:pt x="3940665" y="1547436"/>
                  <a:pt x="3940490" y="1538337"/>
                </a:cubicBezTo>
                <a:cubicBezTo>
                  <a:pt x="3933321" y="1127383"/>
                  <a:pt x="4008215" y="711694"/>
                  <a:pt x="3947725" y="29951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49" name="Google Shape;149;p42"/>
          <p:cNvSpPr/>
          <p:nvPr/>
        </p:nvSpPr>
        <p:spPr>
          <a:xfrm rot="-5673298">
            <a:off x="2374092" y="4308014"/>
            <a:ext cx="113285" cy="953670"/>
          </a:xfrm>
          <a:custGeom>
            <a:rect b="b" l="l" r="r" t="t"/>
            <a:pathLst>
              <a:path extrusionOk="0" h="452156" w="53711">
                <a:moveTo>
                  <a:pt x="39194" y="6047"/>
                </a:moveTo>
                <a:cubicBezTo>
                  <a:pt x="16217" y="151582"/>
                  <a:pt x="8039" y="298805"/>
                  <a:pt x="15" y="445744"/>
                </a:cubicBezTo>
                <a:cubicBezTo>
                  <a:pt x="-533" y="455478"/>
                  <a:pt x="14244" y="453439"/>
                  <a:pt x="14748" y="444275"/>
                </a:cubicBezTo>
                <a:cubicBezTo>
                  <a:pt x="22707" y="298586"/>
                  <a:pt x="30819" y="152678"/>
                  <a:pt x="53598" y="8393"/>
                </a:cubicBezTo>
                <a:cubicBezTo>
                  <a:pt x="55133" y="-1298"/>
                  <a:pt x="40597" y="-3271"/>
                  <a:pt x="39194" y="604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0" name="Google Shape;150;p42"/>
          <p:cNvSpPr/>
          <p:nvPr/>
        </p:nvSpPr>
        <p:spPr>
          <a:xfrm rot="-5673298">
            <a:off x="2213926" y="4684679"/>
            <a:ext cx="80405" cy="398880"/>
          </a:xfrm>
          <a:custGeom>
            <a:rect b="b" l="l" r="r" t="t"/>
            <a:pathLst>
              <a:path extrusionOk="0" h="189118" w="38122">
                <a:moveTo>
                  <a:pt x="23673" y="6072"/>
                </a:moveTo>
                <a:cubicBezTo>
                  <a:pt x="15809" y="64288"/>
                  <a:pt x="7945" y="122498"/>
                  <a:pt x="82" y="180701"/>
                </a:cubicBezTo>
                <a:cubicBezTo>
                  <a:pt x="-1212" y="190414"/>
                  <a:pt x="13237" y="192409"/>
                  <a:pt x="14486" y="183047"/>
                </a:cubicBezTo>
                <a:cubicBezTo>
                  <a:pt x="22364" y="124844"/>
                  <a:pt x="30213" y="66634"/>
                  <a:pt x="38033" y="8418"/>
                </a:cubicBezTo>
                <a:cubicBezTo>
                  <a:pt x="39393" y="-1295"/>
                  <a:pt x="24879" y="-3290"/>
                  <a:pt x="23673" y="607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1" name="Google Shape;151;p42"/>
          <p:cNvSpPr/>
          <p:nvPr/>
        </p:nvSpPr>
        <p:spPr>
          <a:xfrm>
            <a:off x="5590150" y="299125"/>
            <a:ext cx="540251" cy="264299"/>
          </a:xfrm>
          <a:custGeom>
            <a:rect b="b" l="l" r="r" t="t"/>
            <a:pathLst>
              <a:path extrusionOk="0" h="125260" w="256043">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2" name="Google Shape;152;p42"/>
          <p:cNvSpPr/>
          <p:nvPr/>
        </p:nvSpPr>
        <p:spPr>
          <a:xfrm>
            <a:off x="8371587" y="397372"/>
            <a:ext cx="290374" cy="231224"/>
          </a:xfrm>
          <a:custGeom>
            <a:rect b="b" l="l" r="r" t="t"/>
            <a:pathLst>
              <a:path extrusionOk="0" h="109585" w="137618">
                <a:moveTo>
                  <a:pt x="136999" y="99882"/>
                </a:moveTo>
                <a:cubicBezTo>
                  <a:pt x="113869" y="47085"/>
                  <a:pt x="65635" y="9548"/>
                  <a:pt x="8785" y="104"/>
                </a:cubicBezTo>
                <a:cubicBezTo>
                  <a:pt x="-292" y="-1365"/>
                  <a:pt x="-3910" y="13258"/>
                  <a:pt x="5627" y="14771"/>
                </a:cubicBezTo>
                <a:cubicBezTo>
                  <a:pt x="57435" y="23274"/>
                  <a:pt x="101482" y="57237"/>
                  <a:pt x="122902" y="105166"/>
                </a:cubicBezTo>
                <a:cubicBezTo>
                  <a:pt x="126738" y="113936"/>
                  <a:pt x="140705" y="108323"/>
                  <a:pt x="136999" y="9988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3" name="Google Shape;153;p42"/>
          <p:cNvSpPr/>
          <p:nvPr/>
        </p:nvSpPr>
        <p:spPr>
          <a:xfrm>
            <a:off x="8526304" y="347275"/>
            <a:ext cx="132428" cy="91243"/>
          </a:xfrm>
          <a:custGeom>
            <a:rect b="b" l="l" r="r" t="t"/>
            <a:pathLst>
              <a:path extrusionOk="0" h="43243" w="62762">
                <a:moveTo>
                  <a:pt x="60351" y="30032"/>
                </a:moveTo>
                <a:cubicBezTo>
                  <a:pt x="45705" y="17367"/>
                  <a:pt x="28955" y="7372"/>
                  <a:pt x="10845" y="500"/>
                </a:cubicBezTo>
                <a:cubicBezTo>
                  <a:pt x="2273" y="-2745"/>
                  <a:pt x="-4765" y="10739"/>
                  <a:pt x="4092" y="14093"/>
                </a:cubicBezTo>
                <a:cubicBezTo>
                  <a:pt x="20996" y="20446"/>
                  <a:pt x="36672" y="29731"/>
                  <a:pt x="50353" y="41521"/>
                </a:cubicBezTo>
                <a:cubicBezTo>
                  <a:pt x="57413" y="47594"/>
                  <a:pt x="67410" y="36127"/>
                  <a:pt x="60351" y="30032"/>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4" name="Google Shape;154;p42"/>
          <p:cNvSpPr/>
          <p:nvPr/>
        </p:nvSpPr>
        <p:spPr>
          <a:xfrm>
            <a:off x="331162" y="1999469"/>
            <a:ext cx="211591" cy="267962"/>
          </a:xfrm>
          <a:custGeom>
            <a:rect b="b" l="l" r="r" t="t"/>
            <a:pathLst>
              <a:path extrusionOk="0" h="126996" w="10028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5" name="Google Shape;155;p42"/>
          <p:cNvSpPr/>
          <p:nvPr/>
        </p:nvSpPr>
        <p:spPr>
          <a:xfrm>
            <a:off x="8564788" y="3584529"/>
            <a:ext cx="200902" cy="172792"/>
          </a:xfrm>
          <a:custGeom>
            <a:rect b="b" l="l" r="r" t="t"/>
            <a:pathLst>
              <a:path extrusionOk="0" h="81892" w="95214">
                <a:moveTo>
                  <a:pt x="92489" y="65480"/>
                </a:moveTo>
                <a:lnTo>
                  <a:pt x="61028" y="43753"/>
                </a:lnTo>
                <a:cubicBezTo>
                  <a:pt x="70521" y="33157"/>
                  <a:pt x="80036" y="22580"/>
                  <a:pt x="89530" y="12028"/>
                </a:cubicBezTo>
                <a:cubicBezTo>
                  <a:pt x="96107" y="4771"/>
                  <a:pt x="85145" y="-4635"/>
                  <a:pt x="78567" y="2600"/>
                </a:cubicBezTo>
                <a:lnTo>
                  <a:pt x="48991" y="35487"/>
                </a:lnTo>
                <a:lnTo>
                  <a:pt x="12684" y="10383"/>
                </a:lnTo>
                <a:cubicBezTo>
                  <a:pt x="5098" y="5144"/>
                  <a:pt x="-4856" y="16610"/>
                  <a:pt x="2687" y="21872"/>
                </a:cubicBezTo>
                <a:lnTo>
                  <a:pt x="38796" y="46844"/>
                </a:lnTo>
                <a:lnTo>
                  <a:pt x="18275" y="69865"/>
                </a:lnTo>
                <a:cubicBezTo>
                  <a:pt x="11697" y="77122"/>
                  <a:pt x="22660" y="86527"/>
                  <a:pt x="29237" y="79292"/>
                </a:cubicBezTo>
                <a:lnTo>
                  <a:pt x="50942" y="55175"/>
                </a:lnTo>
                <a:lnTo>
                  <a:pt x="82601" y="77100"/>
                </a:lnTo>
                <a:cubicBezTo>
                  <a:pt x="90078" y="82296"/>
                  <a:pt x="100119" y="70829"/>
                  <a:pt x="92489" y="6548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6" name="Google Shape;156;p42"/>
          <p:cNvSpPr/>
          <p:nvPr/>
        </p:nvSpPr>
        <p:spPr>
          <a:xfrm rot="5069525">
            <a:off x="7853134" y="3741816"/>
            <a:ext cx="814157" cy="1022353"/>
          </a:xfrm>
          <a:custGeom>
            <a:rect b="b" l="l" r="r" t="t"/>
            <a:pathLst>
              <a:path extrusionOk="0" h="484587" w="385904">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57" name="Google Shape;157;p42"/>
          <p:cNvSpPr/>
          <p:nvPr/>
        </p:nvSpPr>
        <p:spPr>
          <a:xfrm rot="5400000">
            <a:off x="305418" y="304611"/>
            <a:ext cx="746254" cy="775710"/>
          </a:xfrm>
          <a:custGeom>
            <a:rect b="b" l="l" r="r" t="t"/>
            <a:pathLst>
              <a:path extrusionOk="0" h="367635" w="353675">
                <a:moveTo>
                  <a:pt x="349850" y="316408"/>
                </a:moveTo>
                <a:cubicBezTo>
                  <a:pt x="344216" y="307967"/>
                  <a:pt x="337265" y="300140"/>
                  <a:pt x="331061" y="292094"/>
                </a:cubicBezTo>
                <a:cubicBezTo>
                  <a:pt x="325295" y="284639"/>
                  <a:pt x="312907" y="293387"/>
                  <a:pt x="318542" y="300688"/>
                </a:cubicBezTo>
                <a:cubicBezTo>
                  <a:pt x="320142" y="302661"/>
                  <a:pt x="330951" y="317022"/>
                  <a:pt x="332574" y="318447"/>
                </a:cubicBezTo>
                <a:cubicBezTo>
                  <a:pt x="270198" y="313689"/>
                  <a:pt x="197781" y="305292"/>
                  <a:pt x="142554" y="274598"/>
                </a:cubicBezTo>
                <a:cubicBezTo>
                  <a:pt x="87348" y="239760"/>
                  <a:pt x="52202" y="175937"/>
                  <a:pt x="31747" y="115404"/>
                </a:cubicBezTo>
                <a:cubicBezTo>
                  <a:pt x="20542" y="80171"/>
                  <a:pt x="14804" y="43432"/>
                  <a:pt x="14733" y="6461"/>
                </a:cubicBezTo>
                <a:cubicBezTo>
                  <a:pt x="14733" y="-3318"/>
                  <a:pt x="-44" y="-1323"/>
                  <a:pt x="0" y="7930"/>
                </a:cubicBezTo>
                <a:cubicBezTo>
                  <a:pt x="1184" y="107971"/>
                  <a:pt x="41065" y="213209"/>
                  <a:pt x="119862" y="277470"/>
                </a:cubicBezTo>
                <a:cubicBezTo>
                  <a:pt x="177501" y="318403"/>
                  <a:pt x="263467" y="328116"/>
                  <a:pt x="332705" y="333158"/>
                </a:cubicBezTo>
                <a:cubicBezTo>
                  <a:pt x="322510" y="340196"/>
                  <a:pt x="316437" y="346182"/>
                  <a:pt x="307470" y="353702"/>
                </a:cubicBezTo>
                <a:cubicBezTo>
                  <a:pt x="300301" y="359863"/>
                  <a:pt x="307821" y="372250"/>
                  <a:pt x="315275" y="365848"/>
                </a:cubicBezTo>
                <a:lnTo>
                  <a:pt x="340028" y="344647"/>
                </a:lnTo>
                <a:cubicBezTo>
                  <a:pt x="350048" y="337171"/>
                  <a:pt x="359037" y="328927"/>
                  <a:pt x="349850" y="31640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1"/>
        </a:solidFill>
      </p:bgPr>
    </p:bg>
    <p:spTree>
      <p:nvGrpSpPr>
        <p:cNvPr id="158" name="Shape 158"/>
        <p:cNvGrpSpPr/>
        <p:nvPr/>
      </p:nvGrpSpPr>
      <p:grpSpPr>
        <a:xfrm>
          <a:off x="0" y="0"/>
          <a:ext cx="0" cy="0"/>
          <a:chOff x="0" y="0"/>
          <a:chExt cx="0" cy="0"/>
        </a:xfrm>
      </p:grpSpPr>
      <p:sp>
        <p:nvSpPr>
          <p:cNvPr id="159" name="Google Shape;159;p43"/>
          <p:cNvSpPr/>
          <p:nvPr/>
        </p:nvSpPr>
        <p:spPr>
          <a:xfrm>
            <a:off x="782225" y="778096"/>
            <a:ext cx="7579546" cy="3864638"/>
          </a:xfrm>
          <a:custGeom>
            <a:rect b="b" l="l" r="r" t="t"/>
            <a:pathLst>
              <a:path extrusionOk="0" h="1831582" w="3592202">
                <a:moveTo>
                  <a:pt x="3554475" y="588873"/>
                </a:moveTo>
                <a:cubicBezTo>
                  <a:pt x="3581881" y="-89254"/>
                  <a:pt x="2593478" y="24995"/>
                  <a:pt x="2107652" y="528"/>
                </a:cubicBezTo>
                <a:cubicBezTo>
                  <a:pt x="1659207" y="-4515"/>
                  <a:pt x="1181252" y="27319"/>
                  <a:pt x="750347" y="64701"/>
                </a:cubicBezTo>
                <a:cubicBezTo>
                  <a:pt x="-8045" y="130474"/>
                  <a:pt x="40101" y="825724"/>
                  <a:pt x="6973" y="1349129"/>
                </a:cubicBezTo>
                <a:cubicBezTo>
                  <a:pt x="-5853" y="1475480"/>
                  <a:pt x="-13088" y="1628228"/>
                  <a:pt x="99056" y="1715663"/>
                </a:cubicBezTo>
                <a:cubicBezTo>
                  <a:pt x="135341" y="1744165"/>
                  <a:pt x="181120" y="1758789"/>
                  <a:pt x="226394" y="1766090"/>
                </a:cubicBezTo>
                <a:cubicBezTo>
                  <a:pt x="547610" y="1798407"/>
                  <a:pt x="870976" y="1810947"/>
                  <a:pt x="1193749" y="1821405"/>
                </a:cubicBezTo>
                <a:cubicBezTo>
                  <a:pt x="1869266" y="1838945"/>
                  <a:pt x="2634630" y="1839954"/>
                  <a:pt x="3306903" y="1773939"/>
                </a:cubicBezTo>
                <a:cubicBezTo>
                  <a:pt x="3542965" y="1713230"/>
                  <a:pt x="3574777" y="1531804"/>
                  <a:pt x="3589730" y="1335448"/>
                </a:cubicBezTo>
                <a:cubicBezTo>
                  <a:pt x="3601744" y="1168470"/>
                  <a:pt x="3566731" y="755807"/>
                  <a:pt x="3554475" y="588873"/>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0" name="Google Shape;160;p43"/>
          <p:cNvSpPr/>
          <p:nvPr/>
        </p:nvSpPr>
        <p:spPr>
          <a:xfrm>
            <a:off x="794256" y="560052"/>
            <a:ext cx="7399177" cy="3910731"/>
          </a:xfrm>
          <a:custGeom>
            <a:rect b="b" l="l" r="r" t="t"/>
            <a:pathLst>
              <a:path extrusionOk="0" h="1853427" w="3506719">
                <a:moveTo>
                  <a:pt x="3499305" y="1166353"/>
                </a:moveTo>
                <a:cubicBezTo>
                  <a:pt x="3487751" y="941889"/>
                  <a:pt x="3482379" y="741016"/>
                  <a:pt x="3468150" y="516750"/>
                </a:cubicBezTo>
                <a:cubicBezTo>
                  <a:pt x="3459578" y="392635"/>
                  <a:pt x="3434540" y="262425"/>
                  <a:pt x="3343926" y="170342"/>
                </a:cubicBezTo>
                <a:cubicBezTo>
                  <a:pt x="3249760" y="74400"/>
                  <a:pt x="3105299" y="78500"/>
                  <a:pt x="2981184" y="57847"/>
                </a:cubicBezTo>
                <a:cubicBezTo>
                  <a:pt x="2181223" y="-47983"/>
                  <a:pt x="1370738" y="7114"/>
                  <a:pt x="571983" y="97465"/>
                </a:cubicBezTo>
                <a:cubicBezTo>
                  <a:pt x="583142" y="79706"/>
                  <a:pt x="597415" y="64118"/>
                  <a:pt x="614122" y="51423"/>
                </a:cubicBezTo>
                <a:cubicBezTo>
                  <a:pt x="621729" y="45657"/>
                  <a:pt x="614122" y="33314"/>
                  <a:pt x="606317" y="39277"/>
                </a:cubicBezTo>
                <a:cubicBezTo>
                  <a:pt x="584019" y="56115"/>
                  <a:pt x="565669" y="77601"/>
                  <a:pt x="552470" y="102223"/>
                </a:cubicBezTo>
                <a:cubicBezTo>
                  <a:pt x="551023" y="104503"/>
                  <a:pt x="551176" y="107419"/>
                  <a:pt x="552843" y="109545"/>
                </a:cubicBezTo>
                <a:cubicBezTo>
                  <a:pt x="552996" y="111124"/>
                  <a:pt x="553654" y="112615"/>
                  <a:pt x="554728" y="113799"/>
                </a:cubicBezTo>
                <a:cubicBezTo>
                  <a:pt x="574416" y="135921"/>
                  <a:pt x="597985" y="154271"/>
                  <a:pt x="624273" y="167908"/>
                </a:cubicBezTo>
                <a:cubicBezTo>
                  <a:pt x="632429" y="172162"/>
                  <a:pt x="639401" y="158700"/>
                  <a:pt x="631025" y="154315"/>
                </a:cubicBezTo>
                <a:cubicBezTo>
                  <a:pt x="609956" y="143265"/>
                  <a:pt x="590728" y="129014"/>
                  <a:pt x="574021" y="112067"/>
                </a:cubicBezTo>
                <a:cubicBezTo>
                  <a:pt x="1426426" y="15774"/>
                  <a:pt x="2294047" y="-40901"/>
                  <a:pt x="3145004" y="97048"/>
                </a:cubicBezTo>
                <a:cubicBezTo>
                  <a:pt x="3209331" y="107550"/>
                  <a:pt x="3269536" y="123884"/>
                  <a:pt x="3319414" y="167886"/>
                </a:cubicBezTo>
                <a:cubicBezTo>
                  <a:pt x="3474552" y="310265"/>
                  <a:pt x="3450632" y="540604"/>
                  <a:pt x="3463897" y="732531"/>
                </a:cubicBezTo>
                <a:cubicBezTo>
                  <a:pt x="3470474" y="878856"/>
                  <a:pt x="3477052" y="1001085"/>
                  <a:pt x="3483783" y="1147410"/>
                </a:cubicBezTo>
                <a:cubicBezTo>
                  <a:pt x="3501191" y="1385138"/>
                  <a:pt x="3525965" y="1744218"/>
                  <a:pt x="3230532" y="1813916"/>
                </a:cubicBezTo>
                <a:cubicBezTo>
                  <a:pt x="3161470" y="1826939"/>
                  <a:pt x="3088899" y="1823212"/>
                  <a:pt x="3018938" y="1824396"/>
                </a:cubicBezTo>
                <a:cubicBezTo>
                  <a:pt x="2066294" y="1838384"/>
                  <a:pt x="1110998" y="1858664"/>
                  <a:pt x="159779" y="1795412"/>
                </a:cubicBezTo>
                <a:cubicBezTo>
                  <a:pt x="96198" y="1786642"/>
                  <a:pt x="52897" y="1750883"/>
                  <a:pt x="37988" y="1686381"/>
                </a:cubicBezTo>
                <a:cubicBezTo>
                  <a:pt x="23014" y="1627185"/>
                  <a:pt x="28429" y="1563604"/>
                  <a:pt x="29218" y="1503201"/>
                </a:cubicBezTo>
                <a:cubicBezTo>
                  <a:pt x="32288" y="1285666"/>
                  <a:pt x="37769" y="1068196"/>
                  <a:pt x="45640" y="850771"/>
                </a:cubicBezTo>
                <a:cubicBezTo>
                  <a:pt x="67279" y="849039"/>
                  <a:pt x="84052" y="831170"/>
                  <a:pt x="84403" y="809465"/>
                </a:cubicBezTo>
                <a:cubicBezTo>
                  <a:pt x="84775" y="785085"/>
                  <a:pt x="61119" y="766449"/>
                  <a:pt x="37528" y="771382"/>
                </a:cubicBezTo>
                <a:cubicBezTo>
                  <a:pt x="-10202" y="773070"/>
                  <a:pt x="-12460" y="837024"/>
                  <a:pt x="31082" y="849280"/>
                </a:cubicBezTo>
                <a:cubicBezTo>
                  <a:pt x="22860" y="1075914"/>
                  <a:pt x="17248" y="1302614"/>
                  <a:pt x="14222" y="1529401"/>
                </a:cubicBezTo>
                <a:cubicBezTo>
                  <a:pt x="6724" y="1697563"/>
                  <a:pt x="25184" y="1816372"/>
                  <a:pt x="222900" y="1815955"/>
                </a:cubicBezTo>
                <a:cubicBezTo>
                  <a:pt x="1165853" y="1869451"/>
                  <a:pt x="2110823" y="1854630"/>
                  <a:pt x="3054653" y="1838559"/>
                </a:cubicBezTo>
                <a:cubicBezTo>
                  <a:pt x="3124352" y="1837376"/>
                  <a:pt x="3196834" y="1840752"/>
                  <a:pt x="3264427" y="1820822"/>
                </a:cubicBezTo>
                <a:cubicBezTo>
                  <a:pt x="3445173" y="1765222"/>
                  <a:pt x="3508426" y="1558539"/>
                  <a:pt x="3506606" y="1387089"/>
                </a:cubicBezTo>
                <a:cubicBezTo>
                  <a:pt x="3507527" y="1313642"/>
                  <a:pt x="3502637" y="1239910"/>
                  <a:pt x="3499305" y="1166353"/>
                </a:cubicBezTo>
                <a:close/>
                <a:moveTo>
                  <a:pt x="14683" y="811175"/>
                </a:moveTo>
                <a:cubicBezTo>
                  <a:pt x="12863" y="794424"/>
                  <a:pt x="28933" y="781270"/>
                  <a:pt x="44807" y="788066"/>
                </a:cubicBezTo>
                <a:cubicBezTo>
                  <a:pt x="47241" y="789162"/>
                  <a:pt x="50112" y="788768"/>
                  <a:pt x="52152" y="787036"/>
                </a:cubicBezTo>
                <a:cubicBezTo>
                  <a:pt x="78987" y="795301"/>
                  <a:pt x="73002" y="833713"/>
                  <a:pt x="45815" y="836191"/>
                </a:cubicBezTo>
                <a:cubicBezTo>
                  <a:pt x="30424" y="837594"/>
                  <a:pt x="16656" y="826588"/>
                  <a:pt x="14683" y="81124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1" name="Google Shape;161;p43"/>
          <p:cNvSpPr/>
          <p:nvPr/>
        </p:nvSpPr>
        <p:spPr>
          <a:xfrm>
            <a:off x="7460343" y="542436"/>
            <a:ext cx="814257" cy="1022479"/>
          </a:xfrm>
          <a:custGeom>
            <a:rect b="b" l="l" r="r" t="t"/>
            <a:pathLst>
              <a:path extrusionOk="0" h="484587" w="385904">
                <a:moveTo>
                  <a:pt x="316148" y="219239"/>
                </a:moveTo>
                <a:cubicBezTo>
                  <a:pt x="261491" y="116194"/>
                  <a:pt x="157744" y="32311"/>
                  <a:pt x="38101" y="26786"/>
                </a:cubicBezTo>
                <a:cubicBezTo>
                  <a:pt x="47463" y="22510"/>
                  <a:pt x="56935" y="18432"/>
                  <a:pt x="66471" y="14530"/>
                </a:cubicBezTo>
                <a:cubicBezTo>
                  <a:pt x="75241" y="10978"/>
                  <a:pt x="71273" y="-3010"/>
                  <a:pt x="62086" y="586"/>
                </a:cubicBezTo>
                <a:cubicBezTo>
                  <a:pt x="42552" y="8566"/>
                  <a:pt x="23390" y="17336"/>
                  <a:pt x="4578" y="26895"/>
                </a:cubicBezTo>
                <a:cubicBezTo>
                  <a:pt x="-2854" y="30645"/>
                  <a:pt x="-508" y="42440"/>
                  <a:pt x="6398" y="41585"/>
                </a:cubicBezTo>
                <a:cubicBezTo>
                  <a:pt x="7473" y="41870"/>
                  <a:pt x="8591" y="41957"/>
                  <a:pt x="9709" y="41826"/>
                </a:cubicBezTo>
                <a:cubicBezTo>
                  <a:pt x="22162" y="48710"/>
                  <a:pt x="33190" y="57875"/>
                  <a:pt x="42267" y="68837"/>
                </a:cubicBezTo>
                <a:cubicBezTo>
                  <a:pt x="48231" y="76094"/>
                  <a:pt x="60618" y="67368"/>
                  <a:pt x="54786" y="60265"/>
                </a:cubicBezTo>
                <a:cubicBezTo>
                  <a:pt x="49217" y="53468"/>
                  <a:pt x="42990" y="47241"/>
                  <a:pt x="36216" y="41650"/>
                </a:cubicBezTo>
                <a:cubicBezTo>
                  <a:pt x="257544" y="58730"/>
                  <a:pt x="357411" y="281133"/>
                  <a:pt x="371135" y="478147"/>
                </a:cubicBezTo>
                <a:cubicBezTo>
                  <a:pt x="372034" y="487859"/>
                  <a:pt x="386723" y="485952"/>
                  <a:pt x="385869" y="476678"/>
                </a:cubicBezTo>
                <a:cubicBezTo>
                  <a:pt x="377756" y="387730"/>
                  <a:pt x="358704" y="298409"/>
                  <a:pt x="316148" y="21923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2" name="Google Shape;162;p43"/>
          <p:cNvSpPr/>
          <p:nvPr/>
        </p:nvSpPr>
        <p:spPr>
          <a:xfrm>
            <a:off x="8121968" y="821005"/>
            <a:ext cx="185720" cy="335821"/>
          </a:xfrm>
          <a:custGeom>
            <a:rect b="b" l="l" r="r" t="t"/>
            <a:pathLst>
              <a:path extrusionOk="0" h="159157" w="88019">
                <a:moveTo>
                  <a:pt x="87774" y="149186"/>
                </a:moveTo>
                <a:cubicBezTo>
                  <a:pt x="74290" y="95537"/>
                  <a:pt x="49098" y="45526"/>
                  <a:pt x="14041" y="2730"/>
                </a:cubicBezTo>
                <a:cubicBezTo>
                  <a:pt x="8078" y="-4527"/>
                  <a:pt x="-4309" y="4199"/>
                  <a:pt x="1522" y="11302"/>
                </a:cubicBezTo>
                <a:cubicBezTo>
                  <a:pt x="35835" y="53069"/>
                  <a:pt x="60478" y="101916"/>
                  <a:pt x="73676" y="154338"/>
                </a:cubicBezTo>
                <a:cubicBezTo>
                  <a:pt x="76044" y="163678"/>
                  <a:pt x="90032" y="158065"/>
                  <a:pt x="87774" y="149186"/>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3" name="Google Shape;163;p43"/>
          <p:cNvSpPr/>
          <p:nvPr/>
        </p:nvSpPr>
        <p:spPr>
          <a:xfrm>
            <a:off x="2947917" y="505266"/>
            <a:ext cx="831121" cy="96144"/>
          </a:xfrm>
          <a:custGeom>
            <a:rect b="b" l="l" r="r" t="t"/>
            <a:pathLst>
              <a:path extrusionOk="0" h="45566" w="393896">
                <a:moveTo>
                  <a:pt x="386461" y="1"/>
                </a:moveTo>
                <a:cubicBezTo>
                  <a:pt x="259364" y="2172"/>
                  <a:pt x="132531" y="12432"/>
                  <a:pt x="6750" y="30696"/>
                </a:cubicBezTo>
                <a:cubicBezTo>
                  <a:pt x="-2393" y="32011"/>
                  <a:pt x="-2305" y="46876"/>
                  <a:pt x="7364" y="45473"/>
                </a:cubicBezTo>
                <a:cubicBezTo>
                  <a:pt x="133145" y="27210"/>
                  <a:pt x="259978" y="16949"/>
                  <a:pt x="387053" y="14778"/>
                </a:cubicBezTo>
                <a:cubicBezTo>
                  <a:pt x="396349" y="14647"/>
                  <a:pt x="396196" y="-152"/>
                  <a:pt x="386461" y="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4" name="Google Shape;164;p43"/>
          <p:cNvSpPr/>
          <p:nvPr/>
        </p:nvSpPr>
        <p:spPr>
          <a:xfrm>
            <a:off x="3868218" y="487291"/>
            <a:ext cx="278364" cy="43099"/>
          </a:xfrm>
          <a:custGeom>
            <a:rect b="b" l="l" r="r" t="t"/>
            <a:pathLst>
              <a:path extrusionOk="0" h="20426" w="131926">
                <a:moveTo>
                  <a:pt x="124504" y="198"/>
                </a:moveTo>
                <a:cubicBezTo>
                  <a:pt x="85193" y="-635"/>
                  <a:pt x="45860" y="1163"/>
                  <a:pt x="6791" y="5570"/>
                </a:cubicBezTo>
                <a:cubicBezTo>
                  <a:pt x="-2417" y="6622"/>
                  <a:pt x="-2308" y="21465"/>
                  <a:pt x="7405" y="20369"/>
                </a:cubicBezTo>
                <a:cubicBezTo>
                  <a:pt x="46474" y="15962"/>
                  <a:pt x="85807" y="14164"/>
                  <a:pt x="125118" y="14997"/>
                </a:cubicBezTo>
                <a:cubicBezTo>
                  <a:pt x="134392" y="15194"/>
                  <a:pt x="134195" y="417"/>
                  <a:pt x="124504" y="198"/>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5" name="Google Shape;165;p43"/>
          <p:cNvSpPr/>
          <p:nvPr/>
        </p:nvSpPr>
        <p:spPr>
          <a:xfrm>
            <a:off x="3549755" y="4514760"/>
            <a:ext cx="880619" cy="47277"/>
          </a:xfrm>
          <a:custGeom>
            <a:rect b="b" l="l" r="r" t="t"/>
            <a:pathLst>
              <a:path extrusionOk="0" h="22406" w="417355">
                <a:moveTo>
                  <a:pt x="409929" y="3189"/>
                </a:moveTo>
                <a:lnTo>
                  <a:pt x="209122" y="5951"/>
                </a:lnTo>
                <a:cubicBezTo>
                  <a:pt x="142580" y="6872"/>
                  <a:pt x="74658" y="11476"/>
                  <a:pt x="8775" y="119"/>
                </a:cubicBezTo>
                <a:cubicBezTo>
                  <a:pt x="-302" y="-1459"/>
                  <a:pt x="-3897" y="13142"/>
                  <a:pt x="5618" y="14787"/>
                </a:cubicBezTo>
                <a:cubicBezTo>
                  <a:pt x="71391" y="26122"/>
                  <a:pt x="139029" y="21715"/>
                  <a:pt x="205351" y="20794"/>
                </a:cubicBezTo>
                <a:lnTo>
                  <a:pt x="410521" y="17966"/>
                </a:lnTo>
                <a:cubicBezTo>
                  <a:pt x="419817" y="17747"/>
                  <a:pt x="419641" y="2969"/>
                  <a:pt x="409929" y="3189"/>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6" name="Google Shape;166;p43"/>
          <p:cNvSpPr/>
          <p:nvPr/>
        </p:nvSpPr>
        <p:spPr>
          <a:xfrm>
            <a:off x="3925109" y="4621068"/>
            <a:ext cx="285390" cy="35142"/>
          </a:xfrm>
          <a:custGeom>
            <a:rect b="b" l="l" r="r" t="t"/>
            <a:pathLst>
              <a:path extrusionOk="0" h="16655" w="135256">
                <a:moveTo>
                  <a:pt x="129610" y="810"/>
                </a:moveTo>
                <a:cubicBezTo>
                  <a:pt x="88677" y="-549"/>
                  <a:pt x="47766" y="-198"/>
                  <a:pt x="6832" y="1863"/>
                </a:cubicBezTo>
                <a:cubicBezTo>
                  <a:pt x="-2442" y="2345"/>
                  <a:pt x="-2310" y="17210"/>
                  <a:pt x="7446" y="16640"/>
                </a:cubicBezTo>
                <a:cubicBezTo>
                  <a:pt x="47130" y="14601"/>
                  <a:pt x="86835" y="14228"/>
                  <a:pt x="126562" y="15478"/>
                </a:cubicBezTo>
                <a:cubicBezTo>
                  <a:pt x="135507" y="15785"/>
                  <a:pt x="139191" y="1117"/>
                  <a:pt x="129610" y="810"/>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7" name="Google Shape;167;p43"/>
          <p:cNvSpPr txBox="1"/>
          <p:nvPr>
            <p:ph type="ctrTitle"/>
          </p:nvPr>
        </p:nvSpPr>
        <p:spPr>
          <a:xfrm>
            <a:off x="1867900" y="1731475"/>
            <a:ext cx="5408100" cy="1680600"/>
          </a:xfrm>
          <a:prstGeom prst="rect">
            <a:avLst/>
          </a:prstGeom>
          <a:noFill/>
          <a:ln>
            <a:noFill/>
          </a:ln>
        </p:spPr>
        <p:txBody>
          <a:bodyPr anchorCtr="0" anchor="ctr" bIns="0" lIns="0" spcFirstLastPara="1" rIns="0" wrap="square" tIns="0">
            <a:noAutofit/>
          </a:bodyPr>
          <a:lstStyle>
            <a:lvl1pPr lvl="0" algn="ctr">
              <a:lnSpc>
                <a:spcPct val="90000"/>
              </a:lnSpc>
              <a:spcBef>
                <a:spcPts val="0"/>
              </a:spcBef>
              <a:spcAft>
                <a:spcPts val="0"/>
              </a:spcAft>
              <a:buSzPts val="6800"/>
              <a:buNone/>
              <a:defRPr sz="6800"/>
            </a:lvl1pPr>
            <a:lvl2pPr lvl="1" algn="ctr">
              <a:lnSpc>
                <a:spcPct val="90000"/>
              </a:lnSpc>
              <a:spcBef>
                <a:spcPts val="0"/>
              </a:spcBef>
              <a:spcAft>
                <a:spcPts val="0"/>
              </a:spcAft>
              <a:buSzPts val="6800"/>
              <a:buNone/>
              <a:defRPr sz="6800"/>
            </a:lvl2pPr>
            <a:lvl3pPr lvl="2" algn="ctr">
              <a:lnSpc>
                <a:spcPct val="90000"/>
              </a:lnSpc>
              <a:spcBef>
                <a:spcPts val="0"/>
              </a:spcBef>
              <a:spcAft>
                <a:spcPts val="0"/>
              </a:spcAft>
              <a:buSzPts val="6800"/>
              <a:buNone/>
              <a:defRPr sz="6800"/>
            </a:lvl3pPr>
            <a:lvl4pPr lvl="3" algn="ctr">
              <a:lnSpc>
                <a:spcPct val="90000"/>
              </a:lnSpc>
              <a:spcBef>
                <a:spcPts val="0"/>
              </a:spcBef>
              <a:spcAft>
                <a:spcPts val="0"/>
              </a:spcAft>
              <a:buSzPts val="6800"/>
              <a:buNone/>
              <a:defRPr sz="6800"/>
            </a:lvl4pPr>
            <a:lvl5pPr lvl="4" algn="ctr">
              <a:lnSpc>
                <a:spcPct val="90000"/>
              </a:lnSpc>
              <a:spcBef>
                <a:spcPts val="0"/>
              </a:spcBef>
              <a:spcAft>
                <a:spcPts val="0"/>
              </a:spcAft>
              <a:buSzPts val="6800"/>
              <a:buNone/>
              <a:defRPr sz="6800"/>
            </a:lvl5pPr>
            <a:lvl6pPr lvl="5" algn="ctr">
              <a:lnSpc>
                <a:spcPct val="90000"/>
              </a:lnSpc>
              <a:spcBef>
                <a:spcPts val="0"/>
              </a:spcBef>
              <a:spcAft>
                <a:spcPts val="0"/>
              </a:spcAft>
              <a:buSzPts val="6800"/>
              <a:buNone/>
              <a:defRPr sz="6800"/>
            </a:lvl6pPr>
            <a:lvl7pPr lvl="6" algn="ctr">
              <a:lnSpc>
                <a:spcPct val="90000"/>
              </a:lnSpc>
              <a:spcBef>
                <a:spcPts val="0"/>
              </a:spcBef>
              <a:spcAft>
                <a:spcPts val="0"/>
              </a:spcAft>
              <a:buSzPts val="6800"/>
              <a:buNone/>
              <a:defRPr sz="6800"/>
            </a:lvl7pPr>
            <a:lvl8pPr lvl="7" algn="ctr">
              <a:lnSpc>
                <a:spcPct val="90000"/>
              </a:lnSpc>
              <a:spcBef>
                <a:spcPts val="0"/>
              </a:spcBef>
              <a:spcAft>
                <a:spcPts val="0"/>
              </a:spcAft>
              <a:buSzPts val="6800"/>
              <a:buNone/>
              <a:defRPr sz="6800"/>
            </a:lvl8pPr>
            <a:lvl9pPr lvl="8" algn="ctr">
              <a:lnSpc>
                <a:spcPct val="90000"/>
              </a:lnSpc>
              <a:spcBef>
                <a:spcPts val="0"/>
              </a:spcBef>
              <a:spcAft>
                <a:spcPts val="0"/>
              </a:spcAft>
              <a:buSzPts val="6800"/>
              <a:buNone/>
              <a:defRPr sz="6800"/>
            </a:lvl9pPr>
          </a:lstStyle>
          <a:p/>
        </p:txBody>
      </p:sp>
      <p:sp>
        <p:nvSpPr>
          <p:cNvPr id="168" name="Google Shape;168;p43"/>
          <p:cNvSpPr/>
          <p:nvPr/>
        </p:nvSpPr>
        <p:spPr>
          <a:xfrm rot="-871776">
            <a:off x="594544" y="662599"/>
            <a:ext cx="1234918" cy="1390637"/>
          </a:xfrm>
          <a:custGeom>
            <a:rect b="b" l="l" r="r" t="t"/>
            <a:pathLst>
              <a:path extrusionOk="0" h="658270" w="584559">
                <a:moveTo>
                  <a:pt x="400656" y="592594"/>
                </a:moveTo>
                <a:cubicBezTo>
                  <a:pt x="398705" y="592697"/>
                  <a:pt x="396842" y="593473"/>
                  <a:pt x="395395" y="594786"/>
                </a:cubicBezTo>
                <a:cubicBezTo>
                  <a:pt x="372790" y="614869"/>
                  <a:pt x="326968" y="608292"/>
                  <a:pt x="296493" y="605310"/>
                </a:cubicBezTo>
                <a:cubicBezTo>
                  <a:pt x="253302" y="602043"/>
                  <a:pt x="220963" y="596014"/>
                  <a:pt x="191671" y="585731"/>
                </a:cubicBezTo>
                <a:cubicBezTo>
                  <a:pt x="185292" y="583232"/>
                  <a:pt x="178517" y="589173"/>
                  <a:pt x="177552" y="595027"/>
                </a:cubicBezTo>
                <a:cubicBezTo>
                  <a:pt x="176719" y="598472"/>
                  <a:pt x="178846" y="601934"/>
                  <a:pt x="182288" y="602767"/>
                </a:cubicBezTo>
                <a:cubicBezTo>
                  <a:pt x="218069" y="615921"/>
                  <a:pt x="265294" y="622893"/>
                  <a:pt x="316028" y="625524"/>
                </a:cubicBezTo>
                <a:cubicBezTo>
                  <a:pt x="346152" y="628462"/>
                  <a:pt x="384498" y="628528"/>
                  <a:pt x="404515" y="610440"/>
                </a:cubicBezTo>
                <a:cubicBezTo>
                  <a:pt x="412320" y="604038"/>
                  <a:pt x="407585" y="592901"/>
                  <a:pt x="400656" y="592594"/>
                </a:cubicBezTo>
                <a:close/>
                <a:moveTo>
                  <a:pt x="310547" y="639710"/>
                </a:moveTo>
                <a:lnTo>
                  <a:pt x="268429" y="637692"/>
                </a:lnTo>
                <a:cubicBezTo>
                  <a:pt x="263694" y="637495"/>
                  <a:pt x="258191" y="639490"/>
                  <a:pt x="256788" y="645673"/>
                </a:cubicBezTo>
                <a:cubicBezTo>
                  <a:pt x="256042" y="649839"/>
                  <a:pt x="258191" y="655671"/>
                  <a:pt x="263365" y="656241"/>
                </a:cubicBezTo>
                <a:lnTo>
                  <a:pt x="305460" y="658258"/>
                </a:lnTo>
                <a:cubicBezTo>
                  <a:pt x="310218" y="658455"/>
                  <a:pt x="315699" y="656460"/>
                  <a:pt x="317124" y="650277"/>
                </a:cubicBezTo>
                <a:cubicBezTo>
                  <a:pt x="317847" y="646111"/>
                  <a:pt x="315699" y="640258"/>
                  <a:pt x="310547" y="639710"/>
                </a:cubicBezTo>
                <a:close/>
                <a:moveTo>
                  <a:pt x="85075" y="404459"/>
                </a:moveTo>
                <a:cubicBezTo>
                  <a:pt x="50631" y="383609"/>
                  <a:pt x="26799" y="349648"/>
                  <a:pt x="17985" y="308824"/>
                </a:cubicBezTo>
                <a:cubicBezTo>
                  <a:pt x="14894" y="296437"/>
                  <a:pt x="-2448" y="306303"/>
                  <a:pt x="292" y="316257"/>
                </a:cubicBezTo>
                <a:cubicBezTo>
                  <a:pt x="9829" y="360347"/>
                  <a:pt x="37038" y="397925"/>
                  <a:pt x="77028" y="422064"/>
                </a:cubicBezTo>
                <a:cubicBezTo>
                  <a:pt x="82224" y="425572"/>
                  <a:pt x="87991" y="421034"/>
                  <a:pt x="89262" y="415641"/>
                </a:cubicBezTo>
                <a:cubicBezTo>
                  <a:pt x="90643" y="411394"/>
                  <a:pt x="88911" y="406755"/>
                  <a:pt x="85075" y="404459"/>
                </a:cubicBezTo>
                <a:close/>
                <a:moveTo>
                  <a:pt x="329906" y="581522"/>
                </a:moveTo>
                <a:cubicBezTo>
                  <a:pt x="357816" y="581522"/>
                  <a:pt x="380332" y="577751"/>
                  <a:pt x="400656" y="569661"/>
                </a:cubicBezTo>
                <a:cubicBezTo>
                  <a:pt x="405261" y="567896"/>
                  <a:pt x="407870" y="563002"/>
                  <a:pt x="406752" y="558194"/>
                </a:cubicBezTo>
                <a:cubicBezTo>
                  <a:pt x="406357" y="554364"/>
                  <a:pt x="403243" y="551382"/>
                  <a:pt x="399407" y="551134"/>
                </a:cubicBezTo>
                <a:cubicBezTo>
                  <a:pt x="398135" y="551161"/>
                  <a:pt x="396885" y="551428"/>
                  <a:pt x="395701" y="551924"/>
                </a:cubicBezTo>
                <a:cubicBezTo>
                  <a:pt x="365511" y="565078"/>
                  <a:pt x="319887" y="564201"/>
                  <a:pt x="285399" y="560123"/>
                </a:cubicBezTo>
                <a:cubicBezTo>
                  <a:pt x="250079" y="556857"/>
                  <a:pt x="213553" y="549337"/>
                  <a:pt x="177004" y="540545"/>
                </a:cubicBezTo>
                <a:cubicBezTo>
                  <a:pt x="172137" y="540545"/>
                  <a:pt x="169352" y="544930"/>
                  <a:pt x="168826" y="549095"/>
                </a:cubicBezTo>
                <a:cubicBezTo>
                  <a:pt x="167884" y="553862"/>
                  <a:pt x="170887" y="558516"/>
                  <a:pt x="175623" y="559619"/>
                </a:cubicBezTo>
                <a:cubicBezTo>
                  <a:pt x="226663" y="572796"/>
                  <a:pt x="279633" y="581061"/>
                  <a:pt x="329906" y="581522"/>
                </a:cubicBezTo>
                <a:close/>
                <a:moveTo>
                  <a:pt x="216951" y="106307"/>
                </a:moveTo>
                <a:cubicBezTo>
                  <a:pt x="171238" y="119725"/>
                  <a:pt x="136444" y="158926"/>
                  <a:pt x="123991" y="204968"/>
                </a:cubicBezTo>
                <a:cubicBezTo>
                  <a:pt x="122237" y="210887"/>
                  <a:pt x="126183" y="214877"/>
                  <a:pt x="132081" y="214899"/>
                </a:cubicBezTo>
                <a:cubicBezTo>
                  <a:pt x="136860" y="215086"/>
                  <a:pt x="141114" y="211902"/>
                  <a:pt x="142276" y="207270"/>
                </a:cubicBezTo>
                <a:cubicBezTo>
                  <a:pt x="152602" y="168886"/>
                  <a:pt x="181104" y="138014"/>
                  <a:pt x="218551" y="124658"/>
                </a:cubicBezTo>
                <a:cubicBezTo>
                  <a:pt x="228198" y="121216"/>
                  <a:pt x="226334" y="106811"/>
                  <a:pt x="216951" y="106307"/>
                </a:cubicBezTo>
                <a:close/>
                <a:moveTo>
                  <a:pt x="259660" y="91574"/>
                </a:moveTo>
                <a:cubicBezTo>
                  <a:pt x="248325" y="91574"/>
                  <a:pt x="248127" y="110232"/>
                  <a:pt x="260690" y="110297"/>
                </a:cubicBezTo>
                <a:cubicBezTo>
                  <a:pt x="272025" y="110407"/>
                  <a:pt x="272201" y="91640"/>
                  <a:pt x="259660" y="91574"/>
                </a:cubicBezTo>
                <a:close/>
                <a:moveTo>
                  <a:pt x="557483" y="48689"/>
                </a:moveTo>
                <a:cubicBezTo>
                  <a:pt x="551256" y="39700"/>
                  <a:pt x="533760" y="49939"/>
                  <a:pt x="541193" y="59235"/>
                </a:cubicBezTo>
                <a:cubicBezTo>
                  <a:pt x="556321" y="77557"/>
                  <a:pt x="565003" y="100330"/>
                  <a:pt x="565946" y="124066"/>
                </a:cubicBezTo>
                <a:cubicBezTo>
                  <a:pt x="565770" y="128275"/>
                  <a:pt x="569059" y="131825"/>
                  <a:pt x="573268" y="131992"/>
                </a:cubicBezTo>
                <a:cubicBezTo>
                  <a:pt x="573532" y="132003"/>
                  <a:pt x="573817" y="131998"/>
                  <a:pt x="574080" y="131981"/>
                </a:cubicBezTo>
                <a:cubicBezTo>
                  <a:pt x="579561" y="132272"/>
                  <a:pt x="584253" y="128058"/>
                  <a:pt x="584538" y="122569"/>
                </a:cubicBezTo>
                <a:cubicBezTo>
                  <a:pt x="584560" y="122323"/>
                  <a:pt x="584560" y="122075"/>
                  <a:pt x="584560" y="121830"/>
                </a:cubicBezTo>
                <a:cubicBezTo>
                  <a:pt x="583639" y="95169"/>
                  <a:pt x="574146" y="69515"/>
                  <a:pt x="557483" y="48689"/>
                </a:cubicBezTo>
                <a:close/>
                <a:moveTo>
                  <a:pt x="403682" y="258"/>
                </a:moveTo>
                <a:cubicBezTo>
                  <a:pt x="392720" y="-2395"/>
                  <a:pt x="387765" y="16219"/>
                  <a:pt x="399780" y="18960"/>
                </a:cubicBezTo>
                <a:cubicBezTo>
                  <a:pt x="493595" y="37946"/>
                  <a:pt x="532160" y="149148"/>
                  <a:pt x="535120" y="227659"/>
                </a:cubicBezTo>
                <a:cubicBezTo>
                  <a:pt x="535076" y="232018"/>
                  <a:pt x="538562" y="235590"/>
                  <a:pt x="542925" y="235633"/>
                </a:cubicBezTo>
                <a:cubicBezTo>
                  <a:pt x="543122" y="235636"/>
                  <a:pt x="543320" y="235631"/>
                  <a:pt x="543517" y="235618"/>
                </a:cubicBezTo>
                <a:cubicBezTo>
                  <a:pt x="546499" y="235695"/>
                  <a:pt x="549371" y="234555"/>
                  <a:pt x="551497" y="232461"/>
                </a:cubicBezTo>
                <a:cubicBezTo>
                  <a:pt x="553208" y="230630"/>
                  <a:pt x="554062" y="228157"/>
                  <a:pt x="553822" y="225664"/>
                </a:cubicBezTo>
                <a:cubicBezTo>
                  <a:pt x="551629" y="188393"/>
                  <a:pt x="542859" y="133800"/>
                  <a:pt x="514993" y="85610"/>
                </a:cubicBezTo>
                <a:cubicBezTo>
                  <a:pt x="488442" y="39898"/>
                  <a:pt x="451017" y="11220"/>
                  <a:pt x="403682" y="258"/>
                </a:cubicBezTo>
                <a:close/>
                <a:moveTo>
                  <a:pt x="431548" y="75240"/>
                </a:moveTo>
                <a:cubicBezTo>
                  <a:pt x="312936" y="-26709"/>
                  <a:pt x="83934" y="43559"/>
                  <a:pt x="55323" y="204968"/>
                </a:cubicBezTo>
                <a:cubicBezTo>
                  <a:pt x="46553" y="255569"/>
                  <a:pt x="59708" y="304373"/>
                  <a:pt x="92134" y="342369"/>
                </a:cubicBezTo>
                <a:cubicBezTo>
                  <a:pt x="111406" y="364995"/>
                  <a:pt x="133352" y="384398"/>
                  <a:pt x="147757" y="411431"/>
                </a:cubicBezTo>
                <a:cubicBezTo>
                  <a:pt x="162161" y="438464"/>
                  <a:pt x="168498" y="469312"/>
                  <a:pt x="166524" y="502681"/>
                </a:cubicBezTo>
                <a:cubicBezTo>
                  <a:pt x="166480" y="503654"/>
                  <a:pt x="165998" y="504556"/>
                  <a:pt x="165209" y="505137"/>
                </a:cubicBezTo>
                <a:cubicBezTo>
                  <a:pt x="161986" y="507785"/>
                  <a:pt x="160495" y="512012"/>
                  <a:pt x="161350" y="516099"/>
                </a:cubicBezTo>
                <a:cubicBezTo>
                  <a:pt x="161964" y="519442"/>
                  <a:pt x="164573" y="522060"/>
                  <a:pt x="167928" y="522676"/>
                </a:cubicBezTo>
                <a:cubicBezTo>
                  <a:pt x="215043" y="533845"/>
                  <a:pt x="263124" y="540387"/>
                  <a:pt x="311511" y="542211"/>
                </a:cubicBezTo>
                <a:cubicBezTo>
                  <a:pt x="350011" y="543022"/>
                  <a:pt x="388510" y="548218"/>
                  <a:pt x="425651" y="525855"/>
                </a:cubicBezTo>
                <a:cubicBezTo>
                  <a:pt x="429180" y="523911"/>
                  <a:pt x="430847" y="519741"/>
                  <a:pt x="429619" y="515902"/>
                </a:cubicBezTo>
                <a:cubicBezTo>
                  <a:pt x="428610" y="511990"/>
                  <a:pt x="425190" y="509184"/>
                  <a:pt x="421156" y="508973"/>
                </a:cubicBezTo>
                <a:cubicBezTo>
                  <a:pt x="418656" y="508601"/>
                  <a:pt x="416004" y="511626"/>
                  <a:pt x="413526" y="510048"/>
                </a:cubicBezTo>
                <a:cubicBezTo>
                  <a:pt x="412518" y="509440"/>
                  <a:pt x="411926" y="508346"/>
                  <a:pt x="411948" y="507176"/>
                </a:cubicBezTo>
                <a:cubicBezTo>
                  <a:pt x="412452" y="477012"/>
                  <a:pt x="419906" y="447368"/>
                  <a:pt x="433719" y="420552"/>
                </a:cubicBezTo>
                <a:cubicBezTo>
                  <a:pt x="441458" y="405731"/>
                  <a:pt x="451697" y="392642"/>
                  <a:pt x="461607" y="379969"/>
                </a:cubicBezTo>
                <a:cubicBezTo>
                  <a:pt x="467856" y="371989"/>
                  <a:pt x="474323" y="363723"/>
                  <a:pt x="480045" y="355151"/>
                </a:cubicBezTo>
                <a:cubicBezTo>
                  <a:pt x="530231" y="279708"/>
                  <a:pt x="512033" y="136629"/>
                  <a:pt x="431548" y="75240"/>
                </a:cubicBezTo>
                <a:close/>
                <a:moveTo>
                  <a:pt x="334116" y="324171"/>
                </a:moveTo>
                <a:cubicBezTo>
                  <a:pt x="324644" y="390296"/>
                  <a:pt x="323548" y="458108"/>
                  <a:pt x="320961" y="523312"/>
                </a:cubicBezTo>
                <a:cubicBezTo>
                  <a:pt x="320303" y="523941"/>
                  <a:pt x="319404" y="524268"/>
                  <a:pt x="318483" y="524211"/>
                </a:cubicBezTo>
                <a:cubicBezTo>
                  <a:pt x="310788" y="523685"/>
                  <a:pt x="302873" y="523027"/>
                  <a:pt x="295419" y="522567"/>
                </a:cubicBezTo>
                <a:cubicBezTo>
                  <a:pt x="285224" y="521909"/>
                  <a:pt x="274832" y="520988"/>
                  <a:pt x="263694" y="519760"/>
                </a:cubicBezTo>
                <a:cubicBezTo>
                  <a:pt x="262006" y="519589"/>
                  <a:pt x="260734" y="518149"/>
                  <a:pt x="260756" y="516450"/>
                </a:cubicBezTo>
                <a:cubicBezTo>
                  <a:pt x="256108" y="449957"/>
                  <a:pt x="246001" y="383960"/>
                  <a:pt x="230522" y="319129"/>
                </a:cubicBezTo>
                <a:cubicBezTo>
                  <a:pt x="230127" y="317344"/>
                  <a:pt x="231245" y="315575"/>
                  <a:pt x="233021" y="315174"/>
                </a:cubicBezTo>
                <a:cubicBezTo>
                  <a:pt x="233263" y="315123"/>
                  <a:pt x="233482" y="315097"/>
                  <a:pt x="233723" y="315095"/>
                </a:cubicBezTo>
                <a:cubicBezTo>
                  <a:pt x="235170" y="315095"/>
                  <a:pt x="236639" y="315270"/>
                  <a:pt x="238108" y="315270"/>
                </a:cubicBezTo>
                <a:cubicBezTo>
                  <a:pt x="248654" y="315443"/>
                  <a:pt x="258914" y="311896"/>
                  <a:pt x="267114" y="305250"/>
                </a:cubicBezTo>
                <a:cubicBezTo>
                  <a:pt x="268342" y="304255"/>
                  <a:pt x="270074" y="304255"/>
                  <a:pt x="271302" y="305250"/>
                </a:cubicBezTo>
                <a:cubicBezTo>
                  <a:pt x="284128" y="315555"/>
                  <a:pt x="301338" y="320773"/>
                  <a:pt x="322452" y="320773"/>
                </a:cubicBezTo>
                <a:cubicBezTo>
                  <a:pt x="326003" y="321321"/>
                  <a:pt x="334291" y="318164"/>
                  <a:pt x="334116" y="324171"/>
                </a:cubicBezTo>
                <a:close/>
                <a:moveTo>
                  <a:pt x="269811" y="253245"/>
                </a:moveTo>
                <a:cubicBezTo>
                  <a:pt x="271214" y="252283"/>
                  <a:pt x="273100" y="252539"/>
                  <a:pt x="274196" y="253837"/>
                </a:cubicBezTo>
                <a:cubicBezTo>
                  <a:pt x="276783" y="256863"/>
                  <a:pt x="276892" y="261292"/>
                  <a:pt x="274481" y="266992"/>
                </a:cubicBezTo>
                <a:cubicBezTo>
                  <a:pt x="273779" y="268665"/>
                  <a:pt x="271850" y="269452"/>
                  <a:pt x="270183" y="268746"/>
                </a:cubicBezTo>
                <a:cubicBezTo>
                  <a:pt x="269504" y="268468"/>
                  <a:pt x="268956" y="267983"/>
                  <a:pt x="268605" y="267365"/>
                </a:cubicBezTo>
                <a:cubicBezTo>
                  <a:pt x="263694" y="259033"/>
                  <a:pt x="267268" y="254934"/>
                  <a:pt x="269811" y="253245"/>
                </a:cubicBezTo>
                <a:close/>
                <a:moveTo>
                  <a:pt x="478971" y="317945"/>
                </a:moveTo>
                <a:cubicBezTo>
                  <a:pt x="470201" y="344035"/>
                  <a:pt x="451127" y="362759"/>
                  <a:pt x="435539" y="384157"/>
                </a:cubicBezTo>
                <a:cubicBezTo>
                  <a:pt x="407300" y="422707"/>
                  <a:pt x="392523" y="469481"/>
                  <a:pt x="393487" y="517261"/>
                </a:cubicBezTo>
                <a:cubicBezTo>
                  <a:pt x="393750" y="518936"/>
                  <a:pt x="392698" y="520536"/>
                  <a:pt x="391054" y="520966"/>
                </a:cubicBezTo>
                <a:cubicBezTo>
                  <a:pt x="377241" y="524161"/>
                  <a:pt x="363100" y="525634"/>
                  <a:pt x="348937" y="525351"/>
                </a:cubicBezTo>
                <a:cubicBezTo>
                  <a:pt x="345473" y="525351"/>
                  <a:pt x="339641" y="526338"/>
                  <a:pt x="340561" y="520966"/>
                </a:cubicBezTo>
                <a:cubicBezTo>
                  <a:pt x="340145" y="453831"/>
                  <a:pt x="344332" y="386744"/>
                  <a:pt x="353102" y="320181"/>
                </a:cubicBezTo>
                <a:cubicBezTo>
                  <a:pt x="353431" y="315796"/>
                  <a:pt x="359942" y="316695"/>
                  <a:pt x="363056" y="315423"/>
                </a:cubicBezTo>
                <a:cubicBezTo>
                  <a:pt x="374566" y="312310"/>
                  <a:pt x="368669" y="297182"/>
                  <a:pt x="359855" y="297643"/>
                </a:cubicBezTo>
                <a:cubicBezTo>
                  <a:pt x="341175" y="301567"/>
                  <a:pt x="314603" y="306675"/>
                  <a:pt x="295068" y="297029"/>
                </a:cubicBezTo>
                <a:cubicBezTo>
                  <a:pt x="291100" y="295229"/>
                  <a:pt x="287372" y="292953"/>
                  <a:pt x="283952" y="290254"/>
                </a:cubicBezTo>
                <a:cubicBezTo>
                  <a:pt x="282593" y="289206"/>
                  <a:pt x="282286" y="287294"/>
                  <a:pt x="283228" y="285869"/>
                </a:cubicBezTo>
                <a:cubicBezTo>
                  <a:pt x="293402" y="269864"/>
                  <a:pt x="297633" y="254144"/>
                  <a:pt x="294586" y="243818"/>
                </a:cubicBezTo>
                <a:cubicBezTo>
                  <a:pt x="292393" y="235662"/>
                  <a:pt x="283623" y="229698"/>
                  <a:pt x="275029" y="229720"/>
                </a:cubicBezTo>
                <a:cubicBezTo>
                  <a:pt x="265733" y="229720"/>
                  <a:pt x="256590" y="235991"/>
                  <a:pt x="252249" y="245331"/>
                </a:cubicBezTo>
                <a:cubicBezTo>
                  <a:pt x="245672" y="259560"/>
                  <a:pt x="249859" y="276288"/>
                  <a:pt x="256020" y="287206"/>
                </a:cubicBezTo>
                <a:cubicBezTo>
                  <a:pt x="256810" y="288616"/>
                  <a:pt x="256459" y="290392"/>
                  <a:pt x="255187" y="291394"/>
                </a:cubicBezTo>
                <a:cubicBezTo>
                  <a:pt x="250539" y="294950"/>
                  <a:pt x="244817" y="296785"/>
                  <a:pt x="238963" y="296590"/>
                </a:cubicBezTo>
                <a:cubicBezTo>
                  <a:pt x="226707" y="296912"/>
                  <a:pt x="215723" y="289024"/>
                  <a:pt x="212127" y="277297"/>
                </a:cubicBezTo>
                <a:cubicBezTo>
                  <a:pt x="211491" y="273854"/>
                  <a:pt x="208444" y="271397"/>
                  <a:pt x="204936" y="271509"/>
                </a:cubicBezTo>
                <a:cubicBezTo>
                  <a:pt x="201341" y="271592"/>
                  <a:pt x="197986" y="273302"/>
                  <a:pt x="195815" y="276157"/>
                </a:cubicBezTo>
                <a:cubicBezTo>
                  <a:pt x="189764" y="284093"/>
                  <a:pt x="200858" y="298914"/>
                  <a:pt x="207458" y="304351"/>
                </a:cubicBezTo>
                <a:cubicBezTo>
                  <a:pt x="209277" y="305689"/>
                  <a:pt x="208268" y="308364"/>
                  <a:pt x="208860" y="310096"/>
                </a:cubicBezTo>
                <a:cubicBezTo>
                  <a:pt x="224471" y="376768"/>
                  <a:pt x="239270" y="447015"/>
                  <a:pt x="240717" y="515573"/>
                </a:cubicBezTo>
                <a:cubicBezTo>
                  <a:pt x="239993" y="516254"/>
                  <a:pt x="238985" y="516561"/>
                  <a:pt x="237998" y="516406"/>
                </a:cubicBezTo>
                <a:cubicBezTo>
                  <a:pt x="221051" y="513950"/>
                  <a:pt x="203971" y="510881"/>
                  <a:pt x="187243" y="507263"/>
                </a:cubicBezTo>
                <a:cubicBezTo>
                  <a:pt x="185445" y="506853"/>
                  <a:pt x="184327" y="505064"/>
                  <a:pt x="184743" y="503271"/>
                </a:cubicBezTo>
                <a:cubicBezTo>
                  <a:pt x="184743" y="503264"/>
                  <a:pt x="184743" y="503258"/>
                  <a:pt x="184743" y="503251"/>
                </a:cubicBezTo>
                <a:cubicBezTo>
                  <a:pt x="189128" y="453088"/>
                  <a:pt x="172027" y="403538"/>
                  <a:pt x="138351" y="364491"/>
                </a:cubicBezTo>
                <a:cubicBezTo>
                  <a:pt x="121272" y="344758"/>
                  <a:pt x="101847" y="327526"/>
                  <a:pt x="88583" y="304373"/>
                </a:cubicBezTo>
                <a:cubicBezTo>
                  <a:pt x="76480" y="282423"/>
                  <a:pt x="70473" y="257630"/>
                  <a:pt x="71174" y="232571"/>
                </a:cubicBezTo>
                <a:cubicBezTo>
                  <a:pt x="72928" y="120448"/>
                  <a:pt x="178451" y="56078"/>
                  <a:pt x="275073" y="47045"/>
                </a:cubicBezTo>
                <a:cubicBezTo>
                  <a:pt x="428588" y="33145"/>
                  <a:pt x="520649" y="175808"/>
                  <a:pt x="478971" y="317967"/>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9" name="Google Shape;169;p43"/>
          <p:cNvSpPr/>
          <p:nvPr/>
        </p:nvSpPr>
        <p:spPr>
          <a:xfrm rot="-5400000">
            <a:off x="546000" y="3237680"/>
            <a:ext cx="540251" cy="264299"/>
          </a:xfrm>
          <a:custGeom>
            <a:rect b="b" l="l" r="r" t="t"/>
            <a:pathLst>
              <a:path extrusionOk="0" h="125260" w="256043">
                <a:moveTo>
                  <a:pt x="122835" y="3891"/>
                </a:moveTo>
                <a:cubicBezTo>
                  <a:pt x="106677" y="35258"/>
                  <a:pt x="90541" y="66632"/>
                  <a:pt x="74404" y="98013"/>
                </a:cubicBezTo>
                <a:cubicBezTo>
                  <a:pt x="67103" y="82972"/>
                  <a:pt x="59737" y="67939"/>
                  <a:pt x="52348" y="52914"/>
                </a:cubicBezTo>
                <a:cubicBezTo>
                  <a:pt x="49783" y="47630"/>
                  <a:pt x="41583" y="45218"/>
                  <a:pt x="38602" y="51708"/>
                </a:cubicBezTo>
                <a:cubicBezTo>
                  <a:pt x="30007" y="70416"/>
                  <a:pt x="17598" y="87110"/>
                  <a:pt x="2141" y="100709"/>
                </a:cubicBezTo>
                <a:cubicBezTo>
                  <a:pt x="-4787" y="106848"/>
                  <a:pt x="6723" y="116802"/>
                  <a:pt x="13629" y="110685"/>
                </a:cubicBezTo>
                <a:cubicBezTo>
                  <a:pt x="26258" y="99453"/>
                  <a:pt x="36979" y="86235"/>
                  <a:pt x="45354" y="71550"/>
                </a:cubicBezTo>
                <a:lnTo>
                  <a:pt x="67432" y="116670"/>
                </a:lnTo>
                <a:cubicBezTo>
                  <a:pt x="70107" y="122174"/>
                  <a:pt x="77978" y="124147"/>
                  <a:pt x="81179" y="117876"/>
                </a:cubicBezTo>
                <a:lnTo>
                  <a:pt x="128580" y="25793"/>
                </a:lnTo>
                <a:cubicBezTo>
                  <a:pt x="139147" y="55900"/>
                  <a:pt x="147259" y="86822"/>
                  <a:pt x="152784" y="118249"/>
                </a:cubicBezTo>
                <a:cubicBezTo>
                  <a:pt x="153969" y="125024"/>
                  <a:pt x="163462" y="128422"/>
                  <a:pt x="166970" y="121318"/>
                </a:cubicBezTo>
                <a:cubicBezTo>
                  <a:pt x="177515" y="99979"/>
                  <a:pt x="188039" y="78638"/>
                  <a:pt x="198585" y="57299"/>
                </a:cubicBezTo>
                <a:cubicBezTo>
                  <a:pt x="214107" y="75321"/>
                  <a:pt x="228819" y="94022"/>
                  <a:pt x="242434" y="113469"/>
                </a:cubicBezTo>
                <a:cubicBezTo>
                  <a:pt x="247959" y="121297"/>
                  <a:pt x="260259" y="113711"/>
                  <a:pt x="254580" y="105686"/>
                </a:cubicBezTo>
                <a:cubicBezTo>
                  <a:pt x="238509" y="82896"/>
                  <a:pt x="221145" y="61039"/>
                  <a:pt x="202575" y="40220"/>
                </a:cubicBezTo>
                <a:cubicBezTo>
                  <a:pt x="199023" y="36229"/>
                  <a:pt x="192512" y="35089"/>
                  <a:pt x="189705" y="40746"/>
                </a:cubicBezTo>
                <a:lnTo>
                  <a:pt x="163001" y="94899"/>
                </a:lnTo>
                <a:cubicBezTo>
                  <a:pt x="156468" y="64295"/>
                  <a:pt x="147566" y="34241"/>
                  <a:pt x="136407" y="5009"/>
                </a:cubicBezTo>
                <a:cubicBezTo>
                  <a:pt x="134324" y="-823"/>
                  <a:pt x="125861" y="-2029"/>
                  <a:pt x="122835" y="3891"/>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70" name="Google Shape;170;p43"/>
          <p:cNvSpPr/>
          <p:nvPr/>
        </p:nvSpPr>
        <p:spPr>
          <a:xfrm rot="1737742">
            <a:off x="7950210" y="3938411"/>
            <a:ext cx="211749" cy="268162"/>
          </a:xfrm>
          <a:custGeom>
            <a:rect b="b" l="l" r="r" t="t"/>
            <a:pathLst>
              <a:path extrusionOk="0" h="126996" w="100280">
                <a:moveTo>
                  <a:pt x="96357" y="74864"/>
                </a:moveTo>
                <a:cubicBezTo>
                  <a:pt x="82786" y="68484"/>
                  <a:pt x="69679" y="61157"/>
                  <a:pt x="57134" y="52940"/>
                </a:cubicBezTo>
                <a:cubicBezTo>
                  <a:pt x="68090" y="38401"/>
                  <a:pt x="80061" y="24657"/>
                  <a:pt x="92959" y="11809"/>
                </a:cubicBezTo>
                <a:cubicBezTo>
                  <a:pt x="99865" y="4925"/>
                  <a:pt x="88969" y="-4459"/>
                  <a:pt x="81997" y="2382"/>
                </a:cubicBezTo>
                <a:cubicBezTo>
                  <a:pt x="68721" y="15624"/>
                  <a:pt x="56406" y="29794"/>
                  <a:pt x="45141" y="44784"/>
                </a:cubicBezTo>
                <a:cubicBezTo>
                  <a:pt x="33594" y="36487"/>
                  <a:pt x="22607" y="27435"/>
                  <a:pt x="12255" y="17685"/>
                </a:cubicBezTo>
                <a:cubicBezTo>
                  <a:pt x="5480" y="11305"/>
                  <a:pt x="-4518" y="22793"/>
                  <a:pt x="2257" y="29173"/>
                </a:cubicBezTo>
                <a:cubicBezTo>
                  <a:pt x="12947" y="39230"/>
                  <a:pt x="24293" y="48568"/>
                  <a:pt x="36218" y="57127"/>
                </a:cubicBezTo>
                <a:cubicBezTo>
                  <a:pt x="23171" y="75947"/>
                  <a:pt x="11779" y="95863"/>
                  <a:pt x="2169" y="116652"/>
                </a:cubicBezTo>
                <a:cubicBezTo>
                  <a:pt x="-1953" y="125554"/>
                  <a:pt x="11246" y="131429"/>
                  <a:pt x="15324" y="122703"/>
                </a:cubicBezTo>
                <a:cubicBezTo>
                  <a:pt x="24609" y="102651"/>
                  <a:pt x="35613" y="83439"/>
                  <a:pt x="48211" y="65283"/>
                </a:cubicBezTo>
                <a:cubicBezTo>
                  <a:pt x="61447" y="73978"/>
                  <a:pt x="75279" y="81731"/>
                  <a:pt x="89604" y="88479"/>
                </a:cubicBezTo>
                <a:cubicBezTo>
                  <a:pt x="97936" y="92360"/>
                  <a:pt x="104951" y="78898"/>
                  <a:pt x="96357" y="7486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8.xml"/><Relationship Id="rId10" Type="http://schemas.openxmlformats.org/officeDocument/2006/relationships/slideLayout" Target="../slideLayouts/slideLayout17.xml"/><Relationship Id="rId13" Type="http://schemas.openxmlformats.org/officeDocument/2006/relationships/theme" Target="../theme/theme1.xml"/><Relationship Id="rId12" Type="http://schemas.openxmlformats.org/officeDocument/2006/relationships/slideLayout" Target="../slideLayouts/slideLayout19.xml"/><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9" Type="http://schemas.openxmlformats.org/officeDocument/2006/relationships/slideLayout" Target="../slideLayouts/slideLayout16.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33"/>
          <p:cNvSpPr txBox="1"/>
          <p:nvPr>
            <p:ph type="title"/>
          </p:nvPr>
        </p:nvSpPr>
        <p:spPr>
          <a:xfrm>
            <a:off x="814275" y="392575"/>
            <a:ext cx="5258400" cy="7662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chemeClr val="lt1"/>
              </a:buClr>
              <a:buSzPts val="2000"/>
              <a:buFont typeface="Roboto Condensed"/>
              <a:buNone/>
              <a:defRPr b="1" i="0" sz="2000" u="none" cap="none" strike="noStrike">
                <a:solidFill>
                  <a:schemeClr val="lt1"/>
                </a:solidFill>
                <a:latin typeface="Roboto Condensed"/>
                <a:ea typeface="Roboto Condensed"/>
                <a:cs typeface="Roboto Condensed"/>
                <a:sym typeface="Roboto Condensed"/>
              </a:defRPr>
            </a:lvl1pPr>
            <a:lvl2pPr lvl="1" marR="0" rtl="0" algn="l">
              <a:lnSpc>
                <a:spcPct val="100000"/>
              </a:lnSpc>
              <a:spcBef>
                <a:spcPts val="0"/>
              </a:spcBef>
              <a:spcAft>
                <a:spcPts val="0"/>
              </a:spcAft>
              <a:buClr>
                <a:schemeClr val="lt1"/>
              </a:buClr>
              <a:buSzPts val="2000"/>
              <a:buFont typeface="Roboto Condensed"/>
              <a:buNone/>
              <a:defRPr b="1" i="0" sz="2000" u="none" cap="none" strike="noStrike">
                <a:solidFill>
                  <a:schemeClr val="lt1"/>
                </a:solidFill>
                <a:latin typeface="Roboto Condensed"/>
                <a:ea typeface="Roboto Condensed"/>
                <a:cs typeface="Roboto Condensed"/>
                <a:sym typeface="Roboto Condensed"/>
              </a:defRPr>
            </a:lvl2pPr>
            <a:lvl3pPr lvl="2" marR="0" rtl="0" algn="l">
              <a:lnSpc>
                <a:spcPct val="100000"/>
              </a:lnSpc>
              <a:spcBef>
                <a:spcPts val="0"/>
              </a:spcBef>
              <a:spcAft>
                <a:spcPts val="0"/>
              </a:spcAft>
              <a:buClr>
                <a:schemeClr val="lt1"/>
              </a:buClr>
              <a:buSzPts val="2000"/>
              <a:buFont typeface="Roboto Condensed"/>
              <a:buNone/>
              <a:defRPr b="1" i="0" sz="2000" u="none" cap="none" strike="noStrike">
                <a:solidFill>
                  <a:schemeClr val="lt1"/>
                </a:solidFill>
                <a:latin typeface="Roboto Condensed"/>
                <a:ea typeface="Roboto Condensed"/>
                <a:cs typeface="Roboto Condensed"/>
                <a:sym typeface="Roboto Condensed"/>
              </a:defRPr>
            </a:lvl3pPr>
            <a:lvl4pPr lvl="3" marR="0" rtl="0" algn="l">
              <a:lnSpc>
                <a:spcPct val="100000"/>
              </a:lnSpc>
              <a:spcBef>
                <a:spcPts val="0"/>
              </a:spcBef>
              <a:spcAft>
                <a:spcPts val="0"/>
              </a:spcAft>
              <a:buClr>
                <a:schemeClr val="lt1"/>
              </a:buClr>
              <a:buSzPts val="2000"/>
              <a:buFont typeface="Roboto Condensed"/>
              <a:buNone/>
              <a:defRPr b="1" i="0" sz="2000" u="none" cap="none" strike="noStrike">
                <a:solidFill>
                  <a:schemeClr val="lt1"/>
                </a:solidFill>
                <a:latin typeface="Roboto Condensed"/>
                <a:ea typeface="Roboto Condensed"/>
                <a:cs typeface="Roboto Condensed"/>
                <a:sym typeface="Roboto Condensed"/>
              </a:defRPr>
            </a:lvl4pPr>
            <a:lvl5pPr lvl="4" marR="0" rtl="0" algn="l">
              <a:lnSpc>
                <a:spcPct val="100000"/>
              </a:lnSpc>
              <a:spcBef>
                <a:spcPts val="0"/>
              </a:spcBef>
              <a:spcAft>
                <a:spcPts val="0"/>
              </a:spcAft>
              <a:buClr>
                <a:schemeClr val="lt1"/>
              </a:buClr>
              <a:buSzPts val="2000"/>
              <a:buFont typeface="Roboto Condensed"/>
              <a:buNone/>
              <a:defRPr b="1" i="0" sz="2000" u="none" cap="none" strike="noStrike">
                <a:solidFill>
                  <a:schemeClr val="lt1"/>
                </a:solidFill>
                <a:latin typeface="Roboto Condensed"/>
                <a:ea typeface="Roboto Condensed"/>
                <a:cs typeface="Roboto Condensed"/>
                <a:sym typeface="Roboto Condensed"/>
              </a:defRPr>
            </a:lvl5pPr>
            <a:lvl6pPr lvl="5" marR="0" rtl="0" algn="l">
              <a:lnSpc>
                <a:spcPct val="100000"/>
              </a:lnSpc>
              <a:spcBef>
                <a:spcPts val="0"/>
              </a:spcBef>
              <a:spcAft>
                <a:spcPts val="0"/>
              </a:spcAft>
              <a:buClr>
                <a:schemeClr val="lt1"/>
              </a:buClr>
              <a:buSzPts val="2000"/>
              <a:buFont typeface="Roboto Condensed"/>
              <a:buNone/>
              <a:defRPr b="1" i="0" sz="2000" u="none" cap="none" strike="noStrike">
                <a:solidFill>
                  <a:schemeClr val="lt1"/>
                </a:solidFill>
                <a:latin typeface="Roboto Condensed"/>
                <a:ea typeface="Roboto Condensed"/>
                <a:cs typeface="Roboto Condensed"/>
                <a:sym typeface="Roboto Condensed"/>
              </a:defRPr>
            </a:lvl6pPr>
            <a:lvl7pPr lvl="6" marR="0" rtl="0" algn="l">
              <a:lnSpc>
                <a:spcPct val="100000"/>
              </a:lnSpc>
              <a:spcBef>
                <a:spcPts val="0"/>
              </a:spcBef>
              <a:spcAft>
                <a:spcPts val="0"/>
              </a:spcAft>
              <a:buClr>
                <a:schemeClr val="lt1"/>
              </a:buClr>
              <a:buSzPts val="2000"/>
              <a:buFont typeface="Roboto Condensed"/>
              <a:buNone/>
              <a:defRPr b="1" i="0" sz="2000" u="none" cap="none" strike="noStrike">
                <a:solidFill>
                  <a:schemeClr val="lt1"/>
                </a:solidFill>
                <a:latin typeface="Roboto Condensed"/>
                <a:ea typeface="Roboto Condensed"/>
                <a:cs typeface="Roboto Condensed"/>
                <a:sym typeface="Roboto Condensed"/>
              </a:defRPr>
            </a:lvl7pPr>
            <a:lvl8pPr lvl="7" marR="0" rtl="0" algn="l">
              <a:lnSpc>
                <a:spcPct val="100000"/>
              </a:lnSpc>
              <a:spcBef>
                <a:spcPts val="0"/>
              </a:spcBef>
              <a:spcAft>
                <a:spcPts val="0"/>
              </a:spcAft>
              <a:buClr>
                <a:schemeClr val="lt1"/>
              </a:buClr>
              <a:buSzPts val="2000"/>
              <a:buFont typeface="Roboto Condensed"/>
              <a:buNone/>
              <a:defRPr b="1" i="0" sz="2000" u="none" cap="none" strike="noStrike">
                <a:solidFill>
                  <a:schemeClr val="lt1"/>
                </a:solidFill>
                <a:latin typeface="Roboto Condensed"/>
                <a:ea typeface="Roboto Condensed"/>
                <a:cs typeface="Roboto Condensed"/>
                <a:sym typeface="Roboto Condensed"/>
              </a:defRPr>
            </a:lvl8pPr>
            <a:lvl9pPr lvl="8" marR="0" rtl="0" algn="l">
              <a:lnSpc>
                <a:spcPct val="100000"/>
              </a:lnSpc>
              <a:spcBef>
                <a:spcPts val="0"/>
              </a:spcBef>
              <a:spcAft>
                <a:spcPts val="0"/>
              </a:spcAft>
              <a:buClr>
                <a:schemeClr val="lt1"/>
              </a:buClr>
              <a:buSzPts val="2000"/>
              <a:buFont typeface="Roboto Condensed"/>
              <a:buNone/>
              <a:defRPr b="1" i="0" sz="2000" u="none" cap="none" strike="noStrike">
                <a:solidFill>
                  <a:schemeClr val="lt1"/>
                </a:solidFill>
                <a:latin typeface="Roboto Condensed"/>
                <a:ea typeface="Roboto Condensed"/>
                <a:cs typeface="Roboto Condensed"/>
                <a:sym typeface="Roboto Condensed"/>
              </a:defRPr>
            </a:lvl9pPr>
          </a:lstStyle>
          <a:p/>
        </p:txBody>
      </p:sp>
      <p:sp>
        <p:nvSpPr>
          <p:cNvPr id="7" name="Google Shape;7;p33"/>
          <p:cNvSpPr txBox="1"/>
          <p:nvPr>
            <p:ph idx="1" type="body"/>
          </p:nvPr>
        </p:nvSpPr>
        <p:spPr>
          <a:xfrm>
            <a:off x="814275" y="1327350"/>
            <a:ext cx="6132600" cy="3145500"/>
          </a:xfrm>
          <a:prstGeom prst="rect">
            <a:avLst/>
          </a:prstGeom>
          <a:noFill/>
          <a:ln>
            <a:noFill/>
          </a:ln>
        </p:spPr>
        <p:txBody>
          <a:bodyPr anchorCtr="0" anchor="ctr" bIns="91425" lIns="91425" spcFirstLastPara="1" rIns="91425" wrap="square" tIns="91425">
            <a:noAutofit/>
          </a:bodyPr>
          <a:lstStyle>
            <a:lvl1pPr indent="-381000" lvl="0" marL="457200" marR="0" rtl="0" algn="l">
              <a:lnSpc>
                <a:spcPct val="100000"/>
              </a:lnSpc>
              <a:spcBef>
                <a:spcPts val="600"/>
              </a:spcBef>
              <a:spcAft>
                <a:spcPts val="0"/>
              </a:spcAft>
              <a:buClr>
                <a:schemeClr val="accent4"/>
              </a:buClr>
              <a:buSzPts val="2400"/>
              <a:buFont typeface="Roboto Condensed Light"/>
              <a:buChar char="▰"/>
              <a:defRPr b="0" i="0" sz="2400" u="none" cap="none" strike="noStrike">
                <a:solidFill>
                  <a:schemeClr val="dk1"/>
                </a:solidFill>
                <a:latin typeface="Roboto Condensed Light"/>
                <a:ea typeface="Roboto Condensed Light"/>
                <a:cs typeface="Roboto Condensed Light"/>
                <a:sym typeface="Roboto Condensed Light"/>
              </a:defRPr>
            </a:lvl1pPr>
            <a:lvl2pPr indent="-381000" lvl="1" marL="914400" marR="0" rtl="0" algn="l">
              <a:lnSpc>
                <a:spcPct val="100000"/>
              </a:lnSpc>
              <a:spcBef>
                <a:spcPts val="1000"/>
              </a:spcBef>
              <a:spcAft>
                <a:spcPts val="0"/>
              </a:spcAft>
              <a:buClr>
                <a:schemeClr val="accent4"/>
              </a:buClr>
              <a:buSzPts val="2400"/>
              <a:buFont typeface="Roboto Condensed Light"/>
              <a:buChar char="▻"/>
              <a:defRPr b="0" i="0" sz="2400" u="none" cap="none" strike="noStrike">
                <a:solidFill>
                  <a:schemeClr val="dk1"/>
                </a:solidFill>
                <a:latin typeface="Roboto Condensed Light"/>
                <a:ea typeface="Roboto Condensed Light"/>
                <a:cs typeface="Roboto Condensed Light"/>
                <a:sym typeface="Roboto Condensed Light"/>
              </a:defRPr>
            </a:lvl2pPr>
            <a:lvl3pPr indent="-381000" lvl="2" marL="1371600" marR="0" rtl="0" algn="l">
              <a:lnSpc>
                <a:spcPct val="100000"/>
              </a:lnSpc>
              <a:spcBef>
                <a:spcPts val="1000"/>
              </a:spcBef>
              <a:spcAft>
                <a:spcPts val="0"/>
              </a:spcAft>
              <a:buClr>
                <a:schemeClr val="accent4"/>
              </a:buClr>
              <a:buSzPts val="2400"/>
              <a:buFont typeface="Roboto Condensed Light"/>
              <a:buChar char="▻"/>
              <a:defRPr b="0" i="0" sz="2400" u="none" cap="none" strike="noStrike">
                <a:solidFill>
                  <a:schemeClr val="dk1"/>
                </a:solidFill>
                <a:latin typeface="Roboto Condensed Light"/>
                <a:ea typeface="Roboto Condensed Light"/>
                <a:cs typeface="Roboto Condensed Light"/>
                <a:sym typeface="Roboto Condensed Light"/>
              </a:defRPr>
            </a:lvl3pPr>
            <a:lvl4pPr indent="-381000" lvl="3" marL="1828800" marR="0" rtl="0" algn="l">
              <a:lnSpc>
                <a:spcPct val="100000"/>
              </a:lnSpc>
              <a:spcBef>
                <a:spcPts val="1000"/>
              </a:spcBef>
              <a:spcAft>
                <a:spcPts val="0"/>
              </a:spcAft>
              <a:buClr>
                <a:schemeClr val="accent4"/>
              </a:buClr>
              <a:buSzPts val="2400"/>
              <a:buFont typeface="Roboto Condensed Light"/>
              <a:buChar char="▻"/>
              <a:defRPr b="0" i="0" sz="2400" u="none" cap="none" strike="noStrike">
                <a:solidFill>
                  <a:schemeClr val="dk1"/>
                </a:solidFill>
                <a:latin typeface="Roboto Condensed Light"/>
                <a:ea typeface="Roboto Condensed Light"/>
                <a:cs typeface="Roboto Condensed Light"/>
                <a:sym typeface="Roboto Condensed Light"/>
              </a:defRPr>
            </a:lvl4pPr>
            <a:lvl5pPr indent="-381000" lvl="4" marL="2286000" marR="0" rtl="0" algn="l">
              <a:lnSpc>
                <a:spcPct val="100000"/>
              </a:lnSpc>
              <a:spcBef>
                <a:spcPts val="1000"/>
              </a:spcBef>
              <a:spcAft>
                <a:spcPts val="0"/>
              </a:spcAft>
              <a:buClr>
                <a:schemeClr val="accent4"/>
              </a:buClr>
              <a:buSzPts val="2400"/>
              <a:buFont typeface="Roboto Condensed Light"/>
              <a:buChar char="▻"/>
              <a:defRPr b="0" i="0" sz="2400" u="none" cap="none" strike="noStrike">
                <a:solidFill>
                  <a:schemeClr val="dk1"/>
                </a:solidFill>
                <a:latin typeface="Roboto Condensed Light"/>
                <a:ea typeface="Roboto Condensed Light"/>
                <a:cs typeface="Roboto Condensed Light"/>
                <a:sym typeface="Roboto Condensed Light"/>
              </a:defRPr>
            </a:lvl5pPr>
            <a:lvl6pPr indent="-381000" lvl="5" marL="2743200" marR="0" rtl="0" algn="l">
              <a:lnSpc>
                <a:spcPct val="100000"/>
              </a:lnSpc>
              <a:spcBef>
                <a:spcPts val="1000"/>
              </a:spcBef>
              <a:spcAft>
                <a:spcPts val="0"/>
              </a:spcAft>
              <a:buClr>
                <a:schemeClr val="accent4"/>
              </a:buClr>
              <a:buSzPts val="2400"/>
              <a:buFont typeface="Roboto Condensed Light"/>
              <a:buChar char="▻"/>
              <a:defRPr b="0" i="0" sz="2400" u="none" cap="none" strike="noStrike">
                <a:solidFill>
                  <a:schemeClr val="dk1"/>
                </a:solidFill>
                <a:latin typeface="Roboto Condensed Light"/>
                <a:ea typeface="Roboto Condensed Light"/>
                <a:cs typeface="Roboto Condensed Light"/>
                <a:sym typeface="Roboto Condensed Light"/>
              </a:defRPr>
            </a:lvl6pPr>
            <a:lvl7pPr indent="-381000" lvl="6" marL="3200400" marR="0" rtl="0" algn="l">
              <a:lnSpc>
                <a:spcPct val="100000"/>
              </a:lnSpc>
              <a:spcBef>
                <a:spcPts val="1000"/>
              </a:spcBef>
              <a:spcAft>
                <a:spcPts val="0"/>
              </a:spcAft>
              <a:buClr>
                <a:schemeClr val="accent4"/>
              </a:buClr>
              <a:buSzPts val="2400"/>
              <a:buFont typeface="Roboto Condensed Light"/>
              <a:buChar char="▻"/>
              <a:defRPr b="0" i="0" sz="2400" u="none" cap="none" strike="noStrike">
                <a:solidFill>
                  <a:schemeClr val="dk1"/>
                </a:solidFill>
                <a:latin typeface="Roboto Condensed Light"/>
                <a:ea typeface="Roboto Condensed Light"/>
                <a:cs typeface="Roboto Condensed Light"/>
                <a:sym typeface="Roboto Condensed Light"/>
              </a:defRPr>
            </a:lvl7pPr>
            <a:lvl8pPr indent="-381000" lvl="7" marL="3657600" marR="0" rtl="0" algn="l">
              <a:lnSpc>
                <a:spcPct val="100000"/>
              </a:lnSpc>
              <a:spcBef>
                <a:spcPts val="1000"/>
              </a:spcBef>
              <a:spcAft>
                <a:spcPts val="0"/>
              </a:spcAft>
              <a:buClr>
                <a:schemeClr val="accent4"/>
              </a:buClr>
              <a:buSzPts val="2400"/>
              <a:buFont typeface="Roboto Condensed Light"/>
              <a:buChar char="▻"/>
              <a:defRPr b="0" i="0" sz="2400" u="none" cap="none" strike="noStrike">
                <a:solidFill>
                  <a:schemeClr val="dk1"/>
                </a:solidFill>
                <a:latin typeface="Roboto Condensed Light"/>
                <a:ea typeface="Roboto Condensed Light"/>
                <a:cs typeface="Roboto Condensed Light"/>
                <a:sym typeface="Roboto Condensed Light"/>
              </a:defRPr>
            </a:lvl8pPr>
            <a:lvl9pPr indent="-381000" lvl="8" marL="4114800" marR="0" rtl="0" algn="l">
              <a:lnSpc>
                <a:spcPct val="100000"/>
              </a:lnSpc>
              <a:spcBef>
                <a:spcPts val="1000"/>
              </a:spcBef>
              <a:spcAft>
                <a:spcPts val="1000"/>
              </a:spcAft>
              <a:buClr>
                <a:schemeClr val="accent4"/>
              </a:buClr>
              <a:buSzPts val="2400"/>
              <a:buFont typeface="Roboto Condensed Light"/>
              <a:buChar char="▻"/>
              <a:defRPr b="0" i="0" sz="2400" u="none" cap="none" strike="noStrike">
                <a:solidFill>
                  <a:schemeClr val="dk1"/>
                </a:solidFill>
                <a:latin typeface="Roboto Condensed Light"/>
                <a:ea typeface="Roboto Condensed Light"/>
                <a:cs typeface="Roboto Condensed Light"/>
                <a:sym typeface="Roboto Condensed Light"/>
              </a:defRPr>
            </a:lvl9pPr>
          </a:lstStyle>
          <a:p/>
        </p:txBody>
      </p:sp>
      <p:sp>
        <p:nvSpPr>
          <p:cNvPr id="8" name="Google Shape;8;p33"/>
          <p:cNvSpPr txBox="1"/>
          <p:nvPr>
            <p:ph idx="12" type="sldNum"/>
          </p:nvPr>
        </p:nvSpPr>
        <p:spPr>
          <a:xfrm>
            <a:off x="7618000" y="4636500"/>
            <a:ext cx="1487400" cy="315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1pPr>
            <a:lvl2pPr indent="0" lvl="1" marL="0" marR="0" rtl="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2pPr>
            <a:lvl3pPr indent="0" lvl="2" marL="0" marR="0" rtl="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3pPr>
            <a:lvl4pPr indent="0" lvl="3" marL="0" marR="0" rtl="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4pPr>
            <a:lvl5pPr indent="0" lvl="4" marL="0" marR="0" rtl="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5pPr>
            <a:lvl6pPr indent="0" lvl="5" marL="0" marR="0" rtl="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6pPr>
            <a:lvl7pPr indent="0" lvl="6" marL="0" marR="0" rtl="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7pPr>
            <a:lvl8pPr indent="0" lvl="7" marL="0" marR="0" rtl="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8pPr>
            <a:lvl9pPr indent="0" lvl="8" marL="0" marR="0" rtl="0" algn="r">
              <a:lnSpc>
                <a:spcPct val="100000"/>
              </a:lnSpc>
              <a:spcBef>
                <a:spcPts val="0"/>
              </a:spcBef>
              <a:spcAft>
                <a:spcPts val="0"/>
              </a:spcAft>
              <a:buClr>
                <a:srgbClr val="000000"/>
              </a:buClr>
              <a:buSzPts val="1200"/>
              <a:buFont typeface="Arial"/>
              <a:buNone/>
              <a:defRPr b="1" i="0" sz="1200" u="none" cap="none" strike="noStrike">
                <a:solidFill>
                  <a:schemeClr val="lt1"/>
                </a:solidFill>
                <a:latin typeface="Roboto Condensed"/>
                <a:ea typeface="Roboto Condensed"/>
                <a:cs typeface="Roboto Condensed"/>
                <a:sym typeface="Roboto Condensed"/>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2" name="Shape 142"/>
        <p:cNvGrpSpPr/>
        <p:nvPr/>
      </p:nvGrpSpPr>
      <p:grpSpPr>
        <a:xfrm>
          <a:off x="0" y="0"/>
          <a:ext cx="0" cy="0"/>
          <a:chOff x="0" y="0"/>
          <a:chExt cx="0" cy="0"/>
        </a:xfrm>
      </p:grpSpPr>
      <p:sp>
        <p:nvSpPr>
          <p:cNvPr id="143" name="Google Shape;143;p41"/>
          <p:cNvSpPr txBox="1"/>
          <p:nvPr>
            <p:ph type="title"/>
          </p:nvPr>
        </p:nvSpPr>
        <p:spPr>
          <a:xfrm>
            <a:off x="883375" y="683600"/>
            <a:ext cx="6426300" cy="3963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3400"/>
              <a:buFont typeface="Amatic SC"/>
              <a:buNone/>
              <a:defRPr b="1" i="0" sz="3400" u="none" cap="none" strike="noStrike">
                <a:solidFill>
                  <a:schemeClr val="dk1"/>
                </a:solidFill>
                <a:latin typeface="Amatic SC"/>
                <a:ea typeface="Amatic SC"/>
                <a:cs typeface="Amatic SC"/>
                <a:sym typeface="Amatic SC"/>
              </a:defRPr>
            </a:lvl1pPr>
            <a:lvl2pPr lvl="1" marR="0" rtl="0" algn="l">
              <a:lnSpc>
                <a:spcPct val="90000"/>
              </a:lnSpc>
              <a:spcBef>
                <a:spcPts val="0"/>
              </a:spcBef>
              <a:spcAft>
                <a:spcPts val="0"/>
              </a:spcAft>
              <a:buClr>
                <a:schemeClr val="dk1"/>
              </a:buClr>
              <a:buSzPts val="3400"/>
              <a:buFont typeface="Amatic SC"/>
              <a:buNone/>
              <a:defRPr b="1" i="0" sz="3400" u="none" cap="none" strike="noStrike">
                <a:solidFill>
                  <a:schemeClr val="dk1"/>
                </a:solidFill>
                <a:latin typeface="Amatic SC"/>
                <a:ea typeface="Amatic SC"/>
                <a:cs typeface="Amatic SC"/>
                <a:sym typeface="Amatic SC"/>
              </a:defRPr>
            </a:lvl2pPr>
            <a:lvl3pPr lvl="2" marR="0" rtl="0" algn="l">
              <a:lnSpc>
                <a:spcPct val="90000"/>
              </a:lnSpc>
              <a:spcBef>
                <a:spcPts val="0"/>
              </a:spcBef>
              <a:spcAft>
                <a:spcPts val="0"/>
              </a:spcAft>
              <a:buClr>
                <a:schemeClr val="dk1"/>
              </a:buClr>
              <a:buSzPts val="3400"/>
              <a:buFont typeface="Amatic SC"/>
              <a:buNone/>
              <a:defRPr b="1" i="0" sz="3400" u="none" cap="none" strike="noStrike">
                <a:solidFill>
                  <a:schemeClr val="dk1"/>
                </a:solidFill>
                <a:latin typeface="Amatic SC"/>
                <a:ea typeface="Amatic SC"/>
                <a:cs typeface="Amatic SC"/>
                <a:sym typeface="Amatic SC"/>
              </a:defRPr>
            </a:lvl3pPr>
            <a:lvl4pPr lvl="3" marR="0" rtl="0" algn="l">
              <a:lnSpc>
                <a:spcPct val="90000"/>
              </a:lnSpc>
              <a:spcBef>
                <a:spcPts val="0"/>
              </a:spcBef>
              <a:spcAft>
                <a:spcPts val="0"/>
              </a:spcAft>
              <a:buClr>
                <a:schemeClr val="dk1"/>
              </a:buClr>
              <a:buSzPts val="3400"/>
              <a:buFont typeface="Amatic SC"/>
              <a:buNone/>
              <a:defRPr b="1" i="0" sz="3400" u="none" cap="none" strike="noStrike">
                <a:solidFill>
                  <a:schemeClr val="dk1"/>
                </a:solidFill>
                <a:latin typeface="Amatic SC"/>
                <a:ea typeface="Amatic SC"/>
                <a:cs typeface="Amatic SC"/>
                <a:sym typeface="Amatic SC"/>
              </a:defRPr>
            </a:lvl4pPr>
            <a:lvl5pPr lvl="4" marR="0" rtl="0" algn="l">
              <a:lnSpc>
                <a:spcPct val="90000"/>
              </a:lnSpc>
              <a:spcBef>
                <a:spcPts val="0"/>
              </a:spcBef>
              <a:spcAft>
                <a:spcPts val="0"/>
              </a:spcAft>
              <a:buClr>
                <a:schemeClr val="dk1"/>
              </a:buClr>
              <a:buSzPts val="3400"/>
              <a:buFont typeface="Amatic SC"/>
              <a:buNone/>
              <a:defRPr b="1" i="0" sz="3400" u="none" cap="none" strike="noStrike">
                <a:solidFill>
                  <a:schemeClr val="dk1"/>
                </a:solidFill>
                <a:latin typeface="Amatic SC"/>
                <a:ea typeface="Amatic SC"/>
                <a:cs typeface="Amatic SC"/>
                <a:sym typeface="Amatic SC"/>
              </a:defRPr>
            </a:lvl5pPr>
            <a:lvl6pPr lvl="5" marR="0" rtl="0" algn="l">
              <a:lnSpc>
                <a:spcPct val="90000"/>
              </a:lnSpc>
              <a:spcBef>
                <a:spcPts val="0"/>
              </a:spcBef>
              <a:spcAft>
                <a:spcPts val="0"/>
              </a:spcAft>
              <a:buClr>
                <a:schemeClr val="dk1"/>
              </a:buClr>
              <a:buSzPts val="3400"/>
              <a:buFont typeface="Amatic SC"/>
              <a:buNone/>
              <a:defRPr b="1" i="0" sz="3400" u="none" cap="none" strike="noStrike">
                <a:solidFill>
                  <a:schemeClr val="dk1"/>
                </a:solidFill>
                <a:latin typeface="Amatic SC"/>
                <a:ea typeface="Amatic SC"/>
                <a:cs typeface="Amatic SC"/>
                <a:sym typeface="Amatic SC"/>
              </a:defRPr>
            </a:lvl6pPr>
            <a:lvl7pPr lvl="6" marR="0" rtl="0" algn="l">
              <a:lnSpc>
                <a:spcPct val="90000"/>
              </a:lnSpc>
              <a:spcBef>
                <a:spcPts val="0"/>
              </a:spcBef>
              <a:spcAft>
                <a:spcPts val="0"/>
              </a:spcAft>
              <a:buClr>
                <a:schemeClr val="dk1"/>
              </a:buClr>
              <a:buSzPts val="3400"/>
              <a:buFont typeface="Amatic SC"/>
              <a:buNone/>
              <a:defRPr b="1" i="0" sz="3400" u="none" cap="none" strike="noStrike">
                <a:solidFill>
                  <a:schemeClr val="dk1"/>
                </a:solidFill>
                <a:latin typeface="Amatic SC"/>
                <a:ea typeface="Amatic SC"/>
                <a:cs typeface="Amatic SC"/>
                <a:sym typeface="Amatic SC"/>
              </a:defRPr>
            </a:lvl7pPr>
            <a:lvl8pPr lvl="7" marR="0" rtl="0" algn="l">
              <a:lnSpc>
                <a:spcPct val="90000"/>
              </a:lnSpc>
              <a:spcBef>
                <a:spcPts val="0"/>
              </a:spcBef>
              <a:spcAft>
                <a:spcPts val="0"/>
              </a:spcAft>
              <a:buClr>
                <a:schemeClr val="dk1"/>
              </a:buClr>
              <a:buSzPts val="3400"/>
              <a:buFont typeface="Amatic SC"/>
              <a:buNone/>
              <a:defRPr b="1" i="0" sz="3400" u="none" cap="none" strike="noStrike">
                <a:solidFill>
                  <a:schemeClr val="dk1"/>
                </a:solidFill>
                <a:latin typeface="Amatic SC"/>
                <a:ea typeface="Amatic SC"/>
                <a:cs typeface="Amatic SC"/>
                <a:sym typeface="Amatic SC"/>
              </a:defRPr>
            </a:lvl8pPr>
            <a:lvl9pPr lvl="8" marR="0" rtl="0" algn="l">
              <a:lnSpc>
                <a:spcPct val="90000"/>
              </a:lnSpc>
              <a:spcBef>
                <a:spcPts val="0"/>
              </a:spcBef>
              <a:spcAft>
                <a:spcPts val="0"/>
              </a:spcAft>
              <a:buClr>
                <a:schemeClr val="dk1"/>
              </a:buClr>
              <a:buSzPts val="3400"/>
              <a:buFont typeface="Amatic SC"/>
              <a:buNone/>
              <a:defRPr b="1" i="0" sz="3400" u="none" cap="none" strike="noStrike">
                <a:solidFill>
                  <a:schemeClr val="dk1"/>
                </a:solidFill>
                <a:latin typeface="Amatic SC"/>
                <a:ea typeface="Amatic SC"/>
                <a:cs typeface="Amatic SC"/>
                <a:sym typeface="Amatic SC"/>
              </a:defRPr>
            </a:lvl9pPr>
          </a:lstStyle>
          <a:p/>
        </p:txBody>
      </p:sp>
      <p:sp>
        <p:nvSpPr>
          <p:cNvPr id="144" name="Google Shape;144;p41"/>
          <p:cNvSpPr txBox="1"/>
          <p:nvPr>
            <p:ph idx="1" type="body"/>
          </p:nvPr>
        </p:nvSpPr>
        <p:spPr>
          <a:xfrm>
            <a:off x="1188175" y="1506350"/>
            <a:ext cx="6426300" cy="2840400"/>
          </a:xfrm>
          <a:prstGeom prst="rect">
            <a:avLst/>
          </a:prstGeom>
          <a:noFill/>
          <a:ln>
            <a:noFill/>
          </a:ln>
        </p:spPr>
        <p:txBody>
          <a:bodyPr anchorCtr="0" anchor="t" bIns="0" lIns="0" spcFirstLastPara="1" rIns="0" wrap="square" tIns="0">
            <a:noAutofit/>
          </a:bodyPr>
          <a:lstStyle>
            <a:lvl1pPr indent="-368300" lvl="0" marL="457200" marR="0" rtl="0" algn="l">
              <a:lnSpc>
                <a:spcPct val="100000"/>
              </a:lnSpc>
              <a:spcBef>
                <a:spcPts val="0"/>
              </a:spcBef>
              <a:spcAft>
                <a:spcPts val="0"/>
              </a:spcAft>
              <a:buClr>
                <a:schemeClr val="accent1"/>
              </a:buClr>
              <a:buSzPts val="2200"/>
              <a:buFont typeface="Nunito"/>
              <a:buChar char="✗"/>
              <a:defRPr b="0" i="0" sz="2200" u="none" cap="none" strike="noStrike">
                <a:solidFill>
                  <a:schemeClr val="dk1"/>
                </a:solidFill>
                <a:latin typeface="Nunito"/>
                <a:ea typeface="Nunito"/>
                <a:cs typeface="Nunito"/>
                <a:sym typeface="Nunito"/>
              </a:defRPr>
            </a:lvl1pPr>
            <a:lvl2pPr indent="-368300" lvl="1" marL="914400" marR="0" rtl="0" algn="l">
              <a:lnSpc>
                <a:spcPct val="100000"/>
              </a:lnSpc>
              <a:spcBef>
                <a:spcPts val="1000"/>
              </a:spcBef>
              <a:spcAft>
                <a:spcPts val="0"/>
              </a:spcAft>
              <a:buClr>
                <a:schemeClr val="dk2"/>
              </a:buClr>
              <a:buSzPts val="2200"/>
              <a:buFont typeface="Nunito"/>
              <a:buChar char="✗"/>
              <a:defRPr b="0" i="0" sz="2200" u="none" cap="none" strike="noStrike">
                <a:solidFill>
                  <a:schemeClr val="dk1"/>
                </a:solidFill>
                <a:latin typeface="Nunito"/>
                <a:ea typeface="Nunito"/>
                <a:cs typeface="Nunito"/>
                <a:sym typeface="Nunito"/>
              </a:defRPr>
            </a:lvl2pPr>
            <a:lvl3pPr indent="-368300" lvl="2" marL="1371600" marR="0" rtl="0" algn="l">
              <a:lnSpc>
                <a:spcPct val="100000"/>
              </a:lnSpc>
              <a:spcBef>
                <a:spcPts val="1000"/>
              </a:spcBef>
              <a:spcAft>
                <a:spcPts val="0"/>
              </a:spcAft>
              <a:buClr>
                <a:schemeClr val="dk1"/>
              </a:buClr>
              <a:buSzPts val="2200"/>
              <a:buFont typeface="Nunito"/>
              <a:buChar char="■"/>
              <a:defRPr b="0" i="0" sz="2200" u="none" cap="none" strike="noStrike">
                <a:solidFill>
                  <a:schemeClr val="dk1"/>
                </a:solidFill>
                <a:latin typeface="Nunito"/>
                <a:ea typeface="Nunito"/>
                <a:cs typeface="Nunito"/>
                <a:sym typeface="Nunito"/>
              </a:defRPr>
            </a:lvl3pPr>
            <a:lvl4pPr indent="-368300" lvl="3" marL="1828800" marR="0" rtl="0" algn="l">
              <a:lnSpc>
                <a:spcPct val="100000"/>
              </a:lnSpc>
              <a:spcBef>
                <a:spcPts val="1000"/>
              </a:spcBef>
              <a:spcAft>
                <a:spcPts val="0"/>
              </a:spcAft>
              <a:buClr>
                <a:schemeClr val="dk1"/>
              </a:buClr>
              <a:buSzPts val="2200"/>
              <a:buFont typeface="Nunito"/>
              <a:buChar char="●"/>
              <a:defRPr b="0" i="0" sz="2200" u="none" cap="none" strike="noStrike">
                <a:solidFill>
                  <a:schemeClr val="dk1"/>
                </a:solidFill>
                <a:latin typeface="Nunito"/>
                <a:ea typeface="Nunito"/>
                <a:cs typeface="Nunito"/>
                <a:sym typeface="Nunito"/>
              </a:defRPr>
            </a:lvl4pPr>
            <a:lvl5pPr indent="-368300" lvl="4" marL="2286000" marR="0" rtl="0" algn="l">
              <a:lnSpc>
                <a:spcPct val="100000"/>
              </a:lnSpc>
              <a:spcBef>
                <a:spcPts val="1000"/>
              </a:spcBef>
              <a:spcAft>
                <a:spcPts val="0"/>
              </a:spcAft>
              <a:buClr>
                <a:schemeClr val="dk1"/>
              </a:buClr>
              <a:buSzPts val="2200"/>
              <a:buFont typeface="Nunito"/>
              <a:buChar char="○"/>
              <a:defRPr b="0" i="0" sz="2200" u="none" cap="none" strike="noStrike">
                <a:solidFill>
                  <a:schemeClr val="dk1"/>
                </a:solidFill>
                <a:latin typeface="Nunito"/>
                <a:ea typeface="Nunito"/>
                <a:cs typeface="Nunito"/>
                <a:sym typeface="Nunito"/>
              </a:defRPr>
            </a:lvl5pPr>
            <a:lvl6pPr indent="-368300" lvl="5" marL="2743200" marR="0" rtl="0" algn="l">
              <a:lnSpc>
                <a:spcPct val="100000"/>
              </a:lnSpc>
              <a:spcBef>
                <a:spcPts val="1000"/>
              </a:spcBef>
              <a:spcAft>
                <a:spcPts val="0"/>
              </a:spcAft>
              <a:buClr>
                <a:schemeClr val="dk1"/>
              </a:buClr>
              <a:buSzPts val="2200"/>
              <a:buFont typeface="Nunito"/>
              <a:buChar char="■"/>
              <a:defRPr b="0" i="0" sz="2200" u="none" cap="none" strike="noStrike">
                <a:solidFill>
                  <a:schemeClr val="dk1"/>
                </a:solidFill>
                <a:latin typeface="Nunito"/>
                <a:ea typeface="Nunito"/>
                <a:cs typeface="Nunito"/>
                <a:sym typeface="Nunito"/>
              </a:defRPr>
            </a:lvl6pPr>
            <a:lvl7pPr indent="-368300" lvl="6" marL="3200400" marR="0" rtl="0" algn="l">
              <a:lnSpc>
                <a:spcPct val="100000"/>
              </a:lnSpc>
              <a:spcBef>
                <a:spcPts val="1000"/>
              </a:spcBef>
              <a:spcAft>
                <a:spcPts val="0"/>
              </a:spcAft>
              <a:buClr>
                <a:schemeClr val="dk1"/>
              </a:buClr>
              <a:buSzPts val="2200"/>
              <a:buFont typeface="Nunito"/>
              <a:buChar char="●"/>
              <a:defRPr b="0" i="0" sz="2200" u="none" cap="none" strike="noStrike">
                <a:solidFill>
                  <a:schemeClr val="dk1"/>
                </a:solidFill>
                <a:latin typeface="Nunito"/>
                <a:ea typeface="Nunito"/>
                <a:cs typeface="Nunito"/>
                <a:sym typeface="Nunito"/>
              </a:defRPr>
            </a:lvl7pPr>
            <a:lvl8pPr indent="-368300" lvl="7" marL="3657600" marR="0" rtl="0" algn="l">
              <a:lnSpc>
                <a:spcPct val="100000"/>
              </a:lnSpc>
              <a:spcBef>
                <a:spcPts val="1000"/>
              </a:spcBef>
              <a:spcAft>
                <a:spcPts val="0"/>
              </a:spcAft>
              <a:buClr>
                <a:schemeClr val="dk1"/>
              </a:buClr>
              <a:buSzPts val="2200"/>
              <a:buFont typeface="Nunito"/>
              <a:buChar char="○"/>
              <a:defRPr b="0" i="0" sz="2200" u="none" cap="none" strike="noStrike">
                <a:solidFill>
                  <a:schemeClr val="dk1"/>
                </a:solidFill>
                <a:latin typeface="Nunito"/>
                <a:ea typeface="Nunito"/>
                <a:cs typeface="Nunito"/>
                <a:sym typeface="Nunito"/>
              </a:defRPr>
            </a:lvl8pPr>
            <a:lvl9pPr indent="-368300" lvl="8" marL="4114800" marR="0" rtl="0" algn="l">
              <a:lnSpc>
                <a:spcPct val="100000"/>
              </a:lnSpc>
              <a:spcBef>
                <a:spcPts val="1000"/>
              </a:spcBef>
              <a:spcAft>
                <a:spcPts val="1000"/>
              </a:spcAft>
              <a:buClr>
                <a:schemeClr val="dk1"/>
              </a:buClr>
              <a:buSzPts val="2200"/>
              <a:buFont typeface="Nunito"/>
              <a:buChar char="■"/>
              <a:defRPr b="0" i="0" sz="2200" u="none" cap="none" strike="noStrike">
                <a:solidFill>
                  <a:schemeClr val="dk1"/>
                </a:solidFill>
                <a:latin typeface="Nunito"/>
                <a:ea typeface="Nunito"/>
                <a:cs typeface="Nunito"/>
                <a:sym typeface="Nunito"/>
              </a:defRPr>
            </a:lvl9pPr>
          </a:lstStyle>
          <a:p/>
        </p:txBody>
      </p:sp>
      <p:sp>
        <p:nvSpPr>
          <p:cNvPr id="145" name="Google Shape;145;p41"/>
          <p:cNvSpPr txBox="1"/>
          <p:nvPr>
            <p:ph idx="12" type="sldNum"/>
          </p:nvPr>
        </p:nvSpPr>
        <p:spPr>
          <a:xfrm>
            <a:off x="8404375" y="4693376"/>
            <a:ext cx="548700" cy="300300"/>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1pPr>
            <a:lvl2pPr indent="0" lvl="1" marL="0" marR="0" rtl="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2pPr>
            <a:lvl3pPr indent="0" lvl="2" marL="0" marR="0" rtl="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3pPr>
            <a:lvl4pPr indent="0" lvl="3" marL="0" marR="0" rtl="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4pPr>
            <a:lvl5pPr indent="0" lvl="4" marL="0" marR="0" rtl="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5pPr>
            <a:lvl6pPr indent="0" lvl="5" marL="0" marR="0" rtl="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6pPr>
            <a:lvl7pPr indent="0" lvl="6" marL="0" marR="0" rtl="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7pPr>
            <a:lvl8pPr indent="0" lvl="7" marL="0" marR="0" rtl="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8pPr>
            <a:lvl9pPr indent="0" lvl="8" marL="0" marR="0" rtl="0" algn="r">
              <a:lnSpc>
                <a:spcPct val="100000"/>
              </a:lnSpc>
              <a:spcBef>
                <a:spcPts val="0"/>
              </a:spcBef>
              <a:spcAft>
                <a:spcPts val="0"/>
              </a:spcAft>
              <a:buClr>
                <a:srgbClr val="000000"/>
              </a:buClr>
              <a:buSzPts val="1500"/>
              <a:buFont typeface="Arial"/>
              <a:buNone/>
              <a:defRPr b="1" i="0" sz="1500" u="none" cap="none" strike="noStrike">
                <a:solidFill>
                  <a:srgbClr val="7F8B91"/>
                </a:solidFill>
                <a:latin typeface="Amatic SC"/>
                <a:ea typeface="Amatic SC"/>
                <a:cs typeface="Amatic SC"/>
                <a:sym typeface="Amatic SC"/>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17.png"/><Relationship Id="rId6"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1.png"/><Relationship Id="rId4" Type="http://schemas.openxmlformats.org/officeDocument/2006/relationships/image" Target="../media/image5.png"/><Relationship Id="rId5"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3.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6.png"/><Relationship Id="rId4" Type="http://schemas.openxmlformats.org/officeDocument/2006/relationships/image" Target="../media/image24.png"/><Relationship Id="rId5" Type="http://schemas.openxmlformats.org/officeDocument/2006/relationships/image" Target="../media/image2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 Id="rId3" Type="http://schemas.openxmlformats.org/officeDocument/2006/relationships/image" Target="../media/image2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9.pn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4.png"/><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1"/>
          <p:cNvSpPr txBox="1"/>
          <p:nvPr/>
        </p:nvSpPr>
        <p:spPr>
          <a:xfrm>
            <a:off x="384038" y="1213327"/>
            <a:ext cx="5730323" cy="2529923"/>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b="1" i="0" lang="en-US" sz="4400" u="none" cap="none" strike="noStrike">
                <a:solidFill>
                  <a:schemeClr val="lt1"/>
                </a:solidFill>
                <a:latin typeface="Arial"/>
                <a:ea typeface="Arial"/>
                <a:cs typeface="Arial"/>
                <a:sym typeface="Arial"/>
              </a:rPr>
              <a:t>BÀI 2: TẬP HỢP CÁC SỐ TỰ NHIÊN (3 Tiết)</a:t>
            </a:r>
            <a:endParaRPr b="1" i="0" sz="440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10"/>
          <p:cNvSpPr txBox="1"/>
          <p:nvPr>
            <p:ph idx="12" type="sldNum"/>
          </p:nvPr>
        </p:nvSpPr>
        <p:spPr>
          <a:xfrm>
            <a:off x="7618000" y="4636500"/>
            <a:ext cx="1487400" cy="315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30" name="Google Shape;430;p10"/>
          <p:cNvSpPr/>
          <p:nvPr/>
        </p:nvSpPr>
        <p:spPr>
          <a:xfrm>
            <a:off x="453616" y="487900"/>
            <a:ext cx="7985372" cy="2585806"/>
          </a:xfrm>
          <a:prstGeom prst="horizontalScroll">
            <a:avLst>
              <a:gd fmla="val 14566" name="adj"/>
            </a:avLst>
          </a:prstGeom>
          <a:gradFill>
            <a:gsLst>
              <a:gs pos="0">
                <a:srgbClr val="FFC074"/>
              </a:gs>
              <a:gs pos="35000">
                <a:srgbClr val="FFD29F"/>
              </a:gs>
              <a:gs pos="100000">
                <a:srgbClr val="FFEBD6"/>
              </a:gs>
            </a:gsLst>
            <a:lin ang="16200000" scaled="0"/>
          </a:gradFill>
          <a:ln cap="flat" cmpd="sng" w="9525">
            <a:solidFill>
              <a:srgbClr val="FF9500"/>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just">
              <a:lnSpc>
                <a:spcPct val="120000"/>
              </a:lnSpc>
              <a:spcBef>
                <a:spcPts val="0"/>
              </a:spcBef>
              <a:spcAft>
                <a:spcPts val="0"/>
              </a:spcAft>
              <a:buNone/>
            </a:pPr>
            <a:r>
              <a:rPr b="1" i="1" lang="en-US" sz="2400" u="sng" cap="none" strike="noStrike">
                <a:solidFill>
                  <a:schemeClr val="dk1"/>
                </a:solidFill>
                <a:latin typeface="Arial"/>
                <a:ea typeface="Arial"/>
                <a:cs typeface="Arial"/>
                <a:sym typeface="Arial"/>
              </a:rPr>
              <a:t>Luyện tập 3:</a:t>
            </a:r>
            <a:r>
              <a:rPr b="1" i="1" lang="en-US" sz="2400" u="none" cap="none" strike="noStrike">
                <a:solidFill>
                  <a:schemeClr val="dk1"/>
                </a:solidFill>
                <a:latin typeface="Arial"/>
                <a:ea typeface="Arial"/>
                <a:cs typeface="Arial"/>
                <a:sym typeface="Arial"/>
              </a:rPr>
              <a:t> </a:t>
            </a:r>
            <a:r>
              <a:rPr b="0" i="0" lang="en-US" sz="2400" u="none" cap="none" strike="noStrike">
                <a:solidFill>
                  <a:schemeClr val="dk1"/>
                </a:solidFill>
                <a:latin typeface="Arial"/>
                <a:ea typeface="Arial"/>
                <a:cs typeface="Arial"/>
                <a:sym typeface="Arial"/>
              </a:rPr>
              <a:t>Viết số sau:</a:t>
            </a:r>
            <a:endParaRPr/>
          </a:p>
          <a:p>
            <a:pPr indent="0" lvl="0" marL="0" marR="0" rtl="0" algn="ctr">
              <a:lnSpc>
                <a:spcPct val="120000"/>
              </a:lnSpc>
              <a:spcBef>
                <a:spcPts val="1200"/>
              </a:spcBef>
              <a:spcAft>
                <a:spcPts val="0"/>
              </a:spcAft>
              <a:buNone/>
            </a:pPr>
            <a:r>
              <a:rPr b="1" i="0" lang="en-US" sz="2400" u="none" cap="none" strike="noStrike">
                <a:solidFill>
                  <a:schemeClr val="dk1"/>
                </a:solidFill>
                <a:latin typeface="Arial"/>
                <a:ea typeface="Arial"/>
                <a:cs typeface="Arial"/>
                <a:sym typeface="Arial"/>
              </a:rPr>
              <a:t>Ba tỉ hai trăm năm mươi chín triệu sáu trăm ba mươi ba nghìn hai trăm mười bảy</a:t>
            </a:r>
            <a:endParaRPr b="1" i="0" sz="2400" u="none" cap="none" strike="noStrike">
              <a:solidFill>
                <a:schemeClr val="dk1"/>
              </a:solidFill>
              <a:latin typeface="Arial"/>
              <a:ea typeface="Arial"/>
              <a:cs typeface="Arial"/>
              <a:sym typeface="Arial"/>
            </a:endParaRPr>
          </a:p>
        </p:txBody>
      </p:sp>
      <p:sp>
        <p:nvSpPr>
          <p:cNvPr id="431" name="Google Shape;431;p10"/>
          <p:cNvSpPr txBox="1"/>
          <p:nvPr/>
        </p:nvSpPr>
        <p:spPr>
          <a:xfrm>
            <a:off x="3391397" y="3073706"/>
            <a:ext cx="186743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2400" u="sng" cap="none" strike="noStrike">
                <a:solidFill>
                  <a:srgbClr val="000000"/>
                </a:solidFill>
                <a:latin typeface="Arial"/>
                <a:ea typeface="Arial"/>
                <a:cs typeface="Arial"/>
                <a:sym typeface="Arial"/>
              </a:rPr>
              <a:t>Trả lời:</a:t>
            </a:r>
            <a:endParaRPr b="1" i="1" sz="2400" u="sng" cap="none" strike="noStrike">
              <a:solidFill>
                <a:srgbClr val="000000"/>
              </a:solidFill>
              <a:latin typeface="Arial"/>
              <a:ea typeface="Arial"/>
              <a:cs typeface="Arial"/>
              <a:sym typeface="Arial"/>
            </a:endParaRPr>
          </a:p>
        </p:txBody>
      </p:sp>
      <p:sp>
        <p:nvSpPr>
          <p:cNvPr id="432" name="Google Shape;432;p10"/>
          <p:cNvSpPr/>
          <p:nvPr/>
        </p:nvSpPr>
        <p:spPr>
          <a:xfrm>
            <a:off x="2265969" y="3888630"/>
            <a:ext cx="3732793"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2400" u="none" cap="none" strike="noStrike">
                <a:solidFill>
                  <a:srgbClr val="FF0000"/>
                </a:solidFill>
                <a:latin typeface="Arial"/>
                <a:ea typeface="Arial"/>
                <a:cs typeface="Arial"/>
                <a:sym typeface="Arial"/>
              </a:rPr>
              <a:t>3 259 633 217</a:t>
            </a:r>
            <a:endParaRPr b="1" i="0" sz="24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11"/>
          <p:cNvSpPr txBox="1"/>
          <p:nvPr>
            <p:ph idx="12" type="sldNum"/>
          </p:nvPr>
        </p:nvSpPr>
        <p:spPr>
          <a:xfrm>
            <a:off x="7618000" y="4636500"/>
            <a:ext cx="1487400" cy="315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38" name="Google Shape;438;p11"/>
          <p:cNvSpPr txBox="1"/>
          <p:nvPr/>
        </p:nvSpPr>
        <p:spPr>
          <a:xfrm>
            <a:off x="463525" y="0"/>
            <a:ext cx="2181600" cy="31362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0"/>
              <a:buFont typeface="Arial"/>
              <a:buNone/>
            </a:pPr>
            <a:r>
              <a:rPr b="1" i="0" lang="en-US" sz="12000" u="none" cap="none" strike="noStrike">
                <a:solidFill>
                  <a:srgbClr val="3F5378"/>
                </a:solidFill>
                <a:latin typeface="Arial"/>
                <a:ea typeface="Arial"/>
                <a:cs typeface="Arial"/>
                <a:sym typeface="Arial"/>
              </a:rPr>
              <a:t>II</a:t>
            </a:r>
            <a:endParaRPr b="1" i="0" sz="3000" u="none" cap="none" strike="noStrike">
              <a:solidFill>
                <a:srgbClr val="3F5378"/>
              </a:solidFill>
              <a:latin typeface="Arial"/>
              <a:ea typeface="Arial"/>
              <a:cs typeface="Arial"/>
              <a:sym typeface="Arial"/>
            </a:endParaRPr>
          </a:p>
        </p:txBody>
      </p:sp>
      <p:sp>
        <p:nvSpPr>
          <p:cNvPr id="439" name="Google Shape;439;p11"/>
          <p:cNvSpPr txBox="1"/>
          <p:nvPr/>
        </p:nvSpPr>
        <p:spPr>
          <a:xfrm>
            <a:off x="463525" y="2815637"/>
            <a:ext cx="3966694" cy="1998176"/>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4400" u="none" cap="none" strike="noStrike">
                <a:solidFill>
                  <a:schemeClr val="lt1"/>
                </a:solidFill>
                <a:latin typeface="Arial"/>
                <a:ea typeface="Arial"/>
                <a:cs typeface="Arial"/>
                <a:sym typeface="Arial"/>
              </a:rPr>
              <a:t>BIỂU DIỄN SỐ TỰ NHIÊN</a:t>
            </a:r>
            <a:endParaRPr b="1" i="0" sz="44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sp>
        <p:nvSpPr>
          <p:cNvPr id="444" name="Google Shape;444;p12"/>
          <p:cNvSpPr txBox="1"/>
          <p:nvPr>
            <p:ph idx="12" type="sldNum"/>
          </p:nvPr>
        </p:nvSpPr>
        <p:spPr>
          <a:xfrm>
            <a:off x="7618000" y="4636500"/>
            <a:ext cx="1487400" cy="315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grpSp>
        <p:nvGrpSpPr>
          <p:cNvPr id="445" name="Google Shape;445;p12"/>
          <p:cNvGrpSpPr/>
          <p:nvPr/>
        </p:nvGrpSpPr>
        <p:grpSpPr>
          <a:xfrm>
            <a:off x="167748" y="578318"/>
            <a:ext cx="309022" cy="376837"/>
            <a:chOff x="596350" y="929175"/>
            <a:chExt cx="407950" cy="497475"/>
          </a:xfrm>
        </p:grpSpPr>
        <p:sp>
          <p:nvSpPr>
            <p:cNvPr id="446" name="Google Shape;446;p12"/>
            <p:cNvSpPr/>
            <p:nvPr/>
          </p:nvSpPr>
          <p:spPr>
            <a:xfrm>
              <a:off x="596350" y="953550"/>
              <a:ext cx="387250" cy="473100"/>
            </a:xfrm>
            <a:custGeom>
              <a:rect b="b" l="l" r="r" t="t"/>
              <a:pathLst>
                <a:path extrusionOk="0" fill="none" h="18924" w="1549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12"/>
            <p:cNvSpPr/>
            <p:nvPr/>
          </p:nvSpPr>
          <p:spPr>
            <a:xfrm>
              <a:off x="626775" y="929175"/>
              <a:ext cx="377525" cy="462775"/>
            </a:xfrm>
            <a:custGeom>
              <a:rect b="b" l="l" r="r" t="t"/>
              <a:pathLst>
                <a:path extrusionOk="0" fill="none" h="18511" w="15101">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12"/>
            <p:cNvSpPr/>
            <p:nvPr/>
          </p:nvSpPr>
          <p:spPr>
            <a:xfrm>
              <a:off x="688900" y="1256150"/>
              <a:ext cx="133975" cy="25"/>
            </a:xfrm>
            <a:custGeom>
              <a:rect b="b" l="l" r="r" t="t"/>
              <a:pathLst>
                <a:path extrusionOk="0" fill="none" h="1" w="5359">
                  <a:moveTo>
                    <a:pt x="5358" y="0"/>
                  </a:moveTo>
                  <a:lnTo>
                    <a:pt x="0" y="0"/>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12"/>
            <p:cNvSpPr/>
            <p:nvPr/>
          </p:nvSpPr>
          <p:spPr>
            <a:xfrm>
              <a:off x="688900" y="1201350"/>
              <a:ext cx="255750" cy="25"/>
            </a:xfrm>
            <a:custGeom>
              <a:rect b="b" l="l" r="r" t="t"/>
              <a:pathLst>
                <a:path extrusionOk="0" fill="none" h="1" w="10230">
                  <a:moveTo>
                    <a:pt x="10229" y="1"/>
                  </a:moveTo>
                  <a:lnTo>
                    <a:pt x="0" y="1"/>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12"/>
            <p:cNvSpPr/>
            <p:nvPr/>
          </p:nvSpPr>
          <p:spPr>
            <a:xfrm>
              <a:off x="688900" y="1145950"/>
              <a:ext cx="255750" cy="25"/>
            </a:xfrm>
            <a:custGeom>
              <a:rect b="b" l="l" r="r" t="t"/>
              <a:pathLst>
                <a:path extrusionOk="0" fill="none" h="1" w="10230">
                  <a:moveTo>
                    <a:pt x="10229" y="0"/>
                  </a:moveTo>
                  <a:lnTo>
                    <a:pt x="0" y="0"/>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12"/>
            <p:cNvSpPr/>
            <p:nvPr/>
          </p:nvSpPr>
          <p:spPr>
            <a:xfrm>
              <a:off x="688900" y="1090525"/>
              <a:ext cx="255750" cy="25"/>
            </a:xfrm>
            <a:custGeom>
              <a:rect b="b" l="l" r="r" t="t"/>
              <a:pathLst>
                <a:path extrusionOk="0" fill="none" h="1" w="10230">
                  <a:moveTo>
                    <a:pt x="10229" y="1"/>
                  </a:moveTo>
                  <a:lnTo>
                    <a:pt x="0" y="1"/>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12"/>
            <p:cNvSpPr/>
            <p:nvPr/>
          </p:nvSpPr>
          <p:spPr>
            <a:xfrm>
              <a:off x="920250" y="929175"/>
              <a:ext cx="84050" cy="84050"/>
            </a:xfrm>
            <a:custGeom>
              <a:rect b="b" l="l" r="r" t="t"/>
              <a:pathLst>
                <a:path extrusionOk="0" fill="none" h="3362" w="3362">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3" name="Google Shape;453;p12"/>
          <p:cNvSpPr txBox="1"/>
          <p:nvPr/>
        </p:nvSpPr>
        <p:spPr>
          <a:xfrm>
            <a:off x="529941" y="514358"/>
            <a:ext cx="7469747"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chemeClr val="lt1"/>
                </a:solidFill>
                <a:latin typeface="Arial"/>
                <a:ea typeface="Arial"/>
                <a:cs typeface="Arial"/>
                <a:sym typeface="Arial"/>
              </a:rPr>
              <a:t>1. Biểu diễn số tự nhiên trên tia số</a:t>
            </a:r>
            <a:endParaRPr b="1" i="0" sz="2800" u="none" cap="none" strike="noStrike">
              <a:solidFill>
                <a:schemeClr val="lt1"/>
              </a:solidFill>
              <a:latin typeface="Arial"/>
              <a:ea typeface="Arial"/>
              <a:cs typeface="Arial"/>
              <a:sym typeface="Arial"/>
            </a:endParaRPr>
          </a:p>
        </p:txBody>
      </p:sp>
      <p:grpSp>
        <p:nvGrpSpPr>
          <p:cNvPr id="454" name="Google Shape;454;p12"/>
          <p:cNvGrpSpPr/>
          <p:nvPr/>
        </p:nvGrpSpPr>
        <p:grpSpPr>
          <a:xfrm>
            <a:off x="103693" y="1354401"/>
            <a:ext cx="8769888" cy="2597827"/>
            <a:chOff x="293683" y="1470312"/>
            <a:chExt cx="8438193" cy="2188895"/>
          </a:xfrm>
        </p:grpSpPr>
        <p:grpSp>
          <p:nvGrpSpPr>
            <p:cNvPr id="455" name="Google Shape;455;p12"/>
            <p:cNvGrpSpPr/>
            <p:nvPr/>
          </p:nvGrpSpPr>
          <p:grpSpPr>
            <a:xfrm>
              <a:off x="293683" y="1470312"/>
              <a:ext cx="8438193" cy="2188895"/>
              <a:chOff x="432476" y="1527606"/>
              <a:chExt cx="8564152" cy="2297989"/>
            </a:xfrm>
          </p:grpSpPr>
          <p:sp>
            <p:nvSpPr>
              <p:cNvPr id="456" name="Google Shape;456;p12"/>
              <p:cNvSpPr txBox="1"/>
              <p:nvPr/>
            </p:nvSpPr>
            <p:spPr>
              <a:xfrm>
                <a:off x="455404" y="1527606"/>
                <a:ext cx="8541224" cy="2297989"/>
              </a:xfrm>
              <a:prstGeom prst="rect">
                <a:avLst/>
              </a:prstGeom>
              <a:solidFill>
                <a:srgbClr val="CCFF99"/>
              </a:solidFill>
              <a:ln>
                <a:noFill/>
              </a:ln>
            </p:spPr>
            <p:txBody>
              <a:bodyPr anchorCtr="0" anchor="t" bIns="45700" lIns="91425" spcFirstLastPara="1" rIns="91425" wrap="square" tIns="45700">
                <a:spAutoFit/>
              </a:bodyPr>
              <a:lstStyle/>
              <a:p>
                <a:pPr indent="231775" lvl="0" marL="0" marR="0" rtl="0" algn="l">
                  <a:lnSpc>
                    <a:spcPct val="150000"/>
                  </a:lnSpc>
                  <a:spcBef>
                    <a:spcPts val="0"/>
                  </a:spcBef>
                  <a:spcAft>
                    <a:spcPts val="0"/>
                  </a:spcAft>
                  <a:buNone/>
                </a:pPr>
                <a:r>
                  <a:rPr b="0" i="0" lang="en-US" sz="2800" u="none" cap="none" strike="noStrike">
                    <a:solidFill>
                      <a:srgbClr val="000000"/>
                    </a:solidFill>
                    <a:latin typeface="Arial"/>
                    <a:ea typeface="Arial"/>
                    <a:cs typeface="Arial"/>
                    <a:sym typeface="Arial"/>
                  </a:rPr>
                  <a:t>  Các số tự nhiên được biểu diễn trên tia số. Mỗi số tự nhiên ứng với một điểm trên tia số.</a:t>
                </a:r>
                <a:endParaRPr/>
              </a:p>
              <a:p>
                <a:pPr indent="0" lvl="0" marL="0" marR="0" rtl="0" algn="l">
                  <a:lnSpc>
                    <a:spcPct val="150000"/>
                  </a:lnSpc>
                  <a:spcBef>
                    <a:spcPts val="0"/>
                  </a:spcBef>
                  <a:spcAft>
                    <a:spcPts val="0"/>
                  </a:spcAft>
                  <a:buNone/>
                </a:pPr>
                <a:r>
                  <a:t/>
                </a:r>
                <a:endParaRPr b="0" i="0" sz="28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t/>
                </a:r>
                <a:endParaRPr b="0" i="0" sz="2800" u="none" cap="none" strike="noStrike">
                  <a:solidFill>
                    <a:srgbClr val="000000"/>
                  </a:solidFill>
                  <a:latin typeface="Arial"/>
                  <a:ea typeface="Arial"/>
                  <a:cs typeface="Arial"/>
                  <a:sym typeface="Arial"/>
                </a:endParaRPr>
              </a:p>
            </p:txBody>
          </p:sp>
          <p:pic>
            <p:nvPicPr>
              <p:cNvPr id="457" name="Google Shape;457;p12"/>
              <p:cNvPicPr preferRelativeResize="0"/>
              <p:nvPr/>
            </p:nvPicPr>
            <p:blipFill rotWithShape="1">
              <a:blip r:embed="rId3">
                <a:alphaModFix/>
              </a:blip>
              <a:srcRect b="0" l="0" r="0" t="0"/>
              <a:stretch/>
            </p:blipFill>
            <p:spPr>
              <a:xfrm>
                <a:off x="432476" y="1560804"/>
                <a:ext cx="426878" cy="404411"/>
              </a:xfrm>
              <a:prstGeom prst="rect">
                <a:avLst/>
              </a:prstGeom>
              <a:noFill/>
              <a:ln>
                <a:noFill/>
              </a:ln>
            </p:spPr>
          </p:pic>
        </p:grpSp>
        <p:grpSp>
          <p:nvGrpSpPr>
            <p:cNvPr id="458" name="Google Shape;458;p12"/>
            <p:cNvGrpSpPr/>
            <p:nvPr/>
          </p:nvGrpSpPr>
          <p:grpSpPr>
            <a:xfrm>
              <a:off x="1410424" y="2919928"/>
              <a:ext cx="5252460" cy="501880"/>
              <a:chOff x="1680881" y="4312020"/>
              <a:chExt cx="5252460" cy="501880"/>
            </a:xfrm>
          </p:grpSpPr>
          <p:cxnSp>
            <p:nvCxnSpPr>
              <p:cNvPr id="459" name="Google Shape;459;p12"/>
              <p:cNvCxnSpPr/>
              <p:nvPr/>
            </p:nvCxnSpPr>
            <p:spPr>
              <a:xfrm>
                <a:off x="1812701" y="4397188"/>
                <a:ext cx="5120640" cy="0"/>
              </a:xfrm>
              <a:prstGeom prst="straightConnector1">
                <a:avLst/>
              </a:prstGeom>
              <a:noFill/>
              <a:ln cap="flat" cmpd="sng" w="28575">
                <a:solidFill>
                  <a:schemeClr val="dk1"/>
                </a:solidFill>
                <a:prstDash val="solid"/>
                <a:round/>
                <a:headEnd len="sm" w="sm" type="none"/>
                <a:tailEnd len="med" w="med" type="triangle"/>
              </a:ln>
            </p:spPr>
          </p:cxnSp>
          <p:cxnSp>
            <p:nvCxnSpPr>
              <p:cNvPr id="460" name="Google Shape;460;p12"/>
              <p:cNvCxnSpPr/>
              <p:nvPr/>
            </p:nvCxnSpPr>
            <p:spPr>
              <a:xfrm rot="10800000">
                <a:off x="2272553" y="4316505"/>
                <a:ext cx="0" cy="134471"/>
              </a:xfrm>
              <a:prstGeom prst="straightConnector1">
                <a:avLst/>
              </a:prstGeom>
              <a:noFill/>
              <a:ln cap="flat" cmpd="sng" w="9525">
                <a:solidFill>
                  <a:srgbClr val="3B5076"/>
                </a:solidFill>
                <a:prstDash val="solid"/>
                <a:round/>
                <a:headEnd len="sm" w="sm" type="none"/>
                <a:tailEnd len="sm" w="sm" type="none"/>
              </a:ln>
            </p:spPr>
          </p:cxnSp>
          <p:cxnSp>
            <p:nvCxnSpPr>
              <p:cNvPr id="461" name="Google Shape;461;p12"/>
              <p:cNvCxnSpPr/>
              <p:nvPr/>
            </p:nvCxnSpPr>
            <p:spPr>
              <a:xfrm rot="10800000">
                <a:off x="1819838" y="4334435"/>
                <a:ext cx="0" cy="134471"/>
              </a:xfrm>
              <a:prstGeom prst="straightConnector1">
                <a:avLst/>
              </a:prstGeom>
              <a:noFill/>
              <a:ln cap="flat" cmpd="sng" w="9525">
                <a:solidFill>
                  <a:srgbClr val="3B5076"/>
                </a:solidFill>
                <a:prstDash val="solid"/>
                <a:round/>
                <a:headEnd len="sm" w="sm" type="none"/>
                <a:tailEnd len="sm" w="sm" type="none"/>
              </a:ln>
            </p:spPr>
          </p:cxnSp>
          <p:cxnSp>
            <p:nvCxnSpPr>
              <p:cNvPr id="462" name="Google Shape;462;p12"/>
              <p:cNvCxnSpPr/>
              <p:nvPr/>
            </p:nvCxnSpPr>
            <p:spPr>
              <a:xfrm rot="10800000">
                <a:off x="2743200" y="4329952"/>
                <a:ext cx="0" cy="134471"/>
              </a:xfrm>
              <a:prstGeom prst="straightConnector1">
                <a:avLst/>
              </a:prstGeom>
              <a:noFill/>
              <a:ln cap="flat" cmpd="sng" w="9525">
                <a:solidFill>
                  <a:srgbClr val="3B5076"/>
                </a:solidFill>
                <a:prstDash val="solid"/>
                <a:round/>
                <a:headEnd len="sm" w="sm" type="none"/>
                <a:tailEnd len="sm" w="sm" type="none"/>
              </a:ln>
            </p:spPr>
          </p:cxnSp>
          <p:cxnSp>
            <p:nvCxnSpPr>
              <p:cNvPr id="463" name="Google Shape;463;p12"/>
              <p:cNvCxnSpPr/>
              <p:nvPr/>
            </p:nvCxnSpPr>
            <p:spPr>
              <a:xfrm rot="10800000">
                <a:off x="3191435" y="4316505"/>
                <a:ext cx="0" cy="134471"/>
              </a:xfrm>
              <a:prstGeom prst="straightConnector1">
                <a:avLst/>
              </a:prstGeom>
              <a:noFill/>
              <a:ln cap="flat" cmpd="sng" w="9525">
                <a:solidFill>
                  <a:srgbClr val="3B5076"/>
                </a:solidFill>
                <a:prstDash val="solid"/>
                <a:round/>
                <a:headEnd len="sm" w="sm" type="none"/>
                <a:tailEnd len="sm" w="sm" type="none"/>
              </a:ln>
            </p:spPr>
          </p:cxnSp>
          <p:cxnSp>
            <p:nvCxnSpPr>
              <p:cNvPr id="464" name="Google Shape;464;p12"/>
              <p:cNvCxnSpPr/>
              <p:nvPr/>
            </p:nvCxnSpPr>
            <p:spPr>
              <a:xfrm rot="10800000">
                <a:off x="3648635" y="4327426"/>
                <a:ext cx="0" cy="134471"/>
              </a:xfrm>
              <a:prstGeom prst="straightConnector1">
                <a:avLst/>
              </a:prstGeom>
              <a:noFill/>
              <a:ln cap="flat" cmpd="sng" w="9525">
                <a:solidFill>
                  <a:srgbClr val="3B5076"/>
                </a:solidFill>
                <a:prstDash val="solid"/>
                <a:round/>
                <a:headEnd len="sm" w="sm" type="none"/>
                <a:tailEnd len="sm" w="sm" type="none"/>
              </a:ln>
            </p:spPr>
          </p:cxnSp>
          <p:cxnSp>
            <p:nvCxnSpPr>
              <p:cNvPr id="465" name="Google Shape;465;p12"/>
              <p:cNvCxnSpPr/>
              <p:nvPr/>
            </p:nvCxnSpPr>
            <p:spPr>
              <a:xfrm rot="10800000">
                <a:off x="4096870" y="4316505"/>
                <a:ext cx="0" cy="134471"/>
              </a:xfrm>
              <a:prstGeom prst="straightConnector1">
                <a:avLst/>
              </a:prstGeom>
              <a:noFill/>
              <a:ln cap="flat" cmpd="sng" w="9525">
                <a:solidFill>
                  <a:srgbClr val="3B5076"/>
                </a:solidFill>
                <a:prstDash val="solid"/>
                <a:round/>
                <a:headEnd len="sm" w="sm" type="none"/>
                <a:tailEnd len="sm" w="sm" type="none"/>
              </a:ln>
            </p:spPr>
          </p:cxnSp>
          <p:cxnSp>
            <p:nvCxnSpPr>
              <p:cNvPr id="466" name="Google Shape;466;p12"/>
              <p:cNvCxnSpPr/>
              <p:nvPr/>
            </p:nvCxnSpPr>
            <p:spPr>
              <a:xfrm rot="10800000">
                <a:off x="4558552" y="4312022"/>
                <a:ext cx="0" cy="134471"/>
              </a:xfrm>
              <a:prstGeom prst="straightConnector1">
                <a:avLst/>
              </a:prstGeom>
              <a:noFill/>
              <a:ln cap="flat" cmpd="sng" w="9525">
                <a:solidFill>
                  <a:srgbClr val="3B5076"/>
                </a:solidFill>
                <a:prstDash val="solid"/>
                <a:round/>
                <a:headEnd len="sm" w="sm" type="none"/>
                <a:tailEnd len="sm" w="sm" type="none"/>
              </a:ln>
            </p:spPr>
          </p:cxnSp>
          <p:cxnSp>
            <p:nvCxnSpPr>
              <p:cNvPr id="467" name="Google Shape;467;p12"/>
              <p:cNvCxnSpPr/>
              <p:nvPr/>
            </p:nvCxnSpPr>
            <p:spPr>
              <a:xfrm rot="10800000">
                <a:off x="5015752" y="4316504"/>
                <a:ext cx="0" cy="134471"/>
              </a:xfrm>
              <a:prstGeom prst="straightConnector1">
                <a:avLst/>
              </a:prstGeom>
              <a:noFill/>
              <a:ln cap="flat" cmpd="sng" w="9525">
                <a:solidFill>
                  <a:srgbClr val="3B5076"/>
                </a:solidFill>
                <a:prstDash val="solid"/>
                <a:round/>
                <a:headEnd len="sm" w="sm" type="none"/>
                <a:tailEnd len="sm" w="sm" type="none"/>
              </a:ln>
            </p:spPr>
          </p:cxnSp>
          <p:cxnSp>
            <p:nvCxnSpPr>
              <p:cNvPr id="468" name="Google Shape;468;p12"/>
              <p:cNvCxnSpPr/>
              <p:nvPr/>
            </p:nvCxnSpPr>
            <p:spPr>
              <a:xfrm rot="10800000">
                <a:off x="5499846" y="4312020"/>
                <a:ext cx="0" cy="134471"/>
              </a:xfrm>
              <a:prstGeom prst="straightConnector1">
                <a:avLst/>
              </a:prstGeom>
              <a:noFill/>
              <a:ln cap="flat" cmpd="sng" w="9525">
                <a:solidFill>
                  <a:srgbClr val="3B5076"/>
                </a:solidFill>
                <a:prstDash val="solid"/>
                <a:round/>
                <a:headEnd len="sm" w="sm" type="none"/>
                <a:tailEnd len="sm" w="sm" type="none"/>
              </a:ln>
            </p:spPr>
          </p:cxnSp>
          <p:cxnSp>
            <p:nvCxnSpPr>
              <p:cNvPr id="469" name="Google Shape;469;p12"/>
              <p:cNvCxnSpPr/>
              <p:nvPr/>
            </p:nvCxnSpPr>
            <p:spPr>
              <a:xfrm rot="10800000">
                <a:off x="5939117" y="4320986"/>
                <a:ext cx="0" cy="134471"/>
              </a:xfrm>
              <a:prstGeom prst="straightConnector1">
                <a:avLst/>
              </a:prstGeom>
              <a:noFill/>
              <a:ln cap="flat" cmpd="sng" w="9525">
                <a:solidFill>
                  <a:srgbClr val="3B5076"/>
                </a:solidFill>
                <a:prstDash val="solid"/>
                <a:round/>
                <a:headEnd len="sm" w="sm" type="none"/>
                <a:tailEnd len="sm" w="sm" type="none"/>
              </a:ln>
            </p:spPr>
          </p:cxnSp>
          <p:cxnSp>
            <p:nvCxnSpPr>
              <p:cNvPr id="470" name="Google Shape;470;p12"/>
              <p:cNvCxnSpPr/>
              <p:nvPr/>
            </p:nvCxnSpPr>
            <p:spPr>
              <a:xfrm rot="10800000">
                <a:off x="6400798" y="4325469"/>
                <a:ext cx="0" cy="134471"/>
              </a:xfrm>
              <a:prstGeom prst="straightConnector1">
                <a:avLst/>
              </a:prstGeom>
              <a:noFill/>
              <a:ln cap="flat" cmpd="sng" w="9525">
                <a:solidFill>
                  <a:srgbClr val="3B5076"/>
                </a:solidFill>
                <a:prstDash val="solid"/>
                <a:round/>
                <a:headEnd len="sm" w="sm" type="none"/>
                <a:tailEnd len="sm" w="sm" type="none"/>
              </a:ln>
            </p:spPr>
          </p:cxnSp>
          <p:sp>
            <p:nvSpPr>
              <p:cNvPr id="471" name="Google Shape;471;p12"/>
              <p:cNvSpPr txBox="1"/>
              <p:nvPr/>
            </p:nvSpPr>
            <p:spPr>
              <a:xfrm>
                <a:off x="1680881" y="4446491"/>
                <a:ext cx="28687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0</a:t>
                </a:r>
                <a:endParaRPr b="0" i="0" sz="1600" u="none" cap="none" strike="noStrike">
                  <a:solidFill>
                    <a:srgbClr val="000000"/>
                  </a:solidFill>
                  <a:latin typeface="Arial"/>
                  <a:ea typeface="Arial"/>
                  <a:cs typeface="Arial"/>
                  <a:sym typeface="Arial"/>
                </a:endParaRPr>
              </a:p>
            </p:txBody>
          </p:sp>
          <p:sp>
            <p:nvSpPr>
              <p:cNvPr id="472" name="Google Shape;472;p12"/>
              <p:cNvSpPr txBox="1"/>
              <p:nvPr/>
            </p:nvSpPr>
            <p:spPr>
              <a:xfrm>
                <a:off x="3043515" y="4446491"/>
                <a:ext cx="28687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3</a:t>
                </a:r>
                <a:endParaRPr b="0" i="0" sz="1600" u="none" cap="none" strike="noStrike">
                  <a:solidFill>
                    <a:srgbClr val="000000"/>
                  </a:solidFill>
                  <a:latin typeface="Arial"/>
                  <a:ea typeface="Arial"/>
                  <a:cs typeface="Arial"/>
                  <a:sym typeface="Arial"/>
                </a:endParaRPr>
              </a:p>
            </p:txBody>
          </p:sp>
          <p:sp>
            <p:nvSpPr>
              <p:cNvPr id="473" name="Google Shape;473;p12"/>
              <p:cNvSpPr txBox="1"/>
              <p:nvPr/>
            </p:nvSpPr>
            <p:spPr>
              <a:xfrm>
                <a:off x="2129116" y="4446491"/>
                <a:ext cx="28687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1</a:t>
                </a:r>
                <a:endParaRPr b="0" i="0" sz="1600" u="none" cap="none" strike="noStrike">
                  <a:solidFill>
                    <a:srgbClr val="000000"/>
                  </a:solidFill>
                  <a:latin typeface="Arial"/>
                  <a:ea typeface="Arial"/>
                  <a:cs typeface="Arial"/>
                  <a:sym typeface="Arial"/>
                </a:endParaRPr>
              </a:p>
            </p:txBody>
          </p:sp>
          <p:sp>
            <p:nvSpPr>
              <p:cNvPr id="474" name="Google Shape;474;p12"/>
              <p:cNvSpPr txBox="1"/>
              <p:nvPr/>
            </p:nvSpPr>
            <p:spPr>
              <a:xfrm>
                <a:off x="2611207" y="4446491"/>
                <a:ext cx="28687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2</a:t>
                </a:r>
                <a:endParaRPr b="0" i="0" sz="1600" u="none" cap="none" strike="noStrike">
                  <a:solidFill>
                    <a:srgbClr val="000000"/>
                  </a:solidFill>
                  <a:latin typeface="Arial"/>
                  <a:ea typeface="Arial"/>
                  <a:cs typeface="Arial"/>
                  <a:sym typeface="Arial"/>
                </a:endParaRPr>
              </a:p>
            </p:txBody>
          </p:sp>
          <p:sp>
            <p:nvSpPr>
              <p:cNvPr id="475" name="Google Shape;475;p12"/>
              <p:cNvSpPr txBox="1"/>
              <p:nvPr/>
            </p:nvSpPr>
            <p:spPr>
              <a:xfrm>
                <a:off x="3520648" y="4461897"/>
                <a:ext cx="28687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4</a:t>
                </a:r>
                <a:endParaRPr b="0" i="0" sz="1600" u="none" cap="none" strike="noStrike">
                  <a:solidFill>
                    <a:srgbClr val="000000"/>
                  </a:solidFill>
                  <a:latin typeface="Arial"/>
                  <a:ea typeface="Arial"/>
                  <a:cs typeface="Arial"/>
                  <a:sym typeface="Arial"/>
                </a:endParaRPr>
              </a:p>
            </p:txBody>
          </p:sp>
          <p:sp>
            <p:nvSpPr>
              <p:cNvPr id="476" name="Google Shape;476;p12"/>
              <p:cNvSpPr txBox="1"/>
              <p:nvPr/>
            </p:nvSpPr>
            <p:spPr>
              <a:xfrm>
                <a:off x="3962398" y="4475346"/>
                <a:ext cx="28687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5</a:t>
                </a:r>
                <a:endParaRPr b="0" i="0" sz="1600" u="none" cap="none" strike="noStrike">
                  <a:solidFill>
                    <a:srgbClr val="000000"/>
                  </a:solidFill>
                  <a:latin typeface="Arial"/>
                  <a:ea typeface="Arial"/>
                  <a:cs typeface="Arial"/>
                  <a:sym typeface="Arial"/>
                </a:endParaRPr>
              </a:p>
            </p:txBody>
          </p:sp>
          <p:sp>
            <p:nvSpPr>
              <p:cNvPr id="477" name="Google Shape;477;p12"/>
              <p:cNvSpPr txBox="1"/>
              <p:nvPr/>
            </p:nvSpPr>
            <p:spPr>
              <a:xfrm>
                <a:off x="4419597" y="4446491"/>
                <a:ext cx="28687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6</a:t>
                </a:r>
                <a:endParaRPr b="0" i="0" sz="1600" u="none" cap="none" strike="noStrike">
                  <a:solidFill>
                    <a:srgbClr val="000000"/>
                  </a:solidFill>
                  <a:latin typeface="Arial"/>
                  <a:ea typeface="Arial"/>
                  <a:cs typeface="Arial"/>
                  <a:sym typeface="Arial"/>
                </a:endParaRPr>
              </a:p>
            </p:txBody>
          </p:sp>
          <p:sp>
            <p:nvSpPr>
              <p:cNvPr id="478" name="Google Shape;478;p12"/>
              <p:cNvSpPr txBox="1"/>
              <p:nvPr/>
            </p:nvSpPr>
            <p:spPr>
              <a:xfrm>
                <a:off x="4892483" y="4461897"/>
                <a:ext cx="28687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7</a:t>
                </a:r>
                <a:endParaRPr b="0" i="0" sz="1600" u="none" cap="none" strike="noStrike">
                  <a:solidFill>
                    <a:srgbClr val="000000"/>
                  </a:solidFill>
                  <a:latin typeface="Arial"/>
                  <a:ea typeface="Arial"/>
                  <a:cs typeface="Arial"/>
                  <a:sym typeface="Arial"/>
                </a:endParaRPr>
              </a:p>
            </p:txBody>
          </p:sp>
          <p:sp>
            <p:nvSpPr>
              <p:cNvPr id="479" name="Google Shape;479;p12"/>
              <p:cNvSpPr txBox="1"/>
              <p:nvPr/>
            </p:nvSpPr>
            <p:spPr>
              <a:xfrm>
                <a:off x="5378932" y="4439483"/>
                <a:ext cx="28687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8</a:t>
                </a:r>
                <a:endParaRPr b="0" i="0" sz="1600" u="none" cap="none" strike="noStrike">
                  <a:solidFill>
                    <a:srgbClr val="000000"/>
                  </a:solidFill>
                  <a:latin typeface="Arial"/>
                  <a:ea typeface="Arial"/>
                  <a:cs typeface="Arial"/>
                  <a:sym typeface="Arial"/>
                </a:endParaRPr>
              </a:p>
            </p:txBody>
          </p:sp>
          <p:sp>
            <p:nvSpPr>
              <p:cNvPr id="480" name="Google Shape;480;p12"/>
              <p:cNvSpPr txBox="1"/>
              <p:nvPr/>
            </p:nvSpPr>
            <p:spPr>
              <a:xfrm>
                <a:off x="5829408" y="4446491"/>
                <a:ext cx="28687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9</a:t>
                </a:r>
                <a:endParaRPr b="0" i="0" sz="1600" u="none" cap="none" strike="noStrike">
                  <a:solidFill>
                    <a:srgbClr val="000000"/>
                  </a:solidFill>
                  <a:latin typeface="Arial"/>
                  <a:ea typeface="Arial"/>
                  <a:cs typeface="Arial"/>
                  <a:sym typeface="Arial"/>
                </a:endParaRPr>
              </a:p>
            </p:txBody>
          </p:sp>
          <p:sp>
            <p:nvSpPr>
              <p:cNvPr id="481" name="Google Shape;481;p12"/>
              <p:cNvSpPr txBox="1"/>
              <p:nvPr/>
            </p:nvSpPr>
            <p:spPr>
              <a:xfrm>
                <a:off x="6270930" y="4455455"/>
                <a:ext cx="49540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rgbClr val="000000"/>
                    </a:solidFill>
                    <a:latin typeface="Arial"/>
                    <a:ea typeface="Arial"/>
                    <a:cs typeface="Arial"/>
                    <a:sym typeface="Arial"/>
                  </a:rPr>
                  <a:t>10</a:t>
                </a:r>
                <a:endParaRPr b="0" i="0" sz="1600" u="none" cap="none" strike="noStrike">
                  <a:solidFill>
                    <a:srgbClr val="000000"/>
                  </a:solidFill>
                  <a:latin typeface="Arial"/>
                  <a:ea typeface="Arial"/>
                  <a:cs typeface="Arial"/>
                  <a:sym typeface="Arial"/>
                </a:endParaRPr>
              </a:p>
            </p:txBody>
          </p:sp>
        </p:grpSp>
      </p:grpSp>
      <p:sp>
        <p:nvSpPr>
          <p:cNvPr id="482" name="Google Shape;482;p12"/>
          <p:cNvSpPr txBox="1"/>
          <p:nvPr/>
        </p:nvSpPr>
        <p:spPr>
          <a:xfrm>
            <a:off x="540827" y="4069724"/>
            <a:ext cx="2293438"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VD: Điểm 6, </a:t>
            </a:r>
            <a:endParaRPr b="0" i="0" sz="2800" u="none" cap="none" strike="noStrike">
              <a:solidFill>
                <a:srgbClr val="000000"/>
              </a:solidFill>
              <a:latin typeface="Arial"/>
              <a:ea typeface="Arial"/>
              <a:cs typeface="Arial"/>
              <a:sym typeface="Arial"/>
            </a:endParaRPr>
          </a:p>
        </p:txBody>
      </p:sp>
      <p:sp>
        <p:nvSpPr>
          <p:cNvPr id="483" name="Google Shape;483;p12"/>
          <p:cNvSpPr txBox="1"/>
          <p:nvPr/>
        </p:nvSpPr>
        <p:spPr>
          <a:xfrm>
            <a:off x="2643177" y="4069724"/>
            <a:ext cx="230804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Điểm 10</a:t>
            </a:r>
            <a:endParaRPr b="0" i="0" sz="2800" u="none" cap="none" strike="noStrike">
              <a:solidFill>
                <a:srgbClr val="000000"/>
              </a:solidFill>
              <a:latin typeface="Arial"/>
              <a:ea typeface="Arial"/>
              <a:cs typeface="Arial"/>
              <a:sym typeface="Arial"/>
            </a:endParaRPr>
          </a:p>
        </p:txBody>
      </p:sp>
      <p:sp>
        <p:nvSpPr>
          <p:cNvPr id="484" name="Google Shape;484;p12"/>
          <p:cNvSpPr/>
          <p:nvPr/>
        </p:nvSpPr>
        <p:spPr>
          <a:xfrm>
            <a:off x="4229362" y="3128874"/>
            <a:ext cx="91440" cy="91440"/>
          </a:xfrm>
          <a:prstGeom prst="ellipse">
            <a:avLst/>
          </a:prstGeom>
          <a:solidFill>
            <a:srgbClr val="FF0000"/>
          </a:solidFill>
          <a:ln cap="flat" cmpd="sng" w="25400">
            <a:solidFill>
              <a:srgbClr val="2D3C5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85" name="Google Shape;485;p12"/>
          <p:cNvSpPr/>
          <p:nvPr/>
        </p:nvSpPr>
        <p:spPr>
          <a:xfrm>
            <a:off x="6142697" y="3124220"/>
            <a:ext cx="91440" cy="92748"/>
          </a:xfrm>
          <a:prstGeom prst="ellipse">
            <a:avLst/>
          </a:prstGeom>
          <a:solidFill>
            <a:srgbClr val="FF0000"/>
          </a:solidFill>
          <a:ln cap="flat" cmpd="sng" w="25400">
            <a:solidFill>
              <a:srgbClr val="2D3C5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1000"/>
                                        <p:tgtEl>
                                          <p:spTgt spid="4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2"/>
                                        </p:tgtEl>
                                        <p:attrNameLst>
                                          <p:attrName>style.visibility</p:attrName>
                                        </p:attrNameLst>
                                      </p:cBhvr>
                                      <p:to>
                                        <p:strVal val="visible"/>
                                      </p:to>
                                    </p:set>
                                    <p:animEffect filter="fade" transition="in">
                                      <p:cBhvr>
                                        <p:cTn dur="500"/>
                                        <p:tgtEl>
                                          <p:spTgt spid="482"/>
                                        </p:tgtEl>
                                      </p:cBhvr>
                                    </p:animEffect>
                                  </p:childTnLst>
                                </p:cTn>
                              </p:par>
                              <p:par>
                                <p:cTn fill="hold" nodeType="withEffect" presetClass="entr" presetID="1" presetSubtype="0">
                                  <p:stCondLst>
                                    <p:cond delay="0"/>
                                  </p:stCondLst>
                                  <p:childTnLst>
                                    <p:set>
                                      <p:cBhvr>
                                        <p:cTn dur="1" fill="hold">
                                          <p:stCondLst>
                                            <p:cond delay="0"/>
                                          </p:stCondLst>
                                        </p:cTn>
                                        <p:tgtEl>
                                          <p:spTgt spid="48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3"/>
                                        </p:tgtEl>
                                        <p:attrNameLst>
                                          <p:attrName>style.visibility</p:attrName>
                                        </p:attrNameLst>
                                      </p:cBhvr>
                                      <p:to>
                                        <p:strVal val="visible"/>
                                      </p:to>
                                    </p:set>
                                    <p:animEffect filter="fade" transition="in">
                                      <p:cBhvr>
                                        <p:cTn dur="500"/>
                                        <p:tgtEl>
                                          <p:spTgt spid="483"/>
                                        </p:tgtEl>
                                      </p:cBhvr>
                                    </p:animEffect>
                                  </p:childTnLst>
                                </p:cTn>
                              </p:par>
                              <p:par>
                                <p:cTn fill="hold" nodeType="withEffect" presetClass="entr" presetID="1" presetSubtype="0">
                                  <p:stCondLst>
                                    <p:cond delay="0"/>
                                  </p:stCondLst>
                                  <p:childTnLst>
                                    <p:set>
                                      <p:cBhvr>
                                        <p:cTn dur="1" fill="hold">
                                          <p:stCondLst>
                                            <p:cond delay="0"/>
                                          </p:stCondLst>
                                        </p:cTn>
                                        <p:tgtEl>
                                          <p:spTgt spid="48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13"/>
          <p:cNvSpPr txBox="1"/>
          <p:nvPr>
            <p:ph idx="12" type="sldNum"/>
          </p:nvPr>
        </p:nvSpPr>
        <p:spPr>
          <a:xfrm>
            <a:off x="7618000" y="4636500"/>
            <a:ext cx="1487400" cy="315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grpSp>
        <p:nvGrpSpPr>
          <p:cNvPr id="491" name="Google Shape;491;p13"/>
          <p:cNvGrpSpPr/>
          <p:nvPr/>
        </p:nvGrpSpPr>
        <p:grpSpPr>
          <a:xfrm>
            <a:off x="21327" y="513629"/>
            <a:ext cx="309022" cy="384425"/>
            <a:chOff x="596350" y="929175"/>
            <a:chExt cx="407950" cy="497475"/>
          </a:xfrm>
        </p:grpSpPr>
        <p:sp>
          <p:nvSpPr>
            <p:cNvPr id="492" name="Google Shape;492;p13"/>
            <p:cNvSpPr/>
            <p:nvPr/>
          </p:nvSpPr>
          <p:spPr>
            <a:xfrm>
              <a:off x="596350" y="953550"/>
              <a:ext cx="387250" cy="473100"/>
            </a:xfrm>
            <a:custGeom>
              <a:rect b="b" l="l" r="r" t="t"/>
              <a:pathLst>
                <a:path extrusionOk="0" fill="none" h="18924" w="1549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 name="Google Shape;493;p13"/>
            <p:cNvSpPr/>
            <p:nvPr/>
          </p:nvSpPr>
          <p:spPr>
            <a:xfrm>
              <a:off x="626775" y="929175"/>
              <a:ext cx="377525" cy="462775"/>
            </a:xfrm>
            <a:custGeom>
              <a:rect b="b" l="l" r="r" t="t"/>
              <a:pathLst>
                <a:path extrusionOk="0" fill="none" h="18511" w="15101">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13"/>
            <p:cNvSpPr/>
            <p:nvPr/>
          </p:nvSpPr>
          <p:spPr>
            <a:xfrm>
              <a:off x="688900" y="1256150"/>
              <a:ext cx="133975" cy="25"/>
            </a:xfrm>
            <a:custGeom>
              <a:rect b="b" l="l" r="r" t="t"/>
              <a:pathLst>
                <a:path extrusionOk="0" fill="none" h="1" w="5359">
                  <a:moveTo>
                    <a:pt x="5358" y="0"/>
                  </a:moveTo>
                  <a:lnTo>
                    <a:pt x="0" y="0"/>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13"/>
            <p:cNvSpPr/>
            <p:nvPr/>
          </p:nvSpPr>
          <p:spPr>
            <a:xfrm>
              <a:off x="688900" y="1201350"/>
              <a:ext cx="255750" cy="25"/>
            </a:xfrm>
            <a:custGeom>
              <a:rect b="b" l="l" r="r" t="t"/>
              <a:pathLst>
                <a:path extrusionOk="0" fill="none" h="1" w="10230">
                  <a:moveTo>
                    <a:pt x="10229" y="1"/>
                  </a:moveTo>
                  <a:lnTo>
                    <a:pt x="0" y="1"/>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13"/>
            <p:cNvSpPr/>
            <p:nvPr/>
          </p:nvSpPr>
          <p:spPr>
            <a:xfrm>
              <a:off x="688900" y="1145950"/>
              <a:ext cx="255750" cy="25"/>
            </a:xfrm>
            <a:custGeom>
              <a:rect b="b" l="l" r="r" t="t"/>
              <a:pathLst>
                <a:path extrusionOk="0" fill="none" h="1" w="10230">
                  <a:moveTo>
                    <a:pt x="10229" y="0"/>
                  </a:moveTo>
                  <a:lnTo>
                    <a:pt x="0" y="0"/>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13"/>
            <p:cNvSpPr/>
            <p:nvPr/>
          </p:nvSpPr>
          <p:spPr>
            <a:xfrm>
              <a:off x="688900" y="1090525"/>
              <a:ext cx="255750" cy="25"/>
            </a:xfrm>
            <a:custGeom>
              <a:rect b="b" l="l" r="r" t="t"/>
              <a:pathLst>
                <a:path extrusionOk="0" fill="none" h="1" w="10230">
                  <a:moveTo>
                    <a:pt x="10229" y="1"/>
                  </a:moveTo>
                  <a:lnTo>
                    <a:pt x="0" y="1"/>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13"/>
            <p:cNvSpPr/>
            <p:nvPr/>
          </p:nvSpPr>
          <p:spPr>
            <a:xfrm>
              <a:off x="920250" y="929175"/>
              <a:ext cx="84050" cy="84050"/>
            </a:xfrm>
            <a:custGeom>
              <a:rect b="b" l="l" r="r" t="t"/>
              <a:pathLst>
                <a:path extrusionOk="0" fill="none" h="3362" w="3362">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99" name="Google Shape;499;p13"/>
          <p:cNvSpPr txBox="1"/>
          <p:nvPr/>
        </p:nvSpPr>
        <p:spPr>
          <a:xfrm>
            <a:off x="308377" y="431196"/>
            <a:ext cx="7469747"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chemeClr val="lt1"/>
                </a:solidFill>
                <a:latin typeface="Arial"/>
                <a:ea typeface="Arial"/>
                <a:cs typeface="Arial"/>
                <a:sym typeface="Arial"/>
              </a:rPr>
              <a:t>2. Cấu tạo thập phân của số tự nhiên</a:t>
            </a:r>
            <a:endParaRPr b="1" i="0" sz="2800" u="none" cap="none" strike="noStrike">
              <a:solidFill>
                <a:schemeClr val="lt1"/>
              </a:solidFill>
              <a:latin typeface="Arial"/>
              <a:ea typeface="Arial"/>
              <a:cs typeface="Arial"/>
              <a:sym typeface="Arial"/>
            </a:endParaRPr>
          </a:p>
        </p:txBody>
      </p:sp>
      <p:pic>
        <p:nvPicPr>
          <p:cNvPr id="500" name="Google Shape;500;p13"/>
          <p:cNvPicPr preferRelativeResize="0"/>
          <p:nvPr/>
        </p:nvPicPr>
        <p:blipFill rotWithShape="1">
          <a:blip r:embed="rId3">
            <a:alphaModFix/>
          </a:blip>
          <a:srcRect b="15733" l="-1" r="5896" t="0"/>
          <a:stretch/>
        </p:blipFill>
        <p:spPr>
          <a:xfrm>
            <a:off x="143281" y="1471076"/>
            <a:ext cx="745361" cy="344845"/>
          </a:xfrm>
          <a:prstGeom prst="rect">
            <a:avLst/>
          </a:prstGeom>
          <a:noFill/>
          <a:ln>
            <a:noFill/>
          </a:ln>
        </p:spPr>
      </p:pic>
      <p:sp>
        <p:nvSpPr>
          <p:cNvPr id="501" name="Google Shape;501;p13"/>
          <p:cNvSpPr txBox="1"/>
          <p:nvPr/>
        </p:nvSpPr>
        <p:spPr>
          <a:xfrm>
            <a:off x="1000082" y="1370497"/>
            <a:ext cx="4210898" cy="64633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2400" u="none" cap="none" strike="noStrike">
                <a:solidFill>
                  <a:srgbClr val="000000"/>
                </a:solidFill>
                <a:latin typeface="Arial"/>
                <a:ea typeface="Arial"/>
                <a:cs typeface="Arial"/>
                <a:sym typeface="Arial"/>
              </a:rPr>
              <a:t>Cho các số: 966; 953.</a:t>
            </a:r>
            <a:endParaRPr/>
          </a:p>
        </p:txBody>
      </p:sp>
      <p:sp>
        <p:nvSpPr>
          <p:cNvPr id="502" name="Google Shape;502;p13"/>
          <p:cNvSpPr/>
          <p:nvPr/>
        </p:nvSpPr>
        <p:spPr>
          <a:xfrm>
            <a:off x="349712" y="3943171"/>
            <a:ext cx="8079555" cy="1132618"/>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b="0" i="0" lang="en-US" sz="2400" u="none" cap="none" strike="noStrike">
                <a:solidFill>
                  <a:srgbClr val="000000"/>
                </a:solidFill>
                <a:latin typeface="Arial"/>
                <a:ea typeface="Arial"/>
                <a:cs typeface="Arial"/>
                <a:sym typeface="Arial"/>
              </a:rPr>
              <a:t>b) Viết số 953 thành tổng theo mẫu:</a:t>
            </a:r>
            <a:endParaRPr/>
          </a:p>
          <a:p>
            <a:pPr indent="0" lvl="0" marL="0" marR="0" rtl="0" algn="just">
              <a:lnSpc>
                <a:spcPct val="120000"/>
              </a:lnSpc>
              <a:spcBef>
                <a:spcPts val="1200"/>
              </a:spcBef>
              <a:spcAft>
                <a:spcPts val="0"/>
              </a:spcAft>
              <a:buNone/>
            </a:pPr>
            <a:r>
              <a:rPr b="0" i="0" lang="en-US" sz="2400" u="none" cap="none" strike="noStrike">
                <a:solidFill>
                  <a:srgbClr val="000000"/>
                </a:solidFill>
                <a:latin typeface="Arial"/>
                <a:ea typeface="Arial"/>
                <a:cs typeface="Arial"/>
                <a:sym typeface="Arial"/>
              </a:rPr>
              <a:t>966 = 900 + 60 + 6 = 9 × 100 +  6 × 10 + 6</a:t>
            </a:r>
            <a:endParaRPr b="0" i="0" sz="2400" u="none" cap="none" strike="noStrike">
              <a:solidFill>
                <a:srgbClr val="000000"/>
              </a:solidFill>
              <a:latin typeface="Arial"/>
              <a:ea typeface="Arial"/>
              <a:cs typeface="Arial"/>
              <a:sym typeface="Arial"/>
            </a:endParaRPr>
          </a:p>
        </p:txBody>
      </p:sp>
      <p:sp>
        <p:nvSpPr>
          <p:cNvPr id="503" name="Google Shape;503;p13"/>
          <p:cNvSpPr/>
          <p:nvPr/>
        </p:nvSpPr>
        <p:spPr>
          <a:xfrm>
            <a:off x="349712" y="2003378"/>
            <a:ext cx="8221286" cy="937949"/>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b="0" i="0" lang="en-US" sz="2400" u="none" cap="none" strike="noStrike">
                <a:solidFill>
                  <a:srgbClr val="000000"/>
                </a:solidFill>
                <a:latin typeface="Arial"/>
                <a:ea typeface="Arial"/>
                <a:cs typeface="Arial"/>
                <a:sym typeface="Arial"/>
              </a:rPr>
              <a:t>a) Xác định chữ số hàng đơn vị, hàng chục, hàng trăm của mỗi số trên.</a:t>
            </a:r>
            <a:endParaRPr/>
          </a:p>
        </p:txBody>
      </p:sp>
      <p:sp>
        <p:nvSpPr>
          <p:cNvPr id="504" name="Google Shape;504;p13"/>
          <p:cNvSpPr txBox="1"/>
          <p:nvPr/>
        </p:nvSpPr>
        <p:spPr>
          <a:xfrm>
            <a:off x="298515" y="1971347"/>
            <a:ext cx="8375769" cy="2019014"/>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b="0" i="0" lang="en-US" sz="2400" u="none" cap="none" strike="noStrike">
                <a:solidFill>
                  <a:schemeClr val="dk1"/>
                </a:solidFill>
                <a:latin typeface="Arial"/>
                <a:ea typeface="Arial"/>
                <a:cs typeface="Arial"/>
                <a:sym typeface="Arial"/>
              </a:rPr>
              <a:t>a) + 966 có chữ số </a:t>
            </a:r>
            <a:r>
              <a:rPr b="0" i="0" lang="en-US" sz="2400" u="none" cap="none" strike="noStrike">
                <a:solidFill>
                  <a:srgbClr val="FF0000"/>
                </a:solidFill>
                <a:latin typeface="Arial"/>
                <a:ea typeface="Arial"/>
                <a:cs typeface="Arial"/>
                <a:sym typeface="Arial"/>
              </a:rPr>
              <a:t>hàng trăm </a:t>
            </a:r>
            <a:r>
              <a:rPr b="0" i="0" lang="en-US" sz="2400" u="none" cap="none" strike="noStrike">
                <a:solidFill>
                  <a:schemeClr val="dk1"/>
                </a:solidFill>
                <a:latin typeface="Arial"/>
                <a:ea typeface="Arial"/>
                <a:cs typeface="Arial"/>
                <a:sym typeface="Arial"/>
              </a:rPr>
              <a:t>là</a:t>
            </a:r>
            <a:r>
              <a:rPr b="0" i="0" lang="en-US" sz="2400" u="none" cap="none" strike="noStrike">
                <a:solidFill>
                  <a:srgbClr val="FF0000"/>
                </a:solidFill>
                <a:latin typeface="Arial"/>
                <a:ea typeface="Arial"/>
                <a:cs typeface="Arial"/>
                <a:sym typeface="Arial"/>
              </a:rPr>
              <a:t> 9, </a:t>
            </a:r>
            <a:r>
              <a:rPr b="0" i="0" lang="en-US" sz="2400" u="none" cap="none" strike="noStrike">
                <a:solidFill>
                  <a:schemeClr val="dk1"/>
                </a:solidFill>
                <a:latin typeface="Arial"/>
                <a:ea typeface="Arial"/>
                <a:cs typeface="Arial"/>
                <a:sym typeface="Arial"/>
              </a:rPr>
              <a:t>chữ số </a:t>
            </a:r>
            <a:r>
              <a:rPr b="0" i="0" lang="en-US" sz="2400" u="none" cap="none" strike="noStrike">
                <a:solidFill>
                  <a:srgbClr val="FF0000"/>
                </a:solidFill>
                <a:latin typeface="Arial"/>
                <a:ea typeface="Arial"/>
                <a:cs typeface="Arial"/>
                <a:sym typeface="Arial"/>
              </a:rPr>
              <a:t>hàng chục </a:t>
            </a:r>
            <a:r>
              <a:rPr b="0" i="0" lang="en-US" sz="2400" u="none" cap="none" strike="noStrike">
                <a:solidFill>
                  <a:schemeClr val="dk1"/>
                </a:solidFill>
                <a:latin typeface="Arial"/>
                <a:ea typeface="Arial"/>
                <a:cs typeface="Arial"/>
                <a:sym typeface="Arial"/>
              </a:rPr>
              <a:t>là</a:t>
            </a:r>
            <a:r>
              <a:rPr b="0" i="0" lang="en-US" sz="2400" u="none" cap="none" strike="noStrike">
                <a:solidFill>
                  <a:srgbClr val="FF0000"/>
                </a:solidFill>
                <a:latin typeface="Arial"/>
                <a:ea typeface="Arial"/>
                <a:cs typeface="Arial"/>
                <a:sym typeface="Arial"/>
              </a:rPr>
              <a:t> 6 và </a:t>
            </a:r>
            <a:r>
              <a:rPr b="0" i="0" lang="en-US" sz="2400" u="none" cap="none" strike="noStrike">
                <a:solidFill>
                  <a:schemeClr val="dk1"/>
                </a:solidFill>
                <a:latin typeface="Arial"/>
                <a:ea typeface="Arial"/>
                <a:cs typeface="Arial"/>
                <a:sym typeface="Arial"/>
              </a:rPr>
              <a:t>chữ số hàng</a:t>
            </a:r>
            <a:r>
              <a:rPr b="0" i="0" lang="en-US" sz="2400" u="none" cap="none" strike="noStrike">
                <a:solidFill>
                  <a:srgbClr val="FF0000"/>
                </a:solidFill>
                <a:latin typeface="Arial"/>
                <a:ea typeface="Arial"/>
                <a:cs typeface="Arial"/>
                <a:sym typeface="Arial"/>
              </a:rPr>
              <a:t> đơn vị </a:t>
            </a:r>
            <a:r>
              <a:rPr b="0" i="0" lang="en-US" sz="2400" u="none" cap="none" strike="noStrike">
                <a:solidFill>
                  <a:schemeClr val="dk1"/>
                </a:solidFill>
                <a:latin typeface="Arial"/>
                <a:ea typeface="Arial"/>
                <a:cs typeface="Arial"/>
                <a:sym typeface="Arial"/>
              </a:rPr>
              <a:t>là</a:t>
            </a:r>
            <a:r>
              <a:rPr b="0" i="0" lang="en-US" sz="2400" u="none" cap="none" strike="noStrike">
                <a:solidFill>
                  <a:srgbClr val="FF0000"/>
                </a:solidFill>
                <a:latin typeface="Arial"/>
                <a:ea typeface="Arial"/>
                <a:cs typeface="Arial"/>
                <a:sym typeface="Arial"/>
              </a:rPr>
              <a:t> 6.</a:t>
            </a:r>
            <a:endParaRPr b="0" i="0" sz="2400" u="none" cap="none" strike="noStrike">
              <a:solidFill>
                <a:srgbClr val="FF0000"/>
              </a:solidFill>
              <a:latin typeface="Arial"/>
              <a:ea typeface="Arial"/>
              <a:cs typeface="Arial"/>
              <a:sym typeface="Arial"/>
            </a:endParaRPr>
          </a:p>
          <a:p>
            <a:pPr indent="0" lvl="0" marL="0" marR="0" rtl="0" algn="just">
              <a:lnSpc>
                <a:spcPct val="120000"/>
              </a:lnSpc>
              <a:spcBef>
                <a:spcPts val="1200"/>
              </a:spcBef>
              <a:spcAft>
                <a:spcPts val="0"/>
              </a:spcAft>
              <a:buNone/>
            </a:pPr>
            <a:r>
              <a:rPr b="0" i="0" lang="en-US" sz="2400" u="none" cap="none" strike="noStrike">
                <a:solidFill>
                  <a:schemeClr val="dk1"/>
                </a:solidFill>
                <a:latin typeface="Arial"/>
                <a:ea typeface="Arial"/>
                <a:cs typeface="Arial"/>
                <a:sym typeface="Arial"/>
              </a:rPr>
              <a:t>+ 953 có chữ số</a:t>
            </a:r>
            <a:r>
              <a:rPr b="0" i="0" lang="en-US" sz="2400" u="none" cap="none" strike="noStrike">
                <a:solidFill>
                  <a:srgbClr val="FF0000"/>
                </a:solidFill>
                <a:latin typeface="Arial"/>
                <a:ea typeface="Arial"/>
                <a:cs typeface="Arial"/>
                <a:sym typeface="Arial"/>
              </a:rPr>
              <a:t> hàng trăm </a:t>
            </a:r>
            <a:r>
              <a:rPr b="0" i="0" lang="en-US" sz="2400" u="none" cap="none" strike="noStrike">
                <a:solidFill>
                  <a:schemeClr val="dk1"/>
                </a:solidFill>
                <a:latin typeface="Arial"/>
                <a:ea typeface="Arial"/>
                <a:cs typeface="Arial"/>
                <a:sym typeface="Arial"/>
              </a:rPr>
              <a:t>là</a:t>
            </a:r>
            <a:r>
              <a:rPr b="0" i="0" lang="en-US" sz="2400" u="none" cap="none" strike="noStrike">
                <a:solidFill>
                  <a:srgbClr val="FF0000"/>
                </a:solidFill>
                <a:latin typeface="Arial"/>
                <a:ea typeface="Arial"/>
                <a:cs typeface="Arial"/>
                <a:sym typeface="Arial"/>
              </a:rPr>
              <a:t> 9, </a:t>
            </a:r>
            <a:r>
              <a:rPr b="0" i="0" lang="en-US" sz="2400" u="none" cap="none" strike="noStrike">
                <a:solidFill>
                  <a:schemeClr val="dk1"/>
                </a:solidFill>
                <a:latin typeface="Arial"/>
                <a:ea typeface="Arial"/>
                <a:cs typeface="Arial"/>
                <a:sym typeface="Arial"/>
              </a:rPr>
              <a:t>chữ số </a:t>
            </a:r>
            <a:r>
              <a:rPr b="0" i="0" lang="en-US" sz="2400" u="none" cap="none" strike="noStrike">
                <a:solidFill>
                  <a:srgbClr val="FF0000"/>
                </a:solidFill>
                <a:latin typeface="Arial"/>
                <a:ea typeface="Arial"/>
                <a:cs typeface="Arial"/>
                <a:sym typeface="Arial"/>
              </a:rPr>
              <a:t>hàng chục </a:t>
            </a:r>
            <a:r>
              <a:rPr b="0" i="0" lang="en-US" sz="2400" u="none" cap="none" strike="noStrike">
                <a:solidFill>
                  <a:schemeClr val="dk1"/>
                </a:solidFill>
                <a:latin typeface="Arial"/>
                <a:ea typeface="Arial"/>
                <a:cs typeface="Arial"/>
                <a:sym typeface="Arial"/>
              </a:rPr>
              <a:t>là</a:t>
            </a:r>
            <a:r>
              <a:rPr b="0" i="0" lang="en-US" sz="2400" u="none" cap="none" strike="noStrike">
                <a:solidFill>
                  <a:srgbClr val="FF0000"/>
                </a:solidFill>
                <a:latin typeface="Arial"/>
                <a:ea typeface="Arial"/>
                <a:cs typeface="Arial"/>
                <a:sym typeface="Arial"/>
              </a:rPr>
              <a:t> 5 </a:t>
            </a:r>
            <a:r>
              <a:rPr b="0" i="0" lang="en-US" sz="2400" u="none" cap="none" strike="noStrike">
                <a:solidFill>
                  <a:schemeClr val="dk1"/>
                </a:solidFill>
                <a:latin typeface="Arial"/>
                <a:ea typeface="Arial"/>
                <a:cs typeface="Arial"/>
                <a:sym typeface="Arial"/>
              </a:rPr>
              <a:t>và chữ số</a:t>
            </a:r>
            <a:r>
              <a:rPr b="0" i="0" lang="en-US" sz="2400" u="none" cap="none" strike="noStrike">
                <a:solidFill>
                  <a:srgbClr val="FF0000"/>
                </a:solidFill>
                <a:latin typeface="Arial"/>
                <a:ea typeface="Arial"/>
                <a:cs typeface="Arial"/>
                <a:sym typeface="Arial"/>
              </a:rPr>
              <a:t> hàng đơn vị </a:t>
            </a:r>
            <a:r>
              <a:rPr b="0" i="0" lang="en-US" sz="2400" u="none" cap="none" strike="noStrike">
                <a:solidFill>
                  <a:schemeClr val="dk1"/>
                </a:solidFill>
                <a:latin typeface="Arial"/>
                <a:ea typeface="Arial"/>
                <a:cs typeface="Arial"/>
                <a:sym typeface="Arial"/>
              </a:rPr>
              <a:t>là</a:t>
            </a:r>
            <a:r>
              <a:rPr b="0" i="0" lang="en-US" sz="2400" u="none" cap="none" strike="noStrike">
                <a:solidFill>
                  <a:srgbClr val="FF0000"/>
                </a:solidFill>
                <a:latin typeface="Arial"/>
                <a:ea typeface="Arial"/>
                <a:cs typeface="Arial"/>
                <a:sym typeface="Arial"/>
              </a:rPr>
              <a:t> 3.</a:t>
            </a:r>
            <a:endParaRPr b="0" i="0" sz="2400" u="none" cap="none" strike="noStrike">
              <a:solidFill>
                <a:srgbClr val="FF0000"/>
              </a:solidFill>
              <a:latin typeface="Arial"/>
              <a:ea typeface="Arial"/>
              <a:cs typeface="Arial"/>
              <a:sym typeface="Arial"/>
            </a:endParaRPr>
          </a:p>
        </p:txBody>
      </p:sp>
      <p:sp>
        <p:nvSpPr>
          <p:cNvPr id="505" name="Google Shape;505;p13"/>
          <p:cNvSpPr txBox="1"/>
          <p:nvPr/>
        </p:nvSpPr>
        <p:spPr>
          <a:xfrm>
            <a:off x="330349" y="4260450"/>
            <a:ext cx="6611518"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chemeClr val="dk1"/>
                </a:solidFill>
                <a:latin typeface="Arial"/>
                <a:ea typeface="Arial"/>
                <a:cs typeface="Arial"/>
                <a:sym typeface="Arial"/>
              </a:rPr>
              <a:t>b) </a:t>
            </a:r>
            <a:r>
              <a:rPr b="0" i="0" lang="en-US" sz="2400" u="none" cap="none" strike="noStrike">
                <a:solidFill>
                  <a:srgbClr val="FF0000"/>
                </a:solidFill>
                <a:latin typeface="Arial"/>
                <a:ea typeface="Arial"/>
                <a:cs typeface="Arial"/>
                <a:sym typeface="Arial"/>
              </a:rPr>
              <a:t>953 = 900 + 50 + 3 = 9 x 100 + 5 x 10 + 3.</a:t>
            </a:r>
            <a:endParaRPr b="0" i="0" sz="2400" u="none" cap="none" strike="noStrike">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503"/>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5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02"/>
                                        </p:tgtEl>
                                      </p:cBhvr>
                                    </p:animEffect>
                                    <p:set>
                                      <p:cBhvr>
                                        <p:cTn dur="1" fill="hold">
                                          <p:stCondLst>
                                            <p:cond delay="500"/>
                                          </p:stCondLst>
                                        </p:cTn>
                                        <p:tgtEl>
                                          <p:spTgt spid="50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05"/>
                                        </p:tgtEl>
                                        <p:attrNameLst>
                                          <p:attrName>style.visibility</p:attrName>
                                        </p:attrNameLst>
                                      </p:cBhvr>
                                      <p:to>
                                        <p:strVal val="visible"/>
                                      </p:to>
                                    </p:set>
                                    <p:animEffect filter="fade" transition="in">
                                      <p:cBhvr>
                                        <p:cTn dur="500"/>
                                        <p:tgtEl>
                                          <p:spTgt spid="5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14"/>
          <p:cNvSpPr txBox="1"/>
          <p:nvPr>
            <p:ph idx="12" type="sldNum"/>
          </p:nvPr>
        </p:nvSpPr>
        <p:spPr>
          <a:xfrm>
            <a:off x="7618000" y="4636500"/>
            <a:ext cx="1487400" cy="315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grpSp>
        <p:nvGrpSpPr>
          <p:cNvPr id="511" name="Google Shape;511;p14"/>
          <p:cNvGrpSpPr/>
          <p:nvPr/>
        </p:nvGrpSpPr>
        <p:grpSpPr>
          <a:xfrm>
            <a:off x="343459" y="990710"/>
            <a:ext cx="8569094" cy="3232568"/>
            <a:chOff x="455404" y="1527606"/>
            <a:chExt cx="8196600" cy="3371400"/>
          </a:xfrm>
        </p:grpSpPr>
        <p:sp>
          <p:nvSpPr>
            <p:cNvPr id="512" name="Google Shape;512;p14"/>
            <p:cNvSpPr txBox="1"/>
            <p:nvPr/>
          </p:nvSpPr>
          <p:spPr>
            <a:xfrm>
              <a:off x="455404" y="1527606"/>
              <a:ext cx="8196600" cy="3371400"/>
            </a:xfrm>
            <a:prstGeom prst="rect">
              <a:avLst/>
            </a:prstGeom>
            <a:solidFill>
              <a:srgbClr val="CCFF99"/>
            </a:solidFill>
            <a:ln>
              <a:noFill/>
            </a:ln>
          </p:spPr>
          <p:txBody>
            <a:bodyPr anchorCtr="0" anchor="t" bIns="45700" lIns="91425" spcFirstLastPara="1" rIns="91425" wrap="square" tIns="45700">
              <a:spAutoFit/>
            </a:bodyPr>
            <a:lstStyle/>
            <a:p>
              <a:pPr indent="461963" lvl="0" marL="0" marR="0" rtl="0" algn="just">
                <a:lnSpc>
                  <a:spcPct val="150000"/>
                </a:lnSpc>
                <a:spcBef>
                  <a:spcPts val="0"/>
                </a:spcBef>
                <a:spcAft>
                  <a:spcPts val="0"/>
                </a:spcAft>
                <a:buNone/>
              </a:pPr>
              <a:r>
                <a:rPr b="0" i="0" lang="en-US" sz="2400" u="none" cap="none" strike="noStrike">
                  <a:solidFill>
                    <a:srgbClr val="000000"/>
                  </a:solidFill>
                  <a:latin typeface="Arial"/>
                  <a:ea typeface="Arial"/>
                  <a:cs typeface="Arial"/>
                  <a:sym typeface="Arial"/>
                </a:rPr>
                <a:t> - Số tự nhiên được viết trong hệ thập phân bởi một, hai hay nhiều chữ số.</a:t>
              </a:r>
              <a:r>
                <a:rPr b="0" i="1" lang="en-US" sz="2400" u="none" cap="none" strike="noStrike">
                  <a:solidFill>
                    <a:srgbClr val="000000"/>
                  </a:solidFill>
                  <a:latin typeface="Arial"/>
                  <a:ea typeface="Arial"/>
                  <a:cs typeface="Arial"/>
                  <a:sym typeface="Arial"/>
                </a:rPr>
                <a:t> </a:t>
              </a:r>
              <a:r>
                <a:rPr b="0" i="0" lang="en-US" sz="2400" u="none" cap="none" strike="noStrike">
                  <a:solidFill>
                    <a:srgbClr val="000000"/>
                  </a:solidFill>
                  <a:latin typeface="Arial"/>
                  <a:ea typeface="Arial"/>
                  <a:cs typeface="Arial"/>
                  <a:sym typeface="Arial"/>
                </a:rPr>
                <a:t>Các chữ số được dùng là 0; 1; 2; 3; 4; 5; 6; 7; 8; 9. Khi một số gồm hai chữ số trở lên thì chữ số đầu tiên (tính từ trái s</a:t>
              </a:r>
              <a:r>
                <a:rPr lang="en-US" sz="2400"/>
                <a:t>a</a:t>
              </a:r>
              <a:r>
                <a:rPr b="0" i="0" lang="en-US" sz="2400" u="none" cap="none" strike="noStrike">
                  <a:solidFill>
                    <a:srgbClr val="000000"/>
                  </a:solidFill>
                  <a:latin typeface="Arial"/>
                  <a:ea typeface="Arial"/>
                  <a:cs typeface="Arial"/>
                  <a:sym typeface="Arial"/>
                </a:rPr>
                <a:t>ng phải) khác 0.</a:t>
              </a:r>
              <a:endParaRPr b="0" i="0" sz="2400" u="none" cap="none" strike="noStrike">
                <a:solidFill>
                  <a:srgbClr val="000000"/>
                </a:solidFill>
                <a:latin typeface="Arial"/>
                <a:ea typeface="Arial"/>
                <a:cs typeface="Arial"/>
                <a:sym typeface="Arial"/>
              </a:endParaRPr>
            </a:p>
            <a:p>
              <a:pPr indent="0" lvl="0" marL="0" marR="0" rtl="0" algn="just">
                <a:lnSpc>
                  <a:spcPct val="150000"/>
                </a:lnSpc>
                <a:spcBef>
                  <a:spcPts val="0"/>
                </a:spcBef>
                <a:spcAft>
                  <a:spcPts val="0"/>
                </a:spcAft>
                <a:buNone/>
              </a:pPr>
              <a:r>
                <a:rPr b="0" i="0" lang="en-US" sz="2400" u="none" cap="none" strike="noStrike">
                  <a:solidFill>
                    <a:srgbClr val="000000"/>
                  </a:solidFill>
                  <a:latin typeface="Arial"/>
                  <a:ea typeface="Arial"/>
                  <a:cs typeface="Arial"/>
                  <a:sym typeface="Arial"/>
                </a:rPr>
                <a:t>- Trong cách viết một số tự nhiên có nhiều chữ số, mỗi chữ số ở những vị trí khác nhau có giá trị khác nhau.</a:t>
              </a:r>
              <a:endParaRPr/>
            </a:p>
          </p:txBody>
        </p:sp>
        <p:pic>
          <p:nvPicPr>
            <p:cNvPr id="513" name="Google Shape;513;p14"/>
            <p:cNvPicPr preferRelativeResize="0"/>
            <p:nvPr/>
          </p:nvPicPr>
          <p:blipFill rotWithShape="1">
            <a:blip r:embed="rId3">
              <a:alphaModFix/>
            </a:blip>
            <a:srcRect b="0" l="0" r="0" t="0"/>
            <a:stretch/>
          </p:blipFill>
          <p:spPr>
            <a:xfrm>
              <a:off x="455404" y="1527606"/>
              <a:ext cx="608648" cy="576616"/>
            </a:xfrm>
            <a:prstGeom prst="rect">
              <a:avLst/>
            </a:prstGeom>
            <a:noFill/>
            <a:ln>
              <a:noFill/>
            </a:ln>
          </p:spPr>
        </p:pic>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7" name="Shape 517"/>
        <p:cNvGrpSpPr/>
        <p:nvPr/>
      </p:nvGrpSpPr>
      <p:grpSpPr>
        <a:xfrm>
          <a:off x="0" y="0"/>
          <a:ext cx="0" cy="0"/>
          <a:chOff x="0" y="0"/>
          <a:chExt cx="0" cy="0"/>
        </a:xfrm>
      </p:grpSpPr>
      <p:sp>
        <p:nvSpPr>
          <p:cNvPr id="518" name="Google Shape;518;p15"/>
          <p:cNvSpPr txBox="1"/>
          <p:nvPr>
            <p:ph idx="12" type="sldNum"/>
          </p:nvPr>
        </p:nvSpPr>
        <p:spPr>
          <a:xfrm>
            <a:off x="7618000" y="4636500"/>
            <a:ext cx="1487400" cy="315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519" name="Google Shape;519;p15"/>
          <p:cNvSpPr/>
          <p:nvPr/>
        </p:nvSpPr>
        <p:spPr>
          <a:xfrm>
            <a:off x="440825" y="2938022"/>
            <a:ext cx="8158731" cy="1698478"/>
          </a:xfrm>
          <a:prstGeom prst="rect">
            <a:avLst/>
          </a:prstGeom>
          <a:blipFill rotWithShape="1">
            <a:blip r:embed="rId3">
              <a:alphaModFix/>
            </a:blip>
            <a:stretch>
              <a:fillRect b="-7526" l="-1119" r="-1119"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20" name="Google Shape;520;p15"/>
          <p:cNvSpPr/>
          <p:nvPr/>
        </p:nvSpPr>
        <p:spPr>
          <a:xfrm>
            <a:off x="440825" y="1435661"/>
            <a:ext cx="8158731" cy="1144480"/>
          </a:xfrm>
          <a:prstGeom prst="rect">
            <a:avLst/>
          </a:prstGeom>
          <a:blipFill rotWithShape="1">
            <a:blip r:embed="rId4">
              <a:alphaModFix/>
            </a:blip>
            <a:stretch>
              <a:fillRect b="-12298" l="-1119" r="-1119"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21" name="Google Shape;521;p15"/>
          <p:cNvSpPr txBox="1"/>
          <p:nvPr/>
        </p:nvSpPr>
        <p:spPr>
          <a:xfrm>
            <a:off x="128790" y="702247"/>
            <a:ext cx="164849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2800" u="sng" cap="none" strike="noStrike">
                <a:solidFill>
                  <a:srgbClr val="000000"/>
                </a:solidFill>
                <a:latin typeface="Arial"/>
                <a:ea typeface="Arial"/>
                <a:cs typeface="Arial"/>
                <a:sym typeface="Arial"/>
              </a:rPr>
              <a:t>Lưu ý:</a:t>
            </a:r>
            <a:endParaRPr b="0" i="1" sz="2800" u="sng"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19"/>
                                        </p:tgtEl>
                                        <p:attrNameLst>
                                          <p:attrName>style.visibility</p:attrName>
                                        </p:attrNameLst>
                                      </p:cBhvr>
                                      <p:to>
                                        <p:strVal val="visible"/>
                                      </p:to>
                                    </p:set>
                                    <p:animEffect filter="fade" transition="in">
                                      <p:cBhvr>
                                        <p:cTn dur="500"/>
                                        <p:tgtEl>
                                          <p:spTgt spid="5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16"/>
          <p:cNvSpPr txBox="1"/>
          <p:nvPr>
            <p:ph idx="12" type="sldNum"/>
          </p:nvPr>
        </p:nvSpPr>
        <p:spPr>
          <a:xfrm>
            <a:off x="7618000" y="4636500"/>
            <a:ext cx="1487400" cy="315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527" name="Google Shape;527;p16"/>
          <p:cNvSpPr/>
          <p:nvPr/>
        </p:nvSpPr>
        <p:spPr>
          <a:xfrm>
            <a:off x="303137" y="537305"/>
            <a:ext cx="8444256" cy="2226395"/>
          </a:xfrm>
          <a:prstGeom prst="horizontalScroll">
            <a:avLst>
              <a:gd fmla="val 14566" name="adj"/>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28" name="Google Shape;528;p16"/>
          <p:cNvSpPr txBox="1"/>
          <p:nvPr/>
        </p:nvSpPr>
        <p:spPr>
          <a:xfrm>
            <a:off x="303137" y="2942771"/>
            <a:ext cx="186743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2400" u="sng" cap="none" strike="noStrike">
                <a:solidFill>
                  <a:srgbClr val="000000"/>
                </a:solidFill>
                <a:latin typeface="Arial"/>
                <a:ea typeface="Arial"/>
                <a:cs typeface="Arial"/>
                <a:sym typeface="Arial"/>
              </a:rPr>
              <a:t>Trả lời:</a:t>
            </a:r>
            <a:endParaRPr b="1" i="1" sz="2400" u="sng" cap="none" strike="noStrike">
              <a:solidFill>
                <a:srgbClr val="000000"/>
              </a:solidFill>
              <a:latin typeface="Arial"/>
              <a:ea typeface="Arial"/>
              <a:cs typeface="Arial"/>
              <a:sym typeface="Arial"/>
            </a:endParaRPr>
          </a:p>
        </p:txBody>
      </p:sp>
      <p:sp>
        <p:nvSpPr>
          <p:cNvPr id="529" name="Google Shape;529;p16"/>
          <p:cNvSpPr/>
          <p:nvPr/>
        </p:nvSpPr>
        <p:spPr>
          <a:xfrm>
            <a:off x="2170574" y="3288823"/>
            <a:ext cx="3635315" cy="469809"/>
          </a:xfrm>
          <a:prstGeom prst="rect">
            <a:avLst/>
          </a:prstGeom>
          <a:blipFill rotWithShape="1">
            <a:blip r:embed="rId4">
              <a:alphaModFix/>
            </a:blip>
            <a:stretch>
              <a:fillRect b="-29867" l="-502" r="0" t="-7791"/>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30" name="Google Shape;530;p16"/>
          <p:cNvSpPr/>
          <p:nvPr/>
        </p:nvSpPr>
        <p:spPr>
          <a:xfrm>
            <a:off x="2170574" y="3850338"/>
            <a:ext cx="3770591" cy="462434"/>
          </a:xfrm>
          <a:prstGeom prst="rect">
            <a:avLst/>
          </a:prstGeom>
          <a:blipFill rotWithShape="1">
            <a:blip r:embed="rId5">
              <a:alphaModFix/>
            </a:blip>
            <a:stretch>
              <a:fillRect b="-31998" l="-322" r="0" t="-933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531" name="Google Shape;531;p16"/>
          <p:cNvSpPr/>
          <p:nvPr/>
        </p:nvSpPr>
        <p:spPr>
          <a:xfrm>
            <a:off x="2170574" y="4435751"/>
            <a:ext cx="3770591" cy="462434"/>
          </a:xfrm>
          <a:prstGeom prst="rect">
            <a:avLst/>
          </a:prstGeom>
          <a:blipFill rotWithShape="1">
            <a:blip r:embed="rId6">
              <a:alphaModFix/>
            </a:blip>
            <a:stretch>
              <a:fillRect b="-30261" l="-322" r="0" t="-921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17"/>
          <p:cNvSpPr txBox="1"/>
          <p:nvPr>
            <p:ph idx="12" type="sldNum"/>
          </p:nvPr>
        </p:nvSpPr>
        <p:spPr>
          <a:xfrm>
            <a:off x="7618000" y="4636500"/>
            <a:ext cx="1487400" cy="315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grpSp>
        <p:nvGrpSpPr>
          <p:cNvPr id="537" name="Google Shape;537;p17"/>
          <p:cNvGrpSpPr/>
          <p:nvPr/>
        </p:nvGrpSpPr>
        <p:grpSpPr>
          <a:xfrm>
            <a:off x="293683" y="574116"/>
            <a:ext cx="309041" cy="403123"/>
            <a:chOff x="590250" y="244200"/>
            <a:chExt cx="407975" cy="532175"/>
          </a:xfrm>
        </p:grpSpPr>
        <p:sp>
          <p:nvSpPr>
            <p:cNvPr id="538" name="Google Shape;538;p17"/>
            <p:cNvSpPr/>
            <p:nvPr/>
          </p:nvSpPr>
          <p:spPr>
            <a:xfrm>
              <a:off x="623125" y="313625"/>
              <a:ext cx="375100" cy="462750"/>
            </a:xfrm>
            <a:custGeom>
              <a:rect b="b" l="l" r="r" t="t"/>
              <a:pathLst>
                <a:path extrusionOk="0" fill="none" h="18510" w="15004">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17"/>
            <p:cNvSpPr/>
            <p:nvPr/>
          </p:nvSpPr>
          <p:spPr>
            <a:xfrm>
              <a:off x="590250" y="269775"/>
              <a:ext cx="377525" cy="462775"/>
            </a:xfrm>
            <a:custGeom>
              <a:rect b="b" l="l" r="r" t="t"/>
              <a:pathLst>
                <a:path extrusionOk="0" fill="none" h="18511" w="15101">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17"/>
            <p:cNvSpPr/>
            <p:nvPr/>
          </p:nvSpPr>
          <p:spPr>
            <a:xfrm>
              <a:off x="796650" y="274025"/>
              <a:ext cx="45100" cy="45100"/>
            </a:xfrm>
            <a:custGeom>
              <a:rect b="b" l="l" r="r" t="t"/>
              <a:pathLst>
                <a:path extrusionOk="0" fill="none" h="1804" w="1804">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17"/>
            <p:cNvSpPr/>
            <p:nvPr/>
          </p:nvSpPr>
          <p:spPr>
            <a:xfrm>
              <a:off x="713850" y="274025"/>
              <a:ext cx="45075" cy="45100"/>
            </a:xfrm>
            <a:custGeom>
              <a:rect b="b" l="l" r="r" t="t"/>
              <a:pathLst>
                <a:path extrusionOk="0" fill="none" h="1804" w="1803">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17"/>
            <p:cNvSpPr/>
            <p:nvPr/>
          </p:nvSpPr>
          <p:spPr>
            <a:xfrm>
              <a:off x="631050" y="274025"/>
              <a:ext cx="45075" cy="45100"/>
            </a:xfrm>
            <a:custGeom>
              <a:rect b="b" l="l" r="r" t="t"/>
              <a:pathLst>
                <a:path extrusionOk="0" fill="none" h="1804" w="1803">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17"/>
            <p:cNvSpPr/>
            <p:nvPr/>
          </p:nvSpPr>
          <p:spPr>
            <a:xfrm>
              <a:off x="649925" y="590050"/>
              <a:ext cx="133975" cy="25"/>
            </a:xfrm>
            <a:custGeom>
              <a:rect b="b" l="l" r="r" t="t"/>
              <a:pathLst>
                <a:path extrusionOk="0" fill="none" h="1" w="5359">
                  <a:moveTo>
                    <a:pt x="5358" y="0"/>
                  </a:moveTo>
                  <a:lnTo>
                    <a:pt x="0" y="0"/>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17"/>
            <p:cNvSpPr/>
            <p:nvPr/>
          </p:nvSpPr>
          <p:spPr>
            <a:xfrm>
              <a:off x="649925" y="534625"/>
              <a:ext cx="255750" cy="25"/>
            </a:xfrm>
            <a:custGeom>
              <a:rect b="b" l="l" r="r" t="t"/>
              <a:pathLst>
                <a:path extrusionOk="0" fill="none" h="1" w="10230">
                  <a:moveTo>
                    <a:pt x="10229" y="1"/>
                  </a:moveTo>
                  <a:lnTo>
                    <a:pt x="0" y="1"/>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17"/>
            <p:cNvSpPr/>
            <p:nvPr/>
          </p:nvSpPr>
          <p:spPr>
            <a:xfrm>
              <a:off x="649925" y="479825"/>
              <a:ext cx="255750" cy="25"/>
            </a:xfrm>
            <a:custGeom>
              <a:rect b="b" l="l" r="r" t="t"/>
              <a:pathLst>
                <a:path extrusionOk="0" fill="none" h="1" w="10230">
                  <a:moveTo>
                    <a:pt x="10229" y="1"/>
                  </a:moveTo>
                  <a:lnTo>
                    <a:pt x="0" y="1"/>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17"/>
            <p:cNvSpPr/>
            <p:nvPr/>
          </p:nvSpPr>
          <p:spPr>
            <a:xfrm>
              <a:off x="649925" y="424425"/>
              <a:ext cx="255750" cy="25"/>
            </a:xfrm>
            <a:custGeom>
              <a:rect b="b" l="l" r="r" t="t"/>
              <a:pathLst>
                <a:path extrusionOk="0" fill="none" h="1" w="10230">
                  <a:moveTo>
                    <a:pt x="10229" y="1"/>
                  </a:moveTo>
                  <a:lnTo>
                    <a:pt x="0" y="1"/>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17"/>
            <p:cNvSpPr/>
            <p:nvPr/>
          </p:nvSpPr>
          <p:spPr>
            <a:xfrm>
              <a:off x="879475" y="274025"/>
              <a:ext cx="45075" cy="45100"/>
            </a:xfrm>
            <a:custGeom>
              <a:rect b="b" l="l" r="r" t="t"/>
              <a:pathLst>
                <a:path extrusionOk="0" fill="none" h="1804" w="1803">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17"/>
            <p:cNvSpPr/>
            <p:nvPr/>
          </p:nvSpPr>
          <p:spPr>
            <a:xfrm>
              <a:off x="654800" y="244200"/>
              <a:ext cx="25" cy="51175"/>
            </a:xfrm>
            <a:custGeom>
              <a:rect b="b" l="l" r="r" t="t"/>
              <a:pathLst>
                <a:path extrusionOk="0" fill="none" h="2047" w="1">
                  <a:moveTo>
                    <a:pt x="0" y="1"/>
                  </a:moveTo>
                  <a:lnTo>
                    <a:pt x="0" y="2046"/>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17"/>
            <p:cNvSpPr/>
            <p:nvPr/>
          </p:nvSpPr>
          <p:spPr>
            <a:xfrm>
              <a:off x="737600" y="244200"/>
              <a:ext cx="25" cy="51175"/>
            </a:xfrm>
            <a:custGeom>
              <a:rect b="b" l="l" r="r" t="t"/>
              <a:pathLst>
                <a:path extrusionOk="0" fill="none" h="2047" w="1">
                  <a:moveTo>
                    <a:pt x="1" y="1"/>
                  </a:moveTo>
                  <a:lnTo>
                    <a:pt x="1" y="2046"/>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17"/>
            <p:cNvSpPr/>
            <p:nvPr/>
          </p:nvSpPr>
          <p:spPr>
            <a:xfrm>
              <a:off x="820400" y="244200"/>
              <a:ext cx="25" cy="51175"/>
            </a:xfrm>
            <a:custGeom>
              <a:rect b="b" l="l" r="r" t="t"/>
              <a:pathLst>
                <a:path extrusionOk="0" fill="none" h="2047" w="1">
                  <a:moveTo>
                    <a:pt x="1" y="1"/>
                  </a:moveTo>
                  <a:lnTo>
                    <a:pt x="1" y="2046"/>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17"/>
            <p:cNvSpPr/>
            <p:nvPr/>
          </p:nvSpPr>
          <p:spPr>
            <a:xfrm>
              <a:off x="903225" y="244200"/>
              <a:ext cx="25" cy="51175"/>
            </a:xfrm>
            <a:custGeom>
              <a:rect b="b" l="l" r="r" t="t"/>
              <a:pathLst>
                <a:path extrusionOk="0" fill="none" h="2047" w="1">
                  <a:moveTo>
                    <a:pt x="0" y="1"/>
                  </a:moveTo>
                  <a:lnTo>
                    <a:pt x="0" y="2046"/>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52" name="Google Shape;552;p17"/>
          <p:cNvSpPr txBox="1"/>
          <p:nvPr/>
        </p:nvSpPr>
        <p:spPr>
          <a:xfrm>
            <a:off x="948761" y="460214"/>
            <a:ext cx="6466433"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chemeClr val="lt1"/>
                </a:solidFill>
                <a:latin typeface="Arial"/>
                <a:ea typeface="Arial"/>
                <a:cs typeface="Arial"/>
                <a:sym typeface="Arial"/>
              </a:rPr>
              <a:t>3. Số La Mã</a:t>
            </a:r>
            <a:endParaRPr b="1" i="0" sz="3200" u="none" cap="none" strike="noStrike">
              <a:solidFill>
                <a:schemeClr val="lt1"/>
              </a:solidFill>
              <a:latin typeface="Arial"/>
              <a:ea typeface="Arial"/>
              <a:cs typeface="Arial"/>
              <a:sym typeface="Arial"/>
            </a:endParaRPr>
          </a:p>
        </p:txBody>
      </p:sp>
      <p:pic>
        <p:nvPicPr>
          <p:cNvPr id="553" name="Google Shape;553;p17"/>
          <p:cNvPicPr preferRelativeResize="0"/>
          <p:nvPr/>
        </p:nvPicPr>
        <p:blipFill rotWithShape="1">
          <a:blip r:embed="rId3">
            <a:alphaModFix/>
          </a:blip>
          <a:srcRect b="0" l="0" r="0" t="0"/>
          <a:stretch/>
        </p:blipFill>
        <p:spPr>
          <a:xfrm>
            <a:off x="651033" y="1377568"/>
            <a:ext cx="832361" cy="464202"/>
          </a:xfrm>
          <a:prstGeom prst="rect">
            <a:avLst/>
          </a:prstGeom>
          <a:noFill/>
          <a:ln>
            <a:noFill/>
          </a:ln>
        </p:spPr>
      </p:pic>
      <p:sp>
        <p:nvSpPr>
          <p:cNvPr id="554" name="Google Shape;554;p17"/>
          <p:cNvSpPr txBox="1"/>
          <p:nvPr/>
        </p:nvSpPr>
        <p:spPr>
          <a:xfrm>
            <a:off x="1642706" y="1377568"/>
            <a:ext cx="565962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Quan sát đồng hồ ở hình bên:</a:t>
            </a:r>
            <a:endParaRPr b="0" i="0" sz="2800" u="none" cap="none" strike="noStrike">
              <a:solidFill>
                <a:srgbClr val="000000"/>
              </a:solidFill>
              <a:latin typeface="Arial"/>
              <a:ea typeface="Arial"/>
              <a:cs typeface="Arial"/>
              <a:sym typeface="Arial"/>
            </a:endParaRPr>
          </a:p>
        </p:txBody>
      </p:sp>
      <p:sp>
        <p:nvSpPr>
          <p:cNvPr id="555" name="Google Shape;555;p17"/>
          <p:cNvSpPr txBox="1"/>
          <p:nvPr/>
        </p:nvSpPr>
        <p:spPr>
          <a:xfrm>
            <a:off x="860359" y="2105218"/>
            <a:ext cx="6441967"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a) Đọc các số ghi trên mặt đồng hồ;</a:t>
            </a:r>
            <a:endParaRPr b="0" i="0" sz="2800" u="none" cap="none" strike="noStrike">
              <a:solidFill>
                <a:srgbClr val="000000"/>
              </a:solidFill>
              <a:latin typeface="Arial"/>
              <a:ea typeface="Arial"/>
              <a:cs typeface="Arial"/>
              <a:sym typeface="Arial"/>
            </a:endParaRPr>
          </a:p>
        </p:txBody>
      </p:sp>
      <p:sp>
        <p:nvSpPr>
          <p:cNvPr id="556" name="Google Shape;556;p17"/>
          <p:cNvSpPr txBox="1"/>
          <p:nvPr/>
        </p:nvSpPr>
        <p:spPr>
          <a:xfrm>
            <a:off x="1439342" y="3744016"/>
            <a:ext cx="6441967"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b) Cho biết đồng hồ chỉ mấy giờ.</a:t>
            </a:r>
            <a:endParaRPr b="0" i="0" sz="2800" u="none" cap="none" strike="noStrike">
              <a:solidFill>
                <a:srgbClr val="000000"/>
              </a:solidFill>
              <a:latin typeface="Arial"/>
              <a:ea typeface="Arial"/>
              <a:cs typeface="Arial"/>
              <a:sym typeface="Arial"/>
            </a:endParaRPr>
          </a:p>
        </p:txBody>
      </p:sp>
      <p:pic>
        <p:nvPicPr>
          <p:cNvPr descr="School Students Education - Free image on Pixabay" id="557" name="Google Shape;557;p17"/>
          <p:cNvPicPr preferRelativeResize="0"/>
          <p:nvPr/>
        </p:nvPicPr>
        <p:blipFill rotWithShape="1">
          <a:blip r:embed="rId4">
            <a:alphaModFix/>
          </a:blip>
          <a:srcRect b="0" l="0" r="0" t="0"/>
          <a:stretch/>
        </p:blipFill>
        <p:spPr>
          <a:xfrm>
            <a:off x="7605" y="3864272"/>
            <a:ext cx="1431737" cy="1197960"/>
          </a:xfrm>
          <a:prstGeom prst="rect">
            <a:avLst/>
          </a:prstGeom>
          <a:noFill/>
          <a:ln>
            <a:noFill/>
          </a:ln>
        </p:spPr>
      </p:pic>
      <p:sp>
        <p:nvSpPr>
          <p:cNvPr id="558" name="Google Shape;558;p17"/>
          <p:cNvSpPr txBox="1"/>
          <p:nvPr/>
        </p:nvSpPr>
        <p:spPr>
          <a:xfrm>
            <a:off x="884927" y="2633932"/>
            <a:ext cx="7217715" cy="1033745"/>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None/>
            </a:pPr>
            <a:r>
              <a:rPr b="0" i="0" lang="en-US" sz="2800" u="none" cap="none" strike="noStrike">
                <a:solidFill>
                  <a:srgbClr val="FF0000"/>
                </a:solidFill>
                <a:latin typeface="Arial"/>
                <a:ea typeface="Arial"/>
                <a:cs typeface="Arial"/>
                <a:sym typeface="Arial"/>
              </a:rPr>
              <a:t>Các số ghi trên mặt đồng hồ: 1; 2; 3; 4; 5; 6; 7; 8; 9; 10; 11; 12.</a:t>
            </a:r>
            <a:endParaRPr b="0" i="0" sz="2800" u="none" cap="none" strike="noStrike">
              <a:solidFill>
                <a:srgbClr val="FF0000"/>
              </a:solidFill>
              <a:latin typeface="Arial"/>
              <a:ea typeface="Arial"/>
              <a:cs typeface="Arial"/>
              <a:sym typeface="Arial"/>
            </a:endParaRPr>
          </a:p>
        </p:txBody>
      </p:sp>
      <p:sp>
        <p:nvSpPr>
          <p:cNvPr id="559" name="Google Shape;559;p17"/>
          <p:cNvSpPr txBox="1"/>
          <p:nvPr/>
        </p:nvSpPr>
        <p:spPr>
          <a:xfrm>
            <a:off x="1852027" y="4310195"/>
            <a:ext cx="3447087"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FF0000"/>
                </a:solidFill>
                <a:latin typeface="Arial"/>
                <a:ea typeface="Arial"/>
                <a:cs typeface="Arial"/>
                <a:sym typeface="Arial"/>
              </a:rPr>
              <a:t>Đồng hồ chỉ 7 giờ.</a:t>
            </a:r>
            <a:endParaRPr b="0" i="0" sz="2800" u="none" cap="none" strike="noStrike">
              <a:solidFill>
                <a:srgbClr val="FF0000"/>
              </a:solidFill>
              <a:latin typeface="Arial"/>
              <a:ea typeface="Arial"/>
              <a:cs typeface="Arial"/>
              <a:sym typeface="Arial"/>
            </a:endParaRPr>
          </a:p>
        </p:txBody>
      </p:sp>
      <p:pic>
        <p:nvPicPr>
          <p:cNvPr id="560" name="Google Shape;560;p17"/>
          <p:cNvPicPr preferRelativeResize="0"/>
          <p:nvPr/>
        </p:nvPicPr>
        <p:blipFill rotWithShape="1">
          <a:blip r:embed="rId5">
            <a:alphaModFix/>
          </a:blip>
          <a:srcRect b="0" l="0" r="0" t="0"/>
          <a:stretch/>
        </p:blipFill>
        <p:spPr>
          <a:xfrm>
            <a:off x="7076103" y="730214"/>
            <a:ext cx="1664769" cy="178118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64" name="Shape 564"/>
        <p:cNvGrpSpPr/>
        <p:nvPr/>
      </p:nvGrpSpPr>
      <p:grpSpPr>
        <a:xfrm>
          <a:off x="0" y="0"/>
          <a:ext cx="0" cy="0"/>
          <a:chOff x="0" y="0"/>
          <a:chExt cx="0" cy="0"/>
        </a:xfrm>
      </p:grpSpPr>
      <p:sp>
        <p:nvSpPr>
          <p:cNvPr id="565" name="Google Shape;565;p18"/>
          <p:cNvSpPr txBox="1"/>
          <p:nvPr>
            <p:ph idx="12" type="sldNum"/>
          </p:nvPr>
        </p:nvSpPr>
        <p:spPr>
          <a:xfrm>
            <a:off x="7618000" y="4636500"/>
            <a:ext cx="1487400" cy="315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566" name="Google Shape;566;p18"/>
          <p:cNvSpPr/>
          <p:nvPr/>
        </p:nvSpPr>
        <p:spPr>
          <a:xfrm>
            <a:off x="187285" y="117815"/>
            <a:ext cx="4004441" cy="567557"/>
          </a:xfrm>
          <a:prstGeom prst="parallelogram">
            <a:avLst>
              <a:gd fmla="val 25000" name="adj"/>
            </a:avLst>
          </a:prstGeom>
          <a:solidFill>
            <a:schemeClr val="accent6"/>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i="0" lang="en-US" sz="2400" u="none" cap="none" strike="noStrike">
                <a:solidFill>
                  <a:schemeClr val="lt1"/>
                </a:solidFill>
                <a:latin typeface="Arial"/>
                <a:ea typeface="Arial"/>
                <a:cs typeface="Arial"/>
                <a:sym typeface="Arial"/>
              </a:rPr>
              <a:t>Cách ghi số La Mã</a:t>
            </a:r>
            <a:endParaRPr b="1" i="0" sz="2400" u="none" cap="none" strike="noStrike">
              <a:solidFill>
                <a:schemeClr val="lt1"/>
              </a:solidFill>
              <a:latin typeface="Arial"/>
              <a:ea typeface="Arial"/>
              <a:cs typeface="Arial"/>
              <a:sym typeface="Arial"/>
            </a:endParaRPr>
          </a:p>
        </p:txBody>
      </p:sp>
      <p:graphicFrame>
        <p:nvGraphicFramePr>
          <p:cNvPr id="567" name="Google Shape;567;p18"/>
          <p:cNvGraphicFramePr/>
          <p:nvPr/>
        </p:nvGraphicFramePr>
        <p:xfrm>
          <a:off x="432030" y="1054887"/>
          <a:ext cx="3000000" cy="3000000"/>
        </p:xfrm>
        <a:graphic>
          <a:graphicData uri="http://schemas.openxmlformats.org/drawingml/2006/table">
            <a:tbl>
              <a:tblPr bandRow="1" firstRow="1">
                <a:noFill/>
                <a:tableStyleId>{30194CA6-D357-47AE-9A8E-EF9259A8FBD6}</a:tableStyleId>
              </a:tblPr>
              <a:tblGrid>
                <a:gridCol w="821375"/>
                <a:gridCol w="821375"/>
                <a:gridCol w="821375"/>
                <a:gridCol w="821375"/>
                <a:gridCol w="821375"/>
                <a:gridCol w="821375"/>
                <a:gridCol w="821375"/>
                <a:gridCol w="821375"/>
                <a:gridCol w="821375"/>
                <a:gridCol w="821375"/>
              </a:tblGrid>
              <a:tr h="433550">
                <a:tc>
                  <a:txBody>
                    <a:bodyPr/>
                    <a:lstStyle/>
                    <a:p>
                      <a:pPr indent="0" lvl="0" marL="0" marR="0" rtl="0" algn="ctr">
                        <a:lnSpc>
                          <a:spcPct val="100000"/>
                        </a:lnSpc>
                        <a:spcBef>
                          <a:spcPts val="0"/>
                        </a:spcBef>
                        <a:spcAft>
                          <a:spcPts val="0"/>
                        </a:spcAft>
                        <a:buNone/>
                      </a:pPr>
                      <a:r>
                        <a:rPr lang="en-US" sz="2200" u="none" cap="none" strike="noStrike"/>
                        <a:t>I</a:t>
                      </a:r>
                      <a:endParaRPr sz="2200" u="none" cap="none" strike="noStrike"/>
                    </a:p>
                  </a:txBody>
                  <a:tcPr marT="45725" marB="45725" marR="91450" marL="91450">
                    <a:solidFill>
                      <a:srgbClr val="92D050"/>
                    </a:solidFill>
                  </a:tcPr>
                </a:tc>
                <a:tc>
                  <a:txBody>
                    <a:bodyPr/>
                    <a:lstStyle/>
                    <a:p>
                      <a:pPr indent="0" lvl="0" marL="0" marR="0" rtl="0" algn="ctr">
                        <a:lnSpc>
                          <a:spcPct val="100000"/>
                        </a:lnSpc>
                        <a:spcBef>
                          <a:spcPts val="0"/>
                        </a:spcBef>
                        <a:spcAft>
                          <a:spcPts val="0"/>
                        </a:spcAft>
                        <a:buNone/>
                      </a:pPr>
                      <a:r>
                        <a:rPr lang="en-US" sz="2200" u="none" cap="none" strike="noStrike"/>
                        <a:t>II</a:t>
                      </a:r>
                      <a:endParaRPr sz="2200" u="none" cap="none" strike="noStrike"/>
                    </a:p>
                  </a:txBody>
                  <a:tcPr marT="45725" marB="45725" marR="91450" marL="91450">
                    <a:solidFill>
                      <a:srgbClr val="92D050"/>
                    </a:solidFill>
                  </a:tcPr>
                </a:tc>
                <a:tc>
                  <a:txBody>
                    <a:bodyPr/>
                    <a:lstStyle/>
                    <a:p>
                      <a:pPr indent="0" lvl="0" marL="0" marR="0" rtl="0" algn="ctr">
                        <a:lnSpc>
                          <a:spcPct val="100000"/>
                        </a:lnSpc>
                        <a:spcBef>
                          <a:spcPts val="0"/>
                        </a:spcBef>
                        <a:spcAft>
                          <a:spcPts val="0"/>
                        </a:spcAft>
                        <a:buNone/>
                      </a:pPr>
                      <a:r>
                        <a:rPr lang="en-US" sz="2200" u="none" cap="none" strike="noStrike"/>
                        <a:t>III</a:t>
                      </a:r>
                      <a:endParaRPr sz="2200" u="none" cap="none" strike="noStrike"/>
                    </a:p>
                  </a:txBody>
                  <a:tcPr marT="45725" marB="45725" marR="91450" marL="91450">
                    <a:solidFill>
                      <a:srgbClr val="92D050"/>
                    </a:solidFill>
                  </a:tcPr>
                </a:tc>
                <a:tc>
                  <a:txBody>
                    <a:bodyPr/>
                    <a:lstStyle/>
                    <a:p>
                      <a:pPr indent="0" lvl="0" marL="0" marR="0" rtl="0" algn="ctr">
                        <a:lnSpc>
                          <a:spcPct val="100000"/>
                        </a:lnSpc>
                        <a:spcBef>
                          <a:spcPts val="0"/>
                        </a:spcBef>
                        <a:spcAft>
                          <a:spcPts val="0"/>
                        </a:spcAft>
                        <a:buNone/>
                      </a:pPr>
                      <a:r>
                        <a:rPr lang="en-US" sz="2200" u="none" cap="none" strike="noStrike"/>
                        <a:t>IV</a:t>
                      </a:r>
                      <a:endParaRPr sz="2200" u="none" cap="none" strike="noStrike"/>
                    </a:p>
                  </a:txBody>
                  <a:tcPr marT="45725" marB="45725" marR="91450" marL="91450">
                    <a:solidFill>
                      <a:srgbClr val="92D050"/>
                    </a:solidFill>
                  </a:tcPr>
                </a:tc>
                <a:tc>
                  <a:txBody>
                    <a:bodyPr/>
                    <a:lstStyle/>
                    <a:p>
                      <a:pPr indent="0" lvl="0" marL="0" marR="0" rtl="0" algn="ctr">
                        <a:lnSpc>
                          <a:spcPct val="100000"/>
                        </a:lnSpc>
                        <a:spcBef>
                          <a:spcPts val="0"/>
                        </a:spcBef>
                        <a:spcAft>
                          <a:spcPts val="0"/>
                        </a:spcAft>
                        <a:buNone/>
                      </a:pPr>
                      <a:r>
                        <a:rPr lang="en-US" sz="2200" u="none" cap="none" strike="noStrike"/>
                        <a:t>V</a:t>
                      </a:r>
                      <a:endParaRPr sz="2200" u="none" cap="none" strike="noStrike"/>
                    </a:p>
                  </a:txBody>
                  <a:tcPr marT="45725" marB="45725" marR="91450" marL="91450">
                    <a:solidFill>
                      <a:srgbClr val="92D050"/>
                    </a:solidFill>
                  </a:tcPr>
                </a:tc>
                <a:tc>
                  <a:txBody>
                    <a:bodyPr/>
                    <a:lstStyle/>
                    <a:p>
                      <a:pPr indent="0" lvl="0" marL="0" marR="0" rtl="0" algn="ctr">
                        <a:lnSpc>
                          <a:spcPct val="100000"/>
                        </a:lnSpc>
                        <a:spcBef>
                          <a:spcPts val="0"/>
                        </a:spcBef>
                        <a:spcAft>
                          <a:spcPts val="0"/>
                        </a:spcAft>
                        <a:buNone/>
                      </a:pPr>
                      <a:r>
                        <a:rPr lang="en-US" sz="2200" u="none" cap="none" strike="noStrike"/>
                        <a:t>VI</a:t>
                      </a:r>
                      <a:endParaRPr sz="2200" u="none" cap="none" strike="noStrike"/>
                    </a:p>
                  </a:txBody>
                  <a:tcPr marT="45725" marB="45725" marR="91450" marL="91450">
                    <a:solidFill>
                      <a:srgbClr val="92D050"/>
                    </a:solidFill>
                  </a:tcPr>
                </a:tc>
                <a:tc>
                  <a:txBody>
                    <a:bodyPr/>
                    <a:lstStyle/>
                    <a:p>
                      <a:pPr indent="0" lvl="0" marL="0" marR="0" rtl="0" algn="ctr">
                        <a:lnSpc>
                          <a:spcPct val="100000"/>
                        </a:lnSpc>
                        <a:spcBef>
                          <a:spcPts val="0"/>
                        </a:spcBef>
                        <a:spcAft>
                          <a:spcPts val="0"/>
                        </a:spcAft>
                        <a:buNone/>
                      </a:pPr>
                      <a:r>
                        <a:rPr lang="en-US" sz="2200" u="none" cap="none" strike="noStrike"/>
                        <a:t>VII</a:t>
                      </a:r>
                      <a:endParaRPr sz="2200" u="none" cap="none" strike="noStrike"/>
                    </a:p>
                  </a:txBody>
                  <a:tcPr marT="45725" marB="45725" marR="91450" marL="91450">
                    <a:solidFill>
                      <a:srgbClr val="92D050"/>
                    </a:solidFill>
                  </a:tcPr>
                </a:tc>
                <a:tc>
                  <a:txBody>
                    <a:bodyPr/>
                    <a:lstStyle/>
                    <a:p>
                      <a:pPr indent="0" lvl="0" marL="0" marR="0" rtl="0" algn="ctr">
                        <a:lnSpc>
                          <a:spcPct val="100000"/>
                        </a:lnSpc>
                        <a:spcBef>
                          <a:spcPts val="0"/>
                        </a:spcBef>
                        <a:spcAft>
                          <a:spcPts val="0"/>
                        </a:spcAft>
                        <a:buNone/>
                      </a:pPr>
                      <a:r>
                        <a:rPr lang="en-US" sz="2200" u="none" cap="none" strike="noStrike"/>
                        <a:t>VIII</a:t>
                      </a:r>
                      <a:endParaRPr sz="2200" u="none" cap="none" strike="noStrike"/>
                    </a:p>
                  </a:txBody>
                  <a:tcPr marT="45725" marB="45725" marR="91450" marL="91450">
                    <a:solidFill>
                      <a:srgbClr val="92D050"/>
                    </a:solidFill>
                  </a:tcPr>
                </a:tc>
                <a:tc>
                  <a:txBody>
                    <a:bodyPr/>
                    <a:lstStyle/>
                    <a:p>
                      <a:pPr indent="0" lvl="0" marL="0" marR="0" rtl="0" algn="ctr">
                        <a:lnSpc>
                          <a:spcPct val="100000"/>
                        </a:lnSpc>
                        <a:spcBef>
                          <a:spcPts val="0"/>
                        </a:spcBef>
                        <a:spcAft>
                          <a:spcPts val="0"/>
                        </a:spcAft>
                        <a:buNone/>
                      </a:pPr>
                      <a:r>
                        <a:rPr lang="en-US" sz="2200" u="none" cap="none" strike="noStrike"/>
                        <a:t>IX</a:t>
                      </a:r>
                      <a:endParaRPr sz="2200" u="none" cap="none" strike="noStrike"/>
                    </a:p>
                  </a:txBody>
                  <a:tcPr marT="45725" marB="45725" marR="91450" marL="91450">
                    <a:solidFill>
                      <a:srgbClr val="92D050"/>
                    </a:solidFill>
                  </a:tcPr>
                </a:tc>
                <a:tc>
                  <a:txBody>
                    <a:bodyPr/>
                    <a:lstStyle/>
                    <a:p>
                      <a:pPr indent="0" lvl="0" marL="0" marR="0" rtl="0" algn="ctr">
                        <a:lnSpc>
                          <a:spcPct val="100000"/>
                        </a:lnSpc>
                        <a:spcBef>
                          <a:spcPts val="0"/>
                        </a:spcBef>
                        <a:spcAft>
                          <a:spcPts val="0"/>
                        </a:spcAft>
                        <a:buNone/>
                      </a:pPr>
                      <a:r>
                        <a:rPr lang="en-US" sz="2200" u="none" cap="none" strike="noStrike"/>
                        <a:t>X</a:t>
                      </a:r>
                      <a:endParaRPr sz="2200" u="none" cap="none" strike="noStrike"/>
                    </a:p>
                  </a:txBody>
                  <a:tcPr marT="45725" marB="45725" marR="91450" marL="91450">
                    <a:solidFill>
                      <a:srgbClr val="92D050"/>
                    </a:solidFill>
                  </a:tcPr>
                </a:tc>
              </a:tr>
              <a:tr h="433550">
                <a:tc>
                  <a:txBody>
                    <a:bodyPr/>
                    <a:lstStyle/>
                    <a:p>
                      <a:pPr indent="0" lvl="0" marL="0" marR="0" rtl="0" algn="ctr">
                        <a:lnSpc>
                          <a:spcPct val="100000"/>
                        </a:lnSpc>
                        <a:spcBef>
                          <a:spcPts val="0"/>
                        </a:spcBef>
                        <a:spcAft>
                          <a:spcPts val="0"/>
                        </a:spcAft>
                        <a:buNone/>
                      </a:pPr>
                      <a:r>
                        <a:rPr lang="en-US" sz="2200" u="none" cap="none" strike="noStrike"/>
                        <a:t>1</a:t>
                      </a:r>
                      <a:endParaRPr sz="2200" u="none" cap="none" strike="noStrike"/>
                    </a:p>
                  </a:txBody>
                  <a:tcPr marT="45725" marB="45725" marR="91450" marL="91450">
                    <a:solidFill>
                      <a:srgbClr val="CCFF99"/>
                    </a:solidFill>
                  </a:tcPr>
                </a:tc>
                <a:tc>
                  <a:txBody>
                    <a:bodyPr/>
                    <a:lstStyle/>
                    <a:p>
                      <a:pPr indent="0" lvl="0" marL="0" marR="0" rtl="0" algn="ctr">
                        <a:lnSpc>
                          <a:spcPct val="100000"/>
                        </a:lnSpc>
                        <a:spcBef>
                          <a:spcPts val="0"/>
                        </a:spcBef>
                        <a:spcAft>
                          <a:spcPts val="0"/>
                        </a:spcAft>
                        <a:buNone/>
                      </a:pPr>
                      <a:r>
                        <a:rPr lang="en-US" sz="2200" u="none" cap="none" strike="noStrike"/>
                        <a:t>2</a:t>
                      </a:r>
                      <a:endParaRPr sz="2200" u="none" cap="none" strike="noStrike"/>
                    </a:p>
                  </a:txBody>
                  <a:tcPr marT="45725" marB="45725" marR="91450" marL="91450">
                    <a:solidFill>
                      <a:srgbClr val="CCFF99"/>
                    </a:solidFill>
                  </a:tcPr>
                </a:tc>
                <a:tc>
                  <a:txBody>
                    <a:bodyPr/>
                    <a:lstStyle/>
                    <a:p>
                      <a:pPr indent="0" lvl="0" marL="0" marR="0" rtl="0" algn="ctr">
                        <a:lnSpc>
                          <a:spcPct val="100000"/>
                        </a:lnSpc>
                        <a:spcBef>
                          <a:spcPts val="0"/>
                        </a:spcBef>
                        <a:spcAft>
                          <a:spcPts val="0"/>
                        </a:spcAft>
                        <a:buNone/>
                      </a:pPr>
                      <a:r>
                        <a:rPr lang="en-US" sz="2200" u="none" cap="none" strike="noStrike"/>
                        <a:t>3</a:t>
                      </a:r>
                      <a:endParaRPr sz="2200" u="none" cap="none" strike="noStrike"/>
                    </a:p>
                  </a:txBody>
                  <a:tcPr marT="45725" marB="45725" marR="91450" marL="91450">
                    <a:solidFill>
                      <a:srgbClr val="CCFF99"/>
                    </a:solidFill>
                  </a:tcPr>
                </a:tc>
                <a:tc>
                  <a:txBody>
                    <a:bodyPr/>
                    <a:lstStyle/>
                    <a:p>
                      <a:pPr indent="0" lvl="0" marL="0" marR="0" rtl="0" algn="ctr">
                        <a:lnSpc>
                          <a:spcPct val="100000"/>
                        </a:lnSpc>
                        <a:spcBef>
                          <a:spcPts val="0"/>
                        </a:spcBef>
                        <a:spcAft>
                          <a:spcPts val="0"/>
                        </a:spcAft>
                        <a:buNone/>
                      </a:pPr>
                      <a:r>
                        <a:rPr lang="en-US" sz="2200" u="none" cap="none" strike="noStrike"/>
                        <a:t>4</a:t>
                      </a:r>
                      <a:endParaRPr sz="2200" u="none" cap="none" strike="noStrike"/>
                    </a:p>
                  </a:txBody>
                  <a:tcPr marT="45725" marB="45725" marR="91450" marL="91450">
                    <a:solidFill>
                      <a:srgbClr val="CCFF99"/>
                    </a:solidFill>
                  </a:tcPr>
                </a:tc>
                <a:tc>
                  <a:txBody>
                    <a:bodyPr/>
                    <a:lstStyle/>
                    <a:p>
                      <a:pPr indent="0" lvl="0" marL="0" marR="0" rtl="0" algn="ctr">
                        <a:lnSpc>
                          <a:spcPct val="100000"/>
                        </a:lnSpc>
                        <a:spcBef>
                          <a:spcPts val="0"/>
                        </a:spcBef>
                        <a:spcAft>
                          <a:spcPts val="0"/>
                        </a:spcAft>
                        <a:buNone/>
                      </a:pPr>
                      <a:r>
                        <a:rPr lang="en-US" sz="2200" u="none" cap="none" strike="noStrike"/>
                        <a:t>5</a:t>
                      </a:r>
                      <a:endParaRPr sz="2200" u="none" cap="none" strike="noStrike"/>
                    </a:p>
                  </a:txBody>
                  <a:tcPr marT="45725" marB="45725" marR="91450" marL="91450">
                    <a:solidFill>
                      <a:srgbClr val="CCFF99"/>
                    </a:solidFill>
                  </a:tcPr>
                </a:tc>
                <a:tc>
                  <a:txBody>
                    <a:bodyPr/>
                    <a:lstStyle/>
                    <a:p>
                      <a:pPr indent="0" lvl="0" marL="0" marR="0" rtl="0" algn="ctr">
                        <a:lnSpc>
                          <a:spcPct val="100000"/>
                        </a:lnSpc>
                        <a:spcBef>
                          <a:spcPts val="0"/>
                        </a:spcBef>
                        <a:spcAft>
                          <a:spcPts val="0"/>
                        </a:spcAft>
                        <a:buNone/>
                      </a:pPr>
                      <a:r>
                        <a:rPr lang="en-US" sz="2200" u="none" cap="none" strike="noStrike"/>
                        <a:t>6</a:t>
                      </a:r>
                      <a:endParaRPr sz="2200" u="none" cap="none" strike="noStrike"/>
                    </a:p>
                  </a:txBody>
                  <a:tcPr marT="45725" marB="45725" marR="91450" marL="91450">
                    <a:solidFill>
                      <a:srgbClr val="CCFF99"/>
                    </a:solidFill>
                  </a:tcPr>
                </a:tc>
                <a:tc>
                  <a:txBody>
                    <a:bodyPr/>
                    <a:lstStyle/>
                    <a:p>
                      <a:pPr indent="0" lvl="0" marL="0" marR="0" rtl="0" algn="ctr">
                        <a:lnSpc>
                          <a:spcPct val="100000"/>
                        </a:lnSpc>
                        <a:spcBef>
                          <a:spcPts val="0"/>
                        </a:spcBef>
                        <a:spcAft>
                          <a:spcPts val="0"/>
                        </a:spcAft>
                        <a:buNone/>
                      </a:pPr>
                      <a:r>
                        <a:rPr lang="en-US" sz="2200" u="none" cap="none" strike="noStrike"/>
                        <a:t>7</a:t>
                      </a:r>
                      <a:endParaRPr sz="2200" u="none" cap="none" strike="noStrike"/>
                    </a:p>
                  </a:txBody>
                  <a:tcPr marT="45725" marB="45725" marR="91450" marL="91450">
                    <a:solidFill>
                      <a:srgbClr val="CCFF99"/>
                    </a:solidFill>
                  </a:tcPr>
                </a:tc>
                <a:tc>
                  <a:txBody>
                    <a:bodyPr/>
                    <a:lstStyle/>
                    <a:p>
                      <a:pPr indent="0" lvl="0" marL="0" marR="0" rtl="0" algn="ctr">
                        <a:lnSpc>
                          <a:spcPct val="100000"/>
                        </a:lnSpc>
                        <a:spcBef>
                          <a:spcPts val="0"/>
                        </a:spcBef>
                        <a:spcAft>
                          <a:spcPts val="0"/>
                        </a:spcAft>
                        <a:buNone/>
                      </a:pPr>
                      <a:r>
                        <a:rPr lang="en-US" sz="2200" u="none" cap="none" strike="noStrike"/>
                        <a:t>8</a:t>
                      </a:r>
                      <a:endParaRPr sz="2200" u="none" cap="none" strike="noStrike"/>
                    </a:p>
                  </a:txBody>
                  <a:tcPr marT="45725" marB="45725" marR="91450" marL="91450">
                    <a:solidFill>
                      <a:srgbClr val="CCFF99"/>
                    </a:solidFill>
                  </a:tcPr>
                </a:tc>
                <a:tc>
                  <a:txBody>
                    <a:bodyPr/>
                    <a:lstStyle/>
                    <a:p>
                      <a:pPr indent="0" lvl="0" marL="0" marR="0" rtl="0" algn="ctr">
                        <a:lnSpc>
                          <a:spcPct val="100000"/>
                        </a:lnSpc>
                        <a:spcBef>
                          <a:spcPts val="0"/>
                        </a:spcBef>
                        <a:spcAft>
                          <a:spcPts val="0"/>
                        </a:spcAft>
                        <a:buNone/>
                      </a:pPr>
                      <a:r>
                        <a:rPr lang="en-US" sz="2200" u="none" cap="none" strike="noStrike"/>
                        <a:t>9</a:t>
                      </a:r>
                      <a:endParaRPr sz="2200" u="none" cap="none" strike="noStrike"/>
                    </a:p>
                  </a:txBody>
                  <a:tcPr marT="45725" marB="45725" marR="91450" marL="91450">
                    <a:solidFill>
                      <a:srgbClr val="CCFF99"/>
                    </a:solidFill>
                  </a:tcPr>
                </a:tc>
                <a:tc>
                  <a:txBody>
                    <a:bodyPr/>
                    <a:lstStyle/>
                    <a:p>
                      <a:pPr indent="0" lvl="0" marL="0" marR="0" rtl="0" algn="ctr">
                        <a:lnSpc>
                          <a:spcPct val="100000"/>
                        </a:lnSpc>
                        <a:spcBef>
                          <a:spcPts val="0"/>
                        </a:spcBef>
                        <a:spcAft>
                          <a:spcPts val="0"/>
                        </a:spcAft>
                        <a:buNone/>
                      </a:pPr>
                      <a:r>
                        <a:rPr lang="en-US" sz="2200" u="none" cap="none" strike="noStrike"/>
                        <a:t>10</a:t>
                      </a:r>
                      <a:endParaRPr sz="2200" u="none" cap="none" strike="noStrike"/>
                    </a:p>
                  </a:txBody>
                  <a:tcPr marT="45725" marB="45725" marR="91450" marL="91450">
                    <a:solidFill>
                      <a:srgbClr val="CCFF99"/>
                    </a:solidFill>
                  </a:tcPr>
                </a:tc>
              </a:tr>
            </a:tbl>
          </a:graphicData>
        </a:graphic>
      </p:graphicFrame>
      <p:graphicFrame>
        <p:nvGraphicFramePr>
          <p:cNvPr id="568" name="Google Shape;568;p18"/>
          <p:cNvGraphicFramePr/>
          <p:nvPr/>
        </p:nvGraphicFramePr>
        <p:xfrm>
          <a:off x="247879" y="2388169"/>
          <a:ext cx="3000000" cy="3000000"/>
        </p:xfrm>
        <a:graphic>
          <a:graphicData uri="http://schemas.openxmlformats.org/drawingml/2006/table">
            <a:tbl>
              <a:tblPr bandRow="1" firstRow="1">
                <a:noFill/>
                <a:tableStyleId>{30194CA6-D357-47AE-9A8E-EF9259A8FBD6}</a:tableStyleId>
              </a:tblPr>
              <a:tblGrid>
                <a:gridCol w="858225"/>
                <a:gridCol w="858225"/>
                <a:gridCol w="858225"/>
                <a:gridCol w="858225"/>
                <a:gridCol w="858225"/>
                <a:gridCol w="858225"/>
                <a:gridCol w="858225"/>
                <a:gridCol w="993300"/>
                <a:gridCol w="723150"/>
                <a:gridCol w="858225"/>
              </a:tblGrid>
              <a:tr h="433550">
                <a:tc>
                  <a:txBody>
                    <a:bodyPr/>
                    <a:lstStyle/>
                    <a:p>
                      <a:pPr indent="0" lvl="0" marL="0" marR="0" rtl="0" algn="ctr">
                        <a:lnSpc>
                          <a:spcPct val="100000"/>
                        </a:lnSpc>
                        <a:spcBef>
                          <a:spcPts val="0"/>
                        </a:spcBef>
                        <a:spcAft>
                          <a:spcPts val="0"/>
                        </a:spcAft>
                        <a:buNone/>
                      </a:pPr>
                      <a:r>
                        <a:rPr lang="en-US" sz="2200" u="none" cap="none" strike="noStrike"/>
                        <a:t>XI</a:t>
                      </a:r>
                      <a:endParaRPr sz="2200" u="none" cap="none" strike="noStrike"/>
                    </a:p>
                  </a:txBody>
                  <a:tcPr marT="45725" marB="45725" marR="91450" marL="91450">
                    <a:solidFill>
                      <a:srgbClr val="92D050"/>
                    </a:solidFill>
                  </a:tcPr>
                </a:tc>
                <a:tc>
                  <a:txBody>
                    <a:bodyPr/>
                    <a:lstStyle/>
                    <a:p>
                      <a:pPr indent="0" lvl="0" marL="0" marR="0" rtl="0" algn="ctr">
                        <a:lnSpc>
                          <a:spcPct val="100000"/>
                        </a:lnSpc>
                        <a:spcBef>
                          <a:spcPts val="0"/>
                        </a:spcBef>
                        <a:spcAft>
                          <a:spcPts val="0"/>
                        </a:spcAft>
                        <a:buNone/>
                      </a:pPr>
                      <a:r>
                        <a:rPr lang="en-US" sz="2200" u="none" cap="none" strike="noStrike"/>
                        <a:t>XII</a:t>
                      </a:r>
                      <a:endParaRPr sz="2200" u="none" cap="none" strike="noStrike"/>
                    </a:p>
                  </a:txBody>
                  <a:tcPr marT="45725" marB="45725" marR="91450" marL="91450">
                    <a:solidFill>
                      <a:srgbClr val="92D050"/>
                    </a:solidFill>
                  </a:tcPr>
                </a:tc>
                <a:tc>
                  <a:txBody>
                    <a:bodyPr/>
                    <a:lstStyle/>
                    <a:p>
                      <a:pPr indent="0" lvl="0" marL="0" marR="0" rtl="0" algn="ctr">
                        <a:lnSpc>
                          <a:spcPct val="100000"/>
                        </a:lnSpc>
                        <a:spcBef>
                          <a:spcPts val="0"/>
                        </a:spcBef>
                        <a:spcAft>
                          <a:spcPts val="0"/>
                        </a:spcAft>
                        <a:buNone/>
                      </a:pPr>
                      <a:r>
                        <a:rPr lang="en-US" sz="2200" u="none" cap="none" strike="noStrike"/>
                        <a:t>XIII</a:t>
                      </a:r>
                      <a:endParaRPr sz="2200" u="none" cap="none" strike="noStrike"/>
                    </a:p>
                  </a:txBody>
                  <a:tcPr marT="45725" marB="45725" marR="91450" marL="91450">
                    <a:solidFill>
                      <a:srgbClr val="92D050"/>
                    </a:solidFill>
                  </a:tcPr>
                </a:tc>
                <a:tc>
                  <a:txBody>
                    <a:bodyPr/>
                    <a:lstStyle/>
                    <a:p>
                      <a:pPr indent="0" lvl="0" marL="0" marR="0" rtl="0" algn="ctr">
                        <a:lnSpc>
                          <a:spcPct val="100000"/>
                        </a:lnSpc>
                        <a:spcBef>
                          <a:spcPts val="0"/>
                        </a:spcBef>
                        <a:spcAft>
                          <a:spcPts val="0"/>
                        </a:spcAft>
                        <a:buNone/>
                      </a:pPr>
                      <a:r>
                        <a:rPr lang="en-US" sz="2200" u="none" cap="none" strike="noStrike"/>
                        <a:t>XIV</a:t>
                      </a:r>
                      <a:endParaRPr sz="2200" u="none" cap="none" strike="noStrike"/>
                    </a:p>
                  </a:txBody>
                  <a:tcPr marT="45725" marB="45725" marR="91450" marL="91450">
                    <a:solidFill>
                      <a:srgbClr val="92D050"/>
                    </a:solidFill>
                  </a:tcPr>
                </a:tc>
                <a:tc>
                  <a:txBody>
                    <a:bodyPr/>
                    <a:lstStyle/>
                    <a:p>
                      <a:pPr indent="0" lvl="0" marL="0" marR="0" rtl="0" algn="ctr">
                        <a:lnSpc>
                          <a:spcPct val="100000"/>
                        </a:lnSpc>
                        <a:spcBef>
                          <a:spcPts val="0"/>
                        </a:spcBef>
                        <a:spcAft>
                          <a:spcPts val="0"/>
                        </a:spcAft>
                        <a:buNone/>
                      </a:pPr>
                      <a:r>
                        <a:rPr lang="en-US" sz="2200" u="none" cap="none" strike="noStrike"/>
                        <a:t>XV</a:t>
                      </a:r>
                      <a:endParaRPr sz="2200" u="none" cap="none" strike="noStrike"/>
                    </a:p>
                  </a:txBody>
                  <a:tcPr marT="45725" marB="45725" marR="91450" marL="91450">
                    <a:solidFill>
                      <a:srgbClr val="92D050"/>
                    </a:solidFill>
                  </a:tcPr>
                </a:tc>
                <a:tc>
                  <a:txBody>
                    <a:bodyPr/>
                    <a:lstStyle/>
                    <a:p>
                      <a:pPr indent="0" lvl="0" marL="0" marR="0" rtl="0" algn="ctr">
                        <a:lnSpc>
                          <a:spcPct val="100000"/>
                        </a:lnSpc>
                        <a:spcBef>
                          <a:spcPts val="0"/>
                        </a:spcBef>
                        <a:spcAft>
                          <a:spcPts val="0"/>
                        </a:spcAft>
                        <a:buNone/>
                      </a:pPr>
                      <a:r>
                        <a:rPr lang="en-US" sz="2200" u="none" cap="none" strike="noStrike"/>
                        <a:t>XVI</a:t>
                      </a:r>
                      <a:endParaRPr sz="2200" u="none" cap="none" strike="noStrike"/>
                    </a:p>
                  </a:txBody>
                  <a:tcPr marT="45725" marB="45725" marR="91450" marL="91450">
                    <a:solidFill>
                      <a:srgbClr val="92D050"/>
                    </a:solidFill>
                  </a:tcPr>
                </a:tc>
                <a:tc>
                  <a:txBody>
                    <a:bodyPr/>
                    <a:lstStyle/>
                    <a:p>
                      <a:pPr indent="0" lvl="0" marL="0" marR="0" rtl="0" algn="ctr">
                        <a:lnSpc>
                          <a:spcPct val="100000"/>
                        </a:lnSpc>
                        <a:spcBef>
                          <a:spcPts val="0"/>
                        </a:spcBef>
                        <a:spcAft>
                          <a:spcPts val="0"/>
                        </a:spcAft>
                        <a:buNone/>
                      </a:pPr>
                      <a:r>
                        <a:rPr lang="en-US" sz="2200" u="none" cap="none" strike="noStrike"/>
                        <a:t>XVII</a:t>
                      </a:r>
                      <a:endParaRPr sz="2200" u="none" cap="none" strike="noStrike"/>
                    </a:p>
                  </a:txBody>
                  <a:tcPr marT="45725" marB="45725" marR="91450" marL="91450">
                    <a:solidFill>
                      <a:srgbClr val="92D050"/>
                    </a:solidFill>
                  </a:tcPr>
                </a:tc>
                <a:tc>
                  <a:txBody>
                    <a:bodyPr/>
                    <a:lstStyle/>
                    <a:p>
                      <a:pPr indent="0" lvl="0" marL="0" marR="0" rtl="0" algn="ctr">
                        <a:lnSpc>
                          <a:spcPct val="100000"/>
                        </a:lnSpc>
                        <a:spcBef>
                          <a:spcPts val="0"/>
                        </a:spcBef>
                        <a:spcAft>
                          <a:spcPts val="0"/>
                        </a:spcAft>
                        <a:buNone/>
                      </a:pPr>
                      <a:r>
                        <a:rPr lang="en-US" sz="2200" u="none" cap="none" strike="noStrike"/>
                        <a:t>XVIII</a:t>
                      </a:r>
                      <a:endParaRPr sz="2200" u="none" cap="none" strike="noStrike"/>
                    </a:p>
                  </a:txBody>
                  <a:tcPr marT="45725" marB="45725" marR="91450" marL="91450">
                    <a:solidFill>
                      <a:srgbClr val="92D050"/>
                    </a:solidFill>
                  </a:tcPr>
                </a:tc>
                <a:tc>
                  <a:txBody>
                    <a:bodyPr/>
                    <a:lstStyle/>
                    <a:p>
                      <a:pPr indent="0" lvl="0" marL="0" marR="0" rtl="0" algn="ctr">
                        <a:lnSpc>
                          <a:spcPct val="100000"/>
                        </a:lnSpc>
                        <a:spcBef>
                          <a:spcPts val="0"/>
                        </a:spcBef>
                        <a:spcAft>
                          <a:spcPts val="0"/>
                        </a:spcAft>
                        <a:buNone/>
                      </a:pPr>
                      <a:r>
                        <a:rPr lang="en-US" sz="2200" u="none" cap="none" strike="noStrike"/>
                        <a:t>XIX</a:t>
                      </a:r>
                      <a:endParaRPr sz="2200" u="none" cap="none" strike="noStrike"/>
                    </a:p>
                  </a:txBody>
                  <a:tcPr marT="45725" marB="45725" marR="91450" marL="91450">
                    <a:solidFill>
                      <a:srgbClr val="92D050"/>
                    </a:solidFill>
                  </a:tcPr>
                </a:tc>
                <a:tc>
                  <a:txBody>
                    <a:bodyPr/>
                    <a:lstStyle/>
                    <a:p>
                      <a:pPr indent="0" lvl="0" marL="0" marR="0" rtl="0" algn="ctr">
                        <a:lnSpc>
                          <a:spcPct val="100000"/>
                        </a:lnSpc>
                        <a:spcBef>
                          <a:spcPts val="0"/>
                        </a:spcBef>
                        <a:spcAft>
                          <a:spcPts val="0"/>
                        </a:spcAft>
                        <a:buNone/>
                      </a:pPr>
                      <a:r>
                        <a:rPr lang="en-US" sz="2200" u="none" cap="none" strike="noStrike"/>
                        <a:t>XX</a:t>
                      </a:r>
                      <a:endParaRPr sz="2200" u="none" cap="none" strike="noStrike"/>
                    </a:p>
                  </a:txBody>
                  <a:tcPr marT="45725" marB="45725" marR="91450" marL="91450">
                    <a:solidFill>
                      <a:srgbClr val="92D050"/>
                    </a:solidFill>
                  </a:tcPr>
                </a:tc>
              </a:tr>
              <a:tr h="433550">
                <a:tc>
                  <a:txBody>
                    <a:bodyPr/>
                    <a:lstStyle/>
                    <a:p>
                      <a:pPr indent="0" lvl="0" marL="0" marR="0" rtl="0" algn="ctr">
                        <a:lnSpc>
                          <a:spcPct val="100000"/>
                        </a:lnSpc>
                        <a:spcBef>
                          <a:spcPts val="0"/>
                        </a:spcBef>
                        <a:spcAft>
                          <a:spcPts val="0"/>
                        </a:spcAft>
                        <a:buNone/>
                      </a:pPr>
                      <a:r>
                        <a:rPr lang="en-US" sz="2200" u="none" cap="none" strike="noStrike"/>
                        <a:t>11</a:t>
                      </a:r>
                      <a:endParaRPr sz="2200" u="none" cap="none" strike="noStrike"/>
                    </a:p>
                  </a:txBody>
                  <a:tcPr marT="45725" marB="45725" marR="91450" marL="91450">
                    <a:solidFill>
                      <a:srgbClr val="CCFF99"/>
                    </a:solidFill>
                  </a:tcPr>
                </a:tc>
                <a:tc>
                  <a:txBody>
                    <a:bodyPr/>
                    <a:lstStyle/>
                    <a:p>
                      <a:pPr indent="0" lvl="0" marL="0" marR="0" rtl="0" algn="ctr">
                        <a:lnSpc>
                          <a:spcPct val="100000"/>
                        </a:lnSpc>
                        <a:spcBef>
                          <a:spcPts val="0"/>
                        </a:spcBef>
                        <a:spcAft>
                          <a:spcPts val="0"/>
                        </a:spcAft>
                        <a:buNone/>
                      </a:pPr>
                      <a:r>
                        <a:rPr lang="en-US" sz="2200" u="none" cap="none" strike="noStrike"/>
                        <a:t>12</a:t>
                      </a:r>
                      <a:endParaRPr sz="2200" u="none" cap="none" strike="noStrike"/>
                    </a:p>
                  </a:txBody>
                  <a:tcPr marT="45725" marB="45725" marR="91450" marL="91450">
                    <a:solidFill>
                      <a:srgbClr val="CCFF99"/>
                    </a:solidFill>
                  </a:tcPr>
                </a:tc>
                <a:tc>
                  <a:txBody>
                    <a:bodyPr/>
                    <a:lstStyle/>
                    <a:p>
                      <a:pPr indent="0" lvl="0" marL="0" marR="0" rtl="0" algn="ctr">
                        <a:lnSpc>
                          <a:spcPct val="100000"/>
                        </a:lnSpc>
                        <a:spcBef>
                          <a:spcPts val="0"/>
                        </a:spcBef>
                        <a:spcAft>
                          <a:spcPts val="0"/>
                        </a:spcAft>
                        <a:buNone/>
                      </a:pPr>
                      <a:r>
                        <a:rPr lang="en-US" sz="2200" u="none" cap="none" strike="noStrike"/>
                        <a:t>13</a:t>
                      </a:r>
                      <a:endParaRPr sz="2200" u="none" cap="none" strike="noStrike"/>
                    </a:p>
                  </a:txBody>
                  <a:tcPr marT="45725" marB="45725" marR="91450" marL="91450">
                    <a:solidFill>
                      <a:srgbClr val="CCFF99"/>
                    </a:solidFill>
                  </a:tcPr>
                </a:tc>
                <a:tc>
                  <a:txBody>
                    <a:bodyPr/>
                    <a:lstStyle/>
                    <a:p>
                      <a:pPr indent="0" lvl="0" marL="0" marR="0" rtl="0" algn="ctr">
                        <a:lnSpc>
                          <a:spcPct val="100000"/>
                        </a:lnSpc>
                        <a:spcBef>
                          <a:spcPts val="0"/>
                        </a:spcBef>
                        <a:spcAft>
                          <a:spcPts val="0"/>
                        </a:spcAft>
                        <a:buNone/>
                      </a:pPr>
                      <a:r>
                        <a:rPr lang="en-US" sz="2200" u="none" cap="none" strike="noStrike"/>
                        <a:t>14</a:t>
                      </a:r>
                      <a:endParaRPr sz="2200" u="none" cap="none" strike="noStrike"/>
                    </a:p>
                  </a:txBody>
                  <a:tcPr marT="45725" marB="45725" marR="91450" marL="91450">
                    <a:solidFill>
                      <a:srgbClr val="CCFF99"/>
                    </a:solidFill>
                  </a:tcPr>
                </a:tc>
                <a:tc>
                  <a:txBody>
                    <a:bodyPr/>
                    <a:lstStyle/>
                    <a:p>
                      <a:pPr indent="0" lvl="0" marL="0" marR="0" rtl="0" algn="ctr">
                        <a:lnSpc>
                          <a:spcPct val="100000"/>
                        </a:lnSpc>
                        <a:spcBef>
                          <a:spcPts val="0"/>
                        </a:spcBef>
                        <a:spcAft>
                          <a:spcPts val="0"/>
                        </a:spcAft>
                        <a:buNone/>
                      </a:pPr>
                      <a:r>
                        <a:rPr lang="en-US" sz="2200" u="none" cap="none" strike="noStrike"/>
                        <a:t>15</a:t>
                      </a:r>
                      <a:endParaRPr sz="2200" u="none" cap="none" strike="noStrike"/>
                    </a:p>
                  </a:txBody>
                  <a:tcPr marT="45725" marB="45725" marR="91450" marL="91450">
                    <a:solidFill>
                      <a:srgbClr val="CCFF99"/>
                    </a:solidFill>
                  </a:tcPr>
                </a:tc>
                <a:tc>
                  <a:txBody>
                    <a:bodyPr/>
                    <a:lstStyle/>
                    <a:p>
                      <a:pPr indent="0" lvl="0" marL="0" marR="0" rtl="0" algn="ctr">
                        <a:lnSpc>
                          <a:spcPct val="100000"/>
                        </a:lnSpc>
                        <a:spcBef>
                          <a:spcPts val="0"/>
                        </a:spcBef>
                        <a:spcAft>
                          <a:spcPts val="0"/>
                        </a:spcAft>
                        <a:buNone/>
                      </a:pPr>
                      <a:r>
                        <a:rPr lang="en-US" sz="2200" u="none" cap="none" strike="noStrike"/>
                        <a:t>16</a:t>
                      </a:r>
                      <a:endParaRPr sz="2200" u="none" cap="none" strike="noStrike"/>
                    </a:p>
                  </a:txBody>
                  <a:tcPr marT="45725" marB="45725" marR="91450" marL="91450">
                    <a:solidFill>
                      <a:srgbClr val="CCFF99"/>
                    </a:solidFill>
                  </a:tcPr>
                </a:tc>
                <a:tc>
                  <a:txBody>
                    <a:bodyPr/>
                    <a:lstStyle/>
                    <a:p>
                      <a:pPr indent="0" lvl="0" marL="0" marR="0" rtl="0" algn="ctr">
                        <a:lnSpc>
                          <a:spcPct val="100000"/>
                        </a:lnSpc>
                        <a:spcBef>
                          <a:spcPts val="0"/>
                        </a:spcBef>
                        <a:spcAft>
                          <a:spcPts val="0"/>
                        </a:spcAft>
                        <a:buNone/>
                      </a:pPr>
                      <a:r>
                        <a:rPr lang="en-US" sz="2200" u="none" cap="none" strike="noStrike"/>
                        <a:t>17</a:t>
                      </a:r>
                      <a:endParaRPr sz="2200" u="none" cap="none" strike="noStrike"/>
                    </a:p>
                  </a:txBody>
                  <a:tcPr marT="45725" marB="45725" marR="91450" marL="91450">
                    <a:solidFill>
                      <a:srgbClr val="CCFF99"/>
                    </a:solidFill>
                  </a:tcPr>
                </a:tc>
                <a:tc>
                  <a:txBody>
                    <a:bodyPr/>
                    <a:lstStyle/>
                    <a:p>
                      <a:pPr indent="0" lvl="0" marL="0" marR="0" rtl="0" algn="ctr">
                        <a:lnSpc>
                          <a:spcPct val="100000"/>
                        </a:lnSpc>
                        <a:spcBef>
                          <a:spcPts val="0"/>
                        </a:spcBef>
                        <a:spcAft>
                          <a:spcPts val="0"/>
                        </a:spcAft>
                        <a:buNone/>
                      </a:pPr>
                      <a:r>
                        <a:rPr lang="en-US" sz="2200" u="none" cap="none" strike="noStrike"/>
                        <a:t>18</a:t>
                      </a:r>
                      <a:endParaRPr sz="2200" u="none" cap="none" strike="noStrike"/>
                    </a:p>
                  </a:txBody>
                  <a:tcPr marT="45725" marB="45725" marR="91450" marL="91450">
                    <a:solidFill>
                      <a:srgbClr val="CCFF99"/>
                    </a:solidFill>
                  </a:tcPr>
                </a:tc>
                <a:tc>
                  <a:txBody>
                    <a:bodyPr/>
                    <a:lstStyle/>
                    <a:p>
                      <a:pPr indent="0" lvl="0" marL="0" marR="0" rtl="0" algn="ctr">
                        <a:lnSpc>
                          <a:spcPct val="100000"/>
                        </a:lnSpc>
                        <a:spcBef>
                          <a:spcPts val="0"/>
                        </a:spcBef>
                        <a:spcAft>
                          <a:spcPts val="0"/>
                        </a:spcAft>
                        <a:buNone/>
                      </a:pPr>
                      <a:r>
                        <a:rPr lang="en-US" sz="2200" u="none" cap="none" strike="noStrike"/>
                        <a:t>19</a:t>
                      </a:r>
                      <a:endParaRPr sz="2200" u="none" cap="none" strike="noStrike"/>
                    </a:p>
                  </a:txBody>
                  <a:tcPr marT="45725" marB="45725" marR="91450" marL="91450">
                    <a:solidFill>
                      <a:srgbClr val="CCFF99"/>
                    </a:solidFill>
                  </a:tcPr>
                </a:tc>
                <a:tc>
                  <a:txBody>
                    <a:bodyPr/>
                    <a:lstStyle/>
                    <a:p>
                      <a:pPr indent="0" lvl="0" marL="0" marR="0" rtl="0" algn="ctr">
                        <a:lnSpc>
                          <a:spcPct val="100000"/>
                        </a:lnSpc>
                        <a:spcBef>
                          <a:spcPts val="0"/>
                        </a:spcBef>
                        <a:spcAft>
                          <a:spcPts val="0"/>
                        </a:spcAft>
                        <a:buNone/>
                      </a:pPr>
                      <a:r>
                        <a:rPr lang="en-US" sz="2200" u="none" cap="none" strike="noStrike"/>
                        <a:t>20</a:t>
                      </a:r>
                      <a:endParaRPr sz="2200" u="none" cap="none" strike="noStrike"/>
                    </a:p>
                  </a:txBody>
                  <a:tcPr marT="45725" marB="45725" marR="91450" marL="91450">
                    <a:solidFill>
                      <a:srgbClr val="CCFF99"/>
                    </a:solidFill>
                  </a:tcPr>
                </a:tc>
              </a:tr>
            </a:tbl>
          </a:graphicData>
        </a:graphic>
      </p:graphicFrame>
      <p:graphicFrame>
        <p:nvGraphicFramePr>
          <p:cNvPr id="569" name="Google Shape;569;p18"/>
          <p:cNvGraphicFramePr/>
          <p:nvPr/>
        </p:nvGraphicFramePr>
        <p:xfrm>
          <a:off x="187284" y="3721451"/>
          <a:ext cx="3000000" cy="3000000"/>
        </p:xfrm>
        <a:graphic>
          <a:graphicData uri="http://schemas.openxmlformats.org/drawingml/2006/table">
            <a:tbl>
              <a:tblPr bandRow="1" firstRow="1">
                <a:noFill/>
                <a:tableStyleId>{30194CA6-D357-47AE-9A8E-EF9259A8FBD6}</a:tableStyleId>
              </a:tblPr>
              <a:tblGrid>
                <a:gridCol w="663725"/>
                <a:gridCol w="768475"/>
                <a:gridCol w="794500"/>
                <a:gridCol w="856425"/>
                <a:gridCol w="781475"/>
                <a:gridCol w="835000"/>
                <a:gridCol w="1018175"/>
                <a:gridCol w="1013550"/>
                <a:gridCol w="1002525"/>
                <a:gridCol w="969475"/>
              </a:tblGrid>
              <a:tr h="615650">
                <a:tc>
                  <a:txBody>
                    <a:bodyPr/>
                    <a:lstStyle/>
                    <a:p>
                      <a:pPr indent="0" lvl="0" marL="0" marR="0" rtl="0" algn="ctr">
                        <a:lnSpc>
                          <a:spcPct val="100000"/>
                        </a:lnSpc>
                        <a:spcBef>
                          <a:spcPts val="0"/>
                        </a:spcBef>
                        <a:spcAft>
                          <a:spcPts val="0"/>
                        </a:spcAft>
                        <a:buNone/>
                      </a:pPr>
                      <a:r>
                        <a:rPr lang="en-US" sz="2200" u="none" cap="none" strike="noStrike"/>
                        <a:t>XXI</a:t>
                      </a:r>
                      <a:endParaRPr sz="2200" u="none" cap="none" strike="noStrike"/>
                    </a:p>
                  </a:txBody>
                  <a:tcPr marT="45725" marB="45725" marR="91450" marL="91450">
                    <a:solidFill>
                      <a:srgbClr val="92D050"/>
                    </a:solidFill>
                  </a:tcPr>
                </a:tc>
                <a:tc>
                  <a:txBody>
                    <a:bodyPr/>
                    <a:lstStyle/>
                    <a:p>
                      <a:pPr indent="0" lvl="0" marL="0" marR="0" rtl="0" algn="ctr">
                        <a:lnSpc>
                          <a:spcPct val="100000"/>
                        </a:lnSpc>
                        <a:spcBef>
                          <a:spcPts val="0"/>
                        </a:spcBef>
                        <a:spcAft>
                          <a:spcPts val="0"/>
                        </a:spcAft>
                        <a:buNone/>
                      </a:pPr>
                      <a:r>
                        <a:rPr lang="en-US" sz="2200" u="none" cap="none" strike="noStrike"/>
                        <a:t>XXII</a:t>
                      </a:r>
                      <a:endParaRPr sz="2200" u="none" cap="none" strike="noStrike"/>
                    </a:p>
                  </a:txBody>
                  <a:tcPr marT="45725" marB="45725" marR="91450" marL="91450">
                    <a:solidFill>
                      <a:srgbClr val="92D050"/>
                    </a:solidFill>
                  </a:tcPr>
                </a:tc>
                <a:tc>
                  <a:txBody>
                    <a:bodyPr/>
                    <a:lstStyle/>
                    <a:p>
                      <a:pPr indent="0" lvl="0" marL="0" marR="0" rtl="0" algn="ctr">
                        <a:lnSpc>
                          <a:spcPct val="100000"/>
                        </a:lnSpc>
                        <a:spcBef>
                          <a:spcPts val="0"/>
                        </a:spcBef>
                        <a:spcAft>
                          <a:spcPts val="0"/>
                        </a:spcAft>
                        <a:buNone/>
                      </a:pPr>
                      <a:r>
                        <a:rPr lang="en-US" sz="2200" u="none" cap="none" strike="noStrike"/>
                        <a:t>XXIII</a:t>
                      </a:r>
                      <a:endParaRPr sz="2200" u="none" cap="none" strike="noStrike"/>
                    </a:p>
                  </a:txBody>
                  <a:tcPr marT="45725" marB="45725" marR="91450" marL="91450">
                    <a:solidFill>
                      <a:srgbClr val="92D050"/>
                    </a:solidFill>
                  </a:tcPr>
                </a:tc>
                <a:tc>
                  <a:txBody>
                    <a:bodyPr/>
                    <a:lstStyle/>
                    <a:p>
                      <a:pPr indent="0" lvl="0" marL="0" marR="0" rtl="0" algn="ctr">
                        <a:lnSpc>
                          <a:spcPct val="100000"/>
                        </a:lnSpc>
                        <a:spcBef>
                          <a:spcPts val="0"/>
                        </a:spcBef>
                        <a:spcAft>
                          <a:spcPts val="0"/>
                        </a:spcAft>
                        <a:buNone/>
                      </a:pPr>
                      <a:r>
                        <a:rPr lang="en-US" sz="2200" u="none" cap="none" strike="noStrike"/>
                        <a:t>XXIV</a:t>
                      </a:r>
                      <a:endParaRPr sz="2200" u="none" cap="none" strike="noStrike"/>
                    </a:p>
                  </a:txBody>
                  <a:tcPr marT="45725" marB="45725" marR="91450" marL="91450">
                    <a:solidFill>
                      <a:srgbClr val="92D050"/>
                    </a:solidFill>
                  </a:tcPr>
                </a:tc>
                <a:tc>
                  <a:txBody>
                    <a:bodyPr/>
                    <a:lstStyle/>
                    <a:p>
                      <a:pPr indent="0" lvl="0" marL="0" marR="0" rtl="0" algn="ctr">
                        <a:lnSpc>
                          <a:spcPct val="100000"/>
                        </a:lnSpc>
                        <a:spcBef>
                          <a:spcPts val="0"/>
                        </a:spcBef>
                        <a:spcAft>
                          <a:spcPts val="0"/>
                        </a:spcAft>
                        <a:buNone/>
                      </a:pPr>
                      <a:r>
                        <a:rPr lang="en-US" sz="2200" u="none" cap="none" strike="noStrike"/>
                        <a:t>XXV</a:t>
                      </a:r>
                      <a:endParaRPr sz="2200" u="none" cap="none" strike="noStrike"/>
                    </a:p>
                  </a:txBody>
                  <a:tcPr marT="45725" marB="45725" marR="91450" marL="91450">
                    <a:solidFill>
                      <a:srgbClr val="92D050"/>
                    </a:solidFill>
                  </a:tcPr>
                </a:tc>
                <a:tc>
                  <a:txBody>
                    <a:bodyPr/>
                    <a:lstStyle/>
                    <a:p>
                      <a:pPr indent="0" lvl="0" marL="0" marR="0" rtl="0" algn="ctr">
                        <a:lnSpc>
                          <a:spcPct val="100000"/>
                        </a:lnSpc>
                        <a:spcBef>
                          <a:spcPts val="0"/>
                        </a:spcBef>
                        <a:spcAft>
                          <a:spcPts val="0"/>
                        </a:spcAft>
                        <a:buNone/>
                      </a:pPr>
                      <a:r>
                        <a:rPr lang="en-US" sz="2200" u="none" cap="none" strike="noStrike"/>
                        <a:t>XXVI</a:t>
                      </a:r>
                      <a:endParaRPr sz="2200" u="none" cap="none" strike="noStrike"/>
                    </a:p>
                  </a:txBody>
                  <a:tcPr marT="45725" marB="45725" marR="91450" marL="91450">
                    <a:solidFill>
                      <a:srgbClr val="92D050"/>
                    </a:solidFill>
                  </a:tcPr>
                </a:tc>
                <a:tc>
                  <a:txBody>
                    <a:bodyPr/>
                    <a:lstStyle/>
                    <a:p>
                      <a:pPr indent="0" lvl="0" marL="0" marR="0" rtl="0" algn="ctr">
                        <a:lnSpc>
                          <a:spcPct val="100000"/>
                        </a:lnSpc>
                        <a:spcBef>
                          <a:spcPts val="0"/>
                        </a:spcBef>
                        <a:spcAft>
                          <a:spcPts val="0"/>
                        </a:spcAft>
                        <a:buNone/>
                      </a:pPr>
                      <a:r>
                        <a:rPr lang="en-US" sz="2200" u="none" cap="none" strike="noStrike"/>
                        <a:t>XXVII</a:t>
                      </a:r>
                      <a:endParaRPr sz="2200" u="none" cap="none" strike="noStrike"/>
                    </a:p>
                  </a:txBody>
                  <a:tcPr marT="45725" marB="45725" marR="91450" marL="91450">
                    <a:solidFill>
                      <a:srgbClr val="92D050"/>
                    </a:solidFill>
                  </a:tcPr>
                </a:tc>
                <a:tc>
                  <a:txBody>
                    <a:bodyPr/>
                    <a:lstStyle/>
                    <a:p>
                      <a:pPr indent="0" lvl="0" marL="0" marR="0" rtl="0" algn="ctr">
                        <a:lnSpc>
                          <a:spcPct val="100000"/>
                        </a:lnSpc>
                        <a:spcBef>
                          <a:spcPts val="0"/>
                        </a:spcBef>
                        <a:spcAft>
                          <a:spcPts val="0"/>
                        </a:spcAft>
                        <a:buNone/>
                      </a:pPr>
                      <a:r>
                        <a:rPr lang="en-US" sz="2200" u="none" cap="none" strike="noStrike"/>
                        <a:t>XXVIII</a:t>
                      </a:r>
                      <a:endParaRPr sz="2200" u="none" cap="none" strike="noStrike"/>
                    </a:p>
                  </a:txBody>
                  <a:tcPr marT="45725" marB="45725" marR="91450" marL="91450">
                    <a:solidFill>
                      <a:srgbClr val="92D050"/>
                    </a:solidFill>
                  </a:tcPr>
                </a:tc>
                <a:tc>
                  <a:txBody>
                    <a:bodyPr/>
                    <a:lstStyle/>
                    <a:p>
                      <a:pPr indent="0" lvl="0" marL="0" marR="0" rtl="0" algn="ctr">
                        <a:lnSpc>
                          <a:spcPct val="100000"/>
                        </a:lnSpc>
                        <a:spcBef>
                          <a:spcPts val="0"/>
                        </a:spcBef>
                        <a:spcAft>
                          <a:spcPts val="0"/>
                        </a:spcAft>
                        <a:buNone/>
                      </a:pPr>
                      <a:r>
                        <a:rPr lang="en-US" sz="2200" u="none" cap="none" strike="noStrike"/>
                        <a:t>XXIX</a:t>
                      </a:r>
                      <a:endParaRPr sz="2200" u="none" cap="none" strike="noStrike"/>
                    </a:p>
                  </a:txBody>
                  <a:tcPr marT="45725" marB="45725" marR="91450" marL="91450">
                    <a:solidFill>
                      <a:srgbClr val="92D050"/>
                    </a:solidFill>
                  </a:tcPr>
                </a:tc>
                <a:tc>
                  <a:txBody>
                    <a:bodyPr/>
                    <a:lstStyle/>
                    <a:p>
                      <a:pPr indent="0" lvl="0" marL="0" marR="0" rtl="0" algn="ctr">
                        <a:lnSpc>
                          <a:spcPct val="100000"/>
                        </a:lnSpc>
                        <a:spcBef>
                          <a:spcPts val="0"/>
                        </a:spcBef>
                        <a:spcAft>
                          <a:spcPts val="0"/>
                        </a:spcAft>
                        <a:buNone/>
                      </a:pPr>
                      <a:r>
                        <a:rPr lang="en-US" sz="2200" u="none" cap="none" strike="noStrike"/>
                        <a:t>XXX</a:t>
                      </a:r>
                      <a:endParaRPr sz="2200" u="none" cap="none" strike="noStrike"/>
                    </a:p>
                  </a:txBody>
                  <a:tcPr marT="45725" marB="45725" marR="91450" marL="91450">
                    <a:solidFill>
                      <a:srgbClr val="92D050"/>
                    </a:solidFill>
                  </a:tcPr>
                </a:tc>
              </a:tr>
              <a:tr h="340975">
                <a:tc>
                  <a:txBody>
                    <a:bodyPr/>
                    <a:lstStyle/>
                    <a:p>
                      <a:pPr indent="0" lvl="0" marL="0" marR="0" rtl="0" algn="ctr">
                        <a:lnSpc>
                          <a:spcPct val="100000"/>
                        </a:lnSpc>
                        <a:spcBef>
                          <a:spcPts val="0"/>
                        </a:spcBef>
                        <a:spcAft>
                          <a:spcPts val="0"/>
                        </a:spcAft>
                        <a:buNone/>
                      </a:pPr>
                      <a:r>
                        <a:rPr lang="en-US" sz="2200" u="none" cap="none" strike="noStrike"/>
                        <a:t>21</a:t>
                      </a:r>
                      <a:endParaRPr sz="2200" u="none" cap="none" strike="noStrike"/>
                    </a:p>
                  </a:txBody>
                  <a:tcPr marT="45725" marB="45725" marR="91450" marL="91450">
                    <a:solidFill>
                      <a:srgbClr val="CCFF99"/>
                    </a:solidFill>
                  </a:tcPr>
                </a:tc>
                <a:tc>
                  <a:txBody>
                    <a:bodyPr/>
                    <a:lstStyle/>
                    <a:p>
                      <a:pPr indent="0" lvl="0" marL="0" marR="0" rtl="0" algn="ctr">
                        <a:lnSpc>
                          <a:spcPct val="100000"/>
                        </a:lnSpc>
                        <a:spcBef>
                          <a:spcPts val="0"/>
                        </a:spcBef>
                        <a:spcAft>
                          <a:spcPts val="0"/>
                        </a:spcAft>
                        <a:buNone/>
                      </a:pPr>
                      <a:r>
                        <a:rPr lang="en-US" sz="2200" u="none" cap="none" strike="noStrike"/>
                        <a:t>22</a:t>
                      </a:r>
                      <a:endParaRPr sz="2200" u="none" cap="none" strike="noStrike"/>
                    </a:p>
                  </a:txBody>
                  <a:tcPr marT="45725" marB="45725" marR="91450" marL="91450">
                    <a:solidFill>
                      <a:srgbClr val="CCFF99"/>
                    </a:solidFill>
                  </a:tcPr>
                </a:tc>
                <a:tc>
                  <a:txBody>
                    <a:bodyPr/>
                    <a:lstStyle/>
                    <a:p>
                      <a:pPr indent="0" lvl="0" marL="0" marR="0" rtl="0" algn="ctr">
                        <a:lnSpc>
                          <a:spcPct val="100000"/>
                        </a:lnSpc>
                        <a:spcBef>
                          <a:spcPts val="0"/>
                        </a:spcBef>
                        <a:spcAft>
                          <a:spcPts val="0"/>
                        </a:spcAft>
                        <a:buNone/>
                      </a:pPr>
                      <a:r>
                        <a:rPr lang="en-US" sz="2200" u="none" cap="none" strike="noStrike"/>
                        <a:t>23</a:t>
                      </a:r>
                      <a:endParaRPr sz="2200" u="none" cap="none" strike="noStrike"/>
                    </a:p>
                  </a:txBody>
                  <a:tcPr marT="45725" marB="45725" marR="91450" marL="91450">
                    <a:solidFill>
                      <a:srgbClr val="CCFF99"/>
                    </a:solidFill>
                  </a:tcPr>
                </a:tc>
                <a:tc>
                  <a:txBody>
                    <a:bodyPr/>
                    <a:lstStyle/>
                    <a:p>
                      <a:pPr indent="0" lvl="0" marL="0" marR="0" rtl="0" algn="ctr">
                        <a:lnSpc>
                          <a:spcPct val="100000"/>
                        </a:lnSpc>
                        <a:spcBef>
                          <a:spcPts val="0"/>
                        </a:spcBef>
                        <a:spcAft>
                          <a:spcPts val="0"/>
                        </a:spcAft>
                        <a:buNone/>
                      </a:pPr>
                      <a:r>
                        <a:rPr lang="en-US" sz="2200" u="none" cap="none" strike="noStrike"/>
                        <a:t>24</a:t>
                      </a:r>
                      <a:endParaRPr sz="2200" u="none" cap="none" strike="noStrike"/>
                    </a:p>
                  </a:txBody>
                  <a:tcPr marT="45725" marB="45725" marR="91450" marL="91450">
                    <a:solidFill>
                      <a:srgbClr val="CCFF99"/>
                    </a:solidFill>
                  </a:tcPr>
                </a:tc>
                <a:tc>
                  <a:txBody>
                    <a:bodyPr/>
                    <a:lstStyle/>
                    <a:p>
                      <a:pPr indent="0" lvl="0" marL="0" marR="0" rtl="0" algn="ctr">
                        <a:lnSpc>
                          <a:spcPct val="100000"/>
                        </a:lnSpc>
                        <a:spcBef>
                          <a:spcPts val="0"/>
                        </a:spcBef>
                        <a:spcAft>
                          <a:spcPts val="0"/>
                        </a:spcAft>
                        <a:buNone/>
                      </a:pPr>
                      <a:r>
                        <a:rPr lang="en-US" sz="2200" u="none" cap="none" strike="noStrike"/>
                        <a:t>25</a:t>
                      </a:r>
                      <a:endParaRPr sz="2200" u="none" cap="none" strike="noStrike"/>
                    </a:p>
                  </a:txBody>
                  <a:tcPr marT="45725" marB="45725" marR="91450" marL="91450">
                    <a:solidFill>
                      <a:srgbClr val="CCFF99"/>
                    </a:solidFill>
                  </a:tcPr>
                </a:tc>
                <a:tc>
                  <a:txBody>
                    <a:bodyPr/>
                    <a:lstStyle/>
                    <a:p>
                      <a:pPr indent="0" lvl="0" marL="0" marR="0" rtl="0" algn="ctr">
                        <a:lnSpc>
                          <a:spcPct val="100000"/>
                        </a:lnSpc>
                        <a:spcBef>
                          <a:spcPts val="0"/>
                        </a:spcBef>
                        <a:spcAft>
                          <a:spcPts val="0"/>
                        </a:spcAft>
                        <a:buNone/>
                      </a:pPr>
                      <a:r>
                        <a:rPr lang="en-US" sz="2200" u="none" cap="none" strike="noStrike"/>
                        <a:t>26</a:t>
                      </a:r>
                      <a:endParaRPr sz="2200" u="none" cap="none" strike="noStrike"/>
                    </a:p>
                  </a:txBody>
                  <a:tcPr marT="45725" marB="45725" marR="91450" marL="91450">
                    <a:solidFill>
                      <a:srgbClr val="CCFF99"/>
                    </a:solidFill>
                  </a:tcPr>
                </a:tc>
                <a:tc>
                  <a:txBody>
                    <a:bodyPr/>
                    <a:lstStyle/>
                    <a:p>
                      <a:pPr indent="0" lvl="0" marL="0" marR="0" rtl="0" algn="ctr">
                        <a:lnSpc>
                          <a:spcPct val="100000"/>
                        </a:lnSpc>
                        <a:spcBef>
                          <a:spcPts val="0"/>
                        </a:spcBef>
                        <a:spcAft>
                          <a:spcPts val="0"/>
                        </a:spcAft>
                        <a:buNone/>
                      </a:pPr>
                      <a:r>
                        <a:rPr lang="en-US" sz="2200" u="none" cap="none" strike="noStrike"/>
                        <a:t>27</a:t>
                      </a:r>
                      <a:endParaRPr sz="2200" u="none" cap="none" strike="noStrike"/>
                    </a:p>
                  </a:txBody>
                  <a:tcPr marT="45725" marB="45725" marR="91450" marL="91450">
                    <a:solidFill>
                      <a:srgbClr val="CCFF99"/>
                    </a:solidFill>
                  </a:tcPr>
                </a:tc>
                <a:tc>
                  <a:txBody>
                    <a:bodyPr/>
                    <a:lstStyle/>
                    <a:p>
                      <a:pPr indent="0" lvl="0" marL="0" marR="0" rtl="0" algn="ctr">
                        <a:lnSpc>
                          <a:spcPct val="100000"/>
                        </a:lnSpc>
                        <a:spcBef>
                          <a:spcPts val="0"/>
                        </a:spcBef>
                        <a:spcAft>
                          <a:spcPts val="0"/>
                        </a:spcAft>
                        <a:buNone/>
                      </a:pPr>
                      <a:r>
                        <a:rPr lang="en-US" sz="2200" u="none" cap="none" strike="noStrike"/>
                        <a:t>28</a:t>
                      </a:r>
                      <a:endParaRPr sz="2200" u="none" cap="none" strike="noStrike"/>
                    </a:p>
                  </a:txBody>
                  <a:tcPr marT="45725" marB="45725" marR="91450" marL="91450">
                    <a:solidFill>
                      <a:srgbClr val="CCFF99"/>
                    </a:solidFill>
                  </a:tcPr>
                </a:tc>
                <a:tc>
                  <a:txBody>
                    <a:bodyPr/>
                    <a:lstStyle/>
                    <a:p>
                      <a:pPr indent="0" lvl="0" marL="0" marR="0" rtl="0" algn="ctr">
                        <a:lnSpc>
                          <a:spcPct val="100000"/>
                        </a:lnSpc>
                        <a:spcBef>
                          <a:spcPts val="0"/>
                        </a:spcBef>
                        <a:spcAft>
                          <a:spcPts val="0"/>
                        </a:spcAft>
                        <a:buNone/>
                      </a:pPr>
                      <a:r>
                        <a:rPr lang="en-US" sz="2200" u="none" cap="none" strike="noStrike"/>
                        <a:t>29</a:t>
                      </a:r>
                      <a:endParaRPr sz="2200" u="none" cap="none" strike="noStrike"/>
                    </a:p>
                  </a:txBody>
                  <a:tcPr marT="45725" marB="45725" marR="91450" marL="91450">
                    <a:solidFill>
                      <a:srgbClr val="CCFF99"/>
                    </a:solidFill>
                  </a:tcPr>
                </a:tc>
                <a:tc>
                  <a:txBody>
                    <a:bodyPr/>
                    <a:lstStyle/>
                    <a:p>
                      <a:pPr indent="0" lvl="0" marL="0" marR="0" rtl="0" algn="ctr">
                        <a:lnSpc>
                          <a:spcPct val="100000"/>
                        </a:lnSpc>
                        <a:spcBef>
                          <a:spcPts val="0"/>
                        </a:spcBef>
                        <a:spcAft>
                          <a:spcPts val="0"/>
                        </a:spcAft>
                        <a:buNone/>
                      </a:pPr>
                      <a:r>
                        <a:rPr lang="en-US" sz="2200" u="none" cap="none" strike="noStrike"/>
                        <a:t>30</a:t>
                      </a:r>
                      <a:endParaRPr sz="2200" u="none" cap="none" strike="noStrike"/>
                    </a:p>
                  </a:txBody>
                  <a:tcPr marT="45725" marB="45725" marR="91450" marL="91450">
                    <a:solidFill>
                      <a:srgbClr val="CCFF99"/>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7"/>
                                        </p:tgtEl>
                                        <p:attrNameLst>
                                          <p:attrName>style.visibility</p:attrName>
                                        </p:attrNameLst>
                                      </p:cBhvr>
                                      <p:to>
                                        <p:strVal val="visible"/>
                                      </p:to>
                                    </p:set>
                                    <p:animEffect filter="fade" transition="in">
                                      <p:cBhvr>
                                        <p:cTn dur="500"/>
                                        <p:tgtEl>
                                          <p:spTgt spid="5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8"/>
                                        </p:tgtEl>
                                        <p:attrNameLst>
                                          <p:attrName>style.visibility</p:attrName>
                                        </p:attrNameLst>
                                      </p:cBhvr>
                                      <p:to>
                                        <p:strVal val="visible"/>
                                      </p:to>
                                    </p:set>
                                    <p:animEffect filter="fade" transition="in">
                                      <p:cBhvr>
                                        <p:cTn dur="500"/>
                                        <p:tgtEl>
                                          <p:spTgt spid="5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9"/>
                                        </p:tgtEl>
                                        <p:attrNameLst>
                                          <p:attrName>style.visibility</p:attrName>
                                        </p:attrNameLst>
                                      </p:cBhvr>
                                      <p:to>
                                        <p:strVal val="visible"/>
                                      </p:to>
                                    </p:set>
                                    <p:animEffect filter="fade" transition="in">
                                      <p:cBhvr>
                                        <p:cTn dur="500"/>
                                        <p:tgtEl>
                                          <p:spTgt spid="5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sp>
        <p:nvSpPr>
          <p:cNvPr id="574" name="Google Shape;574;p19"/>
          <p:cNvSpPr txBox="1"/>
          <p:nvPr>
            <p:ph idx="12" type="sldNum"/>
          </p:nvPr>
        </p:nvSpPr>
        <p:spPr>
          <a:xfrm>
            <a:off x="7618000" y="4636500"/>
            <a:ext cx="1487400" cy="315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575" name="Google Shape;575;p19"/>
          <p:cNvSpPr/>
          <p:nvPr/>
        </p:nvSpPr>
        <p:spPr>
          <a:xfrm>
            <a:off x="548927" y="492249"/>
            <a:ext cx="8319652" cy="2190501"/>
          </a:xfrm>
          <a:prstGeom prst="horizontalScroll">
            <a:avLst>
              <a:gd fmla="val 10300" name="adj"/>
            </a:avLst>
          </a:prstGeom>
          <a:solidFill>
            <a:schemeClr val="lt1"/>
          </a:solidFill>
          <a:ln cap="flat" cmpd="sng" w="254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1" i="1" lang="en-US" sz="2400" u="sng" cap="none" strike="noStrike">
                <a:solidFill>
                  <a:schemeClr val="dk1"/>
                </a:solidFill>
                <a:latin typeface="Arial"/>
                <a:ea typeface="Arial"/>
                <a:cs typeface="Arial"/>
                <a:sym typeface="Arial"/>
              </a:rPr>
              <a:t>Luyện tập 5: </a:t>
            </a:r>
            <a:endParaRPr/>
          </a:p>
          <a:p>
            <a:pPr indent="0" lvl="0" marL="0" marR="0" rtl="0" algn="just">
              <a:lnSpc>
                <a:spcPct val="150000"/>
              </a:lnSpc>
              <a:spcBef>
                <a:spcPts val="0"/>
              </a:spcBef>
              <a:spcAft>
                <a:spcPts val="0"/>
              </a:spcAft>
              <a:buNone/>
            </a:pPr>
            <a:r>
              <a:rPr b="1" i="0" lang="en-US" sz="2400" u="none" cap="none" strike="noStrike">
                <a:solidFill>
                  <a:schemeClr val="dk1"/>
                </a:solidFill>
                <a:latin typeface="Arial"/>
                <a:ea typeface="Arial"/>
                <a:cs typeface="Arial"/>
                <a:sym typeface="Arial"/>
              </a:rPr>
              <a:t>a) </a:t>
            </a:r>
            <a:r>
              <a:rPr b="0" i="0" lang="en-US" sz="2400" u="none" cap="none" strike="noStrike">
                <a:solidFill>
                  <a:schemeClr val="dk1"/>
                </a:solidFill>
                <a:latin typeface="Arial"/>
                <a:ea typeface="Arial"/>
                <a:cs typeface="Arial"/>
                <a:sym typeface="Arial"/>
              </a:rPr>
              <a:t>Đọc các số La Mã sau: XVI, XVIII, XXII, XXVI, XXVIII.</a:t>
            </a:r>
            <a:endParaRPr/>
          </a:p>
          <a:p>
            <a:pPr indent="0" lvl="0" marL="0" marR="0" rtl="0" algn="just">
              <a:lnSpc>
                <a:spcPct val="150000"/>
              </a:lnSpc>
              <a:spcBef>
                <a:spcPts val="0"/>
              </a:spcBef>
              <a:spcAft>
                <a:spcPts val="0"/>
              </a:spcAft>
              <a:buNone/>
            </a:pPr>
            <a:r>
              <a:rPr b="1" i="0" lang="en-US" sz="2400" u="none" cap="none" strike="noStrike">
                <a:solidFill>
                  <a:schemeClr val="dk1"/>
                </a:solidFill>
                <a:latin typeface="Arial"/>
                <a:ea typeface="Arial"/>
                <a:cs typeface="Arial"/>
                <a:sym typeface="Arial"/>
              </a:rPr>
              <a:t>b) </a:t>
            </a:r>
            <a:r>
              <a:rPr b="0" i="0" lang="en-US" sz="2400" u="none" cap="none" strike="noStrike">
                <a:solidFill>
                  <a:schemeClr val="dk1"/>
                </a:solidFill>
                <a:latin typeface="Arial"/>
                <a:ea typeface="Arial"/>
                <a:cs typeface="Arial"/>
                <a:sym typeface="Arial"/>
              </a:rPr>
              <a:t>Viết các số sau bằng số La Mã: 12, 15, 17, 24, 25, 29.</a:t>
            </a:r>
            <a:endParaRPr/>
          </a:p>
        </p:txBody>
      </p:sp>
      <p:sp>
        <p:nvSpPr>
          <p:cNvPr id="576" name="Google Shape;576;p19"/>
          <p:cNvSpPr txBox="1"/>
          <p:nvPr/>
        </p:nvSpPr>
        <p:spPr>
          <a:xfrm>
            <a:off x="3712690" y="2504807"/>
            <a:ext cx="186743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2400" u="sng" cap="none" strike="noStrike">
                <a:solidFill>
                  <a:srgbClr val="000000"/>
                </a:solidFill>
                <a:latin typeface="Arial"/>
                <a:ea typeface="Arial"/>
                <a:cs typeface="Arial"/>
                <a:sym typeface="Arial"/>
              </a:rPr>
              <a:t>Trả lời:</a:t>
            </a:r>
            <a:endParaRPr b="1" i="1" sz="2400" u="sng" cap="none" strike="noStrike">
              <a:solidFill>
                <a:srgbClr val="000000"/>
              </a:solidFill>
              <a:latin typeface="Arial"/>
              <a:ea typeface="Arial"/>
              <a:cs typeface="Arial"/>
              <a:sym typeface="Arial"/>
            </a:endParaRPr>
          </a:p>
        </p:txBody>
      </p:sp>
      <p:sp>
        <p:nvSpPr>
          <p:cNvPr id="577" name="Google Shape;577;p19"/>
          <p:cNvSpPr/>
          <p:nvPr/>
        </p:nvSpPr>
        <p:spPr>
          <a:xfrm>
            <a:off x="187419" y="3182073"/>
            <a:ext cx="8917981" cy="934358"/>
          </a:xfrm>
          <a:prstGeom prst="rect">
            <a:avLst/>
          </a:prstGeom>
          <a:noFill/>
          <a:ln>
            <a:noFill/>
          </a:ln>
        </p:spPr>
        <p:txBody>
          <a:bodyPr anchorCtr="0" anchor="t" bIns="45700" lIns="91425" spcFirstLastPara="1" rIns="91425" wrap="square" tIns="45700">
            <a:spAutoFit/>
          </a:bodyPr>
          <a:lstStyle/>
          <a:p>
            <a:pPr indent="0" lvl="0" marL="0" marR="0" rtl="0" algn="just">
              <a:lnSpc>
                <a:spcPct val="114000"/>
              </a:lnSpc>
              <a:spcBef>
                <a:spcPts val="0"/>
              </a:spcBef>
              <a:spcAft>
                <a:spcPts val="0"/>
              </a:spcAft>
              <a:buNone/>
            </a:pPr>
            <a:r>
              <a:rPr b="1" i="0" lang="en-US" sz="2400" u="none" cap="none" strike="noStrike">
                <a:solidFill>
                  <a:schemeClr val="dk1"/>
                </a:solidFill>
                <a:latin typeface="Arial"/>
                <a:ea typeface="Arial"/>
                <a:cs typeface="Arial"/>
                <a:sym typeface="Arial"/>
              </a:rPr>
              <a:t>a) </a:t>
            </a:r>
            <a:r>
              <a:rPr b="0" i="0" lang="en-US" sz="2400" u="none" cap="none" strike="noStrike">
                <a:solidFill>
                  <a:srgbClr val="FF0000"/>
                </a:solidFill>
                <a:latin typeface="Arial"/>
                <a:ea typeface="Arial"/>
                <a:cs typeface="Arial"/>
                <a:sym typeface="Arial"/>
              </a:rPr>
              <a:t>XVI: mười sáu; XVIII: Mười tám; XXII: hai mươi hai; XXVI: hai mươi sáu; XXVIII: hai mươi tám</a:t>
            </a:r>
            <a:endParaRPr b="0" i="0" sz="4000" u="none" cap="none" strike="noStrike">
              <a:solidFill>
                <a:srgbClr val="FF0000"/>
              </a:solidFill>
              <a:latin typeface="Arial"/>
              <a:ea typeface="Arial"/>
              <a:cs typeface="Arial"/>
              <a:sym typeface="Arial"/>
            </a:endParaRPr>
          </a:p>
        </p:txBody>
      </p:sp>
      <p:sp>
        <p:nvSpPr>
          <p:cNvPr id="578" name="Google Shape;578;p19"/>
          <p:cNvSpPr txBox="1"/>
          <p:nvPr/>
        </p:nvSpPr>
        <p:spPr>
          <a:xfrm>
            <a:off x="187419" y="4169321"/>
            <a:ext cx="6963058" cy="934358"/>
          </a:xfrm>
          <a:prstGeom prst="rect">
            <a:avLst/>
          </a:prstGeom>
          <a:noFill/>
          <a:ln>
            <a:noFill/>
          </a:ln>
        </p:spPr>
        <p:txBody>
          <a:bodyPr anchorCtr="0" anchor="t" bIns="45700" lIns="91425" spcFirstLastPara="1" rIns="91425" wrap="square" tIns="45700">
            <a:spAutoFit/>
          </a:bodyPr>
          <a:lstStyle/>
          <a:p>
            <a:pPr indent="0" lvl="0" marL="0" marR="0" rtl="0" algn="l">
              <a:lnSpc>
                <a:spcPct val="114000"/>
              </a:lnSpc>
              <a:spcBef>
                <a:spcPts val="0"/>
              </a:spcBef>
              <a:spcAft>
                <a:spcPts val="0"/>
              </a:spcAft>
              <a:buNone/>
            </a:pPr>
            <a:r>
              <a:rPr b="1" i="0" lang="en-US" sz="2400" u="none" cap="none" strike="noStrike">
                <a:solidFill>
                  <a:schemeClr val="dk1"/>
                </a:solidFill>
                <a:latin typeface="Arial"/>
                <a:ea typeface="Arial"/>
                <a:cs typeface="Arial"/>
                <a:sym typeface="Arial"/>
              </a:rPr>
              <a:t>b) </a:t>
            </a:r>
            <a:r>
              <a:rPr b="0" i="0" lang="en-US" sz="2400" u="none" cap="none" strike="noStrike">
                <a:solidFill>
                  <a:srgbClr val="FF0000"/>
                </a:solidFill>
                <a:latin typeface="Arial"/>
                <a:ea typeface="Arial"/>
                <a:cs typeface="Arial"/>
                <a:sym typeface="Arial"/>
              </a:rPr>
              <a:t>Viết số La Mã:</a:t>
            </a:r>
            <a:endParaRPr/>
          </a:p>
          <a:p>
            <a:pPr indent="0" lvl="0" marL="0" marR="0" rtl="0" algn="l">
              <a:lnSpc>
                <a:spcPct val="114000"/>
              </a:lnSpc>
              <a:spcBef>
                <a:spcPts val="0"/>
              </a:spcBef>
              <a:spcAft>
                <a:spcPts val="0"/>
              </a:spcAft>
              <a:buNone/>
            </a:pPr>
            <a:r>
              <a:rPr b="0" i="0" lang="en-US" sz="2400" u="none" cap="none" strike="noStrike">
                <a:solidFill>
                  <a:srgbClr val="FF0000"/>
                </a:solidFill>
                <a:latin typeface="Arial"/>
                <a:ea typeface="Arial"/>
                <a:cs typeface="Arial"/>
                <a:sym typeface="Arial"/>
              </a:rPr>
              <a:t>12: XII; 15: XV; 24: XXIV; 25: XXV; 29: XXIX.</a:t>
            </a:r>
            <a:endParaRPr b="0" i="0" sz="2400" u="none" cap="none" strike="noStrike">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8"/>
                                        </p:tgtEl>
                                        <p:attrNameLst>
                                          <p:attrName>style.visibility</p:attrName>
                                        </p:attrNameLst>
                                      </p:cBhvr>
                                      <p:to>
                                        <p:strVal val="visible"/>
                                      </p:to>
                                    </p:set>
                                    <p:animEffect filter="fade" transition="in">
                                      <p:cBhvr>
                                        <p:cTn dur="500"/>
                                        <p:tgtEl>
                                          <p:spTgt spid="5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2" name="Shape 312"/>
        <p:cNvGrpSpPr/>
        <p:nvPr/>
      </p:nvGrpSpPr>
      <p:grpSpPr>
        <a:xfrm>
          <a:off x="0" y="0"/>
          <a:ext cx="0" cy="0"/>
          <a:chOff x="0" y="0"/>
          <a:chExt cx="0" cy="0"/>
        </a:xfrm>
      </p:grpSpPr>
      <p:sp>
        <p:nvSpPr>
          <p:cNvPr id="313" name="Google Shape;313;p2"/>
          <p:cNvSpPr txBox="1"/>
          <p:nvPr>
            <p:ph idx="12" type="sldNum"/>
          </p:nvPr>
        </p:nvSpPr>
        <p:spPr>
          <a:xfrm>
            <a:off x="7618000" y="4636500"/>
            <a:ext cx="1487400" cy="315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graphicFrame>
        <p:nvGraphicFramePr>
          <p:cNvPr id="314" name="Google Shape;314;p2"/>
          <p:cNvGraphicFramePr/>
          <p:nvPr/>
        </p:nvGraphicFramePr>
        <p:xfrm>
          <a:off x="541057" y="90154"/>
          <a:ext cx="3000000" cy="3000000"/>
        </p:xfrm>
        <a:graphic>
          <a:graphicData uri="http://schemas.openxmlformats.org/drawingml/2006/table">
            <a:tbl>
              <a:tblPr bandRow="1" firstRow="1">
                <a:noFill/>
                <a:tableStyleId>{30194CA6-D357-47AE-9A8E-EF9259A8FBD6}</a:tableStyleId>
              </a:tblPr>
              <a:tblGrid>
                <a:gridCol w="4043900"/>
                <a:gridCol w="4043900"/>
              </a:tblGrid>
              <a:tr h="406875">
                <a:tc>
                  <a:txBody>
                    <a:bodyPr/>
                    <a:lstStyle/>
                    <a:p>
                      <a:pPr indent="0" lvl="0" marL="0" marR="0" rtl="0" algn="ctr">
                        <a:lnSpc>
                          <a:spcPct val="100000"/>
                        </a:lnSpc>
                        <a:spcBef>
                          <a:spcPts val="0"/>
                        </a:spcBef>
                        <a:spcAft>
                          <a:spcPts val="0"/>
                        </a:spcAft>
                        <a:buNone/>
                      </a:pPr>
                      <a:r>
                        <a:rPr b="1" lang="en-US" sz="2400" u="none" cap="none" strike="noStrike">
                          <a:solidFill>
                            <a:srgbClr val="002060"/>
                          </a:solidFill>
                          <a:latin typeface="Times New Roman"/>
                          <a:ea typeface="Times New Roman"/>
                          <a:cs typeface="Times New Roman"/>
                          <a:sym typeface="Times New Roman"/>
                        </a:rPr>
                        <a:t>Tỉnh, thành phố</a:t>
                      </a:r>
                      <a:endParaRPr b="1" sz="2400" u="none" cap="none" strike="noStrike">
                        <a:solidFill>
                          <a:srgbClr val="002060"/>
                        </a:solidFill>
                        <a:latin typeface="Times New Roman"/>
                        <a:ea typeface="Times New Roman"/>
                        <a:cs typeface="Times New Roman"/>
                        <a:sym typeface="Times New Roman"/>
                      </a:endParaRPr>
                    </a:p>
                  </a:txBody>
                  <a:tcPr marT="45725" marB="45725" marR="91450" marL="91450">
                    <a:solidFill>
                      <a:schemeClr val="accent4"/>
                    </a:solidFill>
                  </a:tcPr>
                </a:tc>
                <a:tc>
                  <a:txBody>
                    <a:bodyPr/>
                    <a:lstStyle/>
                    <a:p>
                      <a:pPr indent="0" lvl="0" marL="0" marR="0" rtl="0" algn="ctr">
                        <a:lnSpc>
                          <a:spcPct val="100000"/>
                        </a:lnSpc>
                        <a:spcBef>
                          <a:spcPts val="0"/>
                        </a:spcBef>
                        <a:spcAft>
                          <a:spcPts val="0"/>
                        </a:spcAft>
                        <a:buNone/>
                      </a:pPr>
                      <a:r>
                        <a:rPr b="1" lang="en-US" sz="2400" u="none" cap="none" strike="noStrike">
                          <a:solidFill>
                            <a:srgbClr val="002060"/>
                          </a:solidFill>
                          <a:latin typeface="Times New Roman"/>
                          <a:ea typeface="Times New Roman"/>
                          <a:cs typeface="Times New Roman"/>
                          <a:sym typeface="Times New Roman"/>
                        </a:rPr>
                        <a:t>Dân số ( đơn vị tính: người)</a:t>
                      </a:r>
                      <a:endParaRPr b="1" sz="2400" u="none" cap="none" strike="noStrike">
                        <a:solidFill>
                          <a:srgbClr val="002060"/>
                        </a:solidFill>
                        <a:latin typeface="Times New Roman"/>
                        <a:ea typeface="Times New Roman"/>
                        <a:cs typeface="Times New Roman"/>
                        <a:sym typeface="Times New Roman"/>
                      </a:endParaRPr>
                    </a:p>
                  </a:txBody>
                  <a:tcPr marT="45725" marB="45725" marR="91450" marL="91450">
                    <a:solidFill>
                      <a:schemeClr val="accent4"/>
                    </a:solidFill>
                  </a:tcPr>
                </a:tc>
              </a:tr>
              <a:tr h="335900">
                <a:tc>
                  <a:txBody>
                    <a:bodyPr/>
                    <a:lstStyle/>
                    <a:p>
                      <a:pPr indent="0" lvl="0" marL="0" marR="0" rtl="0" algn="ctr">
                        <a:lnSpc>
                          <a:spcPct val="100000"/>
                        </a:lnSpc>
                        <a:spcBef>
                          <a:spcPts val="0"/>
                        </a:spcBef>
                        <a:spcAft>
                          <a:spcPts val="0"/>
                        </a:spcAft>
                        <a:buNone/>
                      </a:pPr>
                      <a:r>
                        <a:rPr lang="en-US" sz="2400" u="none" cap="none" strike="noStrike"/>
                        <a:t>Cà Mau</a:t>
                      </a:r>
                      <a:endParaRPr sz="24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lang="en-US" sz="2400" u="none" cap="none" strike="noStrike"/>
                        <a:t>1 194 300</a:t>
                      </a:r>
                      <a:endParaRPr sz="2400" u="none" cap="none" strike="noStrike"/>
                    </a:p>
                  </a:txBody>
                  <a:tcPr marT="45725" marB="45725" marR="91450" marL="91450"/>
                </a:tc>
              </a:tr>
              <a:tr h="335900">
                <a:tc>
                  <a:txBody>
                    <a:bodyPr/>
                    <a:lstStyle/>
                    <a:p>
                      <a:pPr indent="0" lvl="0" marL="0" marR="0" rtl="0" algn="ctr">
                        <a:lnSpc>
                          <a:spcPct val="100000"/>
                        </a:lnSpc>
                        <a:spcBef>
                          <a:spcPts val="0"/>
                        </a:spcBef>
                        <a:spcAft>
                          <a:spcPts val="0"/>
                        </a:spcAft>
                        <a:buNone/>
                      </a:pPr>
                      <a:r>
                        <a:rPr lang="en-US" sz="2400" u="none" cap="none" strike="noStrike"/>
                        <a:t>Gia Lai</a:t>
                      </a:r>
                      <a:endParaRPr sz="24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lang="en-US" sz="2400" u="none" cap="none" strike="noStrike"/>
                        <a:t>1 520 200</a:t>
                      </a:r>
                      <a:endParaRPr sz="2400" u="none" cap="none" strike="noStrike"/>
                    </a:p>
                  </a:txBody>
                  <a:tcPr marT="45725" marB="45725" marR="91450" marL="91450"/>
                </a:tc>
              </a:tr>
              <a:tr h="335900">
                <a:tc>
                  <a:txBody>
                    <a:bodyPr/>
                    <a:lstStyle/>
                    <a:p>
                      <a:pPr indent="0" lvl="0" marL="0" marR="0" rtl="0" algn="ctr">
                        <a:lnSpc>
                          <a:spcPct val="100000"/>
                        </a:lnSpc>
                        <a:spcBef>
                          <a:spcPts val="0"/>
                        </a:spcBef>
                        <a:spcAft>
                          <a:spcPts val="0"/>
                        </a:spcAft>
                        <a:buNone/>
                      </a:pPr>
                      <a:r>
                        <a:rPr lang="en-US" sz="2400" u="none" cap="none" strike="noStrike"/>
                        <a:t>Hà Nội</a:t>
                      </a:r>
                      <a:endParaRPr sz="24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lang="en-US" sz="2400" u="none" cap="none" strike="noStrike"/>
                        <a:t>8 093 900</a:t>
                      </a:r>
                      <a:endParaRPr sz="2400" u="none" cap="none" strike="noStrike"/>
                    </a:p>
                  </a:txBody>
                  <a:tcPr marT="45725" marB="45725" marR="91450" marL="91450"/>
                </a:tc>
              </a:tr>
              <a:tr h="335900">
                <a:tc>
                  <a:txBody>
                    <a:bodyPr/>
                    <a:lstStyle/>
                    <a:p>
                      <a:pPr indent="0" lvl="0" marL="0" marR="0" rtl="0" algn="ctr">
                        <a:lnSpc>
                          <a:spcPct val="100000"/>
                        </a:lnSpc>
                        <a:spcBef>
                          <a:spcPts val="0"/>
                        </a:spcBef>
                        <a:spcAft>
                          <a:spcPts val="0"/>
                        </a:spcAft>
                        <a:buNone/>
                      </a:pPr>
                      <a:r>
                        <a:rPr lang="en-US" sz="2400" u="none" cap="none" strike="noStrike"/>
                        <a:t>Nghệ An</a:t>
                      </a:r>
                      <a:endParaRPr sz="24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lang="en-US" sz="2400" u="none" cap="none" strike="noStrike"/>
                        <a:t>3 337 200</a:t>
                      </a:r>
                      <a:endParaRPr sz="2400" u="none" cap="none" strike="noStrike"/>
                    </a:p>
                  </a:txBody>
                  <a:tcPr marT="45725" marB="45725" marR="91450" marL="91450"/>
                </a:tc>
              </a:tr>
              <a:tr h="335900">
                <a:tc>
                  <a:txBody>
                    <a:bodyPr/>
                    <a:lstStyle/>
                    <a:p>
                      <a:pPr indent="0" lvl="0" marL="0" marR="0" rtl="0" algn="ctr">
                        <a:lnSpc>
                          <a:spcPct val="100000"/>
                        </a:lnSpc>
                        <a:spcBef>
                          <a:spcPts val="0"/>
                        </a:spcBef>
                        <a:spcAft>
                          <a:spcPts val="0"/>
                        </a:spcAft>
                        <a:buNone/>
                      </a:pPr>
                      <a:r>
                        <a:rPr lang="en-US" sz="2400" u="none" cap="none" strike="noStrike"/>
                        <a:t>TP. Hồ Chí Minh</a:t>
                      </a:r>
                      <a:endParaRPr sz="2400" u="none" cap="none" strike="noStrike"/>
                    </a:p>
                  </a:txBody>
                  <a:tcPr marT="45725" marB="45725" marR="91450" marL="91450"/>
                </a:tc>
                <a:tc>
                  <a:txBody>
                    <a:bodyPr/>
                    <a:lstStyle/>
                    <a:p>
                      <a:pPr indent="0" lvl="0" marL="0" marR="0" rtl="0" algn="ctr">
                        <a:lnSpc>
                          <a:spcPct val="100000"/>
                        </a:lnSpc>
                        <a:spcBef>
                          <a:spcPts val="0"/>
                        </a:spcBef>
                        <a:spcAft>
                          <a:spcPts val="0"/>
                        </a:spcAft>
                        <a:buNone/>
                      </a:pPr>
                      <a:r>
                        <a:rPr lang="en-US" sz="2400" u="none" cap="none" strike="noStrike"/>
                        <a:t>9 038 600</a:t>
                      </a:r>
                      <a:endParaRPr sz="2400" u="none" cap="none" strike="noStrike"/>
                    </a:p>
                  </a:txBody>
                  <a:tcPr marT="45725" marB="45725" marR="91450" marL="91450"/>
                </a:tc>
              </a:tr>
            </a:tbl>
          </a:graphicData>
        </a:graphic>
      </p:graphicFrame>
      <p:pic>
        <p:nvPicPr>
          <p:cNvPr id="315" name="Google Shape;315;p2"/>
          <p:cNvPicPr preferRelativeResize="0"/>
          <p:nvPr/>
        </p:nvPicPr>
        <p:blipFill rotWithShape="1">
          <a:blip r:embed="rId3">
            <a:alphaModFix/>
          </a:blip>
          <a:srcRect b="0" l="0" r="0" t="0"/>
          <a:stretch/>
        </p:blipFill>
        <p:spPr>
          <a:xfrm>
            <a:off x="8056034" y="3766486"/>
            <a:ext cx="917439" cy="1185614"/>
          </a:xfrm>
          <a:prstGeom prst="rect">
            <a:avLst/>
          </a:prstGeom>
          <a:noFill/>
          <a:ln>
            <a:noFill/>
          </a:ln>
        </p:spPr>
      </p:pic>
      <p:sp>
        <p:nvSpPr>
          <p:cNvPr id="316" name="Google Shape;316;p2"/>
          <p:cNvSpPr/>
          <p:nvPr/>
        </p:nvSpPr>
        <p:spPr>
          <a:xfrm>
            <a:off x="239113" y="3532580"/>
            <a:ext cx="5908300" cy="1419520"/>
          </a:xfrm>
          <a:prstGeom prst="cloudCallout">
            <a:avLst>
              <a:gd fmla="val 64748" name="adj1"/>
              <a:gd fmla="val 22612" name="adj2"/>
            </a:avLst>
          </a:prstGeom>
          <a:solidFill>
            <a:schemeClr val="lt1"/>
          </a:solidFill>
          <a:ln cap="flat" cmpd="sng" w="25400">
            <a:solidFill>
              <a:srgbClr val="2D3C5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0" i="1" lang="en-US" sz="2000" u="none" cap="none" strike="noStrike">
                <a:solidFill>
                  <a:srgbClr val="002060"/>
                </a:solidFill>
                <a:latin typeface="Arial"/>
                <a:ea typeface="Arial"/>
                <a:cs typeface="Arial"/>
                <a:sym typeface="Arial"/>
              </a:rPr>
              <a:t>Hãy cho biết tỉnh, thành phố nào có dân số nhiều nhất.</a:t>
            </a:r>
            <a:endParaRPr b="0" i="1" sz="2000" u="none" cap="none" strike="noStrike">
              <a:solidFill>
                <a:srgbClr val="002060"/>
              </a:solidFill>
              <a:latin typeface="Arial"/>
              <a:ea typeface="Arial"/>
              <a:cs typeface="Arial"/>
              <a:sym typeface="Arial"/>
            </a:endParaRPr>
          </a:p>
        </p:txBody>
      </p:sp>
      <p:sp>
        <p:nvSpPr>
          <p:cNvPr id="317" name="Google Shape;317;p2"/>
          <p:cNvSpPr txBox="1"/>
          <p:nvPr/>
        </p:nvSpPr>
        <p:spPr>
          <a:xfrm>
            <a:off x="870358" y="2982912"/>
            <a:ext cx="7575907"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1" lang="en-US" sz="2000" u="none" cap="none" strike="noStrike">
                <a:solidFill>
                  <a:srgbClr val="000000"/>
                </a:solidFill>
                <a:latin typeface="Arial"/>
                <a:ea typeface="Arial"/>
                <a:cs typeface="Arial"/>
                <a:sym typeface="Arial"/>
              </a:rPr>
              <a:t>Bảng: Dân số của một số tỉnh, thành phố nước ta năm 2019</a:t>
            </a:r>
            <a:endParaRPr b="1" i="1" sz="20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par>
                                <p:cTn fill="hold" nodeType="with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500"/>
                                        <p:tgtEl>
                                          <p:spTgt spid="3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20"/>
          <p:cNvSpPr txBox="1"/>
          <p:nvPr>
            <p:ph idx="12" type="sldNum"/>
          </p:nvPr>
        </p:nvSpPr>
        <p:spPr>
          <a:xfrm>
            <a:off x="7618000" y="4636500"/>
            <a:ext cx="1487400" cy="315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584" name="Google Shape;584;p20"/>
          <p:cNvSpPr txBox="1"/>
          <p:nvPr/>
        </p:nvSpPr>
        <p:spPr>
          <a:xfrm>
            <a:off x="463525" y="0"/>
            <a:ext cx="2181600" cy="31362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0"/>
              <a:buFont typeface="Arial"/>
              <a:buNone/>
            </a:pPr>
            <a:r>
              <a:rPr b="1" i="0" lang="en-US" sz="12000" u="none" cap="none" strike="noStrike">
                <a:solidFill>
                  <a:srgbClr val="3F5378"/>
                </a:solidFill>
                <a:latin typeface="Arial"/>
                <a:ea typeface="Arial"/>
                <a:cs typeface="Arial"/>
                <a:sym typeface="Arial"/>
              </a:rPr>
              <a:t>III</a:t>
            </a:r>
            <a:endParaRPr b="1" i="0" sz="3000" u="none" cap="none" strike="noStrike">
              <a:solidFill>
                <a:srgbClr val="3F5378"/>
              </a:solidFill>
              <a:latin typeface="Arial"/>
              <a:ea typeface="Arial"/>
              <a:cs typeface="Arial"/>
              <a:sym typeface="Arial"/>
            </a:endParaRPr>
          </a:p>
        </p:txBody>
      </p:sp>
      <p:sp>
        <p:nvSpPr>
          <p:cNvPr id="585" name="Google Shape;585;p20"/>
          <p:cNvSpPr txBox="1"/>
          <p:nvPr/>
        </p:nvSpPr>
        <p:spPr>
          <a:xfrm>
            <a:off x="0" y="2828442"/>
            <a:ext cx="5171090" cy="2123658"/>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4400" u="none" cap="none" strike="noStrike">
                <a:solidFill>
                  <a:schemeClr val="lt1"/>
                </a:solidFill>
                <a:latin typeface="Arial"/>
                <a:ea typeface="Arial"/>
                <a:cs typeface="Arial"/>
                <a:sym typeface="Arial"/>
              </a:rPr>
              <a:t>SO SÁNH CÁC SỐ TỰ NHIÊN</a:t>
            </a:r>
            <a:endParaRPr b="1" i="0" sz="4400" u="none" cap="none" strike="noStrik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p21"/>
          <p:cNvSpPr txBox="1"/>
          <p:nvPr>
            <p:ph idx="12" type="sldNum"/>
          </p:nvPr>
        </p:nvSpPr>
        <p:spPr>
          <a:xfrm>
            <a:off x="7618000" y="4636500"/>
            <a:ext cx="1487400" cy="315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pic>
        <p:nvPicPr>
          <p:cNvPr id="591" name="Google Shape;591;p21"/>
          <p:cNvPicPr preferRelativeResize="0"/>
          <p:nvPr/>
        </p:nvPicPr>
        <p:blipFill rotWithShape="1">
          <a:blip r:embed="rId3">
            <a:alphaModFix/>
          </a:blip>
          <a:srcRect b="0" l="0" r="0" t="0"/>
          <a:stretch/>
        </p:blipFill>
        <p:spPr>
          <a:xfrm>
            <a:off x="0" y="2379673"/>
            <a:ext cx="2915964" cy="2763827"/>
          </a:xfrm>
          <a:prstGeom prst="rect">
            <a:avLst/>
          </a:prstGeom>
          <a:noFill/>
          <a:ln>
            <a:noFill/>
          </a:ln>
        </p:spPr>
      </p:pic>
      <p:sp>
        <p:nvSpPr>
          <p:cNvPr id="592" name="Google Shape;592;p21"/>
          <p:cNvSpPr/>
          <p:nvPr/>
        </p:nvSpPr>
        <p:spPr>
          <a:xfrm>
            <a:off x="2263166" y="204032"/>
            <a:ext cx="6842234" cy="2175641"/>
          </a:xfrm>
          <a:prstGeom prst="cloudCallout">
            <a:avLst>
              <a:gd fmla="val -50477" name="adj1"/>
              <a:gd fmla="val 96293" name="adj2"/>
            </a:avLst>
          </a:prstGeom>
          <a:solidFill>
            <a:schemeClr val="lt1"/>
          </a:solidFill>
          <a:ln cap="flat" cmpd="sng" w="25400">
            <a:solidFill>
              <a:srgbClr val="2D3C5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3200" u="none" cap="none" strike="noStrike">
                <a:solidFill>
                  <a:schemeClr val="dk1"/>
                </a:solidFill>
                <a:latin typeface="Arial"/>
                <a:ea typeface="Arial"/>
                <a:cs typeface="Arial"/>
                <a:sym typeface="Arial"/>
              </a:rPr>
              <a:t>Số nào nhỏ hơn trong hai số 3 và 5?</a:t>
            </a:r>
            <a:endParaRPr b="0" i="0" sz="3200" u="none" cap="none" strike="noStrike">
              <a:solidFill>
                <a:schemeClr val="dk1"/>
              </a:solidFill>
              <a:latin typeface="Arial"/>
              <a:ea typeface="Arial"/>
              <a:cs typeface="Arial"/>
              <a:sym typeface="Arial"/>
            </a:endParaRPr>
          </a:p>
        </p:txBody>
      </p:sp>
      <p:sp>
        <p:nvSpPr>
          <p:cNvPr id="593" name="Google Shape;593;p21"/>
          <p:cNvSpPr/>
          <p:nvPr/>
        </p:nvSpPr>
        <p:spPr>
          <a:xfrm>
            <a:off x="4066628" y="3195662"/>
            <a:ext cx="4802507" cy="1131848"/>
          </a:xfrm>
          <a:prstGeom prst="rect">
            <a:avLst/>
          </a:prstGeom>
          <a:solidFill>
            <a:srgbClr val="CCFFCC"/>
          </a:solid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2400" u="none" cap="none" strike="noStrike">
                <a:solidFill>
                  <a:srgbClr val="C00000"/>
                </a:solidFill>
                <a:latin typeface="Arial"/>
                <a:ea typeface="Arial"/>
                <a:cs typeface="Arial"/>
                <a:sym typeface="Arial"/>
              </a:rPr>
              <a:t>=&gt; Trong hai số tự nhiên khác nhau, có một số nhỏ hơn số kia.  </a:t>
            </a:r>
            <a:endParaRPr/>
          </a:p>
        </p:txBody>
      </p:sp>
      <p:sp>
        <p:nvSpPr>
          <p:cNvPr id="594" name="Google Shape;594;p21"/>
          <p:cNvSpPr/>
          <p:nvPr/>
        </p:nvSpPr>
        <p:spPr>
          <a:xfrm>
            <a:off x="2013767" y="1856453"/>
            <a:ext cx="4958960" cy="523220"/>
          </a:xfrm>
          <a:prstGeom prst="rect">
            <a:avLst/>
          </a:prstGeom>
          <a:solidFill>
            <a:srgbClr val="FFEACC"/>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Nếu a &lt;  b và b &lt; c thì a &lt; c.</a:t>
            </a:r>
            <a:endParaRPr/>
          </a:p>
        </p:txBody>
      </p:sp>
      <p:sp>
        <p:nvSpPr>
          <p:cNvPr id="595" name="Google Shape;595;p21"/>
          <p:cNvSpPr txBox="1"/>
          <p:nvPr/>
        </p:nvSpPr>
        <p:spPr>
          <a:xfrm>
            <a:off x="365272" y="667570"/>
            <a:ext cx="164849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US" sz="2800" u="sng" cap="none" strike="noStrike">
                <a:solidFill>
                  <a:srgbClr val="000000"/>
                </a:solidFill>
                <a:latin typeface="Arial"/>
                <a:ea typeface="Arial"/>
                <a:cs typeface="Arial"/>
                <a:sym typeface="Arial"/>
              </a:rPr>
              <a:t>Lưu ý:</a:t>
            </a:r>
            <a:endParaRPr b="0" i="1" sz="2800" u="sng"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91"/>
                                        </p:tgtEl>
                                        <p:attrNameLst>
                                          <p:attrName>style.visibility</p:attrName>
                                        </p:attrNameLst>
                                      </p:cBhvr>
                                      <p:to>
                                        <p:strVal val="visible"/>
                                      </p:to>
                                    </p:set>
                                    <p:animEffect filter="fade" transition="in">
                                      <p:cBhvr>
                                        <p:cTn dur="500"/>
                                        <p:tgtEl>
                                          <p:spTgt spid="591"/>
                                        </p:tgtEl>
                                      </p:cBhvr>
                                    </p:animEffect>
                                  </p:childTnLst>
                                </p:cTn>
                              </p:par>
                              <p:par>
                                <p:cTn fill="hold" nodeType="withEffect" presetClass="entr" presetID="10" presetSubtype="0">
                                  <p:stCondLst>
                                    <p:cond delay="0"/>
                                  </p:stCondLst>
                                  <p:childTnLst>
                                    <p:set>
                                      <p:cBhvr>
                                        <p:cTn dur="1" fill="hold">
                                          <p:stCondLst>
                                            <p:cond delay="0"/>
                                          </p:stCondLst>
                                        </p:cTn>
                                        <p:tgtEl>
                                          <p:spTgt spid="592"/>
                                        </p:tgtEl>
                                        <p:attrNameLst>
                                          <p:attrName>style.visibility</p:attrName>
                                        </p:attrNameLst>
                                      </p:cBhvr>
                                      <p:to>
                                        <p:strVal val="visible"/>
                                      </p:to>
                                    </p:set>
                                    <p:animEffect filter="fade" transition="in">
                                      <p:cBhvr>
                                        <p:cTn dur="500"/>
                                        <p:tgtEl>
                                          <p:spTgt spid="5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591"/>
                                        </p:tgtEl>
                                      </p:cBhvr>
                                    </p:animEffect>
                                    <p:set>
                                      <p:cBhvr>
                                        <p:cTn dur="1" fill="hold">
                                          <p:stCondLst>
                                            <p:cond delay="500"/>
                                          </p:stCondLst>
                                        </p:cTn>
                                        <p:tgtEl>
                                          <p:spTgt spid="591"/>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500"/>
                                        <p:tgtEl>
                                          <p:spTgt spid="592"/>
                                        </p:tgtEl>
                                      </p:cBhvr>
                                    </p:animEffect>
                                    <p:set>
                                      <p:cBhvr>
                                        <p:cTn dur="1" fill="hold">
                                          <p:stCondLst>
                                            <p:cond delay="500"/>
                                          </p:stCondLst>
                                        </p:cTn>
                                        <p:tgtEl>
                                          <p:spTgt spid="592"/>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95"/>
                                        </p:tgtEl>
                                        <p:attrNameLst>
                                          <p:attrName>style.visibility</p:attrName>
                                        </p:attrNameLst>
                                      </p:cBhvr>
                                      <p:to>
                                        <p:strVal val="visible"/>
                                      </p:to>
                                    </p:set>
                                    <p:animEffect filter="fade" transition="in">
                                      <p:cBhvr>
                                        <p:cTn dur="500"/>
                                        <p:tgtEl>
                                          <p:spTgt spid="595"/>
                                        </p:tgtEl>
                                      </p:cBhvr>
                                    </p:animEffect>
                                  </p:childTnLst>
                                </p:cTn>
                              </p:par>
                              <p:par>
                                <p:cTn fill="hold" nodeType="withEffect" presetClass="entr" presetID="10" presetSubtype="0">
                                  <p:stCondLst>
                                    <p:cond delay="0"/>
                                  </p:stCondLst>
                                  <p:childTnLst>
                                    <p:set>
                                      <p:cBhvr>
                                        <p:cTn dur="1" fill="hold">
                                          <p:stCondLst>
                                            <p:cond delay="0"/>
                                          </p:stCondLst>
                                        </p:cTn>
                                        <p:tgtEl>
                                          <p:spTgt spid="594"/>
                                        </p:tgtEl>
                                        <p:attrNameLst>
                                          <p:attrName>style.visibility</p:attrName>
                                        </p:attrNameLst>
                                      </p:cBhvr>
                                      <p:to>
                                        <p:strVal val="visible"/>
                                      </p:to>
                                    </p:set>
                                    <p:animEffect filter="fade" transition="in">
                                      <p:cBhvr>
                                        <p:cTn dur="500"/>
                                        <p:tgtEl>
                                          <p:spTgt spid="5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22"/>
          <p:cNvSpPr txBox="1"/>
          <p:nvPr>
            <p:ph idx="12" type="sldNum"/>
          </p:nvPr>
        </p:nvSpPr>
        <p:spPr>
          <a:xfrm>
            <a:off x="7618000" y="4636500"/>
            <a:ext cx="1487400" cy="315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grpSp>
        <p:nvGrpSpPr>
          <p:cNvPr id="601" name="Google Shape;601;p22"/>
          <p:cNvGrpSpPr/>
          <p:nvPr/>
        </p:nvGrpSpPr>
        <p:grpSpPr>
          <a:xfrm>
            <a:off x="412124" y="764878"/>
            <a:ext cx="5707117" cy="2022948"/>
            <a:chOff x="315320" y="711911"/>
            <a:chExt cx="5707117" cy="2022948"/>
          </a:xfrm>
        </p:grpSpPr>
        <p:pic>
          <p:nvPicPr>
            <p:cNvPr id="602" name="Google Shape;602;p22"/>
            <p:cNvPicPr preferRelativeResize="0"/>
            <p:nvPr/>
          </p:nvPicPr>
          <p:blipFill rotWithShape="1">
            <a:blip r:embed="rId3">
              <a:alphaModFix/>
            </a:blip>
            <a:srcRect b="0" l="0" r="0" t="0"/>
            <a:stretch/>
          </p:blipFill>
          <p:spPr>
            <a:xfrm>
              <a:off x="315320" y="711911"/>
              <a:ext cx="1067130" cy="533565"/>
            </a:xfrm>
            <a:prstGeom prst="rect">
              <a:avLst/>
            </a:prstGeom>
            <a:noFill/>
            <a:ln>
              <a:noFill/>
            </a:ln>
          </p:spPr>
        </p:pic>
        <p:sp>
          <p:nvSpPr>
            <p:cNvPr id="603" name="Google Shape;603;p22"/>
            <p:cNvSpPr txBox="1"/>
            <p:nvPr/>
          </p:nvSpPr>
          <p:spPr>
            <a:xfrm>
              <a:off x="1734218" y="722256"/>
              <a:ext cx="189186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So sánh:</a:t>
              </a:r>
              <a:endParaRPr b="0" i="0" sz="2800" u="none" cap="none" strike="noStrike">
                <a:solidFill>
                  <a:srgbClr val="000000"/>
                </a:solidFill>
                <a:latin typeface="Arial"/>
                <a:ea typeface="Arial"/>
                <a:cs typeface="Arial"/>
                <a:sym typeface="Arial"/>
              </a:endParaRPr>
            </a:p>
          </p:txBody>
        </p:sp>
        <p:sp>
          <p:nvSpPr>
            <p:cNvPr id="604" name="Google Shape;604;p22"/>
            <p:cNvSpPr txBox="1"/>
            <p:nvPr/>
          </p:nvSpPr>
          <p:spPr>
            <a:xfrm>
              <a:off x="848885" y="1497725"/>
              <a:ext cx="4302913"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a) 9 998 và 10 000;</a:t>
              </a:r>
              <a:endParaRPr b="0" i="0" sz="2800" u="none" cap="none" strike="noStrike">
                <a:solidFill>
                  <a:srgbClr val="000000"/>
                </a:solidFill>
                <a:latin typeface="Arial"/>
                <a:ea typeface="Arial"/>
                <a:cs typeface="Arial"/>
                <a:sym typeface="Arial"/>
              </a:endParaRPr>
            </a:p>
          </p:txBody>
        </p:sp>
        <p:sp>
          <p:nvSpPr>
            <p:cNvPr id="605" name="Google Shape;605;p22"/>
            <p:cNvSpPr txBox="1"/>
            <p:nvPr/>
          </p:nvSpPr>
          <p:spPr>
            <a:xfrm>
              <a:off x="848885" y="2211639"/>
              <a:ext cx="517355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b) 524 697 và 524 687.</a:t>
              </a:r>
              <a:endParaRPr b="0" i="0" sz="2800" u="none" cap="none" strike="noStrike">
                <a:solidFill>
                  <a:srgbClr val="000000"/>
                </a:solidFill>
                <a:latin typeface="Arial"/>
                <a:ea typeface="Arial"/>
                <a:cs typeface="Arial"/>
                <a:sym typeface="Arial"/>
              </a:endParaRPr>
            </a:p>
          </p:txBody>
        </p:sp>
      </p:grpSp>
      <p:sp>
        <p:nvSpPr>
          <p:cNvPr id="606" name="Google Shape;606;p22"/>
          <p:cNvSpPr txBox="1"/>
          <p:nvPr/>
        </p:nvSpPr>
        <p:spPr>
          <a:xfrm>
            <a:off x="133411" y="3047502"/>
            <a:ext cx="186743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2400" u="sng" cap="none" strike="noStrike">
                <a:solidFill>
                  <a:srgbClr val="000000"/>
                </a:solidFill>
                <a:latin typeface="Arial"/>
                <a:ea typeface="Arial"/>
                <a:cs typeface="Arial"/>
                <a:sym typeface="Arial"/>
              </a:rPr>
              <a:t>Trả lời:</a:t>
            </a:r>
            <a:endParaRPr b="1" i="1" sz="2400" u="sng" cap="none" strike="noStrike">
              <a:solidFill>
                <a:srgbClr val="000000"/>
              </a:solidFill>
              <a:latin typeface="Arial"/>
              <a:ea typeface="Arial"/>
              <a:cs typeface="Arial"/>
              <a:sym typeface="Arial"/>
            </a:endParaRPr>
          </a:p>
        </p:txBody>
      </p:sp>
      <p:sp>
        <p:nvSpPr>
          <p:cNvPr id="607" name="Google Shape;607;p22"/>
          <p:cNvSpPr/>
          <p:nvPr/>
        </p:nvSpPr>
        <p:spPr>
          <a:xfrm>
            <a:off x="1914733" y="3411752"/>
            <a:ext cx="4572000" cy="57785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en-US" sz="2400" u="none" cap="none" strike="noStrike">
                <a:solidFill>
                  <a:schemeClr val="dk1"/>
                </a:solidFill>
                <a:latin typeface="Arial"/>
                <a:ea typeface="Arial"/>
                <a:cs typeface="Arial"/>
                <a:sym typeface="Arial"/>
              </a:rPr>
              <a:t>a) </a:t>
            </a:r>
            <a:r>
              <a:rPr b="1" i="0" lang="en-US" sz="2400" u="none" cap="none" strike="noStrike">
                <a:solidFill>
                  <a:srgbClr val="FF0000"/>
                </a:solidFill>
                <a:latin typeface="Arial"/>
                <a:ea typeface="Arial"/>
                <a:cs typeface="Arial"/>
                <a:sym typeface="Arial"/>
              </a:rPr>
              <a:t>9 998 &lt; 10 000</a:t>
            </a:r>
            <a:endParaRPr b="1" i="0" sz="2400" u="none" cap="none" strike="noStrike">
              <a:solidFill>
                <a:srgbClr val="FF0000"/>
              </a:solidFill>
              <a:latin typeface="Arial"/>
              <a:ea typeface="Arial"/>
              <a:cs typeface="Arial"/>
              <a:sym typeface="Arial"/>
            </a:endParaRPr>
          </a:p>
        </p:txBody>
      </p:sp>
      <p:sp>
        <p:nvSpPr>
          <p:cNvPr id="608" name="Google Shape;608;p22"/>
          <p:cNvSpPr/>
          <p:nvPr/>
        </p:nvSpPr>
        <p:spPr>
          <a:xfrm>
            <a:off x="1914733" y="4133093"/>
            <a:ext cx="4572000" cy="57785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en-US" sz="2400" u="none" cap="none" strike="noStrike">
                <a:solidFill>
                  <a:schemeClr val="dk1"/>
                </a:solidFill>
                <a:latin typeface="Arial"/>
                <a:ea typeface="Arial"/>
                <a:cs typeface="Arial"/>
                <a:sym typeface="Arial"/>
              </a:rPr>
              <a:t>b) </a:t>
            </a:r>
            <a:r>
              <a:rPr b="1" i="0" lang="en-US" sz="2400" u="none" cap="none" strike="noStrike">
                <a:solidFill>
                  <a:srgbClr val="FF0000"/>
                </a:solidFill>
                <a:latin typeface="Arial"/>
                <a:ea typeface="Arial"/>
                <a:cs typeface="Arial"/>
                <a:sym typeface="Arial"/>
              </a:rPr>
              <a:t>524 697 &gt; 524 687</a:t>
            </a:r>
            <a:endParaRPr b="1" i="0" sz="2400" u="none" cap="none" strike="noStrike">
              <a:solidFill>
                <a:srgbClr val="FF0000"/>
              </a:solidFill>
              <a:latin typeface="Arial"/>
              <a:ea typeface="Arial"/>
              <a:cs typeface="Arial"/>
              <a:sym typeface="Arial"/>
            </a:endParaRPr>
          </a:p>
        </p:txBody>
      </p:sp>
      <p:pic>
        <p:nvPicPr>
          <p:cNvPr id="609" name="Google Shape;609;p22"/>
          <p:cNvPicPr preferRelativeResize="0"/>
          <p:nvPr/>
        </p:nvPicPr>
        <p:blipFill rotWithShape="1">
          <a:blip r:embed="rId4">
            <a:alphaModFix/>
          </a:blip>
          <a:srcRect b="0" l="0" r="0" t="0"/>
          <a:stretch/>
        </p:blipFill>
        <p:spPr>
          <a:xfrm>
            <a:off x="6317370" y="585179"/>
            <a:ext cx="2142334" cy="21145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3" name="Shape 613"/>
        <p:cNvGrpSpPr/>
        <p:nvPr/>
      </p:nvGrpSpPr>
      <p:grpSpPr>
        <a:xfrm>
          <a:off x="0" y="0"/>
          <a:ext cx="0" cy="0"/>
          <a:chOff x="0" y="0"/>
          <a:chExt cx="0" cy="0"/>
        </a:xfrm>
      </p:grpSpPr>
      <p:sp>
        <p:nvSpPr>
          <p:cNvPr id="614" name="Google Shape;614;p23"/>
          <p:cNvSpPr txBox="1"/>
          <p:nvPr>
            <p:ph idx="12" type="sldNum"/>
          </p:nvPr>
        </p:nvSpPr>
        <p:spPr>
          <a:xfrm>
            <a:off x="7618000" y="4636500"/>
            <a:ext cx="1487400" cy="315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grpSp>
        <p:nvGrpSpPr>
          <p:cNvPr id="615" name="Google Shape;615;p23"/>
          <p:cNvGrpSpPr/>
          <p:nvPr/>
        </p:nvGrpSpPr>
        <p:grpSpPr>
          <a:xfrm>
            <a:off x="526659" y="639316"/>
            <a:ext cx="8220734" cy="4154984"/>
            <a:chOff x="455404" y="1527606"/>
            <a:chExt cx="8541224" cy="3678335"/>
          </a:xfrm>
        </p:grpSpPr>
        <p:sp>
          <p:nvSpPr>
            <p:cNvPr id="616" name="Google Shape;616;p23"/>
            <p:cNvSpPr txBox="1"/>
            <p:nvPr/>
          </p:nvSpPr>
          <p:spPr>
            <a:xfrm>
              <a:off x="455404" y="1527606"/>
              <a:ext cx="8541224" cy="3678335"/>
            </a:xfrm>
            <a:prstGeom prst="rect">
              <a:avLst/>
            </a:prstGeom>
            <a:solidFill>
              <a:srgbClr val="CCFF99"/>
            </a:solidFill>
            <a:ln>
              <a:noFill/>
            </a:ln>
          </p:spPr>
          <p:txBody>
            <a:bodyPr anchorCtr="0" anchor="t" bIns="45700" lIns="91425" spcFirstLastPara="1" rIns="91425" wrap="square" tIns="45700">
              <a:spAutoFit/>
            </a:bodyPr>
            <a:lstStyle/>
            <a:p>
              <a:pPr indent="461963" lvl="0" marL="0" marR="0" rtl="0" algn="just">
                <a:lnSpc>
                  <a:spcPct val="150000"/>
                </a:lnSpc>
                <a:spcBef>
                  <a:spcPts val="0"/>
                </a:spcBef>
                <a:spcAft>
                  <a:spcPts val="0"/>
                </a:spcAft>
                <a:buNone/>
              </a:pPr>
              <a:r>
                <a:rPr b="1" i="1" lang="en-US" sz="2200" u="none" cap="none" strike="noStrike">
                  <a:solidFill>
                    <a:srgbClr val="000000"/>
                  </a:solidFill>
                  <a:latin typeface="Arial"/>
                  <a:ea typeface="Arial"/>
                  <a:cs typeface="Arial"/>
                  <a:sym typeface="Arial"/>
                </a:rPr>
                <a:t>- Trong hai số tự nhiên có số chữ số khác nhau: Số nào có nhiều chữ số hơn thì lớn hơn, số nào có ít chữ số hơn thì nhỏ hơn.</a:t>
              </a:r>
              <a:endParaRPr b="0" i="0" sz="2200" u="none" cap="none" strike="noStrike">
                <a:solidFill>
                  <a:srgbClr val="000000"/>
                </a:solidFill>
                <a:latin typeface="Arial"/>
                <a:ea typeface="Arial"/>
                <a:cs typeface="Arial"/>
                <a:sym typeface="Arial"/>
              </a:endParaRPr>
            </a:p>
            <a:p>
              <a:pPr indent="396875" lvl="0" marL="0" marR="0" rtl="0" algn="just">
                <a:lnSpc>
                  <a:spcPct val="150000"/>
                </a:lnSpc>
                <a:spcBef>
                  <a:spcPts val="0"/>
                </a:spcBef>
                <a:spcAft>
                  <a:spcPts val="0"/>
                </a:spcAft>
                <a:buNone/>
              </a:pPr>
              <a:r>
                <a:rPr b="1" i="1" lang="en-US" sz="2200" u="none" cap="none" strike="noStrike">
                  <a:solidFill>
                    <a:srgbClr val="000000"/>
                  </a:solidFill>
                  <a:latin typeface="Arial"/>
                  <a:ea typeface="Arial"/>
                  <a:cs typeface="Arial"/>
                  <a:sym typeface="Arial"/>
                </a:rPr>
                <a:t>- Để so sánh hai số tự nhiên có số chữ số bằng nhau, ta lần lượt so sánh từng cặp chữ số trên cùng một hàng (tính từ trái sang phải), cho đến khi xuất hiện cặp chữ số đầu tiên khác nhau. Ở cặp chữ số khác nhau đó, chữ số nào lớn hơn thì số tự nhiên chứa chữ số đó lớn hơn.</a:t>
              </a:r>
              <a:endParaRPr b="0" i="0" sz="2200" u="none" cap="none" strike="noStrike">
                <a:solidFill>
                  <a:srgbClr val="000000"/>
                </a:solidFill>
                <a:latin typeface="Arial"/>
                <a:ea typeface="Arial"/>
                <a:cs typeface="Arial"/>
                <a:sym typeface="Arial"/>
              </a:endParaRPr>
            </a:p>
          </p:txBody>
        </p:sp>
        <p:pic>
          <p:nvPicPr>
            <p:cNvPr id="617" name="Google Shape;617;p23"/>
            <p:cNvPicPr preferRelativeResize="0"/>
            <p:nvPr/>
          </p:nvPicPr>
          <p:blipFill rotWithShape="1">
            <a:blip r:embed="rId3">
              <a:alphaModFix/>
            </a:blip>
            <a:srcRect b="0" l="0" r="0" t="0"/>
            <a:stretch/>
          </p:blipFill>
          <p:spPr>
            <a:xfrm>
              <a:off x="455404" y="1537359"/>
              <a:ext cx="426878" cy="404411"/>
            </a:xfrm>
            <a:prstGeom prst="rect">
              <a:avLst/>
            </a:prstGeom>
            <a:noFill/>
            <a:ln>
              <a:noFill/>
            </a:ln>
          </p:spPr>
        </p:pic>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24"/>
          <p:cNvSpPr txBox="1"/>
          <p:nvPr>
            <p:ph idx="12" type="sldNum"/>
          </p:nvPr>
        </p:nvSpPr>
        <p:spPr>
          <a:xfrm>
            <a:off x="7618000" y="4636500"/>
            <a:ext cx="1487400" cy="315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623" name="Google Shape;623;p24"/>
          <p:cNvSpPr/>
          <p:nvPr/>
        </p:nvSpPr>
        <p:spPr>
          <a:xfrm>
            <a:off x="2565244" y="135529"/>
            <a:ext cx="5143957" cy="2241848"/>
          </a:xfrm>
          <a:prstGeom prst="horizontalScroll">
            <a:avLst>
              <a:gd fmla="val 10300" name="adj"/>
            </a:avLst>
          </a:prstGeom>
          <a:solidFill>
            <a:schemeClr val="accent4"/>
          </a:solidFill>
          <a:ln cap="flat" cmpd="sng" w="25400">
            <a:solidFill>
              <a:srgbClr val="2D3C5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1" i="1" lang="en-US" sz="2400" u="sng" cap="none" strike="noStrike">
                <a:solidFill>
                  <a:schemeClr val="dk1"/>
                </a:solidFill>
                <a:latin typeface="Arial"/>
                <a:ea typeface="Arial"/>
                <a:cs typeface="Arial"/>
                <a:sym typeface="Arial"/>
              </a:rPr>
              <a:t>Luyện tập 6: </a:t>
            </a:r>
            <a:r>
              <a:rPr b="0" i="0" lang="en-US" sz="2400" u="none" cap="none" strike="noStrike">
                <a:solidFill>
                  <a:schemeClr val="dk1"/>
                </a:solidFill>
                <a:latin typeface="Arial"/>
                <a:ea typeface="Arial"/>
                <a:cs typeface="Arial"/>
                <a:sym typeface="Arial"/>
              </a:rPr>
              <a:t>So sánh</a:t>
            </a:r>
            <a:r>
              <a:rPr b="1" i="1" lang="en-US" sz="2400" u="sng" cap="none" strike="noStrike">
                <a:solidFill>
                  <a:schemeClr val="dk1"/>
                </a:solidFill>
                <a:latin typeface="Arial"/>
                <a:ea typeface="Arial"/>
                <a:cs typeface="Arial"/>
                <a:sym typeface="Arial"/>
              </a:rPr>
              <a:t> </a:t>
            </a:r>
            <a:endParaRPr/>
          </a:p>
          <a:p>
            <a:pPr indent="-457200" lvl="0" marL="457200" marR="0" rtl="0" algn="just">
              <a:lnSpc>
                <a:spcPct val="150000"/>
              </a:lnSpc>
              <a:spcBef>
                <a:spcPts val="0"/>
              </a:spcBef>
              <a:spcAft>
                <a:spcPts val="0"/>
              </a:spcAft>
              <a:buClr>
                <a:srgbClr val="000000"/>
              </a:buClr>
              <a:buSzPts val="2400"/>
              <a:buFont typeface="Arial"/>
              <a:buAutoNum type="alphaLcParenR"/>
            </a:pPr>
            <a:r>
              <a:rPr b="0" i="0" lang="en-US" sz="2400" u="none" cap="none" strike="noStrike">
                <a:solidFill>
                  <a:schemeClr val="dk1"/>
                </a:solidFill>
                <a:latin typeface="Arial"/>
                <a:ea typeface="Arial"/>
                <a:cs typeface="Arial"/>
                <a:sym typeface="Arial"/>
              </a:rPr>
              <a:t>35 216 098 và 8 935 789.</a:t>
            </a:r>
            <a:endParaRPr/>
          </a:p>
          <a:p>
            <a:pPr indent="-457200" lvl="0" marL="457200" marR="0" rtl="0" algn="just">
              <a:lnSpc>
                <a:spcPct val="150000"/>
              </a:lnSpc>
              <a:spcBef>
                <a:spcPts val="0"/>
              </a:spcBef>
              <a:spcAft>
                <a:spcPts val="0"/>
              </a:spcAft>
              <a:buClr>
                <a:srgbClr val="000000"/>
              </a:buClr>
              <a:buSzPts val="2400"/>
              <a:buFont typeface="Arial"/>
              <a:buAutoNum type="alphaLcParenR"/>
            </a:pPr>
            <a:r>
              <a:rPr b="0" i="0" lang="en-US" sz="2400" u="none" cap="none" strike="noStrike">
                <a:solidFill>
                  <a:schemeClr val="dk1"/>
                </a:solidFill>
                <a:latin typeface="Arial"/>
                <a:ea typeface="Arial"/>
                <a:cs typeface="Arial"/>
                <a:sym typeface="Arial"/>
              </a:rPr>
              <a:t>69 098 327 và 69 098 357.</a:t>
            </a:r>
            <a:endParaRPr/>
          </a:p>
        </p:txBody>
      </p:sp>
      <p:sp>
        <p:nvSpPr>
          <p:cNvPr id="624" name="Google Shape;624;p24"/>
          <p:cNvSpPr txBox="1"/>
          <p:nvPr/>
        </p:nvSpPr>
        <p:spPr>
          <a:xfrm>
            <a:off x="4203505" y="2377377"/>
            <a:ext cx="186743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2400" u="sng" cap="none" strike="noStrike">
                <a:solidFill>
                  <a:srgbClr val="000000"/>
                </a:solidFill>
                <a:latin typeface="Arial"/>
                <a:ea typeface="Arial"/>
                <a:cs typeface="Arial"/>
                <a:sym typeface="Arial"/>
              </a:rPr>
              <a:t>Trả lời:</a:t>
            </a:r>
            <a:endParaRPr b="1" i="1" sz="2400" u="sng" cap="none" strike="noStrike">
              <a:solidFill>
                <a:srgbClr val="000000"/>
              </a:solidFill>
              <a:latin typeface="Arial"/>
              <a:ea typeface="Arial"/>
              <a:cs typeface="Arial"/>
              <a:sym typeface="Arial"/>
            </a:endParaRPr>
          </a:p>
        </p:txBody>
      </p:sp>
      <p:sp>
        <p:nvSpPr>
          <p:cNvPr id="625" name="Google Shape;625;p24"/>
          <p:cNvSpPr txBox="1"/>
          <p:nvPr/>
        </p:nvSpPr>
        <p:spPr>
          <a:xfrm>
            <a:off x="169956" y="3001484"/>
            <a:ext cx="8974044" cy="120032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en-US" sz="2400" u="none" cap="none" strike="noStrike">
                <a:solidFill>
                  <a:schemeClr val="dk1"/>
                </a:solidFill>
                <a:latin typeface="Arial"/>
                <a:ea typeface="Arial"/>
                <a:cs typeface="Arial"/>
                <a:sym typeface="Arial"/>
              </a:rPr>
              <a:t>a) </a:t>
            </a:r>
            <a:r>
              <a:rPr b="0" i="0" lang="en-US" sz="2400" u="none" cap="none" strike="noStrike">
                <a:solidFill>
                  <a:srgbClr val="FF0000"/>
                </a:solidFill>
                <a:latin typeface="Arial"/>
                <a:ea typeface="Arial"/>
                <a:cs typeface="Arial"/>
                <a:sym typeface="Arial"/>
              </a:rPr>
              <a:t>Số 35 216 098 có tám chữ số và số 8 935 789 có bảy chữ số.</a:t>
            </a:r>
            <a:endParaRPr/>
          </a:p>
          <a:p>
            <a:pPr indent="0" lvl="0" marL="0" marR="0" rtl="0" algn="just">
              <a:lnSpc>
                <a:spcPct val="150000"/>
              </a:lnSpc>
              <a:spcBef>
                <a:spcPts val="0"/>
              </a:spcBef>
              <a:spcAft>
                <a:spcPts val="0"/>
              </a:spcAft>
              <a:buNone/>
            </a:pPr>
            <a:r>
              <a:rPr b="0" i="0" lang="en-US" sz="2400" u="none" cap="none" strike="noStrike">
                <a:solidFill>
                  <a:srgbClr val="FF0000"/>
                </a:solidFill>
                <a:latin typeface="Arial"/>
                <a:ea typeface="Arial"/>
                <a:cs typeface="Arial"/>
                <a:sym typeface="Arial"/>
              </a:rPr>
              <a:t>Vậy 35 216 098 &gt; 8 935 789.</a:t>
            </a:r>
            <a:endParaRPr/>
          </a:p>
        </p:txBody>
      </p:sp>
      <p:sp>
        <p:nvSpPr>
          <p:cNvPr id="626" name="Google Shape;626;p24"/>
          <p:cNvSpPr/>
          <p:nvPr/>
        </p:nvSpPr>
        <p:spPr>
          <a:xfrm>
            <a:off x="169956" y="4364255"/>
            <a:ext cx="5123207" cy="64633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400" u="none" cap="none" strike="noStrike">
                <a:solidFill>
                  <a:schemeClr val="dk1"/>
                </a:solidFill>
                <a:latin typeface="Arial"/>
                <a:ea typeface="Arial"/>
                <a:cs typeface="Arial"/>
                <a:sym typeface="Arial"/>
              </a:rPr>
              <a:t>b) </a:t>
            </a:r>
            <a:r>
              <a:rPr b="0" i="0" lang="en-US" sz="2400" u="none" cap="none" strike="noStrike">
                <a:solidFill>
                  <a:srgbClr val="FF0000"/>
                </a:solidFill>
                <a:latin typeface="Arial"/>
                <a:ea typeface="Arial"/>
                <a:cs typeface="Arial"/>
                <a:sym typeface="Arial"/>
              </a:rPr>
              <a:t>69 098 327 &lt;  69 098 357.</a:t>
            </a:r>
            <a:endParaRPr b="0" i="0" sz="2400" u="none" cap="none" strike="noStrike">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24"/>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625"/>
                                        </p:tgtEl>
                                        <p:attrNameLst>
                                          <p:attrName>style.visibility</p:attrName>
                                        </p:attrNameLst>
                                      </p:cBhvr>
                                      <p:to>
                                        <p:strVal val="visible"/>
                                      </p:to>
                                    </p:set>
                                    <p:animEffect filter="fade" transition="in">
                                      <p:cBhvr>
                                        <p:cTn dur="500"/>
                                        <p:tgtEl>
                                          <p:spTgt spid="62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6"/>
                                        </p:tgtEl>
                                        <p:attrNameLst>
                                          <p:attrName>style.visibility</p:attrName>
                                        </p:attrNameLst>
                                      </p:cBhvr>
                                      <p:to>
                                        <p:strVal val="visible"/>
                                      </p:to>
                                    </p:set>
                                    <p:animEffect filter="fade" transition="in">
                                      <p:cBhvr>
                                        <p:cTn dur="500"/>
                                        <p:tgtEl>
                                          <p:spTgt spid="6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30" name="Shape 630"/>
        <p:cNvGrpSpPr/>
        <p:nvPr/>
      </p:nvGrpSpPr>
      <p:grpSpPr>
        <a:xfrm>
          <a:off x="0" y="0"/>
          <a:ext cx="0" cy="0"/>
          <a:chOff x="0" y="0"/>
          <a:chExt cx="0" cy="0"/>
        </a:xfrm>
      </p:grpSpPr>
      <p:graphicFrame>
        <p:nvGraphicFramePr>
          <p:cNvPr id="631" name="Google Shape;631;p25"/>
          <p:cNvGraphicFramePr/>
          <p:nvPr/>
        </p:nvGraphicFramePr>
        <p:xfrm>
          <a:off x="168184" y="1599275"/>
          <a:ext cx="3000000" cy="3000000"/>
        </p:xfrm>
        <a:graphic>
          <a:graphicData uri="http://schemas.openxmlformats.org/drawingml/2006/table">
            <a:tbl>
              <a:tblPr bandRow="1" firstRow="1">
                <a:noFill/>
                <a:tableStyleId>{30194CA6-D357-47AE-9A8E-EF9259A8FBD6}</a:tableStyleId>
              </a:tblPr>
              <a:tblGrid>
                <a:gridCol w="5939525"/>
                <a:gridCol w="2727425"/>
              </a:tblGrid>
              <a:tr h="580175">
                <a:tc>
                  <a:txBody>
                    <a:bodyPr/>
                    <a:lstStyle/>
                    <a:p>
                      <a:pPr indent="0" lvl="0" marL="0" marR="0" rtl="0" algn="ctr">
                        <a:lnSpc>
                          <a:spcPct val="100000"/>
                        </a:lnSpc>
                        <a:spcBef>
                          <a:spcPts val="0"/>
                        </a:spcBef>
                        <a:spcAft>
                          <a:spcPts val="0"/>
                        </a:spcAft>
                        <a:buNone/>
                      </a:pPr>
                      <a:r>
                        <a:rPr b="1" lang="en-US" sz="2400" u="none" cap="none" strike="noStrike">
                          <a:solidFill>
                            <a:srgbClr val="426194"/>
                          </a:solidFill>
                        </a:rPr>
                        <a:t>Tổng</a:t>
                      </a:r>
                      <a:endParaRPr b="1" sz="2400" u="none" cap="none" strike="noStrike">
                        <a:solidFill>
                          <a:srgbClr val="426194"/>
                        </a:solidFill>
                      </a:endParaRPr>
                    </a:p>
                  </a:txBody>
                  <a:tcPr marT="45725" marB="45725" marR="91450" marL="91450" anchor="ctr">
                    <a:solidFill>
                      <a:srgbClr val="CCECFF"/>
                    </a:solidFill>
                  </a:tcPr>
                </a:tc>
                <a:tc>
                  <a:txBody>
                    <a:bodyPr/>
                    <a:lstStyle/>
                    <a:p>
                      <a:pPr indent="0" lvl="0" marL="0" marR="0" rtl="0" algn="ctr">
                        <a:lnSpc>
                          <a:spcPct val="100000"/>
                        </a:lnSpc>
                        <a:spcBef>
                          <a:spcPts val="0"/>
                        </a:spcBef>
                        <a:spcAft>
                          <a:spcPts val="0"/>
                        </a:spcAft>
                        <a:buNone/>
                      </a:pPr>
                      <a:r>
                        <a:rPr b="1" lang="en-US" sz="2400" u="none" cap="none" strike="noStrike">
                          <a:solidFill>
                            <a:srgbClr val="426194"/>
                          </a:solidFill>
                        </a:rPr>
                        <a:t>Số</a:t>
                      </a:r>
                      <a:endParaRPr b="1" sz="2400" u="none" cap="none" strike="noStrike">
                        <a:solidFill>
                          <a:srgbClr val="426194"/>
                        </a:solidFill>
                      </a:endParaRPr>
                    </a:p>
                  </a:txBody>
                  <a:tcPr marT="45725" marB="45725" marR="91450" marL="91450" anchor="ctr">
                    <a:solidFill>
                      <a:srgbClr val="CCECFF"/>
                    </a:solidFill>
                  </a:tcPr>
                </a:tc>
              </a:tr>
              <a:tr h="714175">
                <a:tc>
                  <a:txBody>
                    <a:bodyPr/>
                    <a:lstStyle/>
                    <a:p>
                      <a:pPr indent="0" lvl="0" marL="0" marR="0" rtl="0" algn="just">
                        <a:lnSpc>
                          <a:spcPct val="100000"/>
                        </a:lnSpc>
                        <a:spcBef>
                          <a:spcPts val="0"/>
                        </a:spcBef>
                        <a:spcAft>
                          <a:spcPts val="0"/>
                        </a:spcAft>
                        <a:buNone/>
                      </a:pPr>
                      <a:r>
                        <a:rPr lang="en-US" sz="2400" u="none" cap="none" strike="noStrike"/>
                        <a:t>2 000 000 + 500 000 + 60 000 + 500 + 90</a:t>
                      </a:r>
                      <a:endParaRPr sz="24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lang="en-US" sz="2400" u="none" cap="none" strike="noStrike"/>
                        <a:t>2 560 590</a:t>
                      </a:r>
                      <a:endParaRPr sz="2400" u="none" cap="none" strike="noStrike"/>
                    </a:p>
                  </a:txBody>
                  <a:tcPr marT="45725" marB="45725" marR="91450" marL="91450" anchor="ctr"/>
                </a:tc>
              </a:tr>
              <a:tr h="955525">
                <a:tc>
                  <a:txBody>
                    <a:bodyPr/>
                    <a:lstStyle/>
                    <a:p>
                      <a:pPr indent="0" lvl="0" marL="0" marR="0" rtl="0" algn="just">
                        <a:lnSpc>
                          <a:spcPct val="100000"/>
                        </a:lnSpc>
                        <a:spcBef>
                          <a:spcPts val="0"/>
                        </a:spcBef>
                        <a:spcAft>
                          <a:spcPts val="0"/>
                        </a:spcAft>
                        <a:buNone/>
                      </a:pPr>
                      <a:r>
                        <a:rPr lang="en-US" sz="2400" u="none" cap="none" strike="noStrike"/>
                        <a:t>9 000 000 000 + 50 000 000 + 8 000 000 + 500 000 + 400</a:t>
                      </a:r>
                      <a:endParaRPr sz="24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lang="en-US" sz="2400" u="none" cap="none" strike="noStrike"/>
                        <a:t>?</a:t>
                      </a:r>
                      <a:endParaRPr sz="2400" u="none" cap="none" strike="noStrike"/>
                    </a:p>
                  </a:txBody>
                  <a:tcPr marT="45725" marB="45725" marR="91450" marL="91450" anchor="ctr"/>
                </a:tc>
              </a:tr>
              <a:tr h="580175">
                <a:tc>
                  <a:txBody>
                    <a:bodyPr/>
                    <a:lstStyle/>
                    <a:p>
                      <a:pPr indent="0" lvl="0" marL="0" marR="0" rtl="0" algn="just">
                        <a:lnSpc>
                          <a:spcPct val="100000"/>
                        </a:lnSpc>
                        <a:spcBef>
                          <a:spcPts val="0"/>
                        </a:spcBef>
                        <a:spcAft>
                          <a:spcPts val="0"/>
                        </a:spcAft>
                        <a:buNone/>
                      </a:pPr>
                      <a:r>
                        <a:rPr lang="en-US" sz="2400" u="none" cap="none" strike="noStrike"/>
                        <a:t>a × 100 + b × 10 + 6</a:t>
                      </a:r>
                      <a:endParaRPr sz="24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lang="en-US" sz="2400" u="none" cap="none" strike="noStrike"/>
                        <a:t>?</a:t>
                      </a:r>
                      <a:endParaRPr sz="2400" u="none" cap="none" strike="noStrike"/>
                    </a:p>
                  </a:txBody>
                  <a:tcPr marT="45725" marB="45725" marR="91450" marL="91450" anchor="ctr"/>
                </a:tc>
              </a:tr>
              <a:tr h="530850">
                <a:tc>
                  <a:txBody>
                    <a:bodyPr/>
                    <a:lstStyle/>
                    <a:p>
                      <a:pPr indent="0" lvl="0" marL="0" marR="0" rtl="0" algn="just">
                        <a:lnSpc>
                          <a:spcPct val="100000"/>
                        </a:lnSpc>
                        <a:spcBef>
                          <a:spcPts val="0"/>
                        </a:spcBef>
                        <a:spcAft>
                          <a:spcPts val="0"/>
                        </a:spcAft>
                        <a:buNone/>
                      </a:pPr>
                      <a:r>
                        <a:rPr lang="en-US" sz="2400" u="none" cap="none" strike="noStrike"/>
                        <a:t>a × 100 + 50 + c</a:t>
                      </a:r>
                      <a:endParaRPr sz="24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lang="en-US" sz="2400" u="none" cap="none" strike="noStrike"/>
                        <a:t>?</a:t>
                      </a:r>
                      <a:endParaRPr sz="2400" u="none" cap="none" strike="noStrike"/>
                    </a:p>
                  </a:txBody>
                  <a:tcPr marT="45725" marB="45725" marR="91450" marL="91450" anchor="ctr"/>
                </a:tc>
              </a:tr>
            </a:tbl>
          </a:graphicData>
        </a:graphic>
      </p:graphicFrame>
      <p:sp>
        <p:nvSpPr>
          <p:cNvPr id="632" name="Google Shape;632;p25"/>
          <p:cNvSpPr txBox="1"/>
          <p:nvPr/>
        </p:nvSpPr>
        <p:spPr>
          <a:xfrm>
            <a:off x="0" y="946738"/>
            <a:ext cx="900334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Arial"/>
                <a:ea typeface="Arial"/>
                <a:cs typeface="Arial"/>
                <a:sym typeface="Arial"/>
              </a:rPr>
              <a:t>Bài 1: </a:t>
            </a:r>
            <a:r>
              <a:rPr b="0" i="0" lang="en-US" sz="2400" u="none" cap="none" strike="noStrike">
                <a:solidFill>
                  <a:srgbClr val="000000"/>
                </a:solidFill>
                <a:latin typeface="Arial"/>
                <a:ea typeface="Arial"/>
                <a:cs typeface="Arial"/>
                <a:sym typeface="Arial"/>
              </a:rPr>
              <a:t>Xác định số tự nhiên ở ?, biết a, b, c là các chữ số, a </a:t>
            </a:r>
            <a:r>
              <a:rPr b="0" i="0" lang="en-US" sz="2400" u="none" cap="none" strike="noStrike">
                <a:solidFill>
                  <a:srgbClr val="000000"/>
                </a:solidFill>
                <a:latin typeface="Tahoma"/>
                <a:ea typeface="Tahoma"/>
                <a:cs typeface="Tahoma"/>
                <a:sym typeface="Tahoma"/>
              </a:rPr>
              <a:t>≠ 0:</a:t>
            </a:r>
            <a:r>
              <a:rPr b="0" i="0" lang="en-US" sz="2400" u="none" cap="none" strike="noStrike">
                <a:solidFill>
                  <a:srgbClr val="000000"/>
                </a:solidFill>
                <a:latin typeface="Arial"/>
                <a:ea typeface="Arial"/>
                <a:cs typeface="Arial"/>
                <a:sym typeface="Arial"/>
              </a:rPr>
              <a:t>  </a:t>
            </a:r>
            <a:endParaRPr b="0" i="0" sz="2400" u="none" cap="none" strike="noStrike">
              <a:solidFill>
                <a:srgbClr val="000000"/>
              </a:solidFill>
              <a:latin typeface="Arial"/>
              <a:ea typeface="Arial"/>
              <a:cs typeface="Arial"/>
              <a:sym typeface="Arial"/>
            </a:endParaRPr>
          </a:p>
        </p:txBody>
      </p:sp>
      <p:sp>
        <p:nvSpPr>
          <p:cNvPr id="633" name="Google Shape;633;p25"/>
          <p:cNvSpPr txBox="1"/>
          <p:nvPr/>
        </p:nvSpPr>
        <p:spPr>
          <a:xfrm>
            <a:off x="6347793" y="3110676"/>
            <a:ext cx="2325283" cy="46166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FF0000"/>
                </a:solidFill>
                <a:latin typeface="Arial"/>
                <a:ea typeface="Arial"/>
                <a:cs typeface="Arial"/>
                <a:sym typeface="Arial"/>
              </a:rPr>
              <a:t>9 058 500 400</a:t>
            </a:r>
            <a:endParaRPr b="1" i="0" sz="2400" u="none" cap="none" strike="noStrike">
              <a:solidFill>
                <a:srgbClr val="FF0000"/>
              </a:solidFill>
              <a:latin typeface="Arial"/>
              <a:ea typeface="Arial"/>
              <a:cs typeface="Arial"/>
              <a:sym typeface="Arial"/>
            </a:endParaRPr>
          </a:p>
        </p:txBody>
      </p:sp>
      <p:sp>
        <p:nvSpPr>
          <p:cNvPr id="634" name="Google Shape;634;p25"/>
          <p:cNvSpPr txBox="1"/>
          <p:nvPr/>
        </p:nvSpPr>
        <p:spPr>
          <a:xfrm>
            <a:off x="8361700" y="3572341"/>
            <a:ext cx="184731"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5" name="Google Shape;635;p25"/>
          <p:cNvSpPr txBox="1"/>
          <p:nvPr/>
        </p:nvSpPr>
        <p:spPr>
          <a:xfrm>
            <a:off x="6873202" y="3880118"/>
            <a:ext cx="1199774" cy="470065"/>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636" name="Google Shape;636;p25"/>
          <p:cNvSpPr txBox="1"/>
          <p:nvPr/>
        </p:nvSpPr>
        <p:spPr>
          <a:xfrm>
            <a:off x="6766959" y="4441090"/>
            <a:ext cx="1412260" cy="470065"/>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637" name="Google Shape;637;p25"/>
          <p:cNvSpPr/>
          <p:nvPr/>
        </p:nvSpPr>
        <p:spPr>
          <a:xfrm>
            <a:off x="0" y="96253"/>
            <a:ext cx="4957011" cy="659613"/>
          </a:xfrm>
          <a:prstGeom prst="homePlate">
            <a:avLst>
              <a:gd fmla="val 50000" name="adj"/>
            </a:avLst>
          </a:prstGeom>
          <a:solidFill>
            <a:schemeClr val="accent1"/>
          </a:solidFill>
          <a:ln cap="flat" cmpd="sng" w="25400">
            <a:solidFill>
              <a:srgbClr val="2D3C5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638" name="Google Shape;638;p25"/>
          <p:cNvGrpSpPr/>
          <p:nvPr/>
        </p:nvGrpSpPr>
        <p:grpSpPr>
          <a:xfrm>
            <a:off x="270509" y="230491"/>
            <a:ext cx="407743" cy="391135"/>
            <a:chOff x="5233525" y="4954450"/>
            <a:chExt cx="538275" cy="516350"/>
          </a:xfrm>
        </p:grpSpPr>
        <p:sp>
          <p:nvSpPr>
            <p:cNvPr id="639" name="Google Shape;639;p25"/>
            <p:cNvSpPr/>
            <p:nvPr/>
          </p:nvSpPr>
          <p:spPr>
            <a:xfrm>
              <a:off x="5637825" y="4954450"/>
              <a:ext cx="89525" cy="89525"/>
            </a:xfrm>
            <a:custGeom>
              <a:rect b="b" l="l" r="r" t="t"/>
              <a:pathLst>
                <a:path extrusionOk="0" fill="none" h="3581" w="3581">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25"/>
            <p:cNvSpPr/>
            <p:nvPr/>
          </p:nvSpPr>
          <p:spPr>
            <a:xfrm>
              <a:off x="5323025" y="4980625"/>
              <a:ext cx="88925" cy="88925"/>
            </a:xfrm>
            <a:custGeom>
              <a:rect b="b" l="l" r="r" t="t"/>
              <a:pathLst>
                <a:path extrusionOk="0" fill="none" h="3557" w="3557">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25"/>
            <p:cNvSpPr/>
            <p:nvPr/>
          </p:nvSpPr>
          <p:spPr>
            <a:xfrm>
              <a:off x="5233525" y="5255225"/>
              <a:ext cx="89525" cy="89525"/>
            </a:xfrm>
            <a:custGeom>
              <a:rect b="b" l="l" r="r" t="t"/>
              <a:pathLst>
                <a:path extrusionOk="0" fill="none" h="3581" w="3581">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25"/>
            <p:cNvSpPr/>
            <p:nvPr/>
          </p:nvSpPr>
          <p:spPr>
            <a:xfrm>
              <a:off x="5453325" y="5382475"/>
              <a:ext cx="88925" cy="88325"/>
            </a:xfrm>
            <a:custGeom>
              <a:rect b="b" l="l" r="r" t="t"/>
              <a:pathLst>
                <a:path extrusionOk="0" fill="none" h="3533" w="3557">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25"/>
            <p:cNvSpPr/>
            <p:nvPr/>
          </p:nvSpPr>
          <p:spPr>
            <a:xfrm>
              <a:off x="5682875" y="5188875"/>
              <a:ext cx="88925" cy="89525"/>
            </a:xfrm>
            <a:custGeom>
              <a:rect b="b" l="l" r="r" t="t"/>
              <a:pathLst>
                <a:path extrusionOk="0" fill="none" h="3581" w="3557">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25"/>
            <p:cNvSpPr/>
            <p:nvPr/>
          </p:nvSpPr>
          <p:spPr>
            <a:xfrm>
              <a:off x="5411925" y="5110925"/>
              <a:ext cx="188775" cy="189400"/>
            </a:xfrm>
            <a:custGeom>
              <a:rect b="b" l="l" r="r" t="t"/>
              <a:pathLst>
                <a:path extrusionOk="0" fill="none" h="7576" w="7551">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25"/>
            <p:cNvSpPr/>
            <p:nvPr/>
          </p:nvSpPr>
          <p:spPr>
            <a:xfrm>
              <a:off x="5367475" y="5025075"/>
              <a:ext cx="81600" cy="105975"/>
            </a:xfrm>
            <a:custGeom>
              <a:rect b="b" l="l" r="r" t="t"/>
              <a:pathLst>
                <a:path extrusionOk="0" fill="none" h="4239" w="3264">
                  <a:moveTo>
                    <a:pt x="0" y="1"/>
                  </a:moveTo>
                  <a:lnTo>
                    <a:pt x="3264" y="4238"/>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25"/>
            <p:cNvSpPr/>
            <p:nvPr/>
          </p:nvSpPr>
          <p:spPr>
            <a:xfrm>
              <a:off x="5567800" y="4999500"/>
              <a:ext cx="115100" cy="133975"/>
            </a:xfrm>
            <a:custGeom>
              <a:rect b="b" l="l" r="r" t="t"/>
              <a:pathLst>
                <a:path extrusionOk="0" fill="none" h="5359" w="4604">
                  <a:moveTo>
                    <a:pt x="0" y="5359"/>
                  </a:moveTo>
                  <a:lnTo>
                    <a:pt x="4603" y="1"/>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25"/>
            <p:cNvSpPr/>
            <p:nvPr/>
          </p:nvSpPr>
          <p:spPr>
            <a:xfrm>
              <a:off x="5600075" y="5217475"/>
              <a:ext cx="127275" cy="16475"/>
            </a:xfrm>
            <a:custGeom>
              <a:rect b="b" l="l" r="r" t="t"/>
              <a:pathLst>
                <a:path extrusionOk="0" fill="none" h="659" w="5091">
                  <a:moveTo>
                    <a:pt x="5090" y="658"/>
                  </a:moveTo>
                  <a:lnTo>
                    <a:pt x="0" y="1"/>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p25"/>
            <p:cNvSpPr/>
            <p:nvPr/>
          </p:nvSpPr>
          <p:spPr>
            <a:xfrm>
              <a:off x="5497775" y="5299675"/>
              <a:ext cx="4900" cy="126675"/>
            </a:xfrm>
            <a:custGeom>
              <a:rect b="b" l="l" r="r" t="t"/>
              <a:pathLst>
                <a:path extrusionOk="0" fill="none" h="5067" w="196">
                  <a:moveTo>
                    <a:pt x="0" y="5067"/>
                  </a:moveTo>
                  <a:lnTo>
                    <a:pt x="195" y="1"/>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25"/>
            <p:cNvSpPr/>
            <p:nvPr/>
          </p:nvSpPr>
          <p:spPr>
            <a:xfrm>
              <a:off x="5277975" y="5241825"/>
              <a:ext cx="141275" cy="58500"/>
            </a:xfrm>
            <a:custGeom>
              <a:rect b="b" l="l" r="r" t="t"/>
              <a:pathLst>
                <a:path extrusionOk="0" fill="none" h="2340" w="5651">
                  <a:moveTo>
                    <a:pt x="0" y="2339"/>
                  </a:moveTo>
                  <a:lnTo>
                    <a:pt x="5651" y="1"/>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50" name="Google Shape;650;p25"/>
          <p:cNvSpPr txBox="1"/>
          <p:nvPr/>
        </p:nvSpPr>
        <p:spPr>
          <a:xfrm>
            <a:off x="622424" y="168122"/>
            <a:ext cx="3233216"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800" u="none" cap="none" strike="noStrike">
                <a:solidFill>
                  <a:schemeClr val="lt1"/>
                </a:solidFill>
                <a:latin typeface="Arial"/>
                <a:ea typeface="Arial"/>
                <a:cs typeface="Arial"/>
                <a:sym typeface="Arial"/>
              </a:rPr>
              <a:t>LUYỆN TẬP </a:t>
            </a:r>
            <a:endParaRPr b="1" i="0" sz="28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1"/>
                                        </p:tgtEl>
                                        <p:attrNameLst>
                                          <p:attrName>style.visibility</p:attrName>
                                        </p:attrNameLst>
                                      </p:cBhvr>
                                      <p:to>
                                        <p:strVal val="visible"/>
                                      </p:to>
                                    </p:set>
                                    <p:animEffect filter="fade" transition="in">
                                      <p:cBhvr>
                                        <p:cTn dur="500"/>
                                        <p:tgtEl>
                                          <p:spTgt spid="631"/>
                                        </p:tgtEl>
                                      </p:cBhvr>
                                    </p:animEffect>
                                  </p:childTnLst>
                                </p:cTn>
                              </p:par>
                              <p:par>
                                <p:cTn fill="hold" nodeType="withEffect" presetClass="entr" presetID="10" presetSubtype="0">
                                  <p:stCondLst>
                                    <p:cond delay="0"/>
                                  </p:stCondLst>
                                  <p:childTnLst>
                                    <p:set>
                                      <p:cBhvr>
                                        <p:cTn dur="1" fill="hold">
                                          <p:stCondLst>
                                            <p:cond delay="0"/>
                                          </p:stCondLst>
                                        </p:cTn>
                                        <p:tgtEl>
                                          <p:spTgt spid="632"/>
                                        </p:tgtEl>
                                        <p:attrNameLst>
                                          <p:attrName>style.visibility</p:attrName>
                                        </p:attrNameLst>
                                      </p:cBhvr>
                                      <p:to>
                                        <p:strVal val="visible"/>
                                      </p:to>
                                    </p:set>
                                    <p:animEffect filter="fade" transition="in">
                                      <p:cBhvr>
                                        <p:cTn dur="500"/>
                                        <p:tgtEl>
                                          <p:spTgt spid="63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26"/>
          <p:cNvSpPr txBox="1"/>
          <p:nvPr>
            <p:ph idx="12" type="sldNum"/>
          </p:nvPr>
        </p:nvSpPr>
        <p:spPr>
          <a:xfrm>
            <a:off x="7618000" y="4636500"/>
            <a:ext cx="1487400" cy="315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656" name="Google Shape;656;p26"/>
          <p:cNvSpPr txBox="1"/>
          <p:nvPr/>
        </p:nvSpPr>
        <p:spPr>
          <a:xfrm>
            <a:off x="179397" y="804041"/>
            <a:ext cx="8182303" cy="52322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US" sz="2800" u="none" cap="none" strike="noStrike">
                <a:solidFill>
                  <a:srgbClr val="000000"/>
                </a:solidFill>
                <a:latin typeface="Arial"/>
                <a:ea typeface="Arial"/>
                <a:cs typeface="Arial"/>
                <a:sym typeface="Arial"/>
              </a:rPr>
              <a:t>Bài 2: </a:t>
            </a:r>
            <a:r>
              <a:rPr b="0" i="0" lang="en-US" sz="2800" u="none" cap="none" strike="noStrike">
                <a:solidFill>
                  <a:srgbClr val="000000"/>
                </a:solidFill>
                <a:latin typeface="Arial"/>
                <a:ea typeface="Arial"/>
                <a:cs typeface="Arial"/>
                <a:sym typeface="Arial"/>
              </a:rPr>
              <a:t>Đọc và viết :</a:t>
            </a:r>
            <a:endParaRPr b="0" i="0" sz="2800" u="none" cap="none" strike="noStrike">
              <a:solidFill>
                <a:srgbClr val="000000"/>
              </a:solidFill>
              <a:latin typeface="Arial"/>
              <a:ea typeface="Arial"/>
              <a:cs typeface="Arial"/>
              <a:sym typeface="Arial"/>
            </a:endParaRPr>
          </a:p>
        </p:txBody>
      </p:sp>
      <p:sp>
        <p:nvSpPr>
          <p:cNvPr id="657" name="Google Shape;657;p26"/>
          <p:cNvSpPr txBox="1"/>
          <p:nvPr/>
        </p:nvSpPr>
        <p:spPr>
          <a:xfrm>
            <a:off x="220716" y="1545020"/>
            <a:ext cx="9648497" cy="52322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a) Số tự nhiên lớn nhất có sáu chữ số khác nhau;</a:t>
            </a:r>
            <a:endParaRPr b="0" i="0" sz="2800" u="none" cap="none" strike="noStrike">
              <a:solidFill>
                <a:srgbClr val="000000"/>
              </a:solidFill>
              <a:latin typeface="Arial"/>
              <a:ea typeface="Arial"/>
              <a:cs typeface="Arial"/>
              <a:sym typeface="Arial"/>
            </a:endParaRPr>
          </a:p>
        </p:txBody>
      </p:sp>
      <p:sp>
        <p:nvSpPr>
          <p:cNvPr id="658" name="Google Shape;658;p26"/>
          <p:cNvSpPr txBox="1"/>
          <p:nvPr/>
        </p:nvSpPr>
        <p:spPr>
          <a:xfrm>
            <a:off x="220715" y="2285999"/>
            <a:ext cx="9648497" cy="52322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b) Số tự nhiên nhỏ nhất có bảy chữ số khác nhau;</a:t>
            </a:r>
            <a:endParaRPr b="0" i="0" sz="2800" u="none" cap="none" strike="noStrike">
              <a:solidFill>
                <a:srgbClr val="000000"/>
              </a:solidFill>
              <a:latin typeface="Arial"/>
              <a:ea typeface="Arial"/>
              <a:cs typeface="Arial"/>
              <a:sym typeface="Arial"/>
            </a:endParaRPr>
          </a:p>
        </p:txBody>
      </p:sp>
      <p:sp>
        <p:nvSpPr>
          <p:cNvPr id="659" name="Google Shape;659;p26"/>
          <p:cNvSpPr txBox="1"/>
          <p:nvPr/>
        </p:nvSpPr>
        <p:spPr>
          <a:xfrm>
            <a:off x="220715" y="3123010"/>
            <a:ext cx="9648497" cy="52322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c) Số tự nhiên chẵn lớn nhất có tám chữ số khác nhau;</a:t>
            </a:r>
            <a:endParaRPr b="0" i="0" sz="2800" u="none" cap="none" strike="noStrike">
              <a:solidFill>
                <a:srgbClr val="000000"/>
              </a:solidFill>
              <a:latin typeface="Arial"/>
              <a:ea typeface="Arial"/>
              <a:cs typeface="Arial"/>
              <a:sym typeface="Arial"/>
            </a:endParaRPr>
          </a:p>
        </p:txBody>
      </p:sp>
      <p:sp>
        <p:nvSpPr>
          <p:cNvPr id="660" name="Google Shape;660;p26"/>
          <p:cNvSpPr txBox="1"/>
          <p:nvPr/>
        </p:nvSpPr>
        <p:spPr>
          <a:xfrm>
            <a:off x="220715" y="3928490"/>
            <a:ext cx="9648497" cy="52322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d) Số tự nhiên lẻ nhỏ nhất có tám chữ số khác nhau.</a:t>
            </a:r>
            <a:endParaRPr b="0" i="0" sz="2800" u="none" cap="none" strike="noStrike">
              <a:solidFill>
                <a:srgbClr val="000000"/>
              </a:solidFill>
              <a:latin typeface="Arial"/>
              <a:ea typeface="Arial"/>
              <a:cs typeface="Arial"/>
              <a:sym typeface="Arial"/>
            </a:endParaRPr>
          </a:p>
        </p:txBody>
      </p:sp>
      <p:sp>
        <p:nvSpPr>
          <p:cNvPr id="661" name="Google Shape;661;p26"/>
          <p:cNvSpPr txBox="1"/>
          <p:nvPr/>
        </p:nvSpPr>
        <p:spPr>
          <a:xfrm>
            <a:off x="179395" y="1530789"/>
            <a:ext cx="5685375"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chemeClr val="dk1"/>
                </a:solidFill>
                <a:latin typeface="Arial"/>
                <a:ea typeface="Arial"/>
                <a:cs typeface="Arial"/>
                <a:sym typeface="Arial"/>
              </a:rPr>
              <a:t>a) 	</a:t>
            </a:r>
            <a:r>
              <a:rPr b="1" i="0" lang="en-US" sz="3200" u="none" cap="none" strike="noStrike">
                <a:solidFill>
                  <a:srgbClr val="FF0000"/>
                </a:solidFill>
                <a:latin typeface="Arial"/>
                <a:ea typeface="Arial"/>
                <a:cs typeface="Arial"/>
                <a:sym typeface="Arial"/>
              </a:rPr>
              <a:t>987 654</a:t>
            </a:r>
            <a:endParaRPr b="1" i="0" sz="3200" u="none" cap="none" strike="noStrike">
              <a:solidFill>
                <a:srgbClr val="FF0000"/>
              </a:solidFill>
              <a:latin typeface="Arial"/>
              <a:ea typeface="Arial"/>
              <a:cs typeface="Arial"/>
              <a:sym typeface="Arial"/>
            </a:endParaRPr>
          </a:p>
        </p:txBody>
      </p:sp>
      <p:sp>
        <p:nvSpPr>
          <p:cNvPr id="662" name="Google Shape;662;p26"/>
          <p:cNvSpPr txBox="1"/>
          <p:nvPr/>
        </p:nvSpPr>
        <p:spPr>
          <a:xfrm>
            <a:off x="179396" y="2224444"/>
            <a:ext cx="5685375"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chemeClr val="dk1"/>
                </a:solidFill>
                <a:latin typeface="Arial"/>
                <a:ea typeface="Arial"/>
                <a:cs typeface="Arial"/>
                <a:sym typeface="Arial"/>
              </a:rPr>
              <a:t>b) 	</a:t>
            </a:r>
            <a:r>
              <a:rPr b="1" i="0" lang="en-US" sz="3200" u="none" cap="none" strike="noStrike">
                <a:solidFill>
                  <a:srgbClr val="FF0000"/>
                </a:solidFill>
                <a:latin typeface="Arial"/>
                <a:ea typeface="Arial"/>
                <a:cs typeface="Arial"/>
                <a:sym typeface="Arial"/>
              </a:rPr>
              <a:t>1 023 456 </a:t>
            </a:r>
            <a:endParaRPr b="1" i="0" sz="3200" u="none" cap="none" strike="noStrike">
              <a:solidFill>
                <a:srgbClr val="FF0000"/>
              </a:solidFill>
              <a:latin typeface="Arial"/>
              <a:ea typeface="Arial"/>
              <a:cs typeface="Arial"/>
              <a:sym typeface="Arial"/>
            </a:endParaRPr>
          </a:p>
        </p:txBody>
      </p:sp>
      <p:sp>
        <p:nvSpPr>
          <p:cNvPr id="663" name="Google Shape;663;p26"/>
          <p:cNvSpPr txBox="1"/>
          <p:nvPr/>
        </p:nvSpPr>
        <p:spPr>
          <a:xfrm>
            <a:off x="179395" y="3092232"/>
            <a:ext cx="5685375"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chemeClr val="dk1"/>
                </a:solidFill>
                <a:latin typeface="Arial"/>
                <a:ea typeface="Arial"/>
                <a:cs typeface="Arial"/>
                <a:sym typeface="Arial"/>
              </a:rPr>
              <a:t>c) 	</a:t>
            </a:r>
            <a:r>
              <a:rPr b="1" i="0" lang="en-US" sz="3200" u="none" cap="none" strike="noStrike">
                <a:solidFill>
                  <a:srgbClr val="FF0000"/>
                </a:solidFill>
                <a:latin typeface="Arial"/>
                <a:ea typeface="Arial"/>
                <a:cs typeface="Arial"/>
                <a:sym typeface="Arial"/>
              </a:rPr>
              <a:t>98 765 432 </a:t>
            </a:r>
            <a:endParaRPr b="1" i="0" sz="3200" u="none" cap="none" strike="noStrike">
              <a:solidFill>
                <a:srgbClr val="FF0000"/>
              </a:solidFill>
              <a:latin typeface="Arial"/>
              <a:ea typeface="Arial"/>
              <a:cs typeface="Arial"/>
              <a:sym typeface="Arial"/>
            </a:endParaRPr>
          </a:p>
        </p:txBody>
      </p:sp>
      <p:sp>
        <p:nvSpPr>
          <p:cNvPr id="664" name="Google Shape;664;p26"/>
          <p:cNvSpPr txBox="1"/>
          <p:nvPr/>
        </p:nvSpPr>
        <p:spPr>
          <a:xfrm>
            <a:off x="179394" y="3897712"/>
            <a:ext cx="5685375"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chemeClr val="dk1"/>
                </a:solidFill>
                <a:latin typeface="Arial"/>
                <a:ea typeface="Arial"/>
                <a:cs typeface="Arial"/>
                <a:sym typeface="Arial"/>
              </a:rPr>
              <a:t>d) 	</a:t>
            </a:r>
            <a:r>
              <a:rPr b="1" i="0" lang="en-US" sz="3200" u="none" cap="none" strike="noStrike">
                <a:solidFill>
                  <a:srgbClr val="FF0000"/>
                </a:solidFill>
                <a:latin typeface="Arial"/>
                <a:ea typeface="Arial"/>
                <a:cs typeface="Arial"/>
                <a:sym typeface="Arial"/>
              </a:rPr>
              <a:t>10 234 567</a:t>
            </a:r>
            <a:endParaRPr b="1" i="0" sz="3200" u="none" cap="none" strike="noStrike">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6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657"/>
                                        </p:tgtEl>
                                      </p:cBhvr>
                                    </p:animEffect>
                                    <p:set>
                                      <p:cBhvr>
                                        <p:cTn dur="1" fill="hold">
                                          <p:stCondLst>
                                            <p:cond delay="500"/>
                                          </p:stCondLst>
                                        </p:cTn>
                                        <p:tgtEl>
                                          <p:spTgt spid="657"/>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66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658"/>
                                        </p:tgtEl>
                                      </p:cBhvr>
                                    </p:animEffect>
                                    <p:set>
                                      <p:cBhvr>
                                        <p:cTn dur="1" fill="hold">
                                          <p:stCondLst>
                                            <p:cond delay="500"/>
                                          </p:stCondLst>
                                        </p:cTn>
                                        <p:tgtEl>
                                          <p:spTgt spid="65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662"/>
                                        </p:tgtEl>
                                        <p:attrNameLst>
                                          <p:attrName>style.visibility</p:attrName>
                                        </p:attrNameLst>
                                      </p:cBhvr>
                                      <p:to>
                                        <p:strVal val="visible"/>
                                      </p:to>
                                    </p:set>
                                    <p:animEffect filter="fade" transition="in">
                                      <p:cBhvr>
                                        <p:cTn dur="500"/>
                                        <p:tgtEl>
                                          <p:spTgt spid="6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659"/>
                                        </p:tgtEl>
                                      </p:cBhvr>
                                    </p:animEffect>
                                    <p:set>
                                      <p:cBhvr>
                                        <p:cTn dur="1" fill="hold">
                                          <p:stCondLst>
                                            <p:cond delay="500"/>
                                          </p:stCondLst>
                                        </p:cTn>
                                        <p:tgtEl>
                                          <p:spTgt spid="659"/>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663"/>
                                        </p:tgtEl>
                                        <p:attrNameLst>
                                          <p:attrName>style.visibility</p:attrName>
                                        </p:attrNameLst>
                                      </p:cBhvr>
                                      <p:to>
                                        <p:strVal val="visible"/>
                                      </p:to>
                                    </p:set>
                                    <p:animEffect filter="fade" transition="in">
                                      <p:cBhvr>
                                        <p:cTn dur="500"/>
                                        <p:tgtEl>
                                          <p:spTgt spid="6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660"/>
                                        </p:tgtEl>
                                      </p:cBhvr>
                                    </p:animEffect>
                                    <p:set>
                                      <p:cBhvr>
                                        <p:cTn dur="1" fill="hold">
                                          <p:stCondLst>
                                            <p:cond delay="500"/>
                                          </p:stCondLst>
                                        </p:cTn>
                                        <p:tgtEl>
                                          <p:spTgt spid="660"/>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664"/>
                                        </p:tgtEl>
                                        <p:attrNameLst>
                                          <p:attrName>style.visibility</p:attrName>
                                        </p:attrNameLst>
                                      </p:cBhvr>
                                      <p:to>
                                        <p:strVal val="visible"/>
                                      </p:to>
                                    </p:set>
                                    <p:animEffect filter="fade" transition="in">
                                      <p:cBhvr>
                                        <p:cTn dur="500"/>
                                        <p:tgtEl>
                                          <p:spTgt spid="6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27"/>
          <p:cNvSpPr txBox="1"/>
          <p:nvPr>
            <p:ph idx="12" type="sldNum"/>
          </p:nvPr>
        </p:nvSpPr>
        <p:spPr>
          <a:xfrm>
            <a:off x="7618000" y="4636500"/>
            <a:ext cx="1487400" cy="315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670" name="Google Shape;670;p27"/>
          <p:cNvSpPr txBox="1"/>
          <p:nvPr/>
        </p:nvSpPr>
        <p:spPr>
          <a:xfrm>
            <a:off x="252859" y="710967"/>
            <a:ext cx="8549618" cy="3785652"/>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en-US" sz="3200" u="none" cap="none" strike="noStrike">
                <a:solidFill>
                  <a:srgbClr val="000000"/>
                </a:solidFill>
                <a:latin typeface="Arial"/>
                <a:ea typeface="Arial"/>
                <a:cs typeface="Arial"/>
                <a:sym typeface="Arial"/>
              </a:rPr>
              <a:t>Bài 4:</a:t>
            </a:r>
            <a:endParaRPr/>
          </a:p>
          <a:p>
            <a:pPr indent="0" lvl="0" marL="0" marR="0" rtl="0" algn="just">
              <a:lnSpc>
                <a:spcPct val="150000"/>
              </a:lnSpc>
              <a:spcBef>
                <a:spcPts val="0"/>
              </a:spcBef>
              <a:spcAft>
                <a:spcPts val="0"/>
              </a:spcAft>
              <a:buNone/>
            </a:pPr>
            <a:r>
              <a:rPr b="0" i="0" lang="en-US" sz="3200" u="none" cap="none" strike="noStrike">
                <a:solidFill>
                  <a:srgbClr val="000000"/>
                </a:solidFill>
                <a:latin typeface="Arial"/>
                <a:ea typeface="Arial"/>
                <a:cs typeface="Arial"/>
                <a:sym typeface="Arial"/>
              </a:rPr>
              <a:t>a) Đọc các số La Mã sau: IV, VIII, XI, XXIII, XXIV, XXVII.</a:t>
            </a:r>
            <a:endParaRPr/>
          </a:p>
          <a:p>
            <a:pPr indent="0" lvl="0" marL="0" marR="0" rtl="0" algn="just">
              <a:lnSpc>
                <a:spcPct val="150000"/>
              </a:lnSpc>
              <a:spcBef>
                <a:spcPts val="0"/>
              </a:spcBef>
              <a:spcAft>
                <a:spcPts val="0"/>
              </a:spcAft>
              <a:buNone/>
            </a:pPr>
            <a:r>
              <a:rPr b="0" i="0" lang="en-US" sz="3200" u="none" cap="none" strike="noStrike">
                <a:solidFill>
                  <a:srgbClr val="000000"/>
                </a:solidFill>
                <a:latin typeface="Arial"/>
                <a:ea typeface="Arial"/>
                <a:cs typeface="Arial"/>
                <a:sym typeface="Arial"/>
              </a:rPr>
              <a:t>b) Viết các số sau bằng số La Mã: 6, 14, 18, 19, 22, 26, 30.</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28"/>
          <p:cNvSpPr txBox="1"/>
          <p:nvPr>
            <p:ph idx="12" type="sldNum"/>
          </p:nvPr>
        </p:nvSpPr>
        <p:spPr>
          <a:xfrm>
            <a:off x="7618000" y="4636500"/>
            <a:ext cx="1487400" cy="315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676" name="Google Shape;676;p28"/>
          <p:cNvSpPr txBox="1"/>
          <p:nvPr/>
        </p:nvSpPr>
        <p:spPr>
          <a:xfrm>
            <a:off x="4596642" y="238570"/>
            <a:ext cx="186743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2400" u="sng" cap="none" strike="noStrike">
                <a:solidFill>
                  <a:srgbClr val="000000"/>
                </a:solidFill>
                <a:latin typeface="Arial"/>
                <a:ea typeface="Arial"/>
                <a:cs typeface="Arial"/>
                <a:sym typeface="Arial"/>
              </a:rPr>
              <a:t>Trả lời:</a:t>
            </a:r>
            <a:endParaRPr b="1" i="1" sz="2400" u="sng" cap="none" strike="noStrike">
              <a:solidFill>
                <a:srgbClr val="000000"/>
              </a:solidFill>
              <a:latin typeface="Arial"/>
              <a:ea typeface="Arial"/>
              <a:cs typeface="Arial"/>
              <a:sym typeface="Arial"/>
            </a:endParaRPr>
          </a:p>
        </p:txBody>
      </p:sp>
      <p:sp>
        <p:nvSpPr>
          <p:cNvPr id="677" name="Google Shape;677;p28"/>
          <p:cNvSpPr txBox="1"/>
          <p:nvPr/>
        </p:nvSpPr>
        <p:spPr>
          <a:xfrm>
            <a:off x="91583" y="640967"/>
            <a:ext cx="6578236" cy="53739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en-US" sz="2200" u="none" cap="none" strike="noStrike">
                <a:solidFill>
                  <a:schemeClr val="dk1"/>
                </a:solidFill>
                <a:latin typeface="Arial"/>
                <a:ea typeface="Arial"/>
                <a:cs typeface="Arial"/>
                <a:sym typeface="Arial"/>
              </a:rPr>
              <a:t>a) Đọc số La Mã: </a:t>
            </a:r>
            <a:endParaRPr b="1" i="0" sz="2200" u="none" cap="none" strike="noStrike">
              <a:solidFill>
                <a:schemeClr val="dk1"/>
              </a:solidFill>
              <a:latin typeface="Arial"/>
              <a:ea typeface="Arial"/>
              <a:cs typeface="Arial"/>
              <a:sym typeface="Arial"/>
            </a:endParaRPr>
          </a:p>
        </p:txBody>
      </p:sp>
      <p:sp>
        <p:nvSpPr>
          <p:cNvPr id="678" name="Google Shape;678;p28"/>
          <p:cNvSpPr/>
          <p:nvPr/>
        </p:nvSpPr>
        <p:spPr>
          <a:xfrm>
            <a:off x="91583" y="2951533"/>
            <a:ext cx="5648867" cy="53739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200" u="none" cap="none" strike="noStrike">
                <a:solidFill>
                  <a:schemeClr val="dk1"/>
                </a:solidFill>
                <a:latin typeface="Arial"/>
                <a:ea typeface="Arial"/>
                <a:cs typeface="Arial"/>
                <a:sym typeface="Arial"/>
              </a:rPr>
              <a:t>b) Viết số La Mã:</a:t>
            </a:r>
            <a:endParaRPr b="1" i="0" sz="2200" u="none" cap="none" strike="noStrike">
              <a:solidFill>
                <a:srgbClr val="FF0000"/>
              </a:solidFill>
              <a:latin typeface="Arial"/>
              <a:ea typeface="Arial"/>
              <a:cs typeface="Arial"/>
              <a:sym typeface="Arial"/>
            </a:endParaRPr>
          </a:p>
        </p:txBody>
      </p:sp>
      <p:graphicFrame>
        <p:nvGraphicFramePr>
          <p:cNvPr id="679" name="Google Shape;679;p28"/>
          <p:cNvGraphicFramePr/>
          <p:nvPr/>
        </p:nvGraphicFramePr>
        <p:xfrm>
          <a:off x="153151" y="1424099"/>
          <a:ext cx="3000000" cy="3000000"/>
        </p:xfrm>
        <a:graphic>
          <a:graphicData uri="http://schemas.openxmlformats.org/drawingml/2006/table">
            <a:tbl>
              <a:tblPr bandRow="1" firstRow="1">
                <a:noFill/>
                <a:tableStyleId>{725558C3-64B7-435D-BC15-1D7EA1366137}</a:tableStyleId>
              </a:tblPr>
              <a:tblGrid>
                <a:gridCol w="899775"/>
                <a:gridCol w="1004925"/>
                <a:gridCol w="1472350"/>
                <a:gridCol w="1869650"/>
                <a:gridCol w="1752800"/>
                <a:gridCol w="1887475"/>
              </a:tblGrid>
              <a:tr h="376450">
                <a:tc>
                  <a:txBody>
                    <a:bodyPr/>
                    <a:lstStyle/>
                    <a:p>
                      <a:pPr indent="0" lvl="0" marL="0" marR="0" rtl="0" algn="ctr">
                        <a:lnSpc>
                          <a:spcPct val="100000"/>
                        </a:lnSpc>
                        <a:spcBef>
                          <a:spcPts val="0"/>
                        </a:spcBef>
                        <a:spcAft>
                          <a:spcPts val="0"/>
                        </a:spcAft>
                        <a:buNone/>
                      </a:pPr>
                      <a:r>
                        <a:rPr lang="en-US" sz="2200" u="none" cap="none" strike="noStrike"/>
                        <a:t>IV</a:t>
                      </a:r>
                      <a:endParaRPr sz="22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lang="en-US" sz="2200" u="none" cap="none" strike="noStrike"/>
                        <a:t>VIII</a:t>
                      </a:r>
                      <a:endParaRPr sz="22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lang="en-US" sz="2200" u="none" cap="none" strike="noStrike"/>
                        <a:t>XI</a:t>
                      </a:r>
                      <a:endParaRPr sz="22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lang="en-US" sz="2200" u="none" cap="none" strike="noStrike"/>
                        <a:t>XXIII</a:t>
                      </a:r>
                      <a:endParaRPr sz="22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lang="en-US" sz="2200" u="none" cap="none" strike="noStrike"/>
                        <a:t>XXIV</a:t>
                      </a:r>
                      <a:endParaRPr sz="22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lang="en-US" sz="2200" u="none" cap="none" strike="noStrike"/>
                        <a:t>XXVII</a:t>
                      </a:r>
                      <a:endParaRPr sz="2200" u="none" cap="none" strike="noStrike"/>
                    </a:p>
                  </a:txBody>
                  <a:tcPr marT="45725" marB="45725" marR="91450" marL="91450" anchor="ctr"/>
                </a:tc>
              </a:tr>
              <a:tr h="978750">
                <a:tc>
                  <a:txBody>
                    <a:bodyPr/>
                    <a:lstStyle/>
                    <a:p>
                      <a:pPr indent="0" lvl="0" marL="0" marR="0" rtl="0" algn="ctr">
                        <a:lnSpc>
                          <a:spcPct val="100000"/>
                        </a:lnSpc>
                        <a:spcBef>
                          <a:spcPts val="0"/>
                        </a:spcBef>
                        <a:spcAft>
                          <a:spcPts val="0"/>
                        </a:spcAft>
                        <a:buNone/>
                      </a:pPr>
                      <a:r>
                        <a:rPr lang="en-US" sz="2200" u="none" cap="none" strike="noStrike"/>
                        <a:t>Bốn</a:t>
                      </a:r>
                      <a:endParaRPr b="1" sz="2200" u="none" cap="none" strike="noStrike">
                        <a:solidFill>
                          <a:srgbClr val="FF0000"/>
                        </a:solidFill>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2200" u="none" cap="none" strike="noStrike"/>
                        <a:t>Tám</a:t>
                      </a:r>
                      <a:endParaRPr b="1" sz="2200" u="none" cap="none" strike="noStrike">
                        <a:solidFill>
                          <a:srgbClr val="FF0000"/>
                        </a:solidFill>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2200" u="none" cap="none" strike="noStrike"/>
                        <a:t>Mười một</a:t>
                      </a:r>
                      <a:endParaRPr b="1" sz="2200" u="none" cap="none" strike="noStrike">
                        <a:solidFill>
                          <a:srgbClr val="FF0000"/>
                        </a:solidFill>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2200" u="none" cap="none" strike="noStrike"/>
                        <a:t>Hai mươi ba</a:t>
                      </a:r>
                      <a:endParaRPr b="1" sz="2200" u="none" cap="none" strike="noStrike">
                        <a:solidFill>
                          <a:srgbClr val="FF0000"/>
                        </a:solidFill>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2200" u="none" cap="none" strike="noStrike"/>
                        <a:t>Hai mươi tư</a:t>
                      </a:r>
                      <a:endParaRPr b="1" sz="2200" u="none" cap="none" strike="noStrike">
                        <a:solidFill>
                          <a:srgbClr val="FF0000"/>
                        </a:solidFill>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2200" u="none" cap="none" strike="noStrike"/>
                        <a:t>Hai mươi bảy</a:t>
                      </a:r>
                      <a:endParaRPr b="1" sz="2200" u="none" cap="none" strike="noStrike">
                        <a:solidFill>
                          <a:srgbClr val="FF0000"/>
                        </a:solidFill>
                      </a:endParaRPr>
                    </a:p>
                  </a:txBody>
                  <a:tcPr marT="45725" marB="45725" marR="91450" marL="91450" anchor="ctr"/>
                </a:tc>
              </a:tr>
            </a:tbl>
          </a:graphicData>
        </a:graphic>
      </p:graphicFrame>
      <p:graphicFrame>
        <p:nvGraphicFramePr>
          <p:cNvPr id="680" name="Google Shape;680;p28"/>
          <p:cNvGraphicFramePr/>
          <p:nvPr/>
        </p:nvGraphicFramePr>
        <p:xfrm>
          <a:off x="282940" y="3778340"/>
          <a:ext cx="3000000" cy="3000000"/>
        </p:xfrm>
        <a:graphic>
          <a:graphicData uri="http://schemas.openxmlformats.org/drawingml/2006/table">
            <a:tbl>
              <a:tblPr bandRow="1" firstRow="1">
                <a:noFill/>
                <a:tableStyleId>{45A13DAF-3B31-4017-914F-7C82BE4D6819}</a:tableStyleId>
              </a:tblPr>
              <a:tblGrid>
                <a:gridCol w="1117725"/>
                <a:gridCol w="1117725"/>
                <a:gridCol w="1117725"/>
                <a:gridCol w="1117725"/>
                <a:gridCol w="1117725"/>
                <a:gridCol w="1117725"/>
                <a:gridCol w="1117725"/>
              </a:tblGrid>
              <a:tr h="586875">
                <a:tc>
                  <a:txBody>
                    <a:bodyPr/>
                    <a:lstStyle/>
                    <a:p>
                      <a:pPr indent="0" lvl="0" marL="0" marR="0" rtl="0" algn="ctr">
                        <a:lnSpc>
                          <a:spcPct val="100000"/>
                        </a:lnSpc>
                        <a:spcBef>
                          <a:spcPts val="0"/>
                        </a:spcBef>
                        <a:spcAft>
                          <a:spcPts val="0"/>
                        </a:spcAft>
                        <a:buNone/>
                      </a:pPr>
                      <a:r>
                        <a:rPr lang="en-US" sz="2200" u="none" cap="none" strike="noStrike"/>
                        <a:t>6</a:t>
                      </a:r>
                      <a:endParaRPr sz="22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lang="en-US" sz="2200" u="none" cap="none" strike="noStrike"/>
                        <a:t>14</a:t>
                      </a:r>
                      <a:endParaRPr sz="22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lang="en-US" sz="2200" u="none" cap="none" strike="noStrike"/>
                        <a:t>18</a:t>
                      </a:r>
                      <a:endParaRPr sz="22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lang="en-US" sz="2200" u="none" cap="none" strike="noStrike"/>
                        <a:t>19</a:t>
                      </a:r>
                      <a:endParaRPr sz="22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lang="en-US" sz="2200" u="none" cap="none" strike="noStrike"/>
                        <a:t>22</a:t>
                      </a:r>
                      <a:endParaRPr sz="22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lang="en-US" sz="2200" u="none" cap="none" strike="noStrike"/>
                        <a:t>26</a:t>
                      </a:r>
                      <a:endParaRPr sz="22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lang="en-US" sz="2200" u="none" cap="none" strike="noStrike"/>
                        <a:t>30</a:t>
                      </a:r>
                      <a:endParaRPr sz="2200" u="none" cap="none" strike="noStrike"/>
                    </a:p>
                  </a:txBody>
                  <a:tcPr marT="45725" marB="45725" marR="91450" marL="91450" anchor="ctr"/>
                </a:tc>
              </a:tr>
              <a:tr h="586875">
                <a:tc>
                  <a:txBody>
                    <a:bodyPr/>
                    <a:lstStyle/>
                    <a:p>
                      <a:pPr indent="0" lvl="0" marL="0" marR="0" rtl="0" algn="ctr">
                        <a:lnSpc>
                          <a:spcPct val="100000"/>
                        </a:lnSpc>
                        <a:spcBef>
                          <a:spcPts val="0"/>
                        </a:spcBef>
                        <a:spcAft>
                          <a:spcPts val="0"/>
                        </a:spcAft>
                        <a:buNone/>
                      </a:pPr>
                      <a:r>
                        <a:rPr lang="en-US" sz="2200" u="none" cap="none" strike="noStrike"/>
                        <a:t>VI</a:t>
                      </a:r>
                      <a:endParaRPr b="1" sz="2200" u="none" cap="none" strike="noStrike">
                        <a:solidFill>
                          <a:srgbClr val="FF0000"/>
                        </a:solidFill>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2200" u="none" cap="none" strike="noStrike"/>
                        <a:t>XIV</a:t>
                      </a:r>
                      <a:endParaRPr b="1" sz="2200" u="none" cap="none" strike="noStrike">
                        <a:solidFill>
                          <a:srgbClr val="FF0000"/>
                        </a:solidFill>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2200" u="none" cap="none" strike="noStrike"/>
                        <a:t>XVIII</a:t>
                      </a:r>
                      <a:endParaRPr b="1" sz="2200" u="none" cap="none" strike="noStrike">
                        <a:solidFill>
                          <a:srgbClr val="FF0000"/>
                        </a:solidFill>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2200" u="none" cap="none" strike="noStrike"/>
                        <a:t>XIX</a:t>
                      </a:r>
                      <a:endParaRPr b="1" sz="2200" u="none" cap="none" strike="noStrike">
                        <a:solidFill>
                          <a:srgbClr val="FF0000"/>
                        </a:solidFill>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2200" u="none" cap="none" strike="noStrike"/>
                        <a:t>XXII</a:t>
                      </a:r>
                      <a:endParaRPr b="1" sz="2200" u="none" cap="none" strike="noStrike">
                        <a:solidFill>
                          <a:srgbClr val="FF0000"/>
                        </a:solidFill>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2200" u="none" cap="none" strike="noStrike"/>
                        <a:t>XXVI</a:t>
                      </a:r>
                      <a:endParaRPr b="1" sz="2200" u="none" cap="none" strike="noStrike">
                        <a:solidFill>
                          <a:srgbClr val="FF0000"/>
                        </a:solidFill>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2200" u="none" cap="none" strike="noStrike"/>
                        <a:t>XXX</a:t>
                      </a:r>
                      <a:endParaRPr b="1" sz="2200" u="none" cap="none" strike="noStrike">
                        <a:solidFill>
                          <a:srgbClr val="FF0000"/>
                        </a:solidFill>
                      </a:endParaRPr>
                    </a:p>
                  </a:txBody>
                  <a:tcPr marT="45725" marB="45725" marR="91450" marL="91450" anchor="ct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29"/>
          <p:cNvSpPr txBox="1"/>
          <p:nvPr>
            <p:ph idx="12" type="sldNum"/>
          </p:nvPr>
        </p:nvSpPr>
        <p:spPr>
          <a:xfrm>
            <a:off x="7618000" y="4636500"/>
            <a:ext cx="1487400" cy="315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686" name="Google Shape;686;p29"/>
          <p:cNvSpPr txBox="1"/>
          <p:nvPr/>
        </p:nvSpPr>
        <p:spPr>
          <a:xfrm>
            <a:off x="2276873" y="28226"/>
            <a:ext cx="6705390" cy="1200329"/>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en-US" sz="2400" u="none" cap="none" strike="noStrike">
                <a:solidFill>
                  <a:srgbClr val="000000"/>
                </a:solidFill>
                <a:latin typeface="Arial"/>
                <a:ea typeface="Arial"/>
                <a:cs typeface="Arial"/>
                <a:sym typeface="Arial"/>
              </a:rPr>
              <a:t>Bài 6: </a:t>
            </a:r>
            <a:r>
              <a:rPr b="0" i="0" lang="en-US" sz="2400" u="none" cap="none" strike="noStrike">
                <a:solidFill>
                  <a:srgbClr val="000000"/>
                </a:solidFill>
                <a:latin typeface="Arial"/>
                <a:ea typeface="Arial"/>
                <a:cs typeface="Arial"/>
                <a:sym typeface="Arial"/>
              </a:rPr>
              <a:t>Viết tập hợp các số tự nhiên x thỏa mãn mỗi điều kiện sau: </a:t>
            </a:r>
            <a:endParaRPr b="0" i="0" sz="2400" u="none" cap="none" strike="noStrike">
              <a:solidFill>
                <a:srgbClr val="000000"/>
              </a:solidFill>
              <a:latin typeface="Arial"/>
              <a:ea typeface="Arial"/>
              <a:cs typeface="Arial"/>
              <a:sym typeface="Arial"/>
            </a:endParaRPr>
          </a:p>
        </p:txBody>
      </p:sp>
      <p:sp>
        <p:nvSpPr>
          <p:cNvPr id="687" name="Google Shape;687;p29"/>
          <p:cNvSpPr txBox="1"/>
          <p:nvPr/>
        </p:nvSpPr>
        <p:spPr>
          <a:xfrm>
            <a:off x="168133" y="1289512"/>
            <a:ext cx="2780807" cy="461665"/>
          </a:xfrm>
          <a:prstGeom prst="rect">
            <a:avLst/>
          </a:prstGeom>
          <a:blipFill rotWithShape="1">
            <a:blip r:embed="rId3">
              <a:alphaModFix/>
            </a:blip>
            <a:stretch>
              <a:fillRect b="-31998" l="-3508" r="0" t="-933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688" name="Google Shape;688;p29"/>
          <p:cNvSpPr txBox="1"/>
          <p:nvPr/>
        </p:nvSpPr>
        <p:spPr>
          <a:xfrm>
            <a:off x="187305" y="2382419"/>
            <a:ext cx="2742461" cy="461665"/>
          </a:xfrm>
          <a:prstGeom prst="rect">
            <a:avLst/>
          </a:prstGeom>
          <a:blipFill rotWithShape="1">
            <a:blip r:embed="rId4">
              <a:alphaModFix/>
            </a:blip>
            <a:stretch>
              <a:fillRect b="-30261" l="-3553" r="0" t="-921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689" name="Google Shape;689;p29"/>
          <p:cNvSpPr txBox="1"/>
          <p:nvPr/>
        </p:nvSpPr>
        <p:spPr>
          <a:xfrm>
            <a:off x="168133" y="3523825"/>
            <a:ext cx="6921062" cy="461665"/>
          </a:xfrm>
          <a:prstGeom prst="rect">
            <a:avLst/>
          </a:prstGeom>
          <a:blipFill rotWithShape="1">
            <a:blip r:embed="rId5">
              <a:alphaModFix/>
            </a:blip>
            <a:stretch>
              <a:fillRect b="-30261" l="-1409" r="0" t="-921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690" name="Google Shape;690;p29"/>
          <p:cNvSpPr txBox="1"/>
          <p:nvPr/>
        </p:nvSpPr>
        <p:spPr>
          <a:xfrm>
            <a:off x="174492" y="1157722"/>
            <a:ext cx="8463094" cy="120032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400" u="none" cap="none" strike="noStrike">
                <a:solidFill>
                  <a:schemeClr val="dk1"/>
                </a:solidFill>
                <a:latin typeface="Arial"/>
                <a:ea typeface="Arial"/>
                <a:cs typeface="Arial"/>
                <a:sym typeface="Arial"/>
              </a:rPr>
              <a:t>a) Gọi A là tập hợp các số tự nhiên x thỏa mãn </a:t>
            </a:r>
            <a:r>
              <a:rPr b="1" i="0" lang="en-US" sz="2400" u="none" cap="none" strike="noStrike">
                <a:solidFill>
                  <a:srgbClr val="000000"/>
                </a:solidFill>
                <a:latin typeface="Arial"/>
                <a:ea typeface="Arial"/>
                <a:cs typeface="Arial"/>
                <a:sym typeface="Arial"/>
              </a:rPr>
              <a:t>x ≤ 6</a:t>
            </a:r>
            <a:r>
              <a:rPr b="1" i="0" lang="en-US" sz="2400" u="none" cap="none" strike="noStrike">
                <a:solidFill>
                  <a:schemeClr val="dk1"/>
                </a:solidFill>
                <a:latin typeface="Arial"/>
                <a:ea typeface="Arial"/>
                <a:cs typeface="Arial"/>
                <a:sym typeface="Arial"/>
              </a:rPr>
              <a:t> </a:t>
            </a:r>
            <a:endParaRPr/>
          </a:p>
          <a:p>
            <a:pPr indent="0" lvl="0" marL="0" marR="0" rtl="0" algn="ctr">
              <a:lnSpc>
                <a:spcPct val="150000"/>
              </a:lnSpc>
              <a:spcBef>
                <a:spcPts val="0"/>
              </a:spcBef>
              <a:spcAft>
                <a:spcPts val="0"/>
              </a:spcAft>
              <a:buNone/>
            </a:pPr>
            <a:r>
              <a:rPr b="1" i="0" lang="en-US" sz="2400" u="none" cap="none" strike="noStrike">
                <a:solidFill>
                  <a:srgbClr val="FF0000"/>
                </a:solidFill>
                <a:latin typeface="Arial"/>
                <a:ea typeface="Arial"/>
                <a:cs typeface="Arial"/>
                <a:sym typeface="Arial"/>
              </a:rPr>
              <a:t>A = {0; 1; 2; 3; 4; 5; 6}</a:t>
            </a:r>
            <a:endParaRPr/>
          </a:p>
        </p:txBody>
      </p:sp>
      <p:sp>
        <p:nvSpPr>
          <p:cNvPr id="691" name="Google Shape;691;p29"/>
          <p:cNvSpPr txBox="1"/>
          <p:nvPr/>
        </p:nvSpPr>
        <p:spPr>
          <a:xfrm>
            <a:off x="178037" y="2251445"/>
            <a:ext cx="8927363" cy="120032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400" u="none" cap="none" strike="noStrike">
                <a:solidFill>
                  <a:schemeClr val="dk1"/>
                </a:solidFill>
                <a:latin typeface="Arial"/>
                <a:ea typeface="Arial"/>
                <a:cs typeface="Arial"/>
                <a:sym typeface="Arial"/>
              </a:rPr>
              <a:t>b) Gọi B là tập hợp các số tự nhiên x thỏa mãn </a:t>
            </a:r>
            <a:r>
              <a:rPr b="1" i="0" lang="en-US" sz="2400" u="none" cap="none" strike="noStrike">
                <a:solidFill>
                  <a:srgbClr val="000000"/>
                </a:solidFill>
                <a:latin typeface="Arial"/>
                <a:ea typeface="Arial"/>
                <a:cs typeface="Arial"/>
                <a:sym typeface="Arial"/>
              </a:rPr>
              <a:t>35 ≤ x ≤ 39 </a:t>
            </a:r>
            <a:r>
              <a:rPr b="1" i="0" lang="en-US" sz="2400" u="none" cap="none" strike="noStrike">
                <a:solidFill>
                  <a:schemeClr val="dk1"/>
                </a:solidFill>
                <a:latin typeface="Arial"/>
                <a:ea typeface="Arial"/>
                <a:cs typeface="Arial"/>
                <a:sym typeface="Arial"/>
              </a:rPr>
              <a:t> </a:t>
            </a:r>
            <a:endParaRPr/>
          </a:p>
          <a:p>
            <a:pPr indent="0" lvl="0" marL="0" marR="0" rtl="0" algn="ctr">
              <a:lnSpc>
                <a:spcPct val="150000"/>
              </a:lnSpc>
              <a:spcBef>
                <a:spcPts val="0"/>
              </a:spcBef>
              <a:spcAft>
                <a:spcPts val="0"/>
              </a:spcAft>
              <a:buNone/>
            </a:pPr>
            <a:r>
              <a:rPr b="1" i="0" lang="en-US" sz="2400" u="none" cap="none" strike="noStrike">
                <a:solidFill>
                  <a:srgbClr val="FF0000"/>
                </a:solidFill>
                <a:latin typeface="Arial"/>
                <a:ea typeface="Arial"/>
                <a:cs typeface="Arial"/>
                <a:sym typeface="Arial"/>
              </a:rPr>
              <a:t>B = {35; 36; 37; 38; 39}</a:t>
            </a:r>
            <a:endParaRPr/>
          </a:p>
        </p:txBody>
      </p:sp>
      <p:sp>
        <p:nvSpPr>
          <p:cNvPr id="692" name="Google Shape;692;p29"/>
          <p:cNvSpPr txBox="1"/>
          <p:nvPr/>
        </p:nvSpPr>
        <p:spPr>
          <a:xfrm>
            <a:off x="168133" y="3403482"/>
            <a:ext cx="9183425" cy="1200329"/>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0" lang="en-US" sz="2400" u="none" cap="none" strike="noStrike">
                <a:solidFill>
                  <a:schemeClr val="dk1"/>
                </a:solidFill>
                <a:latin typeface="Arial"/>
                <a:ea typeface="Arial"/>
                <a:cs typeface="Arial"/>
                <a:sym typeface="Arial"/>
              </a:rPr>
              <a:t>c) Gọi C là tập hợp các số tự nhiên x thỏa mãn </a:t>
            </a:r>
            <a:r>
              <a:rPr b="1" i="0" lang="en-US" sz="2400" u="none" cap="none" strike="noStrike">
                <a:solidFill>
                  <a:srgbClr val="000000"/>
                </a:solidFill>
                <a:latin typeface="Arial"/>
                <a:ea typeface="Arial"/>
                <a:cs typeface="Arial"/>
                <a:sym typeface="Arial"/>
              </a:rPr>
              <a:t>216 &lt; x ≤ 219 </a:t>
            </a:r>
            <a:r>
              <a:rPr b="1" i="0" lang="en-US" sz="2400" u="none" cap="none" strike="noStrike">
                <a:solidFill>
                  <a:schemeClr val="dk1"/>
                </a:solidFill>
                <a:latin typeface="Arial"/>
                <a:ea typeface="Arial"/>
                <a:cs typeface="Arial"/>
                <a:sym typeface="Arial"/>
              </a:rPr>
              <a:t> </a:t>
            </a:r>
            <a:endParaRPr/>
          </a:p>
          <a:p>
            <a:pPr indent="0" lvl="0" marL="0" marR="0" rtl="0" algn="ctr">
              <a:lnSpc>
                <a:spcPct val="150000"/>
              </a:lnSpc>
              <a:spcBef>
                <a:spcPts val="0"/>
              </a:spcBef>
              <a:spcAft>
                <a:spcPts val="0"/>
              </a:spcAft>
              <a:buNone/>
            </a:pPr>
            <a:r>
              <a:rPr b="1" i="0" lang="en-US" sz="2400" u="none" cap="none" strike="noStrike">
                <a:solidFill>
                  <a:srgbClr val="FF0000"/>
                </a:solidFill>
                <a:latin typeface="Arial"/>
                <a:ea typeface="Arial"/>
                <a:cs typeface="Arial"/>
                <a:sym typeface="Arial"/>
              </a:rPr>
              <a:t>C = {217; 218; 219}</a:t>
            </a:r>
            <a:endParaRPr b="1" i="0" sz="2400" u="none" cap="none" strike="noStrike">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6"/>
                                        </p:tgtEl>
                                        <p:attrNameLst>
                                          <p:attrName>style.visibility</p:attrName>
                                        </p:attrNameLst>
                                      </p:cBhvr>
                                      <p:to>
                                        <p:strVal val="visible"/>
                                      </p:to>
                                    </p:set>
                                    <p:animEffect filter="fade" transition="in">
                                      <p:cBhvr>
                                        <p:cTn dur="500"/>
                                        <p:tgtEl>
                                          <p:spTgt spid="686"/>
                                        </p:tgtEl>
                                      </p:cBhvr>
                                    </p:animEffect>
                                  </p:childTnLst>
                                </p:cTn>
                              </p:par>
                              <p:par>
                                <p:cTn fill="hold" nodeType="withEffect" presetClass="entr" presetID="10" presetSubtype="0">
                                  <p:stCondLst>
                                    <p:cond delay="0"/>
                                  </p:stCondLst>
                                  <p:childTnLst>
                                    <p:set>
                                      <p:cBhvr>
                                        <p:cTn dur="1" fill="hold">
                                          <p:stCondLst>
                                            <p:cond delay="0"/>
                                          </p:stCondLst>
                                        </p:cTn>
                                        <p:tgtEl>
                                          <p:spTgt spid="687"/>
                                        </p:tgtEl>
                                        <p:attrNameLst>
                                          <p:attrName>style.visibility</p:attrName>
                                        </p:attrNameLst>
                                      </p:cBhvr>
                                      <p:to>
                                        <p:strVal val="visible"/>
                                      </p:to>
                                    </p:set>
                                    <p:animEffect filter="fade" transition="in">
                                      <p:cBhvr>
                                        <p:cTn dur="500"/>
                                        <p:tgtEl>
                                          <p:spTgt spid="687"/>
                                        </p:tgtEl>
                                      </p:cBhvr>
                                    </p:animEffect>
                                  </p:childTnLst>
                                </p:cTn>
                              </p:par>
                              <p:par>
                                <p:cTn fill="hold" nodeType="withEffect" presetClass="entr" presetID="10" presetSubtype="0">
                                  <p:stCondLst>
                                    <p:cond delay="0"/>
                                  </p:stCondLst>
                                  <p:childTnLst>
                                    <p:set>
                                      <p:cBhvr>
                                        <p:cTn dur="1" fill="hold">
                                          <p:stCondLst>
                                            <p:cond delay="0"/>
                                          </p:stCondLst>
                                        </p:cTn>
                                        <p:tgtEl>
                                          <p:spTgt spid="688"/>
                                        </p:tgtEl>
                                        <p:attrNameLst>
                                          <p:attrName>style.visibility</p:attrName>
                                        </p:attrNameLst>
                                      </p:cBhvr>
                                      <p:to>
                                        <p:strVal val="visible"/>
                                      </p:to>
                                    </p:set>
                                    <p:animEffect filter="fade" transition="in">
                                      <p:cBhvr>
                                        <p:cTn dur="500"/>
                                        <p:tgtEl>
                                          <p:spTgt spid="688"/>
                                        </p:tgtEl>
                                      </p:cBhvr>
                                    </p:animEffect>
                                  </p:childTnLst>
                                </p:cTn>
                              </p:par>
                              <p:par>
                                <p:cTn fill="hold" nodeType="withEffect" presetClass="entr" presetID="10" presetSubtype="0">
                                  <p:stCondLst>
                                    <p:cond delay="0"/>
                                  </p:stCondLst>
                                  <p:childTnLst>
                                    <p:set>
                                      <p:cBhvr>
                                        <p:cTn dur="1" fill="hold">
                                          <p:stCondLst>
                                            <p:cond delay="0"/>
                                          </p:stCondLst>
                                        </p:cTn>
                                        <p:tgtEl>
                                          <p:spTgt spid="689"/>
                                        </p:tgtEl>
                                        <p:attrNameLst>
                                          <p:attrName>style.visibility</p:attrName>
                                        </p:attrNameLst>
                                      </p:cBhvr>
                                      <p:to>
                                        <p:strVal val="visible"/>
                                      </p:to>
                                    </p:set>
                                    <p:animEffect filter="fade" transition="in">
                                      <p:cBhvr>
                                        <p:cTn dur="500"/>
                                        <p:tgtEl>
                                          <p:spTgt spid="6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687"/>
                                        </p:tgtEl>
                                      </p:cBhvr>
                                    </p:animEffect>
                                    <p:set>
                                      <p:cBhvr>
                                        <p:cTn dur="1" fill="hold">
                                          <p:stCondLst>
                                            <p:cond delay="500"/>
                                          </p:stCondLst>
                                        </p:cTn>
                                        <p:tgtEl>
                                          <p:spTgt spid="687"/>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69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688"/>
                                        </p:tgtEl>
                                      </p:cBhvr>
                                    </p:animEffect>
                                    <p:set>
                                      <p:cBhvr>
                                        <p:cTn dur="1" fill="hold">
                                          <p:stCondLst>
                                            <p:cond delay="500"/>
                                          </p:stCondLst>
                                        </p:cTn>
                                        <p:tgtEl>
                                          <p:spTgt spid="688"/>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6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689"/>
                                        </p:tgtEl>
                                      </p:cBhvr>
                                    </p:animEffect>
                                    <p:set>
                                      <p:cBhvr>
                                        <p:cTn dur="1" fill="hold">
                                          <p:stCondLst>
                                            <p:cond delay="500"/>
                                          </p:stCondLst>
                                        </p:cTn>
                                        <p:tgtEl>
                                          <p:spTgt spid="689"/>
                                        </p:tgtEl>
                                        <p:attrNameLst>
                                          <p:attrName>style.visibility</p:attrName>
                                        </p:attrNameLst>
                                      </p:cBhvr>
                                      <p:to>
                                        <p:strVal val="hidden"/>
                                      </p:to>
                                    </p:set>
                                  </p:childTnLst>
                                </p:cTn>
                              </p:par>
                              <p:par>
                                <p:cTn fill="hold" nodeType="withEffect" presetClass="entr" presetID="1" presetSubtype="0">
                                  <p:stCondLst>
                                    <p:cond delay="0"/>
                                  </p:stCondLst>
                                  <p:childTnLst>
                                    <p:set>
                                      <p:cBhvr>
                                        <p:cTn dur="1" fill="hold">
                                          <p:stCondLst>
                                            <p:cond delay="0"/>
                                          </p:stCondLst>
                                        </p:cTn>
                                        <p:tgtEl>
                                          <p:spTgt spid="6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
          <p:cNvSpPr txBox="1"/>
          <p:nvPr>
            <p:ph idx="12" type="sldNum"/>
          </p:nvPr>
        </p:nvSpPr>
        <p:spPr>
          <a:xfrm>
            <a:off x="7618000" y="4636500"/>
            <a:ext cx="1487400" cy="315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23" name="Google Shape;323;p3"/>
          <p:cNvSpPr txBox="1"/>
          <p:nvPr/>
        </p:nvSpPr>
        <p:spPr>
          <a:xfrm>
            <a:off x="463525" y="0"/>
            <a:ext cx="2181600" cy="31362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0"/>
              <a:buFont typeface="Arial"/>
              <a:buNone/>
            </a:pPr>
            <a:r>
              <a:rPr b="1" i="0" lang="en-US" sz="12000" u="none" cap="none" strike="noStrike">
                <a:solidFill>
                  <a:srgbClr val="3F5378"/>
                </a:solidFill>
                <a:latin typeface="Arial"/>
                <a:ea typeface="Arial"/>
                <a:cs typeface="Arial"/>
                <a:sym typeface="Arial"/>
              </a:rPr>
              <a:t>I</a:t>
            </a:r>
            <a:endParaRPr b="1" i="0" sz="3000" u="none" cap="none" strike="noStrike">
              <a:solidFill>
                <a:srgbClr val="3F5378"/>
              </a:solidFill>
              <a:latin typeface="Arial"/>
              <a:ea typeface="Arial"/>
              <a:cs typeface="Arial"/>
              <a:sym typeface="Arial"/>
            </a:endParaRPr>
          </a:p>
        </p:txBody>
      </p:sp>
      <p:sp>
        <p:nvSpPr>
          <p:cNvPr id="324" name="Google Shape;324;p3"/>
          <p:cNvSpPr txBox="1"/>
          <p:nvPr/>
        </p:nvSpPr>
        <p:spPr>
          <a:xfrm>
            <a:off x="180303" y="2828516"/>
            <a:ext cx="5190187" cy="1998176"/>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4400" u="none" cap="none" strike="noStrike">
                <a:solidFill>
                  <a:schemeClr val="lt1"/>
                </a:solidFill>
                <a:latin typeface="Arial"/>
                <a:ea typeface="Arial"/>
                <a:cs typeface="Arial"/>
                <a:sym typeface="Arial"/>
              </a:rPr>
              <a:t>TẬP HỢP CÁC SỐ TỰ NHIÊN</a:t>
            </a:r>
            <a:endParaRPr b="1" i="0" sz="4400" u="none" cap="none" strike="noStrike">
              <a:solidFill>
                <a:schemeClr val="lt1"/>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30"/>
          <p:cNvSpPr txBox="1"/>
          <p:nvPr>
            <p:ph idx="12" type="sldNum"/>
          </p:nvPr>
        </p:nvSpPr>
        <p:spPr>
          <a:xfrm>
            <a:off x="7618000" y="4636500"/>
            <a:ext cx="1487400" cy="315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698" name="Google Shape;698;p30"/>
          <p:cNvSpPr txBox="1"/>
          <p:nvPr/>
        </p:nvSpPr>
        <p:spPr>
          <a:xfrm>
            <a:off x="436278" y="406866"/>
            <a:ext cx="3233216"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3200" u="none" cap="none" strike="noStrike">
                <a:solidFill>
                  <a:schemeClr val="lt1"/>
                </a:solidFill>
                <a:latin typeface="Arial"/>
                <a:ea typeface="Arial"/>
                <a:cs typeface="Arial"/>
                <a:sym typeface="Arial"/>
              </a:rPr>
              <a:t>VẬN DỤNG</a:t>
            </a:r>
            <a:endParaRPr b="1" i="0" sz="3200" u="none" cap="none" strike="noStrike">
              <a:solidFill>
                <a:schemeClr val="lt1"/>
              </a:solidFill>
              <a:latin typeface="Arial"/>
              <a:ea typeface="Arial"/>
              <a:cs typeface="Arial"/>
              <a:sym typeface="Arial"/>
            </a:endParaRPr>
          </a:p>
        </p:txBody>
      </p:sp>
      <p:sp>
        <p:nvSpPr>
          <p:cNvPr id="699" name="Google Shape;699;p30"/>
          <p:cNvSpPr txBox="1"/>
          <p:nvPr/>
        </p:nvSpPr>
        <p:spPr>
          <a:xfrm>
            <a:off x="109773" y="1308612"/>
            <a:ext cx="8441463" cy="830997"/>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b="1" i="0" lang="en-US" sz="2000" u="none" cap="none" strike="noStrike">
                <a:solidFill>
                  <a:srgbClr val="000000"/>
                </a:solidFill>
                <a:latin typeface="Arial"/>
                <a:ea typeface="Arial"/>
                <a:cs typeface="Arial"/>
                <a:sym typeface="Arial"/>
              </a:rPr>
              <a:t>Bài 8: </a:t>
            </a:r>
            <a:r>
              <a:rPr b="0" i="0" lang="en-US" sz="2000" u="none" cap="none" strike="noStrike">
                <a:solidFill>
                  <a:srgbClr val="000000"/>
                </a:solidFill>
                <a:latin typeface="Arial"/>
                <a:ea typeface="Arial"/>
                <a:cs typeface="Arial"/>
                <a:sym typeface="Arial"/>
              </a:rPr>
              <a:t>Cô Ngọc cần mua một chiếc phích nước. Giá chiếc phích nước mà cô Ngọc định mua ở năm cửa hàng như sau:</a:t>
            </a:r>
            <a:r>
              <a:rPr b="1" i="0" lang="en-US" sz="2000" u="none" cap="none" strike="noStrike">
                <a:solidFill>
                  <a:srgbClr val="000000"/>
                </a:solidFill>
                <a:latin typeface="Arial"/>
                <a:ea typeface="Arial"/>
                <a:cs typeface="Arial"/>
                <a:sym typeface="Arial"/>
              </a:rPr>
              <a:t> </a:t>
            </a:r>
            <a:endParaRPr b="1" i="0" sz="2000" u="none" cap="none" strike="noStrike">
              <a:solidFill>
                <a:srgbClr val="000000"/>
              </a:solidFill>
              <a:latin typeface="Arial"/>
              <a:ea typeface="Arial"/>
              <a:cs typeface="Arial"/>
              <a:sym typeface="Arial"/>
            </a:endParaRPr>
          </a:p>
        </p:txBody>
      </p:sp>
      <p:graphicFrame>
        <p:nvGraphicFramePr>
          <p:cNvPr id="700" name="Google Shape;700;p30"/>
          <p:cNvGraphicFramePr/>
          <p:nvPr/>
        </p:nvGraphicFramePr>
        <p:xfrm>
          <a:off x="233545" y="2214544"/>
          <a:ext cx="3000000" cy="3000000"/>
        </p:xfrm>
        <a:graphic>
          <a:graphicData uri="http://schemas.openxmlformats.org/drawingml/2006/table">
            <a:tbl>
              <a:tblPr bandRow="1" firstRow="1">
                <a:noFill/>
                <a:tableStyleId>{FC88D9C9-17B5-4510-96D3-4BC0D905FFFE}</a:tableStyleId>
              </a:tblPr>
              <a:tblGrid>
                <a:gridCol w="1507125"/>
                <a:gridCol w="1432200"/>
                <a:gridCol w="1586425"/>
                <a:gridCol w="1333050"/>
                <a:gridCol w="1311000"/>
                <a:gridCol w="1531350"/>
              </a:tblGrid>
              <a:tr h="668900">
                <a:tc>
                  <a:txBody>
                    <a:bodyPr/>
                    <a:lstStyle/>
                    <a:p>
                      <a:pPr indent="0" lvl="0" marL="0" marR="0" rtl="0" algn="ctr">
                        <a:lnSpc>
                          <a:spcPct val="100000"/>
                        </a:lnSpc>
                        <a:spcBef>
                          <a:spcPts val="0"/>
                        </a:spcBef>
                        <a:spcAft>
                          <a:spcPts val="0"/>
                        </a:spcAft>
                        <a:buNone/>
                      </a:pPr>
                      <a:r>
                        <a:rPr lang="en-US" sz="2000" u="none" cap="none" strike="noStrike"/>
                        <a:t>Cửa hàng</a:t>
                      </a:r>
                      <a:endParaRPr b="0" i="0" sz="2000" u="none" cap="none" strike="noStrike">
                        <a:solidFill>
                          <a:srgbClr val="0070C0"/>
                        </a:solidFill>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2000" u="none" cap="none" strike="noStrike"/>
                        <a:t>Bình Minh</a:t>
                      </a:r>
                      <a:endParaRPr sz="20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lang="en-US" sz="2000" u="none" cap="none" strike="noStrike"/>
                        <a:t>Hùng Phát</a:t>
                      </a:r>
                      <a:endParaRPr sz="20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lang="en-US" sz="2000" u="none" cap="none" strike="noStrike"/>
                        <a:t>Hải Âu</a:t>
                      </a:r>
                      <a:endParaRPr sz="20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lang="en-US" sz="2000" u="none" cap="none" strike="noStrike"/>
                        <a:t>Hoa Sen</a:t>
                      </a:r>
                      <a:endParaRPr sz="20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lang="en-US" sz="2000" u="none" cap="none" strike="noStrike"/>
                        <a:t>Hồng Nhật</a:t>
                      </a:r>
                      <a:endParaRPr sz="2000" u="none" cap="none" strike="noStrike"/>
                    </a:p>
                  </a:txBody>
                  <a:tcPr marT="45725" marB="45725" marR="91450" marL="91450" anchor="ctr"/>
                </a:tc>
              </a:tr>
              <a:tr h="668900">
                <a:tc>
                  <a:txBody>
                    <a:bodyPr/>
                    <a:lstStyle/>
                    <a:p>
                      <a:pPr indent="0" lvl="0" marL="0" marR="0" rtl="0" algn="ctr">
                        <a:lnSpc>
                          <a:spcPct val="100000"/>
                        </a:lnSpc>
                        <a:spcBef>
                          <a:spcPts val="0"/>
                        </a:spcBef>
                        <a:spcAft>
                          <a:spcPts val="0"/>
                        </a:spcAft>
                        <a:buNone/>
                      </a:pPr>
                      <a:r>
                        <a:rPr lang="en-US" sz="2000" u="none" cap="none" strike="noStrike"/>
                        <a:t>Giá (đồng)</a:t>
                      </a:r>
                      <a:endParaRPr b="0" i="0" sz="2000" u="none" cap="none" strike="noStrike">
                        <a:solidFill>
                          <a:srgbClr val="0070C0"/>
                        </a:solidFill>
                      </a:endParaRPr>
                    </a:p>
                  </a:txBody>
                  <a:tcPr marT="45725" marB="45725" marR="91450" marL="91450" anchor="ctr"/>
                </a:tc>
                <a:tc>
                  <a:txBody>
                    <a:bodyPr/>
                    <a:lstStyle/>
                    <a:p>
                      <a:pPr indent="0" lvl="0" marL="0" marR="0" rtl="0" algn="ctr">
                        <a:lnSpc>
                          <a:spcPct val="100000"/>
                        </a:lnSpc>
                        <a:spcBef>
                          <a:spcPts val="0"/>
                        </a:spcBef>
                        <a:spcAft>
                          <a:spcPts val="0"/>
                        </a:spcAft>
                        <a:buNone/>
                      </a:pPr>
                      <a:r>
                        <a:rPr lang="en-US" sz="2000" u="none" cap="none" strike="noStrike"/>
                        <a:t>105 000</a:t>
                      </a:r>
                      <a:endParaRPr sz="20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lang="en-US" sz="2000" u="none" cap="none" strike="noStrike"/>
                        <a:t>107 000</a:t>
                      </a:r>
                      <a:endParaRPr sz="20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lang="en-US" sz="2000" u="none" cap="none" strike="noStrike"/>
                        <a:t>110 000</a:t>
                      </a:r>
                      <a:endParaRPr sz="20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lang="en-US" sz="2000" u="none" cap="none" strike="noStrike"/>
                        <a:t>120 000</a:t>
                      </a:r>
                      <a:endParaRPr sz="2000" u="none" cap="none" strike="noStrike"/>
                    </a:p>
                  </a:txBody>
                  <a:tcPr marT="45725" marB="45725" marR="91450" marL="91450" anchor="ctr"/>
                </a:tc>
                <a:tc>
                  <a:txBody>
                    <a:bodyPr/>
                    <a:lstStyle/>
                    <a:p>
                      <a:pPr indent="0" lvl="0" marL="0" marR="0" rtl="0" algn="ctr">
                        <a:lnSpc>
                          <a:spcPct val="100000"/>
                        </a:lnSpc>
                        <a:spcBef>
                          <a:spcPts val="0"/>
                        </a:spcBef>
                        <a:spcAft>
                          <a:spcPts val="0"/>
                        </a:spcAft>
                        <a:buNone/>
                      </a:pPr>
                      <a:r>
                        <a:rPr lang="en-US" sz="2000" u="none" cap="none" strike="noStrike"/>
                        <a:t>115 000</a:t>
                      </a:r>
                      <a:endParaRPr sz="2000" u="none" cap="none" strike="noStrike"/>
                    </a:p>
                  </a:txBody>
                  <a:tcPr marT="45725" marB="45725" marR="91450" marL="91450" anchor="ctr"/>
                </a:tc>
              </a:tr>
            </a:tbl>
          </a:graphicData>
        </a:graphic>
      </p:graphicFrame>
      <p:sp>
        <p:nvSpPr>
          <p:cNvPr id="701" name="Google Shape;701;p30"/>
          <p:cNvSpPr txBox="1"/>
          <p:nvPr/>
        </p:nvSpPr>
        <p:spPr>
          <a:xfrm>
            <a:off x="524832" y="3823842"/>
            <a:ext cx="8741009" cy="40011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2000" u="none" cap="none" strike="noStrike">
                <a:solidFill>
                  <a:srgbClr val="000000"/>
                </a:solidFill>
                <a:latin typeface="Arial"/>
                <a:ea typeface="Arial"/>
                <a:cs typeface="Arial"/>
                <a:sym typeface="Arial"/>
              </a:rPr>
              <a:t>Cô Ngọc nên mua phích ở cửa hàng nào thì có giá rẻ nhất?</a:t>
            </a:r>
            <a:endParaRPr b="0" i="0" sz="2000" u="none" cap="none" strike="noStrike">
              <a:solidFill>
                <a:srgbClr val="000000"/>
              </a:solidFill>
              <a:latin typeface="Arial"/>
              <a:ea typeface="Arial"/>
              <a:cs typeface="Arial"/>
              <a:sym typeface="Arial"/>
            </a:endParaRPr>
          </a:p>
        </p:txBody>
      </p:sp>
      <p:sp>
        <p:nvSpPr>
          <p:cNvPr id="702" name="Google Shape;702;p30"/>
          <p:cNvSpPr txBox="1"/>
          <p:nvPr/>
        </p:nvSpPr>
        <p:spPr>
          <a:xfrm>
            <a:off x="109773" y="3666172"/>
            <a:ext cx="7072829" cy="147732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en-US" sz="2000" u="none" cap="none" strike="noStrike">
                <a:solidFill>
                  <a:schemeClr val="dk1"/>
                </a:solidFill>
                <a:latin typeface="Arial"/>
                <a:ea typeface="Arial"/>
                <a:cs typeface="Arial"/>
                <a:sym typeface="Arial"/>
              </a:rPr>
              <a:t>Ta có: 105 000 &lt; 107 000 &lt; 110 000 &lt; 115 000 &lt; 120 000</a:t>
            </a:r>
            <a:endParaRPr/>
          </a:p>
          <a:p>
            <a:pPr indent="0" lvl="0" marL="0" marR="0" rtl="0" algn="just">
              <a:lnSpc>
                <a:spcPct val="150000"/>
              </a:lnSpc>
              <a:spcBef>
                <a:spcPts val="0"/>
              </a:spcBef>
              <a:spcAft>
                <a:spcPts val="0"/>
              </a:spcAft>
              <a:buNone/>
            </a:pPr>
            <a:r>
              <a:rPr b="1" i="0" lang="en-US" sz="2000" u="none" cap="none" strike="noStrike">
                <a:solidFill>
                  <a:srgbClr val="FF0000"/>
                </a:solidFill>
                <a:latin typeface="Arial"/>
                <a:ea typeface="Arial"/>
                <a:cs typeface="Arial"/>
                <a:sym typeface="Arial"/>
              </a:rPr>
              <a:t>Vậy cô Ngọc nên mua phích ở cửa hàng Bình Minh thì sẽ có giá rẻ nhất.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9"/>
                                        </p:tgtEl>
                                        <p:attrNameLst>
                                          <p:attrName>style.visibility</p:attrName>
                                        </p:attrNameLst>
                                      </p:cBhvr>
                                      <p:to>
                                        <p:strVal val="visible"/>
                                      </p:to>
                                    </p:set>
                                    <p:animEffect filter="fade" transition="in">
                                      <p:cBhvr>
                                        <p:cTn dur="500"/>
                                        <p:tgtEl>
                                          <p:spTgt spid="699"/>
                                        </p:tgtEl>
                                      </p:cBhvr>
                                    </p:animEffect>
                                  </p:childTnLst>
                                </p:cTn>
                              </p:par>
                              <p:par>
                                <p:cTn fill="hold" nodeType="withEffect" presetClass="entr" presetID="10" presetSubtype="0">
                                  <p:stCondLst>
                                    <p:cond delay="0"/>
                                  </p:stCondLst>
                                  <p:childTnLst>
                                    <p:set>
                                      <p:cBhvr>
                                        <p:cTn dur="1" fill="hold">
                                          <p:stCondLst>
                                            <p:cond delay="0"/>
                                          </p:stCondLst>
                                        </p:cTn>
                                        <p:tgtEl>
                                          <p:spTgt spid="700"/>
                                        </p:tgtEl>
                                        <p:attrNameLst>
                                          <p:attrName>style.visibility</p:attrName>
                                        </p:attrNameLst>
                                      </p:cBhvr>
                                      <p:to>
                                        <p:strVal val="visible"/>
                                      </p:to>
                                    </p:set>
                                    <p:animEffect filter="fade" transition="in">
                                      <p:cBhvr>
                                        <p:cTn dur="500"/>
                                        <p:tgtEl>
                                          <p:spTgt spid="700"/>
                                        </p:tgtEl>
                                      </p:cBhvr>
                                    </p:animEffect>
                                  </p:childTnLst>
                                </p:cTn>
                              </p:par>
                              <p:par>
                                <p:cTn fill="hold" nodeType="withEffect" presetClass="entr" presetID="10" presetSubtype="0">
                                  <p:stCondLst>
                                    <p:cond delay="0"/>
                                  </p:stCondLst>
                                  <p:childTnLst>
                                    <p:set>
                                      <p:cBhvr>
                                        <p:cTn dur="1" fill="hold">
                                          <p:stCondLst>
                                            <p:cond delay="0"/>
                                          </p:stCondLst>
                                        </p:cTn>
                                        <p:tgtEl>
                                          <p:spTgt spid="701"/>
                                        </p:tgtEl>
                                        <p:attrNameLst>
                                          <p:attrName>style.visibility</p:attrName>
                                        </p:attrNameLst>
                                      </p:cBhvr>
                                      <p:to>
                                        <p:strVal val="visible"/>
                                      </p:to>
                                    </p:set>
                                    <p:animEffect filter="fade" transition="in">
                                      <p:cBhvr>
                                        <p:cTn dur="500"/>
                                        <p:tgtEl>
                                          <p:spTgt spid="7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701"/>
                                        </p:tgtEl>
                                      </p:cBhvr>
                                    </p:animEffect>
                                    <p:set>
                                      <p:cBhvr>
                                        <p:cTn dur="1" fill="hold">
                                          <p:stCondLst>
                                            <p:cond delay="500"/>
                                          </p:stCondLst>
                                        </p:cTn>
                                        <p:tgtEl>
                                          <p:spTgt spid="701"/>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702"/>
                                        </p:tgtEl>
                                        <p:attrNameLst>
                                          <p:attrName>style.visibility</p:attrName>
                                        </p:attrNameLst>
                                      </p:cBhvr>
                                      <p:to>
                                        <p:strVal val="visible"/>
                                      </p:to>
                                    </p:set>
                                    <p:animEffect filter="fade" transition="in">
                                      <p:cBhvr>
                                        <p:cTn dur="500"/>
                                        <p:tgtEl>
                                          <p:spTgt spid="7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6" name="Shape 706"/>
        <p:cNvGrpSpPr/>
        <p:nvPr/>
      </p:nvGrpSpPr>
      <p:grpSpPr>
        <a:xfrm>
          <a:off x="0" y="0"/>
          <a:ext cx="0" cy="0"/>
          <a:chOff x="0" y="0"/>
          <a:chExt cx="0" cy="0"/>
        </a:xfrm>
      </p:grpSpPr>
      <p:sp>
        <p:nvSpPr>
          <p:cNvPr id="707" name="Google Shape;707;p31"/>
          <p:cNvSpPr txBox="1"/>
          <p:nvPr>
            <p:ph idx="12" type="sldNum"/>
          </p:nvPr>
        </p:nvSpPr>
        <p:spPr>
          <a:xfrm>
            <a:off x="7618000" y="4636500"/>
            <a:ext cx="1487400" cy="315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grpSp>
        <p:nvGrpSpPr>
          <p:cNvPr id="708" name="Google Shape;708;p31"/>
          <p:cNvGrpSpPr/>
          <p:nvPr/>
        </p:nvGrpSpPr>
        <p:grpSpPr>
          <a:xfrm>
            <a:off x="270943" y="629920"/>
            <a:ext cx="392063" cy="291505"/>
            <a:chOff x="5247525" y="3007275"/>
            <a:chExt cx="517575" cy="384825"/>
          </a:xfrm>
        </p:grpSpPr>
        <p:sp>
          <p:nvSpPr>
            <p:cNvPr id="709" name="Google Shape;709;p31"/>
            <p:cNvSpPr/>
            <p:nvPr/>
          </p:nvSpPr>
          <p:spPr>
            <a:xfrm>
              <a:off x="5247525" y="3007275"/>
              <a:ext cx="348900" cy="348900"/>
            </a:xfrm>
            <a:custGeom>
              <a:rect b="b" l="l" r="r" t="t"/>
              <a:pathLst>
                <a:path extrusionOk="0" fill="none" h="13956" w="13956">
                  <a:moveTo>
                    <a:pt x="13323" y="5772"/>
                  </a:moveTo>
                  <a:lnTo>
                    <a:pt x="11861" y="5626"/>
                  </a:lnTo>
                  <a:lnTo>
                    <a:pt x="11861" y="5626"/>
                  </a:lnTo>
                  <a:lnTo>
                    <a:pt x="11788" y="5334"/>
                  </a:lnTo>
                  <a:lnTo>
                    <a:pt x="11667" y="5042"/>
                  </a:lnTo>
                  <a:lnTo>
                    <a:pt x="11545" y="4750"/>
                  </a:lnTo>
                  <a:lnTo>
                    <a:pt x="11399" y="4482"/>
                  </a:lnTo>
                  <a:lnTo>
                    <a:pt x="12300" y="3337"/>
                  </a:lnTo>
                  <a:lnTo>
                    <a:pt x="12300" y="3337"/>
                  </a:lnTo>
                  <a:lnTo>
                    <a:pt x="12373" y="3240"/>
                  </a:lnTo>
                  <a:lnTo>
                    <a:pt x="12422" y="3118"/>
                  </a:lnTo>
                  <a:lnTo>
                    <a:pt x="12446" y="2996"/>
                  </a:lnTo>
                  <a:lnTo>
                    <a:pt x="12446" y="2850"/>
                  </a:lnTo>
                  <a:lnTo>
                    <a:pt x="12422" y="2728"/>
                  </a:lnTo>
                  <a:lnTo>
                    <a:pt x="12397" y="2606"/>
                  </a:lnTo>
                  <a:lnTo>
                    <a:pt x="12324" y="2485"/>
                  </a:lnTo>
                  <a:lnTo>
                    <a:pt x="12251" y="2387"/>
                  </a:lnTo>
                  <a:lnTo>
                    <a:pt x="11569" y="1705"/>
                  </a:lnTo>
                  <a:lnTo>
                    <a:pt x="11569" y="1705"/>
                  </a:lnTo>
                  <a:lnTo>
                    <a:pt x="11472" y="1632"/>
                  </a:lnTo>
                  <a:lnTo>
                    <a:pt x="11350" y="1559"/>
                  </a:lnTo>
                  <a:lnTo>
                    <a:pt x="11228" y="1510"/>
                  </a:lnTo>
                  <a:lnTo>
                    <a:pt x="11106" y="1510"/>
                  </a:lnTo>
                  <a:lnTo>
                    <a:pt x="10960" y="1510"/>
                  </a:lnTo>
                  <a:lnTo>
                    <a:pt x="10838" y="1535"/>
                  </a:lnTo>
                  <a:lnTo>
                    <a:pt x="10717" y="1583"/>
                  </a:lnTo>
                  <a:lnTo>
                    <a:pt x="10619" y="1656"/>
                  </a:lnTo>
                  <a:lnTo>
                    <a:pt x="9475" y="2558"/>
                  </a:lnTo>
                  <a:lnTo>
                    <a:pt x="9475" y="2558"/>
                  </a:lnTo>
                  <a:lnTo>
                    <a:pt x="9207" y="2411"/>
                  </a:lnTo>
                  <a:lnTo>
                    <a:pt x="8914" y="2290"/>
                  </a:lnTo>
                  <a:lnTo>
                    <a:pt x="8622" y="2168"/>
                  </a:lnTo>
                  <a:lnTo>
                    <a:pt x="8330" y="2070"/>
                  </a:lnTo>
                  <a:lnTo>
                    <a:pt x="8159" y="634"/>
                  </a:lnTo>
                  <a:lnTo>
                    <a:pt x="8159" y="634"/>
                  </a:lnTo>
                  <a:lnTo>
                    <a:pt x="8135" y="512"/>
                  </a:lnTo>
                  <a:lnTo>
                    <a:pt x="8086" y="390"/>
                  </a:lnTo>
                  <a:lnTo>
                    <a:pt x="8013" y="293"/>
                  </a:lnTo>
                  <a:lnTo>
                    <a:pt x="7940" y="195"/>
                  </a:lnTo>
                  <a:lnTo>
                    <a:pt x="7818" y="122"/>
                  </a:lnTo>
                  <a:lnTo>
                    <a:pt x="7721" y="49"/>
                  </a:lnTo>
                  <a:lnTo>
                    <a:pt x="7575" y="25"/>
                  </a:lnTo>
                  <a:lnTo>
                    <a:pt x="7453" y="0"/>
                  </a:lnTo>
                  <a:lnTo>
                    <a:pt x="6479" y="0"/>
                  </a:lnTo>
                  <a:lnTo>
                    <a:pt x="6479" y="0"/>
                  </a:lnTo>
                  <a:lnTo>
                    <a:pt x="6357" y="25"/>
                  </a:lnTo>
                  <a:lnTo>
                    <a:pt x="6235" y="49"/>
                  </a:lnTo>
                  <a:lnTo>
                    <a:pt x="6114" y="122"/>
                  </a:lnTo>
                  <a:lnTo>
                    <a:pt x="6016" y="195"/>
                  </a:lnTo>
                  <a:lnTo>
                    <a:pt x="5919" y="293"/>
                  </a:lnTo>
                  <a:lnTo>
                    <a:pt x="5846" y="390"/>
                  </a:lnTo>
                  <a:lnTo>
                    <a:pt x="5797" y="512"/>
                  </a:lnTo>
                  <a:lnTo>
                    <a:pt x="5773" y="634"/>
                  </a:lnTo>
                  <a:lnTo>
                    <a:pt x="5602" y="2070"/>
                  </a:lnTo>
                  <a:lnTo>
                    <a:pt x="5602" y="2070"/>
                  </a:lnTo>
                  <a:lnTo>
                    <a:pt x="5310" y="2168"/>
                  </a:lnTo>
                  <a:lnTo>
                    <a:pt x="5018" y="2290"/>
                  </a:lnTo>
                  <a:lnTo>
                    <a:pt x="4750" y="2411"/>
                  </a:lnTo>
                  <a:lnTo>
                    <a:pt x="4482" y="2558"/>
                  </a:lnTo>
                  <a:lnTo>
                    <a:pt x="3337" y="1656"/>
                  </a:lnTo>
                  <a:lnTo>
                    <a:pt x="3337" y="1656"/>
                  </a:lnTo>
                  <a:lnTo>
                    <a:pt x="3215" y="1583"/>
                  </a:lnTo>
                  <a:lnTo>
                    <a:pt x="3094" y="1535"/>
                  </a:lnTo>
                  <a:lnTo>
                    <a:pt x="2972" y="1510"/>
                  </a:lnTo>
                  <a:lnTo>
                    <a:pt x="2850" y="1510"/>
                  </a:lnTo>
                  <a:lnTo>
                    <a:pt x="2728" y="1510"/>
                  </a:lnTo>
                  <a:lnTo>
                    <a:pt x="2582" y="1559"/>
                  </a:lnTo>
                  <a:lnTo>
                    <a:pt x="2485" y="1632"/>
                  </a:lnTo>
                  <a:lnTo>
                    <a:pt x="2387" y="1705"/>
                  </a:lnTo>
                  <a:lnTo>
                    <a:pt x="1705" y="2387"/>
                  </a:lnTo>
                  <a:lnTo>
                    <a:pt x="1705" y="2387"/>
                  </a:lnTo>
                  <a:lnTo>
                    <a:pt x="1608" y="2485"/>
                  </a:lnTo>
                  <a:lnTo>
                    <a:pt x="1559" y="2606"/>
                  </a:lnTo>
                  <a:lnTo>
                    <a:pt x="1511" y="2728"/>
                  </a:lnTo>
                  <a:lnTo>
                    <a:pt x="1486" y="2850"/>
                  </a:lnTo>
                  <a:lnTo>
                    <a:pt x="1486" y="2996"/>
                  </a:lnTo>
                  <a:lnTo>
                    <a:pt x="1511" y="3118"/>
                  </a:lnTo>
                  <a:lnTo>
                    <a:pt x="1559" y="3240"/>
                  </a:lnTo>
                  <a:lnTo>
                    <a:pt x="1632" y="3337"/>
                  </a:lnTo>
                  <a:lnTo>
                    <a:pt x="2533" y="4482"/>
                  </a:lnTo>
                  <a:lnTo>
                    <a:pt x="2533" y="4482"/>
                  </a:lnTo>
                  <a:lnTo>
                    <a:pt x="2387" y="4750"/>
                  </a:lnTo>
                  <a:lnTo>
                    <a:pt x="2266" y="5042"/>
                  </a:lnTo>
                  <a:lnTo>
                    <a:pt x="2168" y="5334"/>
                  </a:lnTo>
                  <a:lnTo>
                    <a:pt x="2071" y="5626"/>
                  </a:lnTo>
                  <a:lnTo>
                    <a:pt x="634" y="5772"/>
                  </a:lnTo>
                  <a:lnTo>
                    <a:pt x="634" y="5772"/>
                  </a:lnTo>
                  <a:lnTo>
                    <a:pt x="512" y="5821"/>
                  </a:lnTo>
                  <a:lnTo>
                    <a:pt x="390" y="5870"/>
                  </a:lnTo>
                  <a:lnTo>
                    <a:pt x="268" y="5943"/>
                  </a:lnTo>
                  <a:lnTo>
                    <a:pt x="171" y="6016"/>
                  </a:lnTo>
                  <a:lnTo>
                    <a:pt x="98" y="6138"/>
                  </a:lnTo>
                  <a:lnTo>
                    <a:pt x="49" y="6235"/>
                  </a:lnTo>
                  <a:lnTo>
                    <a:pt x="1" y="6381"/>
                  </a:lnTo>
                  <a:lnTo>
                    <a:pt x="1" y="6503"/>
                  </a:lnTo>
                  <a:lnTo>
                    <a:pt x="1" y="7453"/>
                  </a:lnTo>
                  <a:lnTo>
                    <a:pt x="1" y="7453"/>
                  </a:lnTo>
                  <a:lnTo>
                    <a:pt x="1" y="7599"/>
                  </a:lnTo>
                  <a:lnTo>
                    <a:pt x="49" y="7721"/>
                  </a:lnTo>
                  <a:lnTo>
                    <a:pt x="98" y="7843"/>
                  </a:lnTo>
                  <a:lnTo>
                    <a:pt x="171" y="7940"/>
                  </a:lnTo>
                  <a:lnTo>
                    <a:pt x="268" y="8037"/>
                  </a:lnTo>
                  <a:lnTo>
                    <a:pt x="390" y="8111"/>
                  </a:lnTo>
                  <a:lnTo>
                    <a:pt x="512" y="8159"/>
                  </a:lnTo>
                  <a:lnTo>
                    <a:pt x="634" y="8184"/>
                  </a:lnTo>
                  <a:lnTo>
                    <a:pt x="2071" y="8354"/>
                  </a:lnTo>
                  <a:lnTo>
                    <a:pt x="2071" y="8354"/>
                  </a:lnTo>
                  <a:lnTo>
                    <a:pt x="2168" y="8646"/>
                  </a:lnTo>
                  <a:lnTo>
                    <a:pt x="2266" y="8914"/>
                  </a:lnTo>
                  <a:lnTo>
                    <a:pt x="2387" y="9206"/>
                  </a:lnTo>
                  <a:lnTo>
                    <a:pt x="2533" y="9474"/>
                  </a:lnTo>
                  <a:lnTo>
                    <a:pt x="1632" y="10619"/>
                  </a:lnTo>
                  <a:lnTo>
                    <a:pt x="1632" y="10619"/>
                  </a:lnTo>
                  <a:lnTo>
                    <a:pt x="1559" y="10741"/>
                  </a:lnTo>
                  <a:lnTo>
                    <a:pt x="1511" y="10863"/>
                  </a:lnTo>
                  <a:lnTo>
                    <a:pt x="1486" y="10984"/>
                  </a:lnTo>
                  <a:lnTo>
                    <a:pt x="1486" y="11106"/>
                  </a:lnTo>
                  <a:lnTo>
                    <a:pt x="1511" y="11228"/>
                  </a:lnTo>
                  <a:lnTo>
                    <a:pt x="1559" y="11350"/>
                  </a:lnTo>
                  <a:lnTo>
                    <a:pt x="1608" y="11472"/>
                  </a:lnTo>
                  <a:lnTo>
                    <a:pt x="1705" y="11569"/>
                  </a:lnTo>
                  <a:lnTo>
                    <a:pt x="2387" y="12251"/>
                  </a:lnTo>
                  <a:lnTo>
                    <a:pt x="2387" y="12251"/>
                  </a:lnTo>
                  <a:lnTo>
                    <a:pt x="2485" y="12348"/>
                  </a:lnTo>
                  <a:lnTo>
                    <a:pt x="2582" y="12397"/>
                  </a:lnTo>
                  <a:lnTo>
                    <a:pt x="2728" y="12446"/>
                  </a:lnTo>
                  <a:lnTo>
                    <a:pt x="2850" y="12470"/>
                  </a:lnTo>
                  <a:lnTo>
                    <a:pt x="2972" y="12470"/>
                  </a:lnTo>
                  <a:lnTo>
                    <a:pt x="3094" y="12421"/>
                  </a:lnTo>
                  <a:lnTo>
                    <a:pt x="3215" y="12373"/>
                  </a:lnTo>
                  <a:lnTo>
                    <a:pt x="3337" y="12324"/>
                  </a:lnTo>
                  <a:lnTo>
                    <a:pt x="4482" y="11423"/>
                  </a:lnTo>
                  <a:lnTo>
                    <a:pt x="4482" y="11423"/>
                  </a:lnTo>
                  <a:lnTo>
                    <a:pt x="4750" y="11545"/>
                  </a:lnTo>
                  <a:lnTo>
                    <a:pt x="5018" y="11691"/>
                  </a:lnTo>
                  <a:lnTo>
                    <a:pt x="5310" y="11788"/>
                  </a:lnTo>
                  <a:lnTo>
                    <a:pt x="5602" y="11886"/>
                  </a:lnTo>
                  <a:lnTo>
                    <a:pt x="5773" y="13322"/>
                  </a:lnTo>
                  <a:lnTo>
                    <a:pt x="5773" y="13322"/>
                  </a:lnTo>
                  <a:lnTo>
                    <a:pt x="5797" y="13444"/>
                  </a:lnTo>
                  <a:lnTo>
                    <a:pt x="5846" y="13566"/>
                  </a:lnTo>
                  <a:lnTo>
                    <a:pt x="5919" y="13688"/>
                  </a:lnTo>
                  <a:lnTo>
                    <a:pt x="6016" y="13785"/>
                  </a:lnTo>
                  <a:lnTo>
                    <a:pt x="6114" y="13858"/>
                  </a:lnTo>
                  <a:lnTo>
                    <a:pt x="6235" y="13907"/>
                  </a:lnTo>
                  <a:lnTo>
                    <a:pt x="6357" y="13956"/>
                  </a:lnTo>
                  <a:lnTo>
                    <a:pt x="6479" y="13956"/>
                  </a:lnTo>
                  <a:lnTo>
                    <a:pt x="7453" y="13956"/>
                  </a:lnTo>
                  <a:lnTo>
                    <a:pt x="7453" y="13956"/>
                  </a:lnTo>
                  <a:lnTo>
                    <a:pt x="7575" y="13956"/>
                  </a:lnTo>
                  <a:lnTo>
                    <a:pt x="7721" y="13907"/>
                  </a:lnTo>
                  <a:lnTo>
                    <a:pt x="7818" y="13858"/>
                  </a:lnTo>
                  <a:lnTo>
                    <a:pt x="7940" y="13785"/>
                  </a:lnTo>
                  <a:lnTo>
                    <a:pt x="8013" y="13688"/>
                  </a:lnTo>
                  <a:lnTo>
                    <a:pt x="8086" y="13566"/>
                  </a:lnTo>
                  <a:lnTo>
                    <a:pt x="8135" y="13444"/>
                  </a:lnTo>
                  <a:lnTo>
                    <a:pt x="8159" y="13322"/>
                  </a:lnTo>
                  <a:lnTo>
                    <a:pt x="8330" y="11886"/>
                  </a:lnTo>
                  <a:lnTo>
                    <a:pt x="8330" y="11886"/>
                  </a:lnTo>
                  <a:lnTo>
                    <a:pt x="8622" y="11788"/>
                  </a:lnTo>
                  <a:lnTo>
                    <a:pt x="8914" y="11691"/>
                  </a:lnTo>
                  <a:lnTo>
                    <a:pt x="9207" y="11545"/>
                  </a:lnTo>
                  <a:lnTo>
                    <a:pt x="9475" y="11423"/>
                  </a:lnTo>
                  <a:lnTo>
                    <a:pt x="10619" y="12324"/>
                  </a:lnTo>
                  <a:lnTo>
                    <a:pt x="10619" y="12324"/>
                  </a:lnTo>
                  <a:lnTo>
                    <a:pt x="10717" y="12373"/>
                  </a:lnTo>
                  <a:lnTo>
                    <a:pt x="10838" y="12421"/>
                  </a:lnTo>
                  <a:lnTo>
                    <a:pt x="10960" y="12470"/>
                  </a:lnTo>
                  <a:lnTo>
                    <a:pt x="11106" y="12470"/>
                  </a:lnTo>
                  <a:lnTo>
                    <a:pt x="11228" y="12446"/>
                  </a:lnTo>
                  <a:lnTo>
                    <a:pt x="11350" y="12397"/>
                  </a:lnTo>
                  <a:lnTo>
                    <a:pt x="11472" y="12348"/>
                  </a:lnTo>
                  <a:lnTo>
                    <a:pt x="11569" y="12251"/>
                  </a:lnTo>
                  <a:lnTo>
                    <a:pt x="12251" y="11569"/>
                  </a:lnTo>
                  <a:lnTo>
                    <a:pt x="12251" y="11569"/>
                  </a:lnTo>
                  <a:lnTo>
                    <a:pt x="12324" y="11472"/>
                  </a:lnTo>
                  <a:lnTo>
                    <a:pt x="12397" y="11350"/>
                  </a:lnTo>
                  <a:lnTo>
                    <a:pt x="12422" y="11228"/>
                  </a:lnTo>
                  <a:lnTo>
                    <a:pt x="12446" y="11106"/>
                  </a:lnTo>
                  <a:lnTo>
                    <a:pt x="12446" y="10984"/>
                  </a:lnTo>
                  <a:lnTo>
                    <a:pt x="12422" y="10863"/>
                  </a:lnTo>
                  <a:lnTo>
                    <a:pt x="12373" y="10741"/>
                  </a:lnTo>
                  <a:lnTo>
                    <a:pt x="12300" y="10619"/>
                  </a:lnTo>
                  <a:lnTo>
                    <a:pt x="11399" y="9474"/>
                  </a:lnTo>
                  <a:lnTo>
                    <a:pt x="11399" y="9474"/>
                  </a:lnTo>
                  <a:lnTo>
                    <a:pt x="11545" y="9206"/>
                  </a:lnTo>
                  <a:lnTo>
                    <a:pt x="11667" y="8914"/>
                  </a:lnTo>
                  <a:lnTo>
                    <a:pt x="11788" y="8646"/>
                  </a:lnTo>
                  <a:lnTo>
                    <a:pt x="11861" y="8354"/>
                  </a:lnTo>
                  <a:lnTo>
                    <a:pt x="13323" y="8184"/>
                  </a:lnTo>
                  <a:lnTo>
                    <a:pt x="13323" y="8184"/>
                  </a:lnTo>
                  <a:lnTo>
                    <a:pt x="13444" y="8159"/>
                  </a:lnTo>
                  <a:lnTo>
                    <a:pt x="13566" y="8111"/>
                  </a:lnTo>
                  <a:lnTo>
                    <a:pt x="13664" y="8037"/>
                  </a:lnTo>
                  <a:lnTo>
                    <a:pt x="13761" y="7940"/>
                  </a:lnTo>
                  <a:lnTo>
                    <a:pt x="13834" y="7843"/>
                  </a:lnTo>
                  <a:lnTo>
                    <a:pt x="13907" y="7721"/>
                  </a:lnTo>
                  <a:lnTo>
                    <a:pt x="13932" y="7599"/>
                  </a:lnTo>
                  <a:lnTo>
                    <a:pt x="13956" y="7453"/>
                  </a:lnTo>
                  <a:lnTo>
                    <a:pt x="13956" y="6503"/>
                  </a:lnTo>
                  <a:lnTo>
                    <a:pt x="13956" y="6503"/>
                  </a:lnTo>
                  <a:lnTo>
                    <a:pt x="13932" y="6381"/>
                  </a:lnTo>
                  <a:lnTo>
                    <a:pt x="13907" y="6235"/>
                  </a:lnTo>
                  <a:lnTo>
                    <a:pt x="13834" y="6138"/>
                  </a:lnTo>
                  <a:lnTo>
                    <a:pt x="13761" y="6016"/>
                  </a:lnTo>
                  <a:lnTo>
                    <a:pt x="13664" y="5943"/>
                  </a:lnTo>
                  <a:lnTo>
                    <a:pt x="13566" y="5870"/>
                  </a:lnTo>
                  <a:lnTo>
                    <a:pt x="13444" y="5821"/>
                  </a:lnTo>
                  <a:lnTo>
                    <a:pt x="13323" y="5772"/>
                  </a:lnTo>
                  <a:lnTo>
                    <a:pt x="13323" y="5772"/>
                  </a:lnTo>
                  <a:close/>
                  <a:moveTo>
                    <a:pt x="8573" y="8598"/>
                  </a:moveTo>
                  <a:lnTo>
                    <a:pt x="8573" y="8598"/>
                  </a:lnTo>
                  <a:lnTo>
                    <a:pt x="8403" y="8744"/>
                  </a:lnTo>
                  <a:lnTo>
                    <a:pt x="8232" y="8890"/>
                  </a:lnTo>
                  <a:lnTo>
                    <a:pt x="8038" y="8987"/>
                  </a:lnTo>
                  <a:lnTo>
                    <a:pt x="7818" y="9085"/>
                  </a:lnTo>
                  <a:lnTo>
                    <a:pt x="7624" y="9158"/>
                  </a:lnTo>
                  <a:lnTo>
                    <a:pt x="7404" y="9206"/>
                  </a:lnTo>
                  <a:lnTo>
                    <a:pt x="7185" y="9231"/>
                  </a:lnTo>
                  <a:lnTo>
                    <a:pt x="6966" y="9255"/>
                  </a:lnTo>
                  <a:lnTo>
                    <a:pt x="6747" y="9231"/>
                  </a:lnTo>
                  <a:lnTo>
                    <a:pt x="6528" y="9206"/>
                  </a:lnTo>
                  <a:lnTo>
                    <a:pt x="6333" y="9158"/>
                  </a:lnTo>
                  <a:lnTo>
                    <a:pt x="6114" y="9085"/>
                  </a:lnTo>
                  <a:lnTo>
                    <a:pt x="5919" y="8987"/>
                  </a:lnTo>
                  <a:lnTo>
                    <a:pt x="5724" y="8890"/>
                  </a:lnTo>
                  <a:lnTo>
                    <a:pt x="5529" y="8744"/>
                  </a:lnTo>
                  <a:lnTo>
                    <a:pt x="5359" y="8598"/>
                  </a:lnTo>
                  <a:lnTo>
                    <a:pt x="5359" y="8598"/>
                  </a:lnTo>
                  <a:lnTo>
                    <a:pt x="5212" y="8427"/>
                  </a:lnTo>
                  <a:lnTo>
                    <a:pt x="5066" y="8232"/>
                  </a:lnTo>
                  <a:lnTo>
                    <a:pt x="4969" y="8037"/>
                  </a:lnTo>
                  <a:lnTo>
                    <a:pt x="4871" y="7843"/>
                  </a:lnTo>
                  <a:lnTo>
                    <a:pt x="4798" y="7623"/>
                  </a:lnTo>
                  <a:lnTo>
                    <a:pt x="4750" y="7404"/>
                  </a:lnTo>
                  <a:lnTo>
                    <a:pt x="4701" y="7209"/>
                  </a:lnTo>
                  <a:lnTo>
                    <a:pt x="4701" y="6990"/>
                  </a:lnTo>
                  <a:lnTo>
                    <a:pt x="4701" y="6771"/>
                  </a:lnTo>
                  <a:lnTo>
                    <a:pt x="4750" y="6552"/>
                  </a:lnTo>
                  <a:lnTo>
                    <a:pt x="4798" y="6333"/>
                  </a:lnTo>
                  <a:lnTo>
                    <a:pt x="4871" y="6138"/>
                  </a:lnTo>
                  <a:lnTo>
                    <a:pt x="4969" y="5919"/>
                  </a:lnTo>
                  <a:lnTo>
                    <a:pt x="5066" y="5724"/>
                  </a:lnTo>
                  <a:lnTo>
                    <a:pt x="5212" y="5553"/>
                  </a:lnTo>
                  <a:lnTo>
                    <a:pt x="5359" y="5383"/>
                  </a:lnTo>
                  <a:lnTo>
                    <a:pt x="5359" y="5383"/>
                  </a:lnTo>
                  <a:lnTo>
                    <a:pt x="5529" y="5212"/>
                  </a:lnTo>
                  <a:lnTo>
                    <a:pt x="5724" y="5091"/>
                  </a:lnTo>
                  <a:lnTo>
                    <a:pt x="5919" y="4969"/>
                  </a:lnTo>
                  <a:lnTo>
                    <a:pt x="6114" y="4871"/>
                  </a:lnTo>
                  <a:lnTo>
                    <a:pt x="6333" y="4798"/>
                  </a:lnTo>
                  <a:lnTo>
                    <a:pt x="6528" y="4750"/>
                  </a:lnTo>
                  <a:lnTo>
                    <a:pt x="6747" y="4725"/>
                  </a:lnTo>
                  <a:lnTo>
                    <a:pt x="6966" y="4701"/>
                  </a:lnTo>
                  <a:lnTo>
                    <a:pt x="7185" y="4725"/>
                  </a:lnTo>
                  <a:lnTo>
                    <a:pt x="7404" y="4750"/>
                  </a:lnTo>
                  <a:lnTo>
                    <a:pt x="7624" y="4798"/>
                  </a:lnTo>
                  <a:lnTo>
                    <a:pt x="7818" y="4871"/>
                  </a:lnTo>
                  <a:lnTo>
                    <a:pt x="8038" y="4969"/>
                  </a:lnTo>
                  <a:lnTo>
                    <a:pt x="8232" y="5091"/>
                  </a:lnTo>
                  <a:lnTo>
                    <a:pt x="8403" y="5212"/>
                  </a:lnTo>
                  <a:lnTo>
                    <a:pt x="8573" y="5383"/>
                  </a:lnTo>
                  <a:lnTo>
                    <a:pt x="8573" y="5383"/>
                  </a:lnTo>
                  <a:lnTo>
                    <a:pt x="8744" y="5553"/>
                  </a:lnTo>
                  <a:lnTo>
                    <a:pt x="8866" y="5724"/>
                  </a:lnTo>
                  <a:lnTo>
                    <a:pt x="8987" y="5919"/>
                  </a:lnTo>
                  <a:lnTo>
                    <a:pt x="9085" y="6138"/>
                  </a:lnTo>
                  <a:lnTo>
                    <a:pt x="9158" y="6333"/>
                  </a:lnTo>
                  <a:lnTo>
                    <a:pt x="9207" y="6552"/>
                  </a:lnTo>
                  <a:lnTo>
                    <a:pt x="9231" y="6771"/>
                  </a:lnTo>
                  <a:lnTo>
                    <a:pt x="9231" y="6990"/>
                  </a:lnTo>
                  <a:lnTo>
                    <a:pt x="9231" y="7209"/>
                  </a:lnTo>
                  <a:lnTo>
                    <a:pt x="9207" y="7404"/>
                  </a:lnTo>
                  <a:lnTo>
                    <a:pt x="9158" y="7623"/>
                  </a:lnTo>
                  <a:lnTo>
                    <a:pt x="9085" y="7843"/>
                  </a:lnTo>
                  <a:lnTo>
                    <a:pt x="8987" y="8037"/>
                  </a:lnTo>
                  <a:lnTo>
                    <a:pt x="8866" y="8232"/>
                  </a:lnTo>
                  <a:lnTo>
                    <a:pt x="8744" y="8427"/>
                  </a:lnTo>
                  <a:lnTo>
                    <a:pt x="8573" y="8598"/>
                  </a:lnTo>
                  <a:lnTo>
                    <a:pt x="8573" y="8598"/>
                  </a:lnTo>
                  <a:close/>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p31"/>
            <p:cNvSpPr/>
            <p:nvPr/>
          </p:nvSpPr>
          <p:spPr>
            <a:xfrm>
              <a:off x="5566575" y="3193575"/>
              <a:ext cx="198525" cy="198525"/>
            </a:xfrm>
            <a:custGeom>
              <a:rect b="b" l="l" r="r" t="t"/>
              <a:pathLst>
                <a:path extrusionOk="0" fill="none" h="7941" w="7941">
                  <a:moveTo>
                    <a:pt x="7258" y="2144"/>
                  </a:moveTo>
                  <a:lnTo>
                    <a:pt x="6138" y="2388"/>
                  </a:lnTo>
                  <a:lnTo>
                    <a:pt x="6138" y="2388"/>
                  </a:lnTo>
                  <a:lnTo>
                    <a:pt x="6016" y="2217"/>
                  </a:lnTo>
                  <a:lnTo>
                    <a:pt x="5870" y="2071"/>
                  </a:lnTo>
                  <a:lnTo>
                    <a:pt x="6260" y="975"/>
                  </a:lnTo>
                  <a:lnTo>
                    <a:pt x="6260" y="975"/>
                  </a:lnTo>
                  <a:lnTo>
                    <a:pt x="6284" y="902"/>
                  </a:lnTo>
                  <a:lnTo>
                    <a:pt x="6284" y="829"/>
                  </a:lnTo>
                  <a:lnTo>
                    <a:pt x="6260" y="683"/>
                  </a:lnTo>
                  <a:lnTo>
                    <a:pt x="6162" y="561"/>
                  </a:lnTo>
                  <a:lnTo>
                    <a:pt x="6114" y="488"/>
                  </a:lnTo>
                  <a:lnTo>
                    <a:pt x="6065" y="464"/>
                  </a:lnTo>
                  <a:lnTo>
                    <a:pt x="5553" y="196"/>
                  </a:lnTo>
                  <a:lnTo>
                    <a:pt x="5553" y="196"/>
                  </a:lnTo>
                  <a:lnTo>
                    <a:pt x="5480" y="171"/>
                  </a:lnTo>
                  <a:lnTo>
                    <a:pt x="5407" y="171"/>
                  </a:lnTo>
                  <a:lnTo>
                    <a:pt x="5261" y="171"/>
                  </a:lnTo>
                  <a:lnTo>
                    <a:pt x="5115" y="244"/>
                  </a:lnTo>
                  <a:lnTo>
                    <a:pt x="5066" y="293"/>
                  </a:lnTo>
                  <a:lnTo>
                    <a:pt x="5018" y="342"/>
                  </a:lnTo>
                  <a:lnTo>
                    <a:pt x="4384" y="1316"/>
                  </a:lnTo>
                  <a:lnTo>
                    <a:pt x="4384" y="1316"/>
                  </a:lnTo>
                  <a:lnTo>
                    <a:pt x="4165" y="1292"/>
                  </a:lnTo>
                  <a:lnTo>
                    <a:pt x="3970" y="1292"/>
                  </a:lnTo>
                  <a:lnTo>
                    <a:pt x="3483" y="244"/>
                  </a:lnTo>
                  <a:lnTo>
                    <a:pt x="3483" y="244"/>
                  </a:lnTo>
                  <a:lnTo>
                    <a:pt x="3435" y="171"/>
                  </a:lnTo>
                  <a:lnTo>
                    <a:pt x="3386" y="123"/>
                  </a:lnTo>
                  <a:lnTo>
                    <a:pt x="3264" y="50"/>
                  </a:lnTo>
                  <a:lnTo>
                    <a:pt x="3118" y="1"/>
                  </a:lnTo>
                  <a:lnTo>
                    <a:pt x="3045" y="1"/>
                  </a:lnTo>
                  <a:lnTo>
                    <a:pt x="2972" y="25"/>
                  </a:lnTo>
                  <a:lnTo>
                    <a:pt x="2436" y="196"/>
                  </a:lnTo>
                  <a:lnTo>
                    <a:pt x="2436" y="196"/>
                  </a:lnTo>
                  <a:lnTo>
                    <a:pt x="2363" y="220"/>
                  </a:lnTo>
                  <a:lnTo>
                    <a:pt x="2290" y="269"/>
                  </a:lnTo>
                  <a:lnTo>
                    <a:pt x="2192" y="391"/>
                  </a:lnTo>
                  <a:lnTo>
                    <a:pt x="2144" y="537"/>
                  </a:lnTo>
                  <a:lnTo>
                    <a:pt x="2144" y="610"/>
                  </a:lnTo>
                  <a:lnTo>
                    <a:pt x="2144" y="683"/>
                  </a:lnTo>
                  <a:lnTo>
                    <a:pt x="2387" y="1828"/>
                  </a:lnTo>
                  <a:lnTo>
                    <a:pt x="2387" y="1828"/>
                  </a:lnTo>
                  <a:lnTo>
                    <a:pt x="2217" y="1949"/>
                  </a:lnTo>
                  <a:lnTo>
                    <a:pt x="2071" y="2095"/>
                  </a:lnTo>
                  <a:lnTo>
                    <a:pt x="999" y="1681"/>
                  </a:lnTo>
                  <a:lnTo>
                    <a:pt x="999" y="1681"/>
                  </a:lnTo>
                  <a:lnTo>
                    <a:pt x="926" y="1681"/>
                  </a:lnTo>
                  <a:lnTo>
                    <a:pt x="829" y="1657"/>
                  </a:lnTo>
                  <a:lnTo>
                    <a:pt x="682" y="1706"/>
                  </a:lnTo>
                  <a:lnTo>
                    <a:pt x="561" y="1779"/>
                  </a:lnTo>
                  <a:lnTo>
                    <a:pt x="512" y="1828"/>
                  </a:lnTo>
                  <a:lnTo>
                    <a:pt x="463" y="1901"/>
                  </a:lnTo>
                  <a:lnTo>
                    <a:pt x="220" y="2388"/>
                  </a:lnTo>
                  <a:lnTo>
                    <a:pt x="220" y="2388"/>
                  </a:lnTo>
                  <a:lnTo>
                    <a:pt x="195" y="2461"/>
                  </a:lnTo>
                  <a:lnTo>
                    <a:pt x="171" y="2534"/>
                  </a:lnTo>
                  <a:lnTo>
                    <a:pt x="195" y="2704"/>
                  </a:lnTo>
                  <a:lnTo>
                    <a:pt x="244" y="2826"/>
                  </a:lnTo>
                  <a:lnTo>
                    <a:pt x="293" y="2899"/>
                  </a:lnTo>
                  <a:lnTo>
                    <a:pt x="366" y="2948"/>
                  </a:lnTo>
                  <a:lnTo>
                    <a:pt x="1340" y="3581"/>
                  </a:lnTo>
                  <a:lnTo>
                    <a:pt x="1340" y="3581"/>
                  </a:lnTo>
                  <a:lnTo>
                    <a:pt x="1316" y="3776"/>
                  </a:lnTo>
                  <a:lnTo>
                    <a:pt x="1291" y="3995"/>
                  </a:lnTo>
                  <a:lnTo>
                    <a:pt x="244" y="4482"/>
                  </a:lnTo>
                  <a:lnTo>
                    <a:pt x="244" y="4482"/>
                  </a:lnTo>
                  <a:lnTo>
                    <a:pt x="195" y="4507"/>
                  </a:lnTo>
                  <a:lnTo>
                    <a:pt x="122" y="4555"/>
                  </a:lnTo>
                  <a:lnTo>
                    <a:pt x="49" y="4701"/>
                  </a:lnTo>
                  <a:lnTo>
                    <a:pt x="0" y="4848"/>
                  </a:lnTo>
                  <a:lnTo>
                    <a:pt x="25" y="4921"/>
                  </a:lnTo>
                  <a:lnTo>
                    <a:pt x="25" y="4994"/>
                  </a:lnTo>
                  <a:lnTo>
                    <a:pt x="220" y="5530"/>
                  </a:lnTo>
                  <a:lnTo>
                    <a:pt x="220" y="5530"/>
                  </a:lnTo>
                  <a:lnTo>
                    <a:pt x="244" y="5578"/>
                  </a:lnTo>
                  <a:lnTo>
                    <a:pt x="293" y="5651"/>
                  </a:lnTo>
                  <a:lnTo>
                    <a:pt x="390" y="5749"/>
                  </a:lnTo>
                  <a:lnTo>
                    <a:pt x="536" y="5797"/>
                  </a:lnTo>
                  <a:lnTo>
                    <a:pt x="609" y="5797"/>
                  </a:lnTo>
                  <a:lnTo>
                    <a:pt x="682" y="5797"/>
                  </a:lnTo>
                  <a:lnTo>
                    <a:pt x="1827" y="5554"/>
                  </a:lnTo>
                  <a:lnTo>
                    <a:pt x="1827" y="5554"/>
                  </a:lnTo>
                  <a:lnTo>
                    <a:pt x="1949" y="5724"/>
                  </a:lnTo>
                  <a:lnTo>
                    <a:pt x="2095" y="5870"/>
                  </a:lnTo>
                  <a:lnTo>
                    <a:pt x="1705" y="6966"/>
                  </a:lnTo>
                  <a:lnTo>
                    <a:pt x="1705" y="6966"/>
                  </a:lnTo>
                  <a:lnTo>
                    <a:pt x="1681" y="7040"/>
                  </a:lnTo>
                  <a:lnTo>
                    <a:pt x="1681" y="7113"/>
                  </a:lnTo>
                  <a:lnTo>
                    <a:pt x="1705" y="7259"/>
                  </a:lnTo>
                  <a:lnTo>
                    <a:pt x="1778" y="7380"/>
                  </a:lnTo>
                  <a:lnTo>
                    <a:pt x="1851" y="7429"/>
                  </a:lnTo>
                  <a:lnTo>
                    <a:pt x="1900" y="7478"/>
                  </a:lnTo>
                  <a:lnTo>
                    <a:pt x="2412" y="7721"/>
                  </a:lnTo>
                  <a:lnTo>
                    <a:pt x="2412" y="7721"/>
                  </a:lnTo>
                  <a:lnTo>
                    <a:pt x="2485" y="7770"/>
                  </a:lnTo>
                  <a:lnTo>
                    <a:pt x="2558" y="7770"/>
                  </a:lnTo>
                  <a:lnTo>
                    <a:pt x="2704" y="7770"/>
                  </a:lnTo>
                  <a:lnTo>
                    <a:pt x="2850" y="7697"/>
                  </a:lnTo>
                  <a:lnTo>
                    <a:pt x="2899" y="7648"/>
                  </a:lnTo>
                  <a:lnTo>
                    <a:pt x="2947" y="7600"/>
                  </a:lnTo>
                  <a:lnTo>
                    <a:pt x="3581" y="6625"/>
                  </a:lnTo>
                  <a:lnTo>
                    <a:pt x="3581" y="6625"/>
                  </a:lnTo>
                  <a:lnTo>
                    <a:pt x="3800" y="6650"/>
                  </a:lnTo>
                  <a:lnTo>
                    <a:pt x="3995" y="6650"/>
                  </a:lnTo>
                  <a:lnTo>
                    <a:pt x="4482" y="7697"/>
                  </a:lnTo>
                  <a:lnTo>
                    <a:pt x="4482" y="7697"/>
                  </a:lnTo>
                  <a:lnTo>
                    <a:pt x="4531" y="7770"/>
                  </a:lnTo>
                  <a:lnTo>
                    <a:pt x="4579" y="7819"/>
                  </a:lnTo>
                  <a:lnTo>
                    <a:pt x="4701" y="7892"/>
                  </a:lnTo>
                  <a:lnTo>
                    <a:pt x="4847" y="7941"/>
                  </a:lnTo>
                  <a:lnTo>
                    <a:pt x="4920" y="7941"/>
                  </a:lnTo>
                  <a:lnTo>
                    <a:pt x="4993" y="7916"/>
                  </a:lnTo>
                  <a:lnTo>
                    <a:pt x="5529" y="7746"/>
                  </a:lnTo>
                  <a:lnTo>
                    <a:pt x="5529" y="7746"/>
                  </a:lnTo>
                  <a:lnTo>
                    <a:pt x="5602" y="7721"/>
                  </a:lnTo>
                  <a:lnTo>
                    <a:pt x="5651" y="7673"/>
                  </a:lnTo>
                  <a:lnTo>
                    <a:pt x="5748" y="7551"/>
                  </a:lnTo>
                  <a:lnTo>
                    <a:pt x="5821" y="7405"/>
                  </a:lnTo>
                  <a:lnTo>
                    <a:pt x="5821" y="7332"/>
                  </a:lnTo>
                  <a:lnTo>
                    <a:pt x="5821" y="7259"/>
                  </a:lnTo>
                  <a:lnTo>
                    <a:pt x="5578" y="6114"/>
                  </a:lnTo>
                  <a:lnTo>
                    <a:pt x="5578" y="6114"/>
                  </a:lnTo>
                  <a:lnTo>
                    <a:pt x="5724" y="5992"/>
                  </a:lnTo>
                  <a:lnTo>
                    <a:pt x="5894" y="5846"/>
                  </a:lnTo>
                  <a:lnTo>
                    <a:pt x="6966" y="6260"/>
                  </a:lnTo>
                  <a:lnTo>
                    <a:pt x="6966" y="6260"/>
                  </a:lnTo>
                  <a:lnTo>
                    <a:pt x="7039" y="6260"/>
                  </a:lnTo>
                  <a:lnTo>
                    <a:pt x="7112" y="6285"/>
                  </a:lnTo>
                  <a:lnTo>
                    <a:pt x="7258" y="6236"/>
                  </a:lnTo>
                  <a:lnTo>
                    <a:pt x="7404" y="6163"/>
                  </a:lnTo>
                  <a:lnTo>
                    <a:pt x="7453" y="6114"/>
                  </a:lnTo>
                  <a:lnTo>
                    <a:pt x="7502" y="6041"/>
                  </a:lnTo>
                  <a:lnTo>
                    <a:pt x="7745" y="5530"/>
                  </a:lnTo>
                  <a:lnTo>
                    <a:pt x="7745" y="5530"/>
                  </a:lnTo>
                  <a:lnTo>
                    <a:pt x="7770" y="5481"/>
                  </a:lnTo>
                  <a:lnTo>
                    <a:pt x="7794" y="5383"/>
                  </a:lnTo>
                  <a:lnTo>
                    <a:pt x="7770" y="5237"/>
                  </a:lnTo>
                  <a:lnTo>
                    <a:pt x="7697" y="5115"/>
                  </a:lnTo>
                  <a:lnTo>
                    <a:pt x="7648" y="5042"/>
                  </a:lnTo>
                  <a:lnTo>
                    <a:pt x="7599" y="4994"/>
                  </a:lnTo>
                  <a:lnTo>
                    <a:pt x="6625" y="4360"/>
                  </a:lnTo>
                  <a:lnTo>
                    <a:pt x="6625" y="4360"/>
                  </a:lnTo>
                  <a:lnTo>
                    <a:pt x="6649" y="4166"/>
                  </a:lnTo>
                  <a:lnTo>
                    <a:pt x="6649" y="3946"/>
                  </a:lnTo>
                  <a:lnTo>
                    <a:pt x="7697" y="3459"/>
                  </a:lnTo>
                  <a:lnTo>
                    <a:pt x="7697" y="3459"/>
                  </a:lnTo>
                  <a:lnTo>
                    <a:pt x="7770" y="3435"/>
                  </a:lnTo>
                  <a:lnTo>
                    <a:pt x="7843" y="3386"/>
                  </a:lnTo>
                  <a:lnTo>
                    <a:pt x="7916" y="3240"/>
                  </a:lnTo>
                  <a:lnTo>
                    <a:pt x="7940" y="3094"/>
                  </a:lnTo>
                  <a:lnTo>
                    <a:pt x="7940" y="3021"/>
                  </a:lnTo>
                  <a:lnTo>
                    <a:pt x="7940" y="2948"/>
                  </a:lnTo>
                  <a:lnTo>
                    <a:pt x="7745" y="2412"/>
                  </a:lnTo>
                  <a:lnTo>
                    <a:pt x="7745" y="2412"/>
                  </a:lnTo>
                  <a:lnTo>
                    <a:pt x="7721" y="2339"/>
                  </a:lnTo>
                  <a:lnTo>
                    <a:pt x="7672" y="2290"/>
                  </a:lnTo>
                  <a:lnTo>
                    <a:pt x="7551" y="2193"/>
                  </a:lnTo>
                  <a:lnTo>
                    <a:pt x="7429" y="2144"/>
                  </a:lnTo>
                  <a:lnTo>
                    <a:pt x="7356" y="2144"/>
                  </a:lnTo>
                  <a:lnTo>
                    <a:pt x="7258" y="2144"/>
                  </a:lnTo>
                  <a:lnTo>
                    <a:pt x="7258" y="2144"/>
                  </a:lnTo>
                  <a:close/>
                  <a:moveTo>
                    <a:pt x="5480" y="4726"/>
                  </a:moveTo>
                  <a:lnTo>
                    <a:pt x="5480" y="4726"/>
                  </a:lnTo>
                  <a:lnTo>
                    <a:pt x="5383" y="4872"/>
                  </a:lnTo>
                  <a:lnTo>
                    <a:pt x="5286" y="4994"/>
                  </a:lnTo>
                  <a:lnTo>
                    <a:pt x="5188" y="5140"/>
                  </a:lnTo>
                  <a:lnTo>
                    <a:pt x="5066" y="5237"/>
                  </a:lnTo>
                  <a:lnTo>
                    <a:pt x="4945" y="5335"/>
                  </a:lnTo>
                  <a:lnTo>
                    <a:pt x="4798" y="5432"/>
                  </a:lnTo>
                  <a:lnTo>
                    <a:pt x="4652" y="5505"/>
                  </a:lnTo>
                  <a:lnTo>
                    <a:pt x="4506" y="5554"/>
                  </a:lnTo>
                  <a:lnTo>
                    <a:pt x="4360" y="5603"/>
                  </a:lnTo>
                  <a:lnTo>
                    <a:pt x="4190" y="5627"/>
                  </a:lnTo>
                  <a:lnTo>
                    <a:pt x="4043" y="5651"/>
                  </a:lnTo>
                  <a:lnTo>
                    <a:pt x="3873" y="5627"/>
                  </a:lnTo>
                  <a:lnTo>
                    <a:pt x="3702" y="5627"/>
                  </a:lnTo>
                  <a:lnTo>
                    <a:pt x="3556" y="5578"/>
                  </a:lnTo>
                  <a:lnTo>
                    <a:pt x="3386" y="5530"/>
                  </a:lnTo>
                  <a:lnTo>
                    <a:pt x="3240" y="5456"/>
                  </a:lnTo>
                  <a:lnTo>
                    <a:pt x="3240" y="5456"/>
                  </a:lnTo>
                  <a:lnTo>
                    <a:pt x="3094" y="5383"/>
                  </a:lnTo>
                  <a:lnTo>
                    <a:pt x="2947" y="5286"/>
                  </a:lnTo>
                  <a:lnTo>
                    <a:pt x="2826" y="5164"/>
                  </a:lnTo>
                  <a:lnTo>
                    <a:pt x="2704" y="5067"/>
                  </a:lnTo>
                  <a:lnTo>
                    <a:pt x="2606" y="4921"/>
                  </a:lnTo>
                  <a:lnTo>
                    <a:pt x="2533" y="4799"/>
                  </a:lnTo>
                  <a:lnTo>
                    <a:pt x="2460" y="4653"/>
                  </a:lnTo>
                  <a:lnTo>
                    <a:pt x="2387" y="4507"/>
                  </a:lnTo>
                  <a:lnTo>
                    <a:pt x="2363" y="4336"/>
                  </a:lnTo>
                  <a:lnTo>
                    <a:pt x="2314" y="4190"/>
                  </a:lnTo>
                  <a:lnTo>
                    <a:pt x="2314" y="4020"/>
                  </a:lnTo>
                  <a:lnTo>
                    <a:pt x="2314" y="3873"/>
                  </a:lnTo>
                  <a:lnTo>
                    <a:pt x="2339" y="3703"/>
                  </a:lnTo>
                  <a:lnTo>
                    <a:pt x="2363" y="3532"/>
                  </a:lnTo>
                  <a:lnTo>
                    <a:pt x="2412" y="3386"/>
                  </a:lnTo>
                  <a:lnTo>
                    <a:pt x="2485" y="3216"/>
                  </a:lnTo>
                  <a:lnTo>
                    <a:pt x="2485" y="3216"/>
                  </a:lnTo>
                  <a:lnTo>
                    <a:pt x="2582" y="3070"/>
                  </a:lnTo>
                  <a:lnTo>
                    <a:pt x="2680" y="2948"/>
                  </a:lnTo>
                  <a:lnTo>
                    <a:pt x="2777" y="2802"/>
                  </a:lnTo>
                  <a:lnTo>
                    <a:pt x="2899" y="2704"/>
                  </a:lnTo>
                  <a:lnTo>
                    <a:pt x="3020" y="2607"/>
                  </a:lnTo>
                  <a:lnTo>
                    <a:pt x="3167" y="2509"/>
                  </a:lnTo>
                  <a:lnTo>
                    <a:pt x="3313" y="2436"/>
                  </a:lnTo>
                  <a:lnTo>
                    <a:pt x="3459" y="2388"/>
                  </a:lnTo>
                  <a:lnTo>
                    <a:pt x="3605" y="2339"/>
                  </a:lnTo>
                  <a:lnTo>
                    <a:pt x="3775" y="2315"/>
                  </a:lnTo>
                  <a:lnTo>
                    <a:pt x="3922" y="2290"/>
                  </a:lnTo>
                  <a:lnTo>
                    <a:pt x="4092" y="2315"/>
                  </a:lnTo>
                  <a:lnTo>
                    <a:pt x="4263" y="2315"/>
                  </a:lnTo>
                  <a:lnTo>
                    <a:pt x="4409" y="2363"/>
                  </a:lnTo>
                  <a:lnTo>
                    <a:pt x="4579" y="2412"/>
                  </a:lnTo>
                  <a:lnTo>
                    <a:pt x="4725" y="2485"/>
                  </a:lnTo>
                  <a:lnTo>
                    <a:pt x="4725" y="2485"/>
                  </a:lnTo>
                  <a:lnTo>
                    <a:pt x="4871" y="2558"/>
                  </a:lnTo>
                  <a:lnTo>
                    <a:pt x="5018" y="2656"/>
                  </a:lnTo>
                  <a:lnTo>
                    <a:pt x="5139" y="2777"/>
                  </a:lnTo>
                  <a:lnTo>
                    <a:pt x="5261" y="2875"/>
                  </a:lnTo>
                  <a:lnTo>
                    <a:pt x="5359" y="3021"/>
                  </a:lnTo>
                  <a:lnTo>
                    <a:pt x="5432" y="3143"/>
                  </a:lnTo>
                  <a:lnTo>
                    <a:pt x="5505" y="3289"/>
                  </a:lnTo>
                  <a:lnTo>
                    <a:pt x="5578" y="3435"/>
                  </a:lnTo>
                  <a:lnTo>
                    <a:pt x="5602" y="3605"/>
                  </a:lnTo>
                  <a:lnTo>
                    <a:pt x="5626" y="3752"/>
                  </a:lnTo>
                  <a:lnTo>
                    <a:pt x="5651" y="3922"/>
                  </a:lnTo>
                  <a:lnTo>
                    <a:pt x="5651" y="4068"/>
                  </a:lnTo>
                  <a:lnTo>
                    <a:pt x="5626" y="4239"/>
                  </a:lnTo>
                  <a:lnTo>
                    <a:pt x="5602" y="4409"/>
                  </a:lnTo>
                  <a:lnTo>
                    <a:pt x="5553" y="4555"/>
                  </a:lnTo>
                  <a:lnTo>
                    <a:pt x="5480" y="4726"/>
                  </a:lnTo>
                  <a:lnTo>
                    <a:pt x="5480" y="4726"/>
                  </a:lnTo>
                  <a:close/>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11" name="Google Shape;711;p31"/>
          <p:cNvSpPr txBox="1"/>
          <p:nvPr/>
        </p:nvSpPr>
        <p:spPr>
          <a:xfrm>
            <a:off x="1004552" y="500456"/>
            <a:ext cx="475272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chemeClr val="lt1"/>
                </a:solidFill>
                <a:latin typeface="Arial"/>
                <a:ea typeface="Arial"/>
                <a:cs typeface="Arial"/>
                <a:sym typeface="Arial"/>
              </a:rPr>
              <a:t>HƯỚNG DẪN VỀ NHÀ</a:t>
            </a:r>
            <a:endParaRPr b="1" i="0" sz="2800" u="none" cap="none" strike="noStrike">
              <a:solidFill>
                <a:schemeClr val="lt1"/>
              </a:solidFill>
              <a:latin typeface="Arial"/>
              <a:ea typeface="Arial"/>
              <a:cs typeface="Arial"/>
              <a:sym typeface="Arial"/>
            </a:endParaRPr>
          </a:p>
        </p:txBody>
      </p:sp>
      <p:sp>
        <p:nvSpPr>
          <p:cNvPr id="712" name="Google Shape;712;p31"/>
          <p:cNvSpPr txBox="1"/>
          <p:nvPr/>
        </p:nvSpPr>
        <p:spPr>
          <a:xfrm>
            <a:off x="121186" y="1994731"/>
            <a:ext cx="8879595" cy="179049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30000"/>
              </a:lnSpc>
              <a:spcBef>
                <a:spcPts val="0"/>
              </a:spcBef>
              <a:spcAft>
                <a:spcPts val="0"/>
              </a:spcAft>
              <a:buClr>
                <a:srgbClr val="000000"/>
              </a:buClr>
              <a:buSzPts val="2400"/>
              <a:buFont typeface="Noto Sans Symbols"/>
              <a:buChar char="⮚"/>
            </a:pPr>
            <a:r>
              <a:rPr b="0" i="0" lang="en-US" sz="2400" u="none" cap="none" strike="noStrike">
                <a:solidFill>
                  <a:srgbClr val="000000"/>
                </a:solidFill>
                <a:latin typeface="Arial"/>
                <a:ea typeface="Arial"/>
                <a:cs typeface="Arial"/>
                <a:sym typeface="Arial"/>
              </a:rPr>
              <a:t> Ghi nhớ kiến thức trong bài. </a:t>
            </a:r>
            <a:endParaRPr b="0" i="0" sz="2400" u="none" cap="none" strike="noStrike">
              <a:solidFill>
                <a:srgbClr val="000000"/>
              </a:solidFill>
              <a:latin typeface="Arial"/>
              <a:ea typeface="Arial"/>
              <a:cs typeface="Arial"/>
              <a:sym typeface="Arial"/>
            </a:endParaRPr>
          </a:p>
          <a:p>
            <a:pPr indent="-285750" lvl="0" marL="285750" marR="0" rtl="0" algn="l">
              <a:lnSpc>
                <a:spcPct val="130000"/>
              </a:lnSpc>
              <a:spcBef>
                <a:spcPts val="1200"/>
              </a:spcBef>
              <a:spcAft>
                <a:spcPts val="0"/>
              </a:spcAft>
              <a:buClr>
                <a:srgbClr val="000000"/>
              </a:buClr>
              <a:buSzPts val="2400"/>
              <a:buFont typeface="Noto Sans Symbols"/>
              <a:buChar char="⮚"/>
            </a:pPr>
            <a:r>
              <a:rPr b="0" i="0" lang="en-US" sz="2400" u="none" cap="none" strike="noStrike">
                <a:solidFill>
                  <a:srgbClr val="000000"/>
                </a:solidFill>
                <a:latin typeface="Arial"/>
                <a:ea typeface="Arial"/>
                <a:cs typeface="Arial"/>
                <a:sym typeface="Arial"/>
              </a:rPr>
              <a:t> Hoàn thành các bài tập còn lại SGK và làm thêm SBT</a:t>
            </a:r>
            <a:endParaRPr b="0" i="0" sz="2400" u="none" cap="none" strike="noStrike">
              <a:solidFill>
                <a:srgbClr val="000000"/>
              </a:solidFill>
              <a:latin typeface="Arial"/>
              <a:ea typeface="Arial"/>
              <a:cs typeface="Arial"/>
              <a:sym typeface="Arial"/>
            </a:endParaRPr>
          </a:p>
          <a:p>
            <a:pPr indent="-285750" lvl="0" marL="285750" marR="0" rtl="0" algn="l">
              <a:lnSpc>
                <a:spcPct val="130000"/>
              </a:lnSpc>
              <a:spcBef>
                <a:spcPts val="1200"/>
              </a:spcBef>
              <a:spcAft>
                <a:spcPts val="0"/>
              </a:spcAft>
              <a:buClr>
                <a:srgbClr val="000000"/>
              </a:buClr>
              <a:buSzPts val="2400"/>
              <a:buFont typeface="Noto Sans Symbols"/>
              <a:buChar char="⮚"/>
            </a:pPr>
            <a:r>
              <a:rPr b="0" i="0" lang="en-US" sz="2400" u="none" cap="none" strike="noStrike">
                <a:solidFill>
                  <a:srgbClr val="000000"/>
                </a:solidFill>
                <a:latin typeface="Arial"/>
                <a:ea typeface="Arial"/>
                <a:cs typeface="Arial"/>
                <a:sym typeface="Arial"/>
              </a:rPr>
              <a:t> Xem trước bài mới “</a:t>
            </a:r>
            <a:r>
              <a:rPr b="1" i="0" lang="en-US" sz="2400" u="none" cap="none" strike="noStrike">
                <a:solidFill>
                  <a:srgbClr val="000000"/>
                </a:solidFill>
                <a:latin typeface="Arial"/>
                <a:ea typeface="Arial"/>
                <a:cs typeface="Arial"/>
                <a:sym typeface="Arial"/>
              </a:rPr>
              <a:t>Phép cộng, phép trừ các số tự nhiên</a:t>
            </a:r>
            <a:r>
              <a:rPr b="0" i="0" lang="en-US" sz="2400" u="none" cap="none" strike="noStrike">
                <a:solidFill>
                  <a:srgbClr val="000000"/>
                </a:solidFill>
                <a:latin typeface="Arial"/>
                <a:ea typeface="Arial"/>
                <a:cs typeface="Arial"/>
                <a:sym typeface="Arial"/>
              </a:rPr>
              <a:t>”.</a:t>
            </a:r>
            <a:endParaRPr b="0" i="0" sz="2400" u="none" cap="none" strike="noStrike">
              <a:solidFill>
                <a:srgbClr val="000000"/>
              </a:solidFill>
              <a:latin typeface="Arial"/>
              <a:ea typeface="Arial"/>
              <a:cs typeface="Arial"/>
              <a:sym typeface="Arial"/>
            </a:endParaRPr>
          </a:p>
        </p:txBody>
      </p:sp>
      <p:pic>
        <p:nvPicPr>
          <p:cNvPr id="713" name="Google Shape;713;p31"/>
          <p:cNvPicPr preferRelativeResize="0"/>
          <p:nvPr/>
        </p:nvPicPr>
        <p:blipFill rotWithShape="1">
          <a:blip r:embed="rId3">
            <a:alphaModFix/>
          </a:blip>
          <a:srcRect b="5482" l="3625" r="0" t="-1"/>
          <a:stretch/>
        </p:blipFill>
        <p:spPr>
          <a:xfrm>
            <a:off x="7266584" y="136232"/>
            <a:ext cx="1838816" cy="17748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2"/>
                                        </p:tgtEl>
                                        <p:attrNameLst>
                                          <p:attrName>style.visibility</p:attrName>
                                        </p:attrNameLst>
                                      </p:cBhvr>
                                      <p:to>
                                        <p:strVal val="visible"/>
                                      </p:to>
                                    </p:set>
                                    <p:animEffect filter="fade" transition="in">
                                      <p:cBhvr>
                                        <p:cTn dur="1000"/>
                                        <p:tgtEl>
                                          <p:spTgt spid="7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sp>
        <p:nvSpPr>
          <p:cNvPr id="718" name="Google Shape;718;p32"/>
          <p:cNvSpPr txBox="1"/>
          <p:nvPr>
            <p:ph idx="12" type="sldNum"/>
          </p:nvPr>
        </p:nvSpPr>
        <p:spPr>
          <a:xfrm>
            <a:off x="8404375" y="4693376"/>
            <a:ext cx="548700" cy="300300"/>
          </a:xfrm>
          <a:prstGeom prst="rect">
            <a:avLst/>
          </a:prstGeom>
          <a:noFill/>
          <a:ln>
            <a:noFill/>
          </a:ln>
        </p:spPr>
        <p:txBody>
          <a:bodyPr anchorCtr="0" anchor="ctr" bIns="0" lIns="0" spcFirstLastPara="1" rIns="0" wrap="square" tIns="0">
            <a:noAutofit/>
          </a:bodyPr>
          <a:lstStyle/>
          <a:p>
            <a:pPr indent="0" lvl="0" marL="0" marR="0" rtl="0" algn="r">
              <a:lnSpc>
                <a:spcPct val="100000"/>
              </a:lnSpc>
              <a:spcBef>
                <a:spcPts val="0"/>
              </a:spcBef>
              <a:spcAft>
                <a:spcPts val="0"/>
              </a:spcAft>
              <a:buClr>
                <a:srgbClr val="000000"/>
              </a:buClr>
              <a:buSzPts val="1500"/>
              <a:buFont typeface="Arial"/>
              <a:buNone/>
            </a:pPr>
            <a:fld id="{00000000-1234-1234-1234-123412341234}" type="slidenum">
              <a:rPr b="1" i="0" lang="en-US" sz="1500" u="none" cap="none" strike="noStrike">
                <a:solidFill>
                  <a:srgbClr val="7F8B91"/>
                </a:solidFill>
                <a:latin typeface="Amatic SC"/>
                <a:ea typeface="Amatic SC"/>
                <a:cs typeface="Amatic SC"/>
                <a:sym typeface="Amatic SC"/>
              </a:rPr>
              <a:t>‹#›</a:t>
            </a:fld>
            <a:endParaRPr b="1" i="0" sz="1500" u="none" cap="none" strike="noStrike">
              <a:solidFill>
                <a:srgbClr val="7F8B91"/>
              </a:solidFill>
              <a:latin typeface="Amatic SC"/>
              <a:ea typeface="Amatic SC"/>
              <a:cs typeface="Amatic SC"/>
              <a:sym typeface="Amatic SC"/>
            </a:endParaRPr>
          </a:p>
        </p:txBody>
      </p:sp>
      <p:sp>
        <p:nvSpPr>
          <p:cNvPr id="719" name="Google Shape;719;p32"/>
          <p:cNvSpPr/>
          <p:nvPr/>
        </p:nvSpPr>
        <p:spPr>
          <a:xfrm>
            <a:off x="1109639" y="3212191"/>
            <a:ext cx="6520871"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1" i="0" lang="en-US" sz="4800" u="none" cap="none" strike="noStrike">
                <a:solidFill>
                  <a:srgbClr val="C00000"/>
                </a:solidFill>
                <a:latin typeface="Arial"/>
                <a:ea typeface="Arial"/>
                <a:cs typeface="Arial"/>
                <a:sym typeface="Arial"/>
              </a:rPr>
              <a:t>THANK YOU!</a:t>
            </a:r>
            <a:endParaRPr b="1" i="0" sz="4800" u="none" cap="none" strike="noStrike">
              <a:solidFill>
                <a:srgbClr val="C00000"/>
              </a:solidFill>
              <a:latin typeface="Arial"/>
              <a:ea typeface="Arial"/>
              <a:cs typeface="Arial"/>
              <a:sym typeface="Arial"/>
            </a:endParaRPr>
          </a:p>
        </p:txBody>
      </p:sp>
      <p:pic>
        <p:nvPicPr>
          <p:cNvPr id="720" name="Google Shape;720;p32"/>
          <p:cNvPicPr preferRelativeResize="0"/>
          <p:nvPr/>
        </p:nvPicPr>
        <p:blipFill rotWithShape="1">
          <a:blip r:embed="rId3">
            <a:alphaModFix/>
          </a:blip>
          <a:srcRect b="0" l="0" r="0" t="0"/>
          <a:stretch/>
        </p:blipFill>
        <p:spPr>
          <a:xfrm>
            <a:off x="3503395" y="816332"/>
            <a:ext cx="2140662" cy="207519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19"/>
                                        </p:tgtEl>
                                        <p:attrNameLst>
                                          <p:attrName>style.visibility</p:attrName>
                                        </p:attrNameLst>
                                      </p:cBhvr>
                                      <p:to>
                                        <p:strVal val="visible"/>
                                      </p:to>
                                    </p:set>
                                    <p:animEffect filter="fade" transition="in">
                                      <p:cBhvr>
                                        <p:cTn dur="500"/>
                                        <p:tgtEl>
                                          <p:spTgt spid="7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
          <p:cNvSpPr txBox="1"/>
          <p:nvPr>
            <p:ph idx="12" type="sldNum"/>
          </p:nvPr>
        </p:nvSpPr>
        <p:spPr>
          <a:xfrm>
            <a:off x="7618000" y="4636500"/>
            <a:ext cx="1487400" cy="315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grpSp>
        <p:nvGrpSpPr>
          <p:cNvPr id="330" name="Google Shape;330;p4"/>
          <p:cNvGrpSpPr/>
          <p:nvPr/>
        </p:nvGrpSpPr>
        <p:grpSpPr>
          <a:xfrm>
            <a:off x="293683" y="574116"/>
            <a:ext cx="309041" cy="403123"/>
            <a:chOff x="590250" y="244200"/>
            <a:chExt cx="407975" cy="532175"/>
          </a:xfrm>
        </p:grpSpPr>
        <p:sp>
          <p:nvSpPr>
            <p:cNvPr id="331" name="Google Shape;331;p4"/>
            <p:cNvSpPr/>
            <p:nvPr/>
          </p:nvSpPr>
          <p:spPr>
            <a:xfrm>
              <a:off x="623125" y="313625"/>
              <a:ext cx="375100" cy="462750"/>
            </a:xfrm>
            <a:custGeom>
              <a:rect b="b" l="l" r="r" t="t"/>
              <a:pathLst>
                <a:path extrusionOk="0" fill="none" h="18510" w="15004">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4"/>
            <p:cNvSpPr/>
            <p:nvPr/>
          </p:nvSpPr>
          <p:spPr>
            <a:xfrm>
              <a:off x="590250" y="269775"/>
              <a:ext cx="377525" cy="462775"/>
            </a:xfrm>
            <a:custGeom>
              <a:rect b="b" l="l" r="r" t="t"/>
              <a:pathLst>
                <a:path extrusionOk="0" fill="none" h="18511" w="15101">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4"/>
            <p:cNvSpPr/>
            <p:nvPr/>
          </p:nvSpPr>
          <p:spPr>
            <a:xfrm>
              <a:off x="796650" y="274025"/>
              <a:ext cx="45100" cy="45100"/>
            </a:xfrm>
            <a:custGeom>
              <a:rect b="b" l="l" r="r" t="t"/>
              <a:pathLst>
                <a:path extrusionOk="0" fill="none" h="1804" w="1804">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4"/>
            <p:cNvSpPr/>
            <p:nvPr/>
          </p:nvSpPr>
          <p:spPr>
            <a:xfrm>
              <a:off x="713850" y="274025"/>
              <a:ext cx="45075" cy="45100"/>
            </a:xfrm>
            <a:custGeom>
              <a:rect b="b" l="l" r="r" t="t"/>
              <a:pathLst>
                <a:path extrusionOk="0" fill="none" h="1804" w="1803">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4"/>
            <p:cNvSpPr/>
            <p:nvPr/>
          </p:nvSpPr>
          <p:spPr>
            <a:xfrm>
              <a:off x="631050" y="274025"/>
              <a:ext cx="45075" cy="45100"/>
            </a:xfrm>
            <a:custGeom>
              <a:rect b="b" l="l" r="r" t="t"/>
              <a:pathLst>
                <a:path extrusionOk="0" fill="none" h="1804" w="1803">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4"/>
            <p:cNvSpPr/>
            <p:nvPr/>
          </p:nvSpPr>
          <p:spPr>
            <a:xfrm>
              <a:off x="649925" y="590050"/>
              <a:ext cx="133975" cy="25"/>
            </a:xfrm>
            <a:custGeom>
              <a:rect b="b" l="l" r="r" t="t"/>
              <a:pathLst>
                <a:path extrusionOk="0" fill="none" h="1" w="5359">
                  <a:moveTo>
                    <a:pt x="5358" y="0"/>
                  </a:moveTo>
                  <a:lnTo>
                    <a:pt x="0" y="0"/>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4"/>
            <p:cNvSpPr/>
            <p:nvPr/>
          </p:nvSpPr>
          <p:spPr>
            <a:xfrm>
              <a:off x="649925" y="534625"/>
              <a:ext cx="255750" cy="25"/>
            </a:xfrm>
            <a:custGeom>
              <a:rect b="b" l="l" r="r" t="t"/>
              <a:pathLst>
                <a:path extrusionOk="0" fill="none" h="1" w="10230">
                  <a:moveTo>
                    <a:pt x="10229" y="1"/>
                  </a:moveTo>
                  <a:lnTo>
                    <a:pt x="0" y="1"/>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4"/>
            <p:cNvSpPr/>
            <p:nvPr/>
          </p:nvSpPr>
          <p:spPr>
            <a:xfrm>
              <a:off x="649925" y="479825"/>
              <a:ext cx="255750" cy="25"/>
            </a:xfrm>
            <a:custGeom>
              <a:rect b="b" l="l" r="r" t="t"/>
              <a:pathLst>
                <a:path extrusionOk="0" fill="none" h="1" w="10230">
                  <a:moveTo>
                    <a:pt x="10229" y="1"/>
                  </a:moveTo>
                  <a:lnTo>
                    <a:pt x="0" y="1"/>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4"/>
            <p:cNvSpPr/>
            <p:nvPr/>
          </p:nvSpPr>
          <p:spPr>
            <a:xfrm>
              <a:off x="649925" y="424425"/>
              <a:ext cx="255750" cy="25"/>
            </a:xfrm>
            <a:custGeom>
              <a:rect b="b" l="l" r="r" t="t"/>
              <a:pathLst>
                <a:path extrusionOk="0" fill="none" h="1" w="10230">
                  <a:moveTo>
                    <a:pt x="10229" y="1"/>
                  </a:moveTo>
                  <a:lnTo>
                    <a:pt x="0" y="1"/>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4"/>
            <p:cNvSpPr/>
            <p:nvPr/>
          </p:nvSpPr>
          <p:spPr>
            <a:xfrm>
              <a:off x="879475" y="274025"/>
              <a:ext cx="45075" cy="45100"/>
            </a:xfrm>
            <a:custGeom>
              <a:rect b="b" l="l" r="r" t="t"/>
              <a:pathLst>
                <a:path extrusionOk="0" fill="none" h="1804" w="1803">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4"/>
            <p:cNvSpPr/>
            <p:nvPr/>
          </p:nvSpPr>
          <p:spPr>
            <a:xfrm>
              <a:off x="654800" y="244200"/>
              <a:ext cx="25" cy="51175"/>
            </a:xfrm>
            <a:custGeom>
              <a:rect b="b" l="l" r="r" t="t"/>
              <a:pathLst>
                <a:path extrusionOk="0" fill="none" h="2047" w="1">
                  <a:moveTo>
                    <a:pt x="0" y="1"/>
                  </a:moveTo>
                  <a:lnTo>
                    <a:pt x="0" y="2046"/>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4"/>
            <p:cNvSpPr/>
            <p:nvPr/>
          </p:nvSpPr>
          <p:spPr>
            <a:xfrm>
              <a:off x="737600" y="244200"/>
              <a:ext cx="25" cy="51175"/>
            </a:xfrm>
            <a:custGeom>
              <a:rect b="b" l="l" r="r" t="t"/>
              <a:pathLst>
                <a:path extrusionOk="0" fill="none" h="2047" w="1">
                  <a:moveTo>
                    <a:pt x="1" y="1"/>
                  </a:moveTo>
                  <a:lnTo>
                    <a:pt x="1" y="2046"/>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4"/>
            <p:cNvSpPr/>
            <p:nvPr/>
          </p:nvSpPr>
          <p:spPr>
            <a:xfrm>
              <a:off x="820400" y="244200"/>
              <a:ext cx="25" cy="51175"/>
            </a:xfrm>
            <a:custGeom>
              <a:rect b="b" l="l" r="r" t="t"/>
              <a:pathLst>
                <a:path extrusionOk="0" fill="none" h="2047" w="1">
                  <a:moveTo>
                    <a:pt x="1" y="1"/>
                  </a:moveTo>
                  <a:lnTo>
                    <a:pt x="1" y="2046"/>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4"/>
            <p:cNvSpPr/>
            <p:nvPr/>
          </p:nvSpPr>
          <p:spPr>
            <a:xfrm>
              <a:off x="903225" y="244200"/>
              <a:ext cx="25" cy="51175"/>
            </a:xfrm>
            <a:custGeom>
              <a:rect b="b" l="l" r="r" t="t"/>
              <a:pathLst>
                <a:path extrusionOk="0" fill="none" h="2047" w="1">
                  <a:moveTo>
                    <a:pt x="0" y="1"/>
                  </a:moveTo>
                  <a:lnTo>
                    <a:pt x="0" y="2046"/>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5" name="Google Shape;345;p4"/>
          <p:cNvSpPr txBox="1"/>
          <p:nvPr/>
        </p:nvSpPr>
        <p:spPr>
          <a:xfrm>
            <a:off x="901521" y="450343"/>
            <a:ext cx="5447763" cy="584775"/>
          </a:xfrm>
          <a:prstGeom prst="rect">
            <a:avLst/>
          </a:prstGeom>
          <a:blipFill rotWithShape="1">
            <a:blip r:embed="rId3">
              <a:alphaModFix/>
            </a:blip>
            <a:stretch>
              <a:fillRect b="-33331" l="-2907" r="0" t="-13541"/>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grpSp>
        <p:nvGrpSpPr>
          <p:cNvPr id="346" name="Google Shape;346;p4"/>
          <p:cNvGrpSpPr/>
          <p:nvPr/>
        </p:nvGrpSpPr>
        <p:grpSpPr>
          <a:xfrm>
            <a:off x="579658" y="1470313"/>
            <a:ext cx="8079136" cy="3323987"/>
            <a:chOff x="432476" y="1527606"/>
            <a:chExt cx="8199735" cy="3489652"/>
          </a:xfrm>
        </p:grpSpPr>
        <p:sp>
          <p:nvSpPr>
            <p:cNvPr id="347" name="Google Shape;347;p4"/>
            <p:cNvSpPr txBox="1"/>
            <p:nvPr/>
          </p:nvSpPr>
          <p:spPr>
            <a:xfrm>
              <a:off x="455404" y="1527606"/>
              <a:ext cx="8176807" cy="3489652"/>
            </a:xfrm>
            <a:prstGeom prst="rect">
              <a:avLst/>
            </a:prstGeom>
            <a:blipFill rotWithShape="1">
              <a:blip r:embed="rId4">
                <a:alphaModFix/>
              </a:blip>
              <a:stretch>
                <a:fillRect b="-1834" l="-1589" r="-1966"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pic>
          <p:nvPicPr>
            <p:cNvPr id="348" name="Google Shape;348;p4"/>
            <p:cNvPicPr preferRelativeResize="0"/>
            <p:nvPr/>
          </p:nvPicPr>
          <p:blipFill rotWithShape="1">
            <a:blip r:embed="rId5">
              <a:alphaModFix/>
            </a:blip>
            <a:srcRect b="0" l="0" r="0" t="0"/>
            <a:stretch/>
          </p:blipFill>
          <p:spPr>
            <a:xfrm>
              <a:off x="432476" y="1560804"/>
              <a:ext cx="426878" cy="404411"/>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5"/>
          <p:cNvSpPr txBox="1"/>
          <p:nvPr>
            <p:ph idx="12" type="sldNum"/>
          </p:nvPr>
        </p:nvSpPr>
        <p:spPr>
          <a:xfrm>
            <a:off x="7618000" y="4636500"/>
            <a:ext cx="1487400" cy="315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54" name="Google Shape;354;p5"/>
          <p:cNvSpPr txBox="1"/>
          <p:nvPr/>
        </p:nvSpPr>
        <p:spPr>
          <a:xfrm>
            <a:off x="236142" y="1745750"/>
            <a:ext cx="8857766" cy="646331"/>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1" lang="en-US" sz="2400" u="sng" cap="none" strike="noStrike">
                <a:solidFill>
                  <a:srgbClr val="002060"/>
                </a:solidFill>
                <a:latin typeface="Arial"/>
                <a:ea typeface="Arial"/>
                <a:cs typeface="Arial"/>
                <a:sym typeface="Arial"/>
              </a:rPr>
              <a:t>Ví dụ 1:</a:t>
            </a:r>
            <a:r>
              <a:rPr b="1" i="1" lang="en-US" sz="2400" u="none" cap="none" strike="noStrike">
                <a:solidFill>
                  <a:srgbClr val="002060"/>
                </a:solidFill>
                <a:latin typeface="Arial"/>
                <a:ea typeface="Arial"/>
                <a:cs typeface="Arial"/>
                <a:sym typeface="Arial"/>
              </a:rPr>
              <a:t>  </a:t>
            </a:r>
            <a:r>
              <a:rPr b="0" i="0" lang="en-US" sz="2400" u="none" cap="none" strike="noStrike">
                <a:solidFill>
                  <a:srgbClr val="002060"/>
                </a:solidFill>
                <a:latin typeface="Arial"/>
                <a:ea typeface="Arial"/>
                <a:cs typeface="Arial"/>
                <a:sym typeface="Arial"/>
              </a:rPr>
              <a:t>Trường hợp nào sau đây chỉ tập hợp các số tự nhiên?</a:t>
            </a:r>
            <a:endParaRPr b="1" i="1" sz="2400" u="sng" cap="none" strike="noStrike">
              <a:solidFill>
                <a:srgbClr val="002060"/>
              </a:solidFill>
              <a:latin typeface="Arial"/>
              <a:ea typeface="Arial"/>
              <a:cs typeface="Arial"/>
              <a:sym typeface="Arial"/>
            </a:endParaRPr>
          </a:p>
        </p:txBody>
      </p:sp>
      <p:sp>
        <p:nvSpPr>
          <p:cNvPr id="355" name="Google Shape;355;p5"/>
          <p:cNvSpPr txBox="1"/>
          <p:nvPr/>
        </p:nvSpPr>
        <p:spPr>
          <a:xfrm>
            <a:off x="605306" y="2755087"/>
            <a:ext cx="283335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Arial"/>
                <a:ea typeface="Arial"/>
                <a:cs typeface="Arial"/>
                <a:sym typeface="Arial"/>
              </a:rPr>
              <a:t>A. {1; 2; 3; 4;…}.</a:t>
            </a:r>
            <a:endParaRPr b="1" i="0" sz="2400" u="none" cap="none" strike="noStrike">
              <a:solidFill>
                <a:srgbClr val="000000"/>
              </a:solidFill>
              <a:latin typeface="Arial"/>
              <a:ea typeface="Arial"/>
              <a:cs typeface="Arial"/>
              <a:sym typeface="Arial"/>
            </a:endParaRPr>
          </a:p>
        </p:txBody>
      </p:sp>
      <p:sp>
        <p:nvSpPr>
          <p:cNvPr id="356" name="Google Shape;356;p5"/>
          <p:cNvSpPr txBox="1"/>
          <p:nvPr/>
        </p:nvSpPr>
        <p:spPr>
          <a:xfrm>
            <a:off x="528793" y="3579758"/>
            <a:ext cx="314244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Arial"/>
                <a:ea typeface="Arial"/>
                <a:cs typeface="Arial"/>
                <a:sym typeface="Arial"/>
              </a:rPr>
              <a:t>C. {0; 1; 2; 3; 4}.</a:t>
            </a:r>
            <a:endParaRPr b="1" i="0" sz="2400" u="none" cap="none" strike="noStrike">
              <a:solidFill>
                <a:srgbClr val="000000"/>
              </a:solidFill>
              <a:latin typeface="Arial"/>
              <a:ea typeface="Arial"/>
              <a:cs typeface="Arial"/>
              <a:sym typeface="Arial"/>
            </a:endParaRPr>
          </a:p>
        </p:txBody>
      </p:sp>
      <p:sp>
        <p:nvSpPr>
          <p:cNvPr id="357" name="Google Shape;357;p5"/>
          <p:cNvSpPr txBox="1"/>
          <p:nvPr/>
        </p:nvSpPr>
        <p:spPr>
          <a:xfrm>
            <a:off x="4205438" y="2721998"/>
            <a:ext cx="341256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Arial"/>
                <a:ea typeface="Arial"/>
                <a:cs typeface="Arial"/>
                <a:sym typeface="Arial"/>
              </a:rPr>
              <a:t>B. {0; 1; 2; 3; 4;…}.</a:t>
            </a:r>
            <a:endParaRPr b="1" i="0" sz="2400" u="none" cap="none" strike="noStrike">
              <a:solidFill>
                <a:srgbClr val="000000"/>
              </a:solidFill>
              <a:latin typeface="Arial"/>
              <a:ea typeface="Arial"/>
              <a:cs typeface="Arial"/>
              <a:sym typeface="Arial"/>
            </a:endParaRPr>
          </a:p>
        </p:txBody>
      </p:sp>
      <p:sp>
        <p:nvSpPr>
          <p:cNvPr id="358" name="Google Shape;358;p5"/>
          <p:cNvSpPr txBox="1"/>
          <p:nvPr/>
        </p:nvSpPr>
        <p:spPr>
          <a:xfrm>
            <a:off x="4192256" y="3451530"/>
            <a:ext cx="4806932" cy="646331"/>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i="0" lang="en-US" sz="2400" u="none" cap="none" strike="noStrike">
                <a:solidFill>
                  <a:srgbClr val="000000"/>
                </a:solidFill>
                <a:latin typeface="Arial"/>
                <a:ea typeface="Arial"/>
                <a:cs typeface="Arial"/>
                <a:sym typeface="Arial"/>
              </a:rPr>
              <a:t>D. {1; 2; 3; 4; 5; 6; 7; 8; 9; 10}.</a:t>
            </a:r>
            <a:endParaRPr b="1" i="0" sz="2400" u="none" cap="none" strike="noStrike">
              <a:solidFill>
                <a:srgbClr val="000000"/>
              </a:solidFill>
              <a:latin typeface="Arial"/>
              <a:ea typeface="Arial"/>
              <a:cs typeface="Arial"/>
              <a:sym typeface="Arial"/>
            </a:endParaRPr>
          </a:p>
        </p:txBody>
      </p:sp>
      <p:grpSp>
        <p:nvGrpSpPr>
          <p:cNvPr id="359" name="Google Shape;359;p5"/>
          <p:cNvGrpSpPr/>
          <p:nvPr/>
        </p:nvGrpSpPr>
        <p:grpSpPr>
          <a:xfrm>
            <a:off x="8046752" y="59808"/>
            <a:ext cx="761508" cy="769757"/>
            <a:chOff x="6643075" y="3664250"/>
            <a:chExt cx="407950" cy="407975"/>
          </a:xfrm>
        </p:grpSpPr>
        <p:sp>
          <p:nvSpPr>
            <p:cNvPr id="360" name="Google Shape;360;p5"/>
            <p:cNvSpPr/>
            <p:nvPr/>
          </p:nvSpPr>
          <p:spPr>
            <a:xfrm>
              <a:off x="6794075" y="3815250"/>
              <a:ext cx="211300" cy="211300"/>
            </a:xfrm>
            <a:custGeom>
              <a:rect b="b" l="l" r="r" t="t"/>
              <a:pathLst>
                <a:path extrusionOk="0" fill="none" h="8452" w="8452">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cap="rnd" cmpd="sng" w="19050">
              <a:solidFill>
                <a:srgbClr val="0070C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5"/>
            <p:cNvSpPr/>
            <p:nvPr/>
          </p:nvSpPr>
          <p:spPr>
            <a:xfrm>
              <a:off x="6643075" y="3664250"/>
              <a:ext cx="407950" cy="407975"/>
            </a:xfrm>
            <a:custGeom>
              <a:rect b="b" l="l" r="r" t="t"/>
              <a:pathLst>
                <a:path extrusionOk="0" fill="none" h="16319" w="16318">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cap="rnd" cmpd="sng" w="19050">
              <a:solidFill>
                <a:srgbClr val="0070C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2" name="Google Shape;362;p5"/>
          <p:cNvGrpSpPr/>
          <p:nvPr/>
        </p:nvGrpSpPr>
        <p:grpSpPr>
          <a:xfrm rot="-587363">
            <a:off x="7193404" y="484087"/>
            <a:ext cx="313074" cy="316465"/>
            <a:chOff x="576250" y="4319400"/>
            <a:chExt cx="442075" cy="442050"/>
          </a:xfrm>
        </p:grpSpPr>
        <p:sp>
          <p:nvSpPr>
            <p:cNvPr id="363" name="Google Shape;363;p5"/>
            <p:cNvSpPr/>
            <p:nvPr/>
          </p:nvSpPr>
          <p:spPr>
            <a:xfrm>
              <a:off x="576250" y="4319400"/>
              <a:ext cx="442075" cy="442050"/>
            </a:xfrm>
            <a:custGeom>
              <a:rect b="b" l="l" r="r" t="t"/>
              <a:pathLst>
                <a:path extrusionOk="0" fill="none" h="17682" w="17683">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cap="rnd" cmpd="sng" w="19050">
              <a:solidFill>
                <a:srgbClr val="3F537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5"/>
            <p:cNvSpPr/>
            <p:nvPr/>
          </p:nvSpPr>
          <p:spPr>
            <a:xfrm>
              <a:off x="595725" y="4668875"/>
              <a:ext cx="73100" cy="73100"/>
            </a:xfrm>
            <a:custGeom>
              <a:rect b="b" l="l" r="r" t="t"/>
              <a:pathLst>
                <a:path extrusionOk="0" fill="none" h="2924" w="2924">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cap="rnd" cmpd="sng" w="19050">
              <a:solidFill>
                <a:srgbClr val="3F537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5"/>
            <p:cNvSpPr/>
            <p:nvPr/>
          </p:nvSpPr>
          <p:spPr>
            <a:xfrm>
              <a:off x="652350" y="4711500"/>
              <a:ext cx="46925" cy="46925"/>
            </a:xfrm>
            <a:custGeom>
              <a:rect b="b" l="l" r="r" t="t"/>
              <a:pathLst>
                <a:path extrusionOk="0" fill="none" h="1877" w="1877">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cap="rnd" cmpd="sng" w="19050">
              <a:solidFill>
                <a:srgbClr val="3F537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5"/>
            <p:cNvSpPr/>
            <p:nvPr/>
          </p:nvSpPr>
          <p:spPr>
            <a:xfrm>
              <a:off x="579300" y="4638450"/>
              <a:ext cx="46900" cy="46900"/>
            </a:xfrm>
            <a:custGeom>
              <a:rect b="b" l="l" r="r" t="t"/>
              <a:pathLst>
                <a:path extrusionOk="0" fill="none" h="1876" w="1876">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cap="rnd" cmpd="sng" w="19050">
              <a:solidFill>
                <a:srgbClr val="3F5378"/>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7" name="Google Shape;367;p5"/>
          <p:cNvSpPr/>
          <p:nvPr/>
        </p:nvSpPr>
        <p:spPr>
          <a:xfrm>
            <a:off x="7804936" y="123065"/>
            <a:ext cx="119039" cy="114893"/>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5"/>
          <p:cNvSpPr/>
          <p:nvPr/>
        </p:nvSpPr>
        <p:spPr>
          <a:xfrm rot="2697322">
            <a:off x="8710924" y="834202"/>
            <a:ext cx="180696" cy="174401"/>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5"/>
          <p:cNvSpPr/>
          <p:nvPr/>
        </p:nvSpPr>
        <p:spPr>
          <a:xfrm>
            <a:off x="8926820" y="123065"/>
            <a:ext cx="72368" cy="69882"/>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5"/>
          <p:cNvSpPr/>
          <p:nvPr/>
        </p:nvSpPr>
        <p:spPr>
          <a:xfrm rot="1280149">
            <a:off x="7867095" y="622927"/>
            <a:ext cx="72369" cy="69871"/>
          </a:xfrm>
          <a:custGeom>
            <a:rect b="b" l="l" r="r" t="t"/>
            <a:pathLst>
              <a:path extrusionOk="0" fill="none" h="14419" w="15101">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cap="rnd" cmpd="sng" w="19050">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71" name="Google Shape;371;p5"/>
          <p:cNvPicPr preferRelativeResize="0"/>
          <p:nvPr/>
        </p:nvPicPr>
        <p:blipFill rotWithShape="1">
          <a:blip r:embed="rId3">
            <a:alphaModFix/>
          </a:blip>
          <a:srcRect b="0" l="0" r="0" t="0"/>
          <a:stretch/>
        </p:blipFill>
        <p:spPr>
          <a:xfrm>
            <a:off x="3671238" y="70454"/>
            <a:ext cx="1987574" cy="155011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6"/>
          <p:cNvSpPr txBox="1"/>
          <p:nvPr>
            <p:ph idx="12" type="sldNum"/>
          </p:nvPr>
        </p:nvSpPr>
        <p:spPr>
          <a:xfrm>
            <a:off x="7618000" y="4636500"/>
            <a:ext cx="1487400" cy="315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377" name="Google Shape;377;p6"/>
          <p:cNvSpPr/>
          <p:nvPr/>
        </p:nvSpPr>
        <p:spPr>
          <a:xfrm>
            <a:off x="824247" y="360609"/>
            <a:ext cx="7688688" cy="2601532"/>
          </a:xfrm>
          <a:prstGeom prst="horizontalScroll">
            <a:avLst>
              <a:gd fmla="val 12500" name="adj"/>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378" name="Google Shape;378;p6"/>
          <p:cNvSpPr txBox="1"/>
          <p:nvPr/>
        </p:nvSpPr>
        <p:spPr>
          <a:xfrm>
            <a:off x="1519706" y="3607416"/>
            <a:ext cx="5164429" cy="523220"/>
          </a:xfrm>
          <a:prstGeom prst="rect">
            <a:avLst/>
          </a:prstGeom>
          <a:blipFill rotWithShape="1">
            <a:blip r:embed="rId4">
              <a:alphaModFix/>
            </a:blip>
            <a:stretch>
              <a:fillRect b="-31391" l="-2359" r="0" t="-1279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379" name="Google Shape;379;p6"/>
          <p:cNvSpPr/>
          <p:nvPr/>
        </p:nvSpPr>
        <p:spPr>
          <a:xfrm>
            <a:off x="1519706" y="4374890"/>
            <a:ext cx="5042214" cy="523220"/>
          </a:xfrm>
          <a:prstGeom prst="rect">
            <a:avLst/>
          </a:prstGeom>
          <a:blipFill rotWithShape="1">
            <a:blip r:embed="rId5">
              <a:alphaModFix/>
            </a:blip>
            <a:stretch>
              <a:fillRect b="-32939" l="-2417" r="0" t="-12939"/>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US" sz="1400" u="none" cap="none" strike="noStrike">
                <a:latin typeface="Arial"/>
                <a:ea typeface="Arial"/>
                <a:cs typeface="Arial"/>
                <a:sym typeface="Arial"/>
              </a:rPr>
              <a:t> </a:t>
            </a:r>
            <a:endParaRPr/>
          </a:p>
        </p:txBody>
      </p:sp>
      <p:sp>
        <p:nvSpPr>
          <p:cNvPr id="380" name="Google Shape;380;p6"/>
          <p:cNvSpPr txBox="1"/>
          <p:nvPr/>
        </p:nvSpPr>
        <p:spPr>
          <a:xfrm>
            <a:off x="128788" y="3218797"/>
            <a:ext cx="1867437"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2800" u="sng" cap="none" strike="noStrike">
                <a:solidFill>
                  <a:srgbClr val="000000"/>
                </a:solidFill>
                <a:latin typeface="Arial"/>
                <a:ea typeface="Arial"/>
                <a:cs typeface="Arial"/>
                <a:sym typeface="Arial"/>
              </a:rPr>
              <a:t>Trả lời:</a:t>
            </a:r>
            <a:endParaRPr b="1" i="1" sz="2800" u="sng"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7"/>
          <p:cNvSpPr txBox="1"/>
          <p:nvPr>
            <p:ph idx="12" type="sldNum"/>
          </p:nvPr>
        </p:nvSpPr>
        <p:spPr>
          <a:xfrm>
            <a:off x="7618000" y="4636500"/>
            <a:ext cx="1487400" cy="315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grpSp>
        <p:nvGrpSpPr>
          <p:cNvPr id="386" name="Google Shape;386;p7"/>
          <p:cNvGrpSpPr/>
          <p:nvPr/>
        </p:nvGrpSpPr>
        <p:grpSpPr>
          <a:xfrm>
            <a:off x="293683" y="574116"/>
            <a:ext cx="309041" cy="403123"/>
            <a:chOff x="590250" y="244200"/>
            <a:chExt cx="407975" cy="532175"/>
          </a:xfrm>
        </p:grpSpPr>
        <p:sp>
          <p:nvSpPr>
            <p:cNvPr id="387" name="Google Shape;387;p7"/>
            <p:cNvSpPr/>
            <p:nvPr/>
          </p:nvSpPr>
          <p:spPr>
            <a:xfrm>
              <a:off x="623125" y="313625"/>
              <a:ext cx="375100" cy="462750"/>
            </a:xfrm>
            <a:custGeom>
              <a:rect b="b" l="l" r="r" t="t"/>
              <a:pathLst>
                <a:path extrusionOk="0" fill="none" h="18510" w="15004">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7"/>
            <p:cNvSpPr/>
            <p:nvPr/>
          </p:nvSpPr>
          <p:spPr>
            <a:xfrm>
              <a:off x="590250" y="269775"/>
              <a:ext cx="377525" cy="462775"/>
            </a:xfrm>
            <a:custGeom>
              <a:rect b="b" l="l" r="r" t="t"/>
              <a:pathLst>
                <a:path extrusionOk="0" fill="none" h="18511" w="15101">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7"/>
            <p:cNvSpPr/>
            <p:nvPr/>
          </p:nvSpPr>
          <p:spPr>
            <a:xfrm>
              <a:off x="796650" y="274025"/>
              <a:ext cx="45100" cy="45100"/>
            </a:xfrm>
            <a:custGeom>
              <a:rect b="b" l="l" r="r" t="t"/>
              <a:pathLst>
                <a:path extrusionOk="0" fill="none" h="1804" w="1804">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7"/>
            <p:cNvSpPr/>
            <p:nvPr/>
          </p:nvSpPr>
          <p:spPr>
            <a:xfrm>
              <a:off x="713850" y="274025"/>
              <a:ext cx="45075" cy="45100"/>
            </a:xfrm>
            <a:custGeom>
              <a:rect b="b" l="l" r="r" t="t"/>
              <a:pathLst>
                <a:path extrusionOk="0" fill="none" h="1804" w="1803">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7"/>
            <p:cNvSpPr/>
            <p:nvPr/>
          </p:nvSpPr>
          <p:spPr>
            <a:xfrm>
              <a:off x="631050" y="274025"/>
              <a:ext cx="45075" cy="45100"/>
            </a:xfrm>
            <a:custGeom>
              <a:rect b="b" l="l" r="r" t="t"/>
              <a:pathLst>
                <a:path extrusionOk="0" fill="none" h="1804" w="1803">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7"/>
            <p:cNvSpPr/>
            <p:nvPr/>
          </p:nvSpPr>
          <p:spPr>
            <a:xfrm>
              <a:off x="649925" y="590050"/>
              <a:ext cx="133975" cy="25"/>
            </a:xfrm>
            <a:custGeom>
              <a:rect b="b" l="l" r="r" t="t"/>
              <a:pathLst>
                <a:path extrusionOk="0" fill="none" h="1" w="5359">
                  <a:moveTo>
                    <a:pt x="5358" y="0"/>
                  </a:moveTo>
                  <a:lnTo>
                    <a:pt x="0" y="0"/>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7"/>
            <p:cNvSpPr/>
            <p:nvPr/>
          </p:nvSpPr>
          <p:spPr>
            <a:xfrm>
              <a:off x="649925" y="534625"/>
              <a:ext cx="255750" cy="25"/>
            </a:xfrm>
            <a:custGeom>
              <a:rect b="b" l="l" r="r" t="t"/>
              <a:pathLst>
                <a:path extrusionOk="0" fill="none" h="1" w="10230">
                  <a:moveTo>
                    <a:pt x="10229" y="1"/>
                  </a:moveTo>
                  <a:lnTo>
                    <a:pt x="0" y="1"/>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7"/>
            <p:cNvSpPr/>
            <p:nvPr/>
          </p:nvSpPr>
          <p:spPr>
            <a:xfrm>
              <a:off x="649925" y="479825"/>
              <a:ext cx="255750" cy="25"/>
            </a:xfrm>
            <a:custGeom>
              <a:rect b="b" l="l" r="r" t="t"/>
              <a:pathLst>
                <a:path extrusionOk="0" fill="none" h="1" w="10230">
                  <a:moveTo>
                    <a:pt x="10229" y="1"/>
                  </a:moveTo>
                  <a:lnTo>
                    <a:pt x="0" y="1"/>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7"/>
            <p:cNvSpPr/>
            <p:nvPr/>
          </p:nvSpPr>
          <p:spPr>
            <a:xfrm>
              <a:off x="649925" y="424425"/>
              <a:ext cx="255750" cy="25"/>
            </a:xfrm>
            <a:custGeom>
              <a:rect b="b" l="l" r="r" t="t"/>
              <a:pathLst>
                <a:path extrusionOk="0" fill="none" h="1" w="10230">
                  <a:moveTo>
                    <a:pt x="10229" y="1"/>
                  </a:moveTo>
                  <a:lnTo>
                    <a:pt x="0" y="1"/>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7"/>
            <p:cNvSpPr/>
            <p:nvPr/>
          </p:nvSpPr>
          <p:spPr>
            <a:xfrm>
              <a:off x="879475" y="274025"/>
              <a:ext cx="45075" cy="45100"/>
            </a:xfrm>
            <a:custGeom>
              <a:rect b="b" l="l" r="r" t="t"/>
              <a:pathLst>
                <a:path extrusionOk="0" fill="none" h="1804" w="1803">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7"/>
            <p:cNvSpPr/>
            <p:nvPr/>
          </p:nvSpPr>
          <p:spPr>
            <a:xfrm>
              <a:off x="654800" y="244200"/>
              <a:ext cx="25" cy="51175"/>
            </a:xfrm>
            <a:custGeom>
              <a:rect b="b" l="l" r="r" t="t"/>
              <a:pathLst>
                <a:path extrusionOk="0" fill="none" h="2047" w="1">
                  <a:moveTo>
                    <a:pt x="0" y="1"/>
                  </a:moveTo>
                  <a:lnTo>
                    <a:pt x="0" y="2046"/>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7"/>
            <p:cNvSpPr/>
            <p:nvPr/>
          </p:nvSpPr>
          <p:spPr>
            <a:xfrm>
              <a:off x="737600" y="244200"/>
              <a:ext cx="25" cy="51175"/>
            </a:xfrm>
            <a:custGeom>
              <a:rect b="b" l="l" r="r" t="t"/>
              <a:pathLst>
                <a:path extrusionOk="0" fill="none" h="2047" w="1">
                  <a:moveTo>
                    <a:pt x="1" y="1"/>
                  </a:moveTo>
                  <a:lnTo>
                    <a:pt x="1" y="2046"/>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7"/>
            <p:cNvSpPr/>
            <p:nvPr/>
          </p:nvSpPr>
          <p:spPr>
            <a:xfrm>
              <a:off x="820400" y="244200"/>
              <a:ext cx="25" cy="51175"/>
            </a:xfrm>
            <a:custGeom>
              <a:rect b="b" l="l" r="r" t="t"/>
              <a:pathLst>
                <a:path extrusionOk="0" fill="none" h="2047" w="1">
                  <a:moveTo>
                    <a:pt x="1" y="1"/>
                  </a:moveTo>
                  <a:lnTo>
                    <a:pt x="1" y="2046"/>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7"/>
            <p:cNvSpPr/>
            <p:nvPr/>
          </p:nvSpPr>
          <p:spPr>
            <a:xfrm>
              <a:off x="903225" y="244200"/>
              <a:ext cx="25" cy="51175"/>
            </a:xfrm>
            <a:custGeom>
              <a:rect b="b" l="l" r="r" t="t"/>
              <a:pathLst>
                <a:path extrusionOk="0" fill="none" h="2047" w="1">
                  <a:moveTo>
                    <a:pt x="0" y="1"/>
                  </a:moveTo>
                  <a:lnTo>
                    <a:pt x="0" y="2046"/>
                  </a:lnTo>
                </a:path>
              </a:pathLst>
            </a:custGeom>
            <a:noFill/>
            <a:ln cap="rnd" cmpd="sng" w="12175">
              <a:solidFill>
                <a:srgbClr val="FF98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1" name="Google Shape;401;p7"/>
          <p:cNvSpPr txBox="1"/>
          <p:nvPr/>
        </p:nvSpPr>
        <p:spPr>
          <a:xfrm>
            <a:off x="681615" y="486809"/>
            <a:ext cx="6466433"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000" u="none" cap="none" strike="noStrike">
                <a:solidFill>
                  <a:schemeClr val="lt1"/>
                </a:solidFill>
                <a:latin typeface="Arial"/>
                <a:ea typeface="Arial"/>
                <a:cs typeface="Arial"/>
                <a:sym typeface="Arial"/>
              </a:rPr>
              <a:t>2. Cách đọc và viết số tự nhiên</a:t>
            </a:r>
            <a:endParaRPr b="1" i="0" sz="3000" u="none" cap="none" strike="noStrike">
              <a:solidFill>
                <a:schemeClr val="lt1"/>
              </a:solidFill>
              <a:latin typeface="Arial"/>
              <a:ea typeface="Arial"/>
              <a:cs typeface="Arial"/>
              <a:sym typeface="Arial"/>
            </a:endParaRPr>
          </a:p>
        </p:txBody>
      </p:sp>
      <p:pic>
        <p:nvPicPr>
          <p:cNvPr id="402" name="Google Shape;402;p7"/>
          <p:cNvPicPr preferRelativeResize="0"/>
          <p:nvPr/>
        </p:nvPicPr>
        <p:blipFill rotWithShape="1">
          <a:blip r:embed="rId3">
            <a:alphaModFix/>
          </a:blip>
          <a:srcRect b="0" l="0" r="0" t="0"/>
          <a:stretch/>
        </p:blipFill>
        <p:spPr>
          <a:xfrm>
            <a:off x="221930" y="1455710"/>
            <a:ext cx="886991" cy="478471"/>
          </a:xfrm>
          <a:prstGeom prst="rect">
            <a:avLst/>
          </a:prstGeom>
          <a:noFill/>
          <a:ln>
            <a:noFill/>
          </a:ln>
        </p:spPr>
      </p:pic>
      <p:sp>
        <p:nvSpPr>
          <p:cNvPr id="403" name="Google Shape;403;p7"/>
          <p:cNvSpPr txBox="1"/>
          <p:nvPr/>
        </p:nvSpPr>
        <p:spPr>
          <a:xfrm>
            <a:off x="221930" y="1913061"/>
            <a:ext cx="7825566" cy="57785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2400" u="none" cap="none" strike="noStrike">
                <a:solidFill>
                  <a:srgbClr val="000000"/>
                </a:solidFill>
                <a:latin typeface="Arial"/>
                <a:ea typeface="Arial"/>
                <a:cs typeface="Arial"/>
                <a:sym typeface="Arial"/>
              </a:rPr>
              <a:t>a) Đọc số sau: 12 123 452.</a:t>
            </a:r>
            <a:endParaRPr/>
          </a:p>
        </p:txBody>
      </p:sp>
      <p:sp>
        <p:nvSpPr>
          <p:cNvPr id="404" name="Google Shape;404;p7"/>
          <p:cNvSpPr txBox="1"/>
          <p:nvPr/>
        </p:nvSpPr>
        <p:spPr>
          <a:xfrm>
            <a:off x="579658" y="2604711"/>
            <a:ext cx="8119245" cy="937949"/>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b="1" i="0" lang="en-US" sz="2400" u="none" cap="none" strike="noStrike">
                <a:solidFill>
                  <a:srgbClr val="FF0000"/>
                </a:solidFill>
                <a:latin typeface="Arial"/>
                <a:ea typeface="Arial"/>
                <a:cs typeface="Arial"/>
                <a:sym typeface="Arial"/>
              </a:rPr>
              <a:t>Mười hai triệu một trăm hai mươi ba nghìn bốn trăm năm mươi hai.</a:t>
            </a:r>
            <a:endParaRPr b="1" i="0" sz="2400" u="none" cap="none" strike="noStrike">
              <a:solidFill>
                <a:srgbClr val="FF0000"/>
              </a:solidFill>
              <a:latin typeface="Arial"/>
              <a:ea typeface="Arial"/>
              <a:cs typeface="Arial"/>
              <a:sym typeface="Arial"/>
            </a:endParaRPr>
          </a:p>
        </p:txBody>
      </p:sp>
      <p:sp>
        <p:nvSpPr>
          <p:cNvPr id="405" name="Google Shape;405;p7"/>
          <p:cNvSpPr/>
          <p:nvPr/>
        </p:nvSpPr>
        <p:spPr>
          <a:xfrm>
            <a:off x="216096" y="3580273"/>
            <a:ext cx="9649183" cy="494751"/>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0" i="0" lang="en-US" sz="2400" u="none" cap="none" strike="noStrike">
                <a:solidFill>
                  <a:srgbClr val="000000"/>
                </a:solidFill>
                <a:latin typeface="Arial"/>
                <a:ea typeface="Arial"/>
                <a:cs typeface="Arial"/>
                <a:sym typeface="Arial"/>
              </a:rPr>
              <a:t>b) Viết số sau: Ba mươi tư nghìn sáu trăm năm mươi chín.</a:t>
            </a:r>
            <a:endParaRPr/>
          </a:p>
        </p:txBody>
      </p:sp>
      <p:sp>
        <p:nvSpPr>
          <p:cNvPr id="406" name="Google Shape;406;p7"/>
          <p:cNvSpPr txBox="1"/>
          <p:nvPr/>
        </p:nvSpPr>
        <p:spPr>
          <a:xfrm>
            <a:off x="602724" y="4170357"/>
            <a:ext cx="1334702"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FF0000"/>
                </a:solidFill>
                <a:latin typeface="Arial"/>
                <a:ea typeface="Arial"/>
                <a:cs typeface="Arial"/>
                <a:sym typeface="Arial"/>
              </a:rPr>
              <a:t>34 659</a:t>
            </a:r>
            <a:endParaRPr b="1" i="0" sz="2400" u="none" cap="none" strike="noStrike">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500"/>
                                        <p:tgtEl>
                                          <p:spTgt spid="4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6"/>
                                        </p:tgtEl>
                                        <p:attrNameLst>
                                          <p:attrName>style.visibility</p:attrName>
                                        </p:attrNameLst>
                                      </p:cBhvr>
                                      <p:to>
                                        <p:strVal val="visible"/>
                                      </p:to>
                                    </p:set>
                                    <p:animEffect filter="fade" transition="in">
                                      <p:cBhvr>
                                        <p:cTn dur="500"/>
                                        <p:tgtEl>
                                          <p:spTgt spid="4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8"/>
          <p:cNvSpPr txBox="1"/>
          <p:nvPr>
            <p:ph idx="12" type="sldNum"/>
          </p:nvPr>
        </p:nvSpPr>
        <p:spPr>
          <a:xfrm>
            <a:off x="7618000" y="4636500"/>
            <a:ext cx="1487400" cy="315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12" name="Google Shape;412;p8"/>
          <p:cNvSpPr txBox="1"/>
          <p:nvPr/>
        </p:nvSpPr>
        <p:spPr>
          <a:xfrm>
            <a:off x="189305" y="1141875"/>
            <a:ext cx="164849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2800" u="sng" cap="none" strike="noStrike">
                <a:solidFill>
                  <a:srgbClr val="000000"/>
                </a:solidFill>
                <a:latin typeface="Arial"/>
                <a:ea typeface="Arial"/>
                <a:cs typeface="Arial"/>
                <a:sym typeface="Arial"/>
              </a:rPr>
              <a:t>Lưu ý:</a:t>
            </a:r>
            <a:endParaRPr b="1" i="1" sz="2800" u="sng" cap="none" strike="noStrike">
              <a:solidFill>
                <a:srgbClr val="000000"/>
              </a:solidFill>
              <a:latin typeface="Arial"/>
              <a:ea typeface="Arial"/>
              <a:cs typeface="Arial"/>
              <a:sym typeface="Arial"/>
            </a:endParaRPr>
          </a:p>
        </p:txBody>
      </p:sp>
      <p:sp>
        <p:nvSpPr>
          <p:cNvPr id="413" name="Google Shape;413;p8"/>
          <p:cNvSpPr txBox="1"/>
          <p:nvPr/>
        </p:nvSpPr>
        <p:spPr>
          <a:xfrm>
            <a:off x="498397" y="1888849"/>
            <a:ext cx="8306873" cy="1951496"/>
          </a:xfrm>
          <a:prstGeom prst="rect">
            <a:avLst/>
          </a:prstGeom>
          <a:solidFill>
            <a:srgbClr val="FFEACC"/>
          </a:solid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0" i="0" lang="en-US" sz="2800" u="none" cap="none" strike="noStrike">
                <a:solidFill>
                  <a:srgbClr val="000000"/>
                </a:solidFill>
                <a:latin typeface="Arial"/>
                <a:ea typeface="Arial"/>
                <a:cs typeface="Arial"/>
                <a:sym typeface="Arial"/>
              </a:rPr>
              <a:t>Khi viết các số tự nhiên có bốn chữ số trở lên, người ta thường viết tách riêng từng nhóm ba chữ số kể từ phải sang trái cho dễ đọc.</a:t>
            </a:r>
            <a:endParaRPr b="0" i="0" sz="28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500"/>
                                        <p:tgtEl>
                                          <p:spTgt spid="4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9"/>
          <p:cNvSpPr txBox="1"/>
          <p:nvPr>
            <p:ph idx="12" type="sldNum"/>
          </p:nvPr>
        </p:nvSpPr>
        <p:spPr>
          <a:xfrm>
            <a:off x="7618000" y="4636500"/>
            <a:ext cx="1487400" cy="315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200"/>
              <a:buNone/>
            </a:pPr>
            <a:fld id="{00000000-1234-1234-1234-123412341234}" type="slidenum">
              <a:rPr lang="en-US"/>
              <a:t>‹#›</a:t>
            </a:fld>
            <a:endParaRPr/>
          </a:p>
        </p:txBody>
      </p:sp>
      <p:sp>
        <p:nvSpPr>
          <p:cNvPr id="419" name="Google Shape;419;p9"/>
          <p:cNvSpPr txBox="1"/>
          <p:nvPr/>
        </p:nvSpPr>
        <p:spPr>
          <a:xfrm>
            <a:off x="7618000" y="4636500"/>
            <a:ext cx="1487400" cy="315600"/>
          </a:xfrm>
          <a:prstGeom prst="rect">
            <a:avLst/>
          </a:prstGeom>
          <a:noFill/>
          <a:ln>
            <a:noFill/>
          </a:ln>
        </p:spPr>
        <p:txBody>
          <a:bodyPr anchorCtr="0" anchor="ctr"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1" i="0" lang="en-US" sz="1200" u="none" cap="none" strike="noStrike">
                <a:solidFill>
                  <a:schemeClr val="lt1"/>
                </a:solidFill>
                <a:latin typeface="Roboto Condensed"/>
                <a:ea typeface="Roboto Condensed"/>
                <a:cs typeface="Roboto Condensed"/>
                <a:sym typeface="Roboto Condensed"/>
              </a:rPr>
              <a:t>‹#›</a:t>
            </a:fld>
            <a:endParaRPr b="1" i="0" sz="1200" u="none" cap="none" strike="noStrike">
              <a:solidFill>
                <a:schemeClr val="lt1"/>
              </a:solidFill>
              <a:latin typeface="Roboto Condensed"/>
              <a:ea typeface="Roboto Condensed"/>
              <a:cs typeface="Roboto Condensed"/>
              <a:sym typeface="Roboto Condensed"/>
            </a:endParaRPr>
          </a:p>
        </p:txBody>
      </p:sp>
      <p:sp>
        <p:nvSpPr>
          <p:cNvPr id="420" name="Google Shape;420;p9"/>
          <p:cNvSpPr/>
          <p:nvPr/>
        </p:nvSpPr>
        <p:spPr>
          <a:xfrm>
            <a:off x="2184784" y="34208"/>
            <a:ext cx="5240584" cy="2369000"/>
          </a:xfrm>
          <a:prstGeom prst="horizontalScroll">
            <a:avLst>
              <a:gd fmla="val 11508" name="adj"/>
            </a:avLst>
          </a:prstGeom>
          <a:solidFill>
            <a:schemeClr val="accent1"/>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just">
              <a:lnSpc>
                <a:spcPct val="150000"/>
              </a:lnSpc>
              <a:spcBef>
                <a:spcPts val="0"/>
              </a:spcBef>
              <a:spcAft>
                <a:spcPts val="0"/>
              </a:spcAft>
              <a:buNone/>
            </a:pPr>
            <a:r>
              <a:rPr b="1" i="1" lang="en-US" sz="2400" u="sng" cap="none" strike="noStrike">
                <a:solidFill>
                  <a:schemeClr val="lt1"/>
                </a:solidFill>
                <a:latin typeface="Arial"/>
                <a:ea typeface="Arial"/>
                <a:cs typeface="Arial"/>
                <a:sym typeface="Arial"/>
              </a:rPr>
              <a:t>Luyện tập 2:</a:t>
            </a:r>
            <a:r>
              <a:rPr b="1" i="1" lang="en-US" sz="2400" u="none" cap="none" strike="noStrike">
                <a:solidFill>
                  <a:schemeClr val="lt1"/>
                </a:solidFill>
                <a:latin typeface="Arial"/>
                <a:ea typeface="Arial"/>
                <a:cs typeface="Arial"/>
                <a:sym typeface="Arial"/>
              </a:rPr>
              <a:t>  </a:t>
            </a:r>
            <a:r>
              <a:rPr b="0" i="0" lang="en-US" sz="2400" u="none" cap="none" strike="noStrike">
                <a:solidFill>
                  <a:schemeClr val="lt1"/>
                </a:solidFill>
                <a:latin typeface="Arial"/>
                <a:ea typeface="Arial"/>
                <a:cs typeface="Arial"/>
                <a:sym typeface="Arial"/>
              </a:rPr>
              <a:t>Đọc các số sau:</a:t>
            </a:r>
            <a:endParaRPr/>
          </a:p>
          <a:p>
            <a:pPr indent="0" lvl="0" marL="0" marR="0" rtl="0" algn="ctr">
              <a:lnSpc>
                <a:spcPct val="150000"/>
              </a:lnSpc>
              <a:spcBef>
                <a:spcPts val="0"/>
              </a:spcBef>
              <a:spcAft>
                <a:spcPts val="0"/>
              </a:spcAft>
              <a:buNone/>
            </a:pPr>
            <a:r>
              <a:rPr b="1" i="0" lang="en-US" sz="2400" u="none" cap="none" strike="noStrike">
                <a:solidFill>
                  <a:schemeClr val="lt1"/>
                </a:solidFill>
                <a:latin typeface="Arial"/>
                <a:ea typeface="Arial"/>
                <a:cs typeface="Arial"/>
                <a:sym typeface="Arial"/>
              </a:rPr>
              <a:t>71 219 367</a:t>
            </a:r>
            <a:endParaRPr/>
          </a:p>
          <a:p>
            <a:pPr indent="0" lvl="0" marL="0" marR="0" rtl="0" algn="ctr">
              <a:lnSpc>
                <a:spcPct val="150000"/>
              </a:lnSpc>
              <a:spcBef>
                <a:spcPts val="0"/>
              </a:spcBef>
              <a:spcAft>
                <a:spcPts val="0"/>
              </a:spcAft>
              <a:buNone/>
            </a:pPr>
            <a:r>
              <a:rPr b="1" i="0" lang="en-US" sz="2400" u="none" cap="none" strike="noStrike">
                <a:solidFill>
                  <a:schemeClr val="lt1"/>
                </a:solidFill>
                <a:latin typeface="Arial"/>
                <a:ea typeface="Arial"/>
                <a:cs typeface="Arial"/>
                <a:sym typeface="Arial"/>
              </a:rPr>
              <a:t>1 153 692 305</a:t>
            </a:r>
            <a:endParaRPr/>
          </a:p>
        </p:txBody>
      </p:sp>
      <p:sp>
        <p:nvSpPr>
          <p:cNvPr id="421" name="Google Shape;421;p9"/>
          <p:cNvSpPr txBox="1"/>
          <p:nvPr/>
        </p:nvSpPr>
        <p:spPr>
          <a:xfrm>
            <a:off x="3966072" y="2301015"/>
            <a:ext cx="1867437"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US" sz="2400" u="sng" cap="none" strike="noStrike">
                <a:solidFill>
                  <a:srgbClr val="000000"/>
                </a:solidFill>
                <a:latin typeface="Arial"/>
                <a:ea typeface="Arial"/>
                <a:cs typeface="Arial"/>
                <a:sym typeface="Arial"/>
              </a:rPr>
              <a:t>Trả lời:</a:t>
            </a:r>
            <a:endParaRPr b="1" i="1" sz="2400" u="sng" cap="none" strike="noStrike">
              <a:solidFill>
                <a:srgbClr val="000000"/>
              </a:solidFill>
              <a:latin typeface="Arial"/>
              <a:ea typeface="Arial"/>
              <a:cs typeface="Arial"/>
              <a:sym typeface="Arial"/>
            </a:endParaRPr>
          </a:p>
        </p:txBody>
      </p:sp>
      <p:sp>
        <p:nvSpPr>
          <p:cNvPr id="422" name="Google Shape;422;p9"/>
          <p:cNvSpPr/>
          <p:nvPr/>
        </p:nvSpPr>
        <p:spPr>
          <a:xfrm>
            <a:off x="260277" y="2900697"/>
            <a:ext cx="8369375" cy="978729"/>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b="1" i="0" lang="en-US" sz="2400" u="none" cap="none" strike="noStrike">
                <a:solidFill>
                  <a:schemeClr val="dk1"/>
                </a:solidFill>
                <a:latin typeface="Arial"/>
                <a:ea typeface="Arial"/>
                <a:cs typeface="Arial"/>
                <a:sym typeface="Arial"/>
              </a:rPr>
              <a:t>71 219 367: </a:t>
            </a:r>
            <a:r>
              <a:rPr b="1" i="1" lang="en-US" sz="2400" u="none" cap="none" strike="noStrike">
                <a:solidFill>
                  <a:srgbClr val="FF0000"/>
                </a:solidFill>
                <a:latin typeface="Arial"/>
                <a:ea typeface="Arial"/>
                <a:cs typeface="Arial"/>
                <a:sym typeface="Arial"/>
              </a:rPr>
              <a:t>Bảy mươi mốt triệu hai trăm mười chín nghìn ba trăm sáu mươi bảy.</a:t>
            </a:r>
            <a:endParaRPr b="1" i="0" sz="2400" u="none" cap="none" strike="noStrike">
              <a:solidFill>
                <a:schemeClr val="dk1"/>
              </a:solidFill>
              <a:latin typeface="Arial"/>
              <a:ea typeface="Arial"/>
              <a:cs typeface="Arial"/>
              <a:sym typeface="Arial"/>
            </a:endParaRPr>
          </a:p>
        </p:txBody>
      </p:sp>
      <p:sp>
        <p:nvSpPr>
          <p:cNvPr id="423" name="Google Shape;423;p9"/>
          <p:cNvSpPr/>
          <p:nvPr/>
        </p:nvSpPr>
        <p:spPr>
          <a:xfrm>
            <a:off x="208080" y="3963479"/>
            <a:ext cx="8421572" cy="978729"/>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b="1" i="0" lang="en-US" sz="2400" u="none" cap="none" strike="noStrike">
                <a:solidFill>
                  <a:schemeClr val="dk1"/>
                </a:solidFill>
                <a:latin typeface="Arial"/>
                <a:ea typeface="Arial"/>
                <a:cs typeface="Arial"/>
                <a:sym typeface="Arial"/>
              </a:rPr>
              <a:t>1 153 692 305: </a:t>
            </a:r>
            <a:r>
              <a:rPr b="1" i="1" lang="en-US" sz="2400" u="none" cap="none" strike="noStrike">
                <a:solidFill>
                  <a:srgbClr val="FF0000"/>
                </a:solidFill>
                <a:latin typeface="Arial"/>
                <a:ea typeface="Arial"/>
                <a:cs typeface="Arial"/>
                <a:sym typeface="Arial"/>
              </a:rPr>
              <a:t>Một tỉ một trăm năm mươi ba triệu sáu trăm chín mươi hai nghìn ba trăm linh năm. </a:t>
            </a:r>
            <a:endParaRPr b="1" i="0" sz="2400" u="none" cap="none" strike="noStrike">
              <a:solidFill>
                <a:schemeClr val="dk1"/>
              </a:solidFill>
              <a:latin typeface="Arial"/>
              <a:ea typeface="Arial"/>
              <a:cs typeface="Arial"/>
              <a:sym typeface="Arial"/>
            </a:endParaRPr>
          </a:p>
        </p:txBody>
      </p:sp>
      <p:pic>
        <p:nvPicPr>
          <p:cNvPr descr="School Students Education - Free image on Pixabay" id="424" name="Google Shape;424;p9"/>
          <p:cNvPicPr preferRelativeResize="0"/>
          <p:nvPr/>
        </p:nvPicPr>
        <p:blipFill rotWithShape="1">
          <a:blip r:embed="rId3">
            <a:alphaModFix/>
          </a:blip>
          <a:srcRect b="0" l="0" r="0" t="0"/>
          <a:stretch/>
        </p:blipFill>
        <p:spPr>
          <a:xfrm>
            <a:off x="7618000" y="762021"/>
            <a:ext cx="1431737" cy="119796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42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urio template">
  <a:themeElements>
    <a:clrScheme name="Custom 347">
      <a:dk1>
        <a:srgbClr val="2B3547"/>
      </a:dk1>
      <a:lt1>
        <a:srgbClr val="FFFFFF"/>
      </a:lt1>
      <a:dk2>
        <a:srgbClr val="7F8B91"/>
      </a:dk2>
      <a:lt2>
        <a:srgbClr val="EDF0EB"/>
      </a:lt2>
      <a:accent1>
        <a:srgbClr val="AEE25A"/>
      </a:accent1>
      <a:accent2>
        <a:srgbClr val="51C026"/>
      </a:accent2>
      <a:accent3>
        <a:srgbClr val="5DDBA7"/>
      </a:accent3>
      <a:accent4>
        <a:srgbClr val="29AFA2"/>
      </a:accent4>
      <a:accent5>
        <a:srgbClr val="809DC2"/>
      </a:accent5>
      <a:accent6>
        <a:srgbClr val="596885"/>
      </a:accent6>
      <a:hlink>
        <a:srgbClr val="52AC00"/>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alerio template">
  <a:themeElements>
    <a:clrScheme name="Custom 347">
      <a:dk1>
        <a:srgbClr val="263248"/>
      </a:dk1>
      <a:lt1>
        <a:srgbClr val="FFFFFF"/>
      </a:lt1>
      <a:dk2>
        <a:srgbClr val="434343"/>
      </a:dk2>
      <a:lt2>
        <a:srgbClr val="E0E4E9"/>
      </a:lt2>
      <a:accent1>
        <a:srgbClr val="3F5378"/>
      </a:accent1>
      <a:accent2>
        <a:srgbClr val="263248"/>
      </a:accent2>
      <a:accent3>
        <a:srgbClr val="92A8C8"/>
      </a:accent3>
      <a:accent4>
        <a:srgbClr val="C7D3E6"/>
      </a:accent4>
      <a:accent5>
        <a:srgbClr val="FF9800"/>
      </a:accent5>
      <a:accent6>
        <a:srgbClr val="D26F00"/>
      </a:accent6>
      <a:hlink>
        <a:srgbClr val="3F537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LaptopAZ.vn</dc:creator>
</cp:coreProperties>
</file>